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15125700" cy="10693400"/>
  <p:notesSz cx="151257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4004" y="3150006"/>
            <a:ext cx="4248531" cy="705909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548636" y="4230903"/>
            <a:ext cx="287020" cy="938530"/>
          </a:xfrm>
          <a:custGeom>
            <a:avLst/>
            <a:gdLst/>
            <a:ahLst/>
            <a:cxnLst/>
            <a:rect l="l" t="t" r="r" b="b"/>
            <a:pathLst>
              <a:path w="287019" h="938529">
                <a:moveTo>
                  <a:pt x="287020" y="0"/>
                </a:moveTo>
                <a:lnTo>
                  <a:pt x="0" y="0"/>
                </a:lnTo>
                <a:lnTo>
                  <a:pt x="0" y="158750"/>
                </a:lnTo>
                <a:lnTo>
                  <a:pt x="118110" y="158750"/>
                </a:lnTo>
                <a:lnTo>
                  <a:pt x="118110" y="938530"/>
                </a:lnTo>
                <a:lnTo>
                  <a:pt x="287020" y="938530"/>
                </a:lnTo>
                <a:lnTo>
                  <a:pt x="287020" y="158750"/>
                </a:lnTo>
                <a:lnTo>
                  <a:pt x="287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285" y="427736"/>
            <a:ext cx="1361313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jpg"/><Relationship Id="rId6" Type="http://schemas.openxmlformats.org/officeDocument/2006/relationships/image" Target="../media/image3.png"/><Relationship Id="rId7" Type="http://schemas.openxmlformats.org/officeDocument/2006/relationships/image" Target="../media/image9.png"/><Relationship Id="rId8" Type="http://schemas.openxmlformats.org/officeDocument/2006/relationships/image" Target="../media/image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2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1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2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jp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5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7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4.png"/><Relationship Id="rId6" Type="http://schemas.openxmlformats.org/officeDocument/2006/relationships/image" Target="../media/image27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9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8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9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4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4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4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41.jp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43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4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43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jp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5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Relationship Id="rId3" Type="http://schemas.openxmlformats.org/officeDocument/2006/relationships/image" Target="../media/image48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47.png"/><Relationship Id="rId4" Type="http://schemas.openxmlformats.org/officeDocument/2006/relationships/image" Target="../media/image48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4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4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4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jp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9981" y="6976120"/>
            <a:ext cx="1193800" cy="467359"/>
          </a:xfrm>
          <a:custGeom>
            <a:avLst/>
            <a:gdLst/>
            <a:ahLst/>
            <a:cxnLst/>
            <a:rect l="l" t="t" r="r" b="b"/>
            <a:pathLst>
              <a:path w="1193800" h="467359">
                <a:moveTo>
                  <a:pt x="151930" y="0"/>
                </a:moveTo>
                <a:lnTo>
                  <a:pt x="113144" y="0"/>
                </a:lnTo>
                <a:lnTo>
                  <a:pt x="102191" y="38813"/>
                </a:lnTo>
                <a:lnTo>
                  <a:pt x="76936" y="60775"/>
                </a:lnTo>
                <a:lnTo>
                  <a:pt x="41499" y="71098"/>
                </a:lnTo>
                <a:lnTo>
                  <a:pt x="0" y="74993"/>
                </a:lnTo>
                <a:lnTo>
                  <a:pt x="0" y="113791"/>
                </a:lnTo>
                <a:lnTo>
                  <a:pt x="97624" y="113791"/>
                </a:lnTo>
                <a:lnTo>
                  <a:pt x="97624" y="457746"/>
                </a:lnTo>
                <a:lnTo>
                  <a:pt x="151930" y="457746"/>
                </a:lnTo>
                <a:lnTo>
                  <a:pt x="151930" y="0"/>
                </a:lnTo>
                <a:close/>
              </a:path>
              <a:path w="1193800" h="467359">
                <a:moveTo>
                  <a:pt x="422186" y="0"/>
                </a:moveTo>
                <a:lnTo>
                  <a:pt x="375866" y="7743"/>
                </a:lnTo>
                <a:lnTo>
                  <a:pt x="342009" y="29013"/>
                </a:lnTo>
                <a:lnTo>
                  <a:pt x="318668" y="60869"/>
                </a:lnTo>
                <a:lnTo>
                  <a:pt x="303899" y="100370"/>
                </a:lnTo>
                <a:lnTo>
                  <a:pt x="295758" y="144577"/>
                </a:lnTo>
                <a:lnTo>
                  <a:pt x="292299" y="190548"/>
                </a:lnTo>
                <a:lnTo>
                  <a:pt x="291579" y="235343"/>
                </a:lnTo>
                <a:lnTo>
                  <a:pt x="292299" y="282362"/>
                </a:lnTo>
                <a:lnTo>
                  <a:pt x="295758" y="328727"/>
                </a:lnTo>
                <a:lnTo>
                  <a:pt x="303899" y="372039"/>
                </a:lnTo>
                <a:lnTo>
                  <a:pt x="318668" y="409900"/>
                </a:lnTo>
                <a:lnTo>
                  <a:pt x="375866" y="459679"/>
                </a:lnTo>
                <a:lnTo>
                  <a:pt x="422186" y="466801"/>
                </a:lnTo>
                <a:lnTo>
                  <a:pt x="468504" y="459035"/>
                </a:lnTo>
                <a:lnTo>
                  <a:pt x="502360" y="437765"/>
                </a:lnTo>
                <a:lnTo>
                  <a:pt x="512389" y="424129"/>
                </a:lnTo>
                <a:lnTo>
                  <a:pt x="422186" y="424129"/>
                </a:lnTo>
                <a:lnTo>
                  <a:pt x="387707" y="413743"/>
                </a:lnTo>
                <a:lnTo>
                  <a:pt x="366075" y="385419"/>
                </a:lnTo>
                <a:lnTo>
                  <a:pt x="354312" y="343410"/>
                </a:lnTo>
                <a:lnTo>
                  <a:pt x="349438" y="291967"/>
                </a:lnTo>
                <a:lnTo>
                  <a:pt x="348475" y="235343"/>
                </a:lnTo>
                <a:lnTo>
                  <a:pt x="349438" y="176574"/>
                </a:lnTo>
                <a:lnTo>
                  <a:pt x="354312" y="123950"/>
                </a:lnTo>
                <a:lnTo>
                  <a:pt x="366075" y="81443"/>
                </a:lnTo>
                <a:lnTo>
                  <a:pt x="387707" y="53026"/>
                </a:lnTo>
                <a:lnTo>
                  <a:pt x="422186" y="42671"/>
                </a:lnTo>
                <a:lnTo>
                  <a:pt x="514353" y="42671"/>
                </a:lnTo>
                <a:lnTo>
                  <a:pt x="502360" y="27091"/>
                </a:lnTo>
                <a:lnTo>
                  <a:pt x="468504" y="7166"/>
                </a:lnTo>
                <a:lnTo>
                  <a:pt x="422186" y="0"/>
                </a:lnTo>
                <a:close/>
              </a:path>
              <a:path w="1193800" h="467359">
                <a:moveTo>
                  <a:pt x="514353" y="42671"/>
                </a:moveTo>
                <a:lnTo>
                  <a:pt x="422186" y="42671"/>
                </a:lnTo>
                <a:lnTo>
                  <a:pt x="456663" y="53026"/>
                </a:lnTo>
                <a:lnTo>
                  <a:pt x="478292" y="81443"/>
                </a:lnTo>
                <a:lnTo>
                  <a:pt x="490051" y="123950"/>
                </a:lnTo>
                <a:lnTo>
                  <a:pt x="494922" y="176574"/>
                </a:lnTo>
                <a:lnTo>
                  <a:pt x="495884" y="235343"/>
                </a:lnTo>
                <a:lnTo>
                  <a:pt x="494922" y="291967"/>
                </a:lnTo>
                <a:lnTo>
                  <a:pt x="490051" y="343410"/>
                </a:lnTo>
                <a:lnTo>
                  <a:pt x="478292" y="385419"/>
                </a:lnTo>
                <a:lnTo>
                  <a:pt x="456663" y="413743"/>
                </a:lnTo>
                <a:lnTo>
                  <a:pt x="422186" y="424129"/>
                </a:lnTo>
                <a:lnTo>
                  <a:pt x="512389" y="424129"/>
                </a:lnTo>
                <a:lnTo>
                  <a:pt x="540464" y="366883"/>
                </a:lnTo>
                <a:lnTo>
                  <a:pt x="548603" y="323356"/>
                </a:lnTo>
                <a:lnTo>
                  <a:pt x="552060" y="278496"/>
                </a:lnTo>
                <a:lnTo>
                  <a:pt x="552780" y="235343"/>
                </a:lnTo>
                <a:lnTo>
                  <a:pt x="552060" y="187089"/>
                </a:lnTo>
                <a:lnTo>
                  <a:pt x="548603" y="139773"/>
                </a:lnTo>
                <a:lnTo>
                  <a:pt x="540464" y="95758"/>
                </a:lnTo>
                <a:lnTo>
                  <a:pt x="525698" y="57410"/>
                </a:lnTo>
                <a:lnTo>
                  <a:pt x="514353" y="42671"/>
                </a:lnTo>
                <a:close/>
              </a:path>
              <a:path w="1193800" h="467359">
                <a:moveTo>
                  <a:pt x="1098448" y="0"/>
                </a:moveTo>
                <a:lnTo>
                  <a:pt x="1053198" y="0"/>
                </a:lnTo>
                <a:lnTo>
                  <a:pt x="852766" y="466801"/>
                </a:lnTo>
                <a:lnTo>
                  <a:pt x="898029" y="466801"/>
                </a:lnTo>
                <a:lnTo>
                  <a:pt x="1098448" y="0"/>
                </a:lnTo>
                <a:close/>
              </a:path>
              <a:path w="1193800" h="467359">
                <a:moveTo>
                  <a:pt x="1108798" y="218528"/>
                </a:moveTo>
                <a:lnTo>
                  <a:pt x="1062834" y="228833"/>
                </a:lnTo>
                <a:lnTo>
                  <a:pt x="1037356" y="256354"/>
                </a:lnTo>
                <a:lnTo>
                  <a:pt x="1026426" y="295997"/>
                </a:lnTo>
                <a:lnTo>
                  <a:pt x="1024102" y="342671"/>
                </a:lnTo>
                <a:lnTo>
                  <a:pt x="1026426" y="389337"/>
                </a:lnTo>
                <a:lnTo>
                  <a:pt x="1037356" y="428977"/>
                </a:lnTo>
                <a:lnTo>
                  <a:pt x="1062834" y="456496"/>
                </a:lnTo>
                <a:lnTo>
                  <a:pt x="1108798" y="466801"/>
                </a:lnTo>
                <a:lnTo>
                  <a:pt x="1154763" y="456496"/>
                </a:lnTo>
                <a:lnTo>
                  <a:pt x="1177545" y="431888"/>
                </a:lnTo>
                <a:lnTo>
                  <a:pt x="1108798" y="431888"/>
                </a:lnTo>
                <a:lnTo>
                  <a:pt x="1087562" y="425494"/>
                </a:lnTo>
                <a:lnTo>
                  <a:pt x="1076145" y="407401"/>
                </a:lnTo>
                <a:lnTo>
                  <a:pt x="1071517" y="379248"/>
                </a:lnTo>
                <a:lnTo>
                  <a:pt x="1070648" y="342671"/>
                </a:lnTo>
                <a:lnTo>
                  <a:pt x="1071517" y="306087"/>
                </a:lnTo>
                <a:lnTo>
                  <a:pt x="1076145" y="277929"/>
                </a:lnTo>
                <a:lnTo>
                  <a:pt x="1087562" y="259836"/>
                </a:lnTo>
                <a:lnTo>
                  <a:pt x="1108798" y="253441"/>
                </a:lnTo>
                <a:lnTo>
                  <a:pt x="1177544" y="253441"/>
                </a:lnTo>
                <a:lnTo>
                  <a:pt x="1154763" y="228833"/>
                </a:lnTo>
                <a:lnTo>
                  <a:pt x="1108798" y="218528"/>
                </a:lnTo>
                <a:close/>
              </a:path>
              <a:path w="1193800" h="467359">
                <a:moveTo>
                  <a:pt x="1177544" y="253441"/>
                </a:moveTo>
                <a:lnTo>
                  <a:pt x="1108798" y="253441"/>
                </a:lnTo>
                <a:lnTo>
                  <a:pt x="1130033" y="259836"/>
                </a:lnTo>
                <a:lnTo>
                  <a:pt x="1141445" y="277929"/>
                </a:lnTo>
                <a:lnTo>
                  <a:pt x="1146069" y="306087"/>
                </a:lnTo>
                <a:lnTo>
                  <a:pt x="1146937" y="342671"/>
                </a:lnTo>
                <a:lnTo>
                  <a:pt x="1146069" y="379248"/>
                </a:lnTo>
                <a:lnTo>
                  <a:pt x="1141445" y="407401"/>
                </a:lnTo>
                <a:lnTo>
                  <a:pt x="1130033" y="425494"/>
                </a:lnTo>
                <a:lnTo>
                  <a:pt x="1108798" y="431888"/>
                </a:lnTo>
                <a:lnTo>
                  <a:pt x="1177545" y="431888"/>
                </a:lnTo>
                <a:lnTo>
                  <a:pt x="1180241" y="428977"/>
                </a:lnTo>
                <a:lnTo>
                  <a:pt x="1191171" y="389337"/>
                </a:lnTo>
                <a:lnTo>
                  <a:pt x="1193495" y="342671"/>
                </a:lnTo>
                <a:lnTo>
                  <a:pt x="1191171" y="295997"/>
                </a:lnTo>
                <a:lnTo>
                  <a:pt x="1180241" y="256354"/>
                </a:lnTo>
                <a:lnTo>
                  <a:pt x="1177544" y="253441"/>
                </a:lnTo>
                <a:close/>
              </a:path>
              <a:path w="1193800" h="467359">
                <a:moveTo>
                  <a:pt x="846950" y="0"/>
                </a:moveTo>
                <a:lnTo>
                  <a:pt x="800985" y="10305"/>
                </a:lnTo>
                <a:lnTo>
                  <a:pt x="775508" y="37825"/>
                </a:lnTo>
                <a:lnTo>
                  <a:pt x="764577" y="77468"/>
                </a:lnTo>
                <a:lnTo>
                  <a:pt x="762254" y="124142"/>
                </a:lnTo>
                <a:lnTo>
                  <a:pt x="764577" y="170809"/>
                </a:lnTo>
                <a:lnTo>
                  <a:pt x="775508" y="210448"/>
                </a:lnTo>
                <a:lnTo>
                  <a:pt x="800985" y="237967"/>
                </a:lnTo>
                <a:lnTo>
                  <a:pt x="846950" y="248272"/>
                </a:lnTo>
                <a:lnTo>
                  <a:pt x="892914" y="237967"/>
                </a:lnTo>
                <a:lnTo>
                  <a:pt x="915697" y="213359"/>
                </a:lnTo>
                <a:lnTo>
                  <a:pt x="846950" y="213359"/>
                </a:lnTo>
                <a:lnTo>
                  <a:pt x="825714" y="206965"/>
                </a:lnTo>
                <a:lnTo>
                  <a:pt x="814297" y="188872"/>
                </a:lnTo>
                <a:lnTo>
                  <a:pt x="809668" y="160719"/>
                </a:lnTo>
                <a:lnTo>
                  <a:pt x="808799" y="124142"/>
                </a:lnTo>
                <a:lnTo>
                  <a:pt x="809668" y="87558"/>
                </a:lnTo>
                <a:lnTo>
                  <a:pt x="814297" y="59401"/>
                </a:lnTo>
                <a:lnTo>
                  <a:pt x="825714" y="41307"/>
                </a:lnTo>
                <a:lnTo>
                  <a:pt x="846950" y="34912"/>
                </a:lnTo>
                <a:lnTo>
                  <a:pt x="915695" y="34912"/>
                </a:lnTo>
                <a:lnTo>
                  <a:pt x="892914" y="10305"/>
                </a:lnTo>
                <a:lnTo>
                  <a:pt x="846950" y="0"/>
                </a:lnTo>
                <a:close/>
              </a:path>
              <a:path w="1193800" h="467359">
                <a:moveTo>
                  <a:pt x="915695" y="34912"/>
                </a:moveTo>
                <a:lnTo>
                  <a:pt x="846950" y="34912"/>
                </a:lnTo>
                <a:lnTo>
                  <a:pt x="868186" y="41307"/>
                </a:lnTo>
                <a:lnTo>
                  <a:pt x="879603" y="59401"/>
                </a:lnTo>
                <a:lnTo>
                  <a:pt x="884231" y="87558"/>
                </a:lnTo>
                <a:lnTo>
                  <a:pt x="885101" y="124142"/>
                </a:lnTo>
                <a:lnTo>
                  <a:pt x="884231" y="160719"/>
                </a:lnTo>
                <a:lnTo>
                  <a:pt x="879603" y="188872"/>
                </a:lnTo>
                <a:lnTo>
                  <a:pt x="868186" y="206965"/>
                </a:lnTo>
                <a:lnTo>
                  <a:pt x="846950" y="213359"/>
                </a:lnTo>
                <a:lnTo>
                  <a:pt x="915697" y="213359"/>
                </a:lnTo>
                <a:lnTo>
                  <a:pt x="918392" y="210448"/>
                </a:lnTo>
                <a:lnTo>
                  <a:pt x="929323" y="170809"/>
                </a:lnTo>
                <a:lnTo>
                  <a:pt x="931646" y="124142"/>
                </a:lnTo>
                <a:lnTo>
                  <a:pt x="929323" y="77468"/>
                </a:lnTo>
                <a:lnTo>
                  <a:pt x="918392" y="37825"/>
                </a:lnTo>
                <a:lnTo>
                  <a:pt x="915695" y="349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4" name="object 4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EA1F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916321" y="4214393"/>
              <a:ext cx="1217930" cy="3228975"/>
            </a:xfrm>
            <a:custGeom>
              <a:avLst/>
              <a:gdLst/>
              <a:ahLst/>
              <a:cxnLst/>
              <a:rect l="l" t="t" r="r" b="b"/>
              <a:pathLst>
                <a:path w="1217930" h="3228975">
                  <a:moveTo>
                    <a:pt x="271538" y="3062363"/>
                  </a:moveTo>
                  <a:lnTo>
                    <a:pt x="219824" y="3062363"/>
                  </a:lnTo>
                  <a:lnTo>
                    <a:pt x="219824" y="2850946"/>
                  </a:lnTo>
                  <a:lnTo>
                    <a:pt x="219824" y="2761729"/>
                  </a:lnTo>
                  <a:lnTo>
                    <a:pt x="165519" y="2761729"/>
                  </a:lnTo>
                  <a:lnTo>
                    <a:pt x="165519" y="2850946"/>
                  </a:lnTo>
                  <a:lnTo>
                    <a:pt x="165519" y="3062363"/>
                  </a:lnTo>
                  <a:lnTo>
                    <a:pt x="49136" y="3062363"/>
                  </a:lnTo>
                  <a:lnTo>
                    <a:pt x="164223" y="2850946"/>
                  </a:lnTo>
                  <a:lnTo>
                    <a:pt x="165519" y="2850946"/>
                  </a:lnTo>
                  <a:lnTo>
                    <a:pt x="165519" y="2761729"/>
                  </a:lnTo>
                  <a:lnTo>
                    <a:pt x="0" y="3057842"/>
                  </a:lnTo>
                  <a:lnTo>
                    <a:pt x="0" y="3108922"/>
                  </a:lnTo>
                  <a:lnTo>
                    <a:pt x="165519" y="3108922"/>
                  </a:lnTo>
                  <a:lnTo>
                    <a:pt x="165519" y="3219475"/>
                  </a:lnTo>
                  <a:lnTo>
                    <a:pt x="219824" y="3219475"/>
                  </a:lnTo>
                  <a:lnTo>
                    <a:pt x="219824" y="3108922"/>
                  </a:lnTo>
                  <a:lnTo>
                    <a:pt x="271538" y="3108922"/>
                  </a:lnTo>
                  <a:lnTo>
                    <a:pt x="271538" y="3062363"/>
                  </a:lnTo>
                  <a:close/>
                </a:path>
                <a:path w="1217930" h="3228975">
                  <a:moveTo>
                    <a:pt x="576059" y="3086938"/>
                  </a:moveTo>
                  <a:lnTo>
                    <a:pt x="570103" y="3044723"/>
                  </a:lnTo>
                  <a:lnTo>
                    <a:pt x="553110" y="3013481"/>
                  </a:lnTo>
                  <a:lnTo>
                    <a:pt x="526415" y="2992297"/>
                  </a:lnTo>
                  <a:lnTo>
                    <a:pt x="491363" y="2980258"/>
                  </a:lnTo>
                  <a:lnTo>
                    <a:pt x="491363" y="2978962"/>
                  </a:lnTo>
                  <a:lnTo>
                    <a:pt x="522935" y="2964980"/>
                  </a:lnTo>
                  <a:lnTo>
                    <a:pt x="545109" y="2942679"/>
                  </a:lnTo>
                  <a:lnTo>
                    <a:pt x="558190" y="2913964"/>
                  </a:lnTo>
                  <a:lnTo>
                    <a:pt x="562483" y="2880690"/>
                  </a:lnTo>
                  <a:lnTo>
                    <a:pt x="557555" y="2840291"/>
                  </a:lnTo>
                  <a:lnTo>
                    <a:pt x="540740" y="2804401"/>
                  </a:lnTo>
                  <a:lnTo>
                    <a:pt x="539534" y="2801823"/>
                  </a:lnTo>
                  <a:lnTo>
                    <a:pt x="503567" y="2773045"/>
                  </a:lnTo>
                  <a:lnTo>
                    <a:pt x="444817" y="2761729"/>
                  </a:lnTo>
                  <a:lnTo>
                    <a:pt x="390093" y="2771432"/>
                  </a:lnTo>
                  <a:lnTo>
                    <a:pt x="352285" y="2798584"/>
                  </a:lnTo>
                  <a:lnTo>
                    <a:pt x="330352" y="2840291"/>
                  </a:lnTo>
                  <a:lnTo>
                    <a:pt x="323265" y="2893618"/>
                  </a:lnTo>
                  <a:lnTo>
                    <a:pt x="380161" y="2893618"/>
                  </a:lnTo>
                  <a:lnTo>
                    <a:pt x="382104" y="2865780"/>
                  </a:lnTo>
                  <a:lnTo>
                    <a:pt x="390829" y="2836646"/>
                  </a:lnTo>
                  <a:lnTo>
                    <a:pt x="410718" y="2813710"/>
                  </a:lnTo>
                  <a:lnTo>
                    <a:pt x="446112" y="2804401"/>
                  </a:lnTo>
                  <a:lnTo>
                    <a:pt x="473951" y="2810510"/>
                  </a:lnTo>
                  <a:lnTo>
                    <a:pt x="492328" y="2827032"/>
                  </a:lnTo>
                  <a:lnTo>
                    <a:pt x="502475" y="2851315"/>
                  </a:lnTo>
                  <a:lnTo>
                    <a:pt x="505587" y="2880690"/>
                  </a:lnTo>
                  <a:lnTo>
                    <a:pt x="501497" y="2912694"/>
                  </a:lnTo>
                  <a:lnTo>
                    <a:pt x="488861" y="2938322"/>
                  </a:lnTo>
                  <a:lnTo>
                    <a:pt x="467131" y="2955340"/>
                  </a:lnTo>
                  <a:lnTo>
                    <a:pt x="435762" y="2961513"/>
                  </a:lnTo>
                  <a:lnTo>
                    <a:pt x="407314" y="2961513"/>
                  </a:lnTo>
                  <a:lnTo>
                    <a:pt x="407314" y="3004185"/>
                  </a:lnTo>
                  <a:lnTo>
                    <a:pt x="436410" y="3004185"/>
                  </a:lnTo>
                  <a:lnTo>
                    <a:pt x="473341" y="3010192"/>
                  </a:lnTo>
                  <a:lnTo>
                    <a:pt x="499122" y="3027464"/>
                  </a:lnTo>
                  <a:lnTo>
                    <a:pt x="514235" y="3054921"/>
                  </a:lnTo>
                  <a:lnTo>
                    <a:pt x="519163" y="3091459"/>
                  </a:lnTo>
                  <a:lnTo>
                    <a:pt x="512470" y="3138944"/>
                  </a:lnTo>
                  <a:lnTo>
                    <a:pt x="495249" y="3167761"/>
                  </a:lnTo>
                  <a:lnTo>
                    <a:pt x="471703" y="3182023"/>
                  </a:lnTo>
                  <a:lnTo>
                    <a:pt x="446112" y="3185858"/>
                  </a:lnTo>
                  <a:lnTo>
                    <a:pt x="412877" y="3177629"/>
                  </a:lnTo>
                  <a:lnTo>
                    <a:pt x="390182" y="3156369"/>
                  </a:lnTo>
                  <a:lnTo>
                    <a:pt x="377190" y="3127222"/>
                  </a:lnTo>
                  <a:lnTo>
                    <a:pt x="373049" y="3095345"/>
                  </a:lnTo>
                  <a:lnTo>
                    <a:pt x="316153" y="3095345"/>
                  </a:lnTo>
                  <a:lnTo>
                    <a:pt x="316153" y="3101162"/>
                  </a:lnTo>
                  <a:lnTo>
                    <a:pt x="317881" y="3122358"/>
                  </a:lnTo>
                  <a:lnTo>
                    <a:pt x="326517" y="3154934"/>
                  </a:lnTo>
                  <a:lnTo>
                    <a:pt x="347294" y="3189655"/>
                  </a:lnTo>
                  <a:lnTo>
                    <a:pt x="385419" y="3217278"/>
                  </a:lnTo>
                  <a:lnTo>
                    <a:pt x="446112" y="3228530"/>
                  </a:lnTo>
                  <a:lnTo>
                    <a:pt x="493395" y="3221812"/>
                  </a:lnTo>
                  <a:lnTo>
                    <a:pt x="529831" y="3202711"/>
                  </a:lnTo>
                  <a:lnTo>
                    <a:pt x="544372" y="3185858"/>
                  </a:lnTo>
                  <a:lnTo>
                    <a:pt x="555637" y="3172815"/>
                  </a:lnTo>
                  <a:lnTo>
                    <a:pt x="570979" y="3133699"/>
                  </a:lnTo>
                  <a:lnTo>
                    <a:pt x="576059" y="3086938"/>
                  </a:lnTo>
                  <a:close/>
                </a:path>
                <a:path w="1217930" h="3228975">
                  <a:moveTo>
                    <a:pt x="916139" y="656590"/>
                  </a:moveTo>
                  <a:lnTo>
                    <a:pt x="912025" y="600608"/>
                  </a:lnTo>
                  <a:lnTo>
                    <a:pt x="899718" y="550811"/>
                  </a:lnTo>
                  <a:lnTo>
                    <a:pt x="879309" y="507212"/>
                  </a:lnTo>
                  <a:lnTo>
                    <a:pt x="850849" y="469861"/>
                  </a:lnTo>
                  <a:lnTo>
                    <a:pt x="814412" y="438785"/>
                  </a:lnTo>
                  <a:lnTo>
                    <a:pt x="770089" y="414020"/>
                  </a:lnTo>
                  <a:lnTo>
                    <a:pt x="805434" y="382397"/>
                  </a:lnTo>
                  <a:lnTo>
                    <a:pt x="829932" y="345757"/>
                  </a:lnTo>
                  <a:lnTo>
                    <a:pt x="844207" y="302933"/>
                  </a:lnTo>
                  <a:lnTo>
                    <a:pt x="848829" y="252730"/>
                  </a:lnTo>
                  <a:lnTo>
                    <a:pt x="844931" y="205930"/>
                  </a:lnTo>
                  <a:lnTo>
                    <a:pt x="833615" y="162445"/>
                  </a:lnTo>
                  <a:lnTo>
                    <a:pt x="815479" y="122859"/>
                  </a:lnTo>
                  <a:lnTo>
                    <a:pt x="791095" y="87757"/>
                  </a:lnTo>
                  <a:lnTo>
                    <a:pt x="761072" y="57734"/>
                  </a:lnTo>
                  <a:lnTo>
                    <a:pt x="725970" y="33350"/>
                  </a:lnTo>
                  <a:lnTo>
                    <a:pt x="686384" y="15214"/>
                  </a:lnTo>
                  <a:lnTo>
                    <a:pt x="642899" y="3898"/>
                  </a:lnTo>
                  <a:lnTo>
                    <a:pt x="596099" y="0"/>
                  </a:lnTo>
                  <a:lnTo>
                    <a:pt x="548360" y="3810"/>
                  </a:lnTo>
                  <a:lnTo>
                    <a:pt x="503809" y="15189"/>
                  </a:lnTo>
                  <a:lnTo>
                    <a:pt x="463194" y="34086"/>
                  </a:lnTo>
                  <a:lnTo>
                    <a:pt x="427342" y="60490"/>
                  </a:lnTo>
                  <a:lnTo>
                    <a:pt x="397027" y="94322"/>
                  </a:lnTo>
                  <a:lnTo>
                    <a:pt x="373037" y="135559"/>
                  </a:lnTo>
                  <a:lnTo>
                    <a:pt x="356158" y="184137"/>
                  </a:lnTo>
                  <a:lnTo>
                    <a:pt x="347179" y="240030"/>
                  </a:lnTo>
                  <a:lnTo>
                    <a:pt x="518629" y="240030"/>
                  </a:lnTo>
                  <a:lnTo>
                    <a:pt x="527710" y="202095"/>
                  </a:lnTo>
                  <a:lnTo>
                    <a:pt x="543712" y="175577"/>
                  </a:lnTo>
                  <a:lnTo>
                    <a:pt x="566851" y="160020"/>
                  </a:lnTo>
                  <a:lnTo>
                    <a:pt x="597369" y="154940"/>
                  </a:lnTo>
                  <a:lnTo>
                    <a:pt x="630618" y="161505"/>
                  </a:lnTo>
                  <a:lnTo>
                    <a:pt x="656742" y="179870"/>
                  </a:lnTo>
                  <a:lnTo>
                    <a:pt x="673798" y="207987"/>
                  </a:lnTo>
                  <a:lnTo>
                    <a:pt x="679919" y="243840"/>
                  </a:lnTo>
                  <a:lnTo>
                    <a:pt x="672299" y="285889"/>
                  </a:lnTo>
                  <a:lnTo>
                    <a:pt x="647534" y="315442"/>
                  </a:lnTo>
                  <a:lnTo>
                    <a:pt x="602767" y="333324"/>
                  </a:lnTo>
                  <a:lnTo>
                    <a:pt x="535139" y="340360"/>
                  </a:lnTo>
                  <a:lnTo>
                    <a:pt x="535139" y="502920"/>
                  </a:lnTo>
                  <a:lnTo>
                    <a:pt x="563079" y="502920"/>
                  </a:lnTo>
                  <a:lnTo>
                    <a:pt x="615518" y="507974"/>
                  </a:lnTo>
                  <a:lnTo>
                    <a:pt x="660488" y="522579"/>
                  </a:lnTo>
                  <a:lnTo>
                    <a:pt x="697064" y="545947"/>
                  </a:lnTo>
                  <a:lnTo>
                    <a:pt x="724319" y="577240"/>
                  </a:lnTo>
                  <a:lnTo>
                    <a:pt x="741349" y="615670"/>
                  </a:lnTo>
                  <a:lnTo>
                    <a:pt x="747229" y="660400"/>
                  </a:lnTo>
                  <a:lnTo>
                    <a:pt x="740079" y="711276"/>
                  </a:lnTo>
                  <a:lnTo>
                    <a:pt x="719874" y="754341"/>
                  </a:lnTo>
                  <a:lnTo>
                    <a:pt x="688517" y="787590"/>
                  </a:lnTo>
                  <a:lnTo>
                    <a:pt x="647903" y="809028"/>
                  </a:lnTo>
                  <a:lnTo>
                    <a:pt x="599909" y="816610"/>
                  </a:lnTo>
                  <a:lnTo>
                    <a:pt x="553948" y="809955"/>
                  </a:lnTo>
                  <a:lnTo>
                    <a:pt x="514438" y="790803"/>
                  </a:lnTo>
                  <a:lnTo>
                    <a:pt x="482676" y="760374"/>
                  </a:lnTo>
                  <a:lnTo>
                    <a:pt x="459943" y="719886"/>
                  </a:lnTo>
                  <a:lnTo>
                    <a:pt x="447509" y="670560"/>
                  </a:lnTo>
                  <a:lnTo>
                    <a:pt x="277329" y="670560"/>
                  </a:lnTo>
                  <a:lnTo>
                    <a:pt x="283095" y="717359"/>
                  </a:lnTo>
                  <a:lnTo>
                    <a:pt x="294627" y="761250"/>
                  </a:lnTo>
                  <a:lnTo>
                    <a:pt x="311581" y="801916"/>
                  </a:lnTo>
                  <a:lnTo>
                    <a:pt x="333616" y="839000"/>
                  </a:lnTo>
                  <a:lnTo>
                    <a:pt x="360387" y="872210"/>
                  </a:lnTo>
                  <a:lnTo>
                    <a:pt x="391541" y="901204"/>
                  </a:lnTo>
                  <a:lnTo>
                    <a:pt x="426745" y="925664"/>
                  </a:lnTo>
                  <a:lnTo>
                    <a:pt x="465658" y="945248"/>
                  </a:lnTo>
                  <a:lnTo>
                    <a:pt x="507923" y="959650"/>
                  </a:lnTo>
                  <a:lnTo>
                    <a:pt x="553212" y="968527"/>
                  </a:lnTo>
                  <a:lnTo>
                    <a:pt x="601179" y="971550"/>
                  </a:lnTo>
                  <a:lnTo>
                    <a:pt x="649439" y="968311"/>
                  </a:lnTo>
                  <a:lnTo>
                    <a:pt x="694944" y="958837"/>
                  </a:lnTo>
                  <a:lnTo>
                    <a:pt x="737273" y="943521"/>
                  </a:lnTo>
                  <a:lnTo>
                    <a:pt x="776058" y="922743"/>
                  </a:lnTo>
                  <a:lnTo>
                    <a:pt x="810920" y="896886"/>
                  </a:lnTo>
                  <a:lnTo>
                    <a:pt x="841476" y="866343"/>
                  </a:lnTo>
                  <a:lnTo>
                    <a:pt x="867333" y="831481"/>
                  </a:lnTo>
                  <a:lnTo>
                    <a:pt x="888111" y="792683"/>
                  </a:lnTo>
                  <a:lnTo>
                    <a:pt x="903427" y="750354"/>
                  </a:lnTo>
                  <a:lnTo>
                    <a:pt x="912888" y="704862"/>
                  </a:lnTo>
                  <a:lnTo>
                    <a:pt x="916139" y="656590"/>
                  </a:lnTo>
                  <a:close/>
                </a:path>
                <a:path w="1217930" h="3228975">
                  <a:moveTo>
                    <a:pt x="955573" y="2885859"/>
                  </a:moveTo>
                  <a:lnTo>
                    <a:pt x="953249" y="2839199"/>
                  </a:lnTo>
                  <a:lnTo>
                    <a:pt x="942314" y="2799562"/>
                  </a:lnTo>
                  <a:lnTo>
                    <a:pt x="909015" y="2770289"/>
                  </a:lnTo>
                  <a:lnTo>
                    <a:pt x="909015" y="2885859"/>
                  </a:lnTo>
                  <a:lnTo>
                    <a:pt x="908151" y="2922447"/>
                  </a:lnTo>
                  <a:lnTo>
                    <a:pt x="903516" y="2950603"/>
                  </a:lnTo>
                  <a:lnTo>
                    <a:pt x="892111" y="2968701"/>
                  </a:lnTo>
                  <a:lnTo>
                    <a:pt x="870877" y="2975089"/>
                  </a:lnTo>
                  <a:lnTo>
                    <a:pt x="849642" y="2968701"/>
                  </a:lnTo>
                  <a:lnTo>
                    <a:pt x="838225" y="2950603"/>
                  </a:lnTo>
                  <a:lnTo>
                    <a:pt x="833589" y="2922447"/>
                  </a:lnTo>
                  <a:lnTo>
                    <a:pt x="832726" y="2885859"/>
                  </a:lnTo>
                  <a:lnTo>
                    <a:pt x="833589" y="2849283"/>
                  </a:lnTo>
                  <a:lnTo>
                    <a:pt x="838225" y="2821140"/>
                  </a:lnTo>
                  <a:lnTo>
                    <a:pt x="849642" y="2803042"/>
                  </a:lnTo>
                  <a:lnTo>
                    <a:pt x="870877" y="2796641"/>
                  </a:lnTo>
                  <a:lnTo>
                    <a:pt x="892111" y="2803042"/>
                  </a:lnTo>
                  <a:lnTo>
                    <a:pt x="903516" y="2821140"/>
                  </a:lnTo>
                  <a:lnTo>
                    <a:pt x="908151" y="2849283"/>
                  </a:lnTo>
                  <a:lnTo>
                    <a:pt x="909015" y="2885859"/>
                  </a:lnTo>
                  <a:lnTo>
                    <a:pt x="909015" y="2770289"/>
                  </a:lnTo>
                  <a:lnTo>
                    <a:pt x="870877" y="2761729"/>
                  </a:lnTo>
                  <a:lnTo>
                    <a:pt x="824915" y="2772041"/>
                  </a:lnTo>
                  <a:lnTo>
                    <a:pt x="788504" y="2839199"/>
                  </a:lnTo>
                  <a:lnTo>
                    <a:pt x="786180" y="2885859"/>
                  </a:lnTo>
                  <a:lnTo>
                    <a:pt x="788504" y="2932544"/>
                  </a:lnTo>
                  <a:lnTo>
                    <a:pt x="799439" y="2972181"/>
                  </a:lnTo>
                  <a:lnTo>
                    <a:pt x="824915" y="2999702"/>
                  </a:lnTo>
                  <a:lnTo>
                    <a:pt x="870877" y="3010001"/>
                  </a:lnTo>
                  <a:lnTo>
                    <a:pt x="916838" y="2999702"/>
                  </a:lnTo>
                  <a:lnTo>
                    <a:pt x="939622" y="2975089"/>
                  </a:lnTo>
                  <a:lnTo>
                    <a:pt x="942314" y="2972181"/>
                  </a:lnTo>
                  <a:lnTo>
                    <a:pt x="953249" y="2932544"/>
                  </a:lnTo>
                  <a:lnTo>
                    <a:pt x="955573" y="2885859"/>
                  </a:lnTo>
                  <a:close/>
                </a:path>
                <a:path w="1217930" h="3228975">
                  <a:moveTo>
                    <a:pt x="1122375" y="2761729"/>
                  </a:moveTo>
                  <a:lnTo>
                    <a:pt x="1077112" y="2761729"/>
                  </a:lnTo>
                  <a:lnTo>
                    <a:pt x="876693" y="3228530"/>
                  </a:lnTo>
                  <a:lnTo>
                    <a:pt x="921943" y="3228530"/>
                  </a:lnTo>
                  <a:lnTo>
                    <a:pt x="1122375" y="2761729"/>
                  </a:lnTo>
                  <a:close/>
                </a:path>
                <a:path w="1217930" h="3228975">
                  <a:moveTo>
                    <a:pt x="1217409" y="3104388"/>
                  </a:moveTo>
                  <a:lnTo>
                    <a:pt x="1215085" y="3057728"/>
                  </a:lnTo>
                  <a:lnTo>
                    <a:pt x="1204150" y="3018091"/>
                  </a:lnTo>
                  <a:lnTo>
                    <a:pt x="1170863" y="2988830"/>
                  </a:lnTo>
                  <a:lnTo>
                    <a:pt x="1170863" y="3104388"/>
                  </a:lnTo>
                  <a:lnTo>
                    <a:pt x="1170000" y="3140976"/>
                  </a:lnTo>
                  <a:lnTo>
                    <a:pt x="1165364" y="3169132"/>
                  </a:lnTo>
                  <a:lnTo>
                    <a:pt x="1153947" y="3187230"/>
                  </a:lnTo>
                  <a:lnTo>
                    <a:pt x="1132713" y="3193618"/>
                  </a:lnTo>
                  <a:lnTo>
                    <a:pt x="1111478" y="3187230"/>
                  </a:lnTo>
                  <a:lnTo>
                    <a:pt x="1100074" y="3169132"/>
                  </a:lnTo>
                  <a:lnTo>
                    <a:pt x="1095438" y="3140976"/>
                  </a:lnTo>
                  <a:lnTo>
                    <a:pt x="1094574" y="3104388"/>
                  </a:lnTo>
                  <a:lnTo>
                    <a:pt x="1095438" y="3067812"/>
                  </a:lnTo>
                  <a:lnTo>
                    <a:pt x="1100074" y="3039668"/>
                  </a:lnTo>
                  <a:lnTo>
                    <a:pt x="1111478" y="3021571"/>
                  </a:lnTo>
                  <a:lnTo>
                    <a:pt x="1132713" y="3015170"/>
                  </a:lnTo>
                  <a:lnTo>
                    <a:pt x="1153947" y="3021571"/>
                  </a:lnTo>
                  <a:lnTo>
                    <a:pt x="1165364" y="3039668"/>
                  </a:lnTo>
                  <a:lnTo>
                    <a:pt x="1170000" y="3067812"/>
                  </a:lnTo>
                  <a:lnTo>
                    <a:pt x="1170863" y="3104388"/>
                  </a:lnTo>
                  <a:lnTo>
                    <a:pt x="1170863" y="2988830"/>
                  </a:lnTo>
                  <a:lnTo>
                    <a:pt x="1132713" y="2980258"/>
                  </a:lnTo>
                  <a:lnTo>
                    <a:pt x="1086751" y="2990570"/>
                  </a:lnTo>
                  <a:lnTo>
                    <a:pt x="1050340" y="3057728"/>
                  </a:lnTo>
                  <a:lnTo>
                    <a:pt x="1048016" y="3104388"/>
                  </a:lnTo>
                  <a:lnTo>
                    <a:pt x="1050340" y="3151073"/>
                  </a:lnTo>
                  <a:lnTo>
                    <a:pt x="1061275" y="3190710"/>
                  </a:lnTo>
                  <a:lnTo>
                    <a:pt x="1086751" y="3218230"/>
                  </a:lnTo>
                  <a:lnTo>
                    <a:pt x="1132713" y="3228530"/>
                  </a:lnTo>
                  <a:lnTo>
                    <a:pt x="1178674" y="3218230"/>
                  </a:lnTo>
                  <a:lnTo>
                    <a:pt x="1201458" y="3193618"/>
                  </a:lnTo>
                  <a:lnTo>
                    <a:pt x="1204150" y="3190710"/>
                  </a:lnTo>
                  <a:lnTo>
                    <a:pt x="1215085" y="3151073"/>
                  </a:lnTo>
                  <a:lnTo>
                    <a:pt x="1217409" y="310438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013943" y="4214393"/>
              <a:ext cx="1209675" cy="3228975"/>
            </a:xfrm>
            <a:custGeom>
              <a:avLst/>
              <a:gdLst/>
              <a:ahLst/>
              <a:cxnLst/>
              <a:rect l="l" t="t" r="r" b="b"/>
              <a:pathLst>
                <a:path w="1209675" h="3228975">
                  <a:moveTo>
                    <a:pt x="256032" y="3169056"/>
                  </a:moveTo>
                  <a:lnTo>
                    <a:pt x="59486" y="3169056"/>
                  </a:lnTo>
                  <a:lnTo>
                    <a:pt x="66713" y="3147009"/>
                  </a:lnTo>
                  <a:lnTo>
                    <a:pt x="77584" y="3126536"/>
                  </a:lnTo>
                  <a:lnTo>
                    <a:pt x="91846" y="3107766"/>
                  </a:lnTo>
                  <a:lnTo>
                    <a:pt x="109270" y="3090824"/>
                  </a:lnTo>
                  <a:lnTo>
                    <a:pt x="173926" y="3034576"/>
                  </a:lnTo>
                  <a:lnTo>
                    <a:pt x="208000" y="3002762"/>
                  </a:lnTo>
                  <a:lnTo>
                    <a:pt x="233159" y="2969196"/>
                  </a:lnTo>
                  <a:lnTo>
                    <a:pt x="248742" y="2930652"/>
                  </a:lnTo>
                  <a:lnTo>
                    <a:pt x="254088" y="2883928"/>
                  </a:lnTo>
                  <a:lnTo>
                    <a:pt x="251498" y="2856077"/>
                  </a:lnTo>
                  <a:lnTo>
                    <a:pt x="241388" y="2823883"/>
                  </a:lnTo>
                  <a:lnTo>
                    <a:pt x="230593" y="2808287"/>
                  </a:lnTo>
                  <a:lnTo>
                    <a:pt x="220294" y="2793390"/>
                  </a:lnTo>
                  <a:lnTo>
                    <a:pt x="184746" y="2770657"/>
                  </a:lnTo>
                  <a:lnTo>
                    <a:pt x="131254" y="2761742"/>
                  </a:lnTo>
                  <a:lnTo>
                    <a:pt x="81737" y="2768612"/>
                  </a:lnTo>
                  <a:lnTo>
                    <a:pt x="45008" y="2788170"/>
                  </a:lnTo>
                  <a:lnTo>
                    <a:pt x="20040" y="2818854"/>
                  </a:lnTo>
                  <a:lnTo>
                    <a:pt x="5803" y="2859049"/>
                  </a:lnTo>
                  <a:lnTo>
                    <a:pt x="1295" y="2907207"/>
                  </a:lnTo>
                  <a:lnTo>
                    <a:pt x="58191" y="2907207"/>
                  </a:lnTo>
                  <a:lnTo>
                    <a:pt x="59601" y="2880842"/>
                  </a:lnTo>
                  <a:lnTo>
                    <a:pt x="67970" y="2848051"/>
                  </a:lnTo>
                  <a:lnTo>
                    <a:pt x="89560" y="2820098"/>
                  </a:lnTo>
                  <a:lnTo>
                    <a:pt x="130606" y="2808287"/>
                  </a:lnTo>
                  <a:lnTo>
                    <a:pt x="161734" y="2815653"/>
                  </a:lnTo>
                  <a:lnTo>
                    <a:pt x="182321" y="2834792"/>
                  </a:lnTo>
                  <a:lnTo>
                    <a:pt x="193700" y="2861208"/>
                  </a:lnTo>
                  <a:lnTo>
                    <a:pt x="197192" y="2890405"/>
                  </a:lnTo>
                  <a:lnTo>
                    <a:pt x="192874" y="2924391"/>
                  </a:lnTo>
                  <a:lnTo>
                    <a:pt x="180632" y="2952381"/>
                  </a:lnTo>
                  <a:lnTo>
                    <a:pt x="161467" y="2976854"/>
                  </a:lnTo>
                  <a:lnTo>
                    <a:pt x="136423" y="3000311"/>
                  </a:lnTo>
                  <a:lnTo>
                    <a:pt x="98920" y="3031985"/>
                  </a:lnTo>
                  <a:lnTo>
                    <a:pt x="61912" y="3067824"/>
                  </a:lnTo>
                  <a:lnTo>
                    <a:pt x="30302" y="3110217"/>
                  </a:lnTo>
                  <a:lnTo>
                    <a:pt x="8267" y="3160369"/>
                  </a:lnTo>
                  <a:lnTo>
                    <a:pt x="0" y="3219488"/>
                  </a:lnTo>
                  <a:lnTo>
                    <a:pt x="256032" y="3219488"/>
                  </a:lnTo>
                  <a:lnTo>
                    <a:pt x="256032" y="3169056"/>
                  </a:lnTo>
                  <a:close/>
                </a:path>
                <a:path w="1209675" h="3228975">
                  <a:moveTo>
                    <a:pt x="567664" y="3071431"/>
                  </a:moveTo>
                  <a:lnTo>
                    <a:pt x="562330" y="3018764"/>
                  </a:lnTo>
                  <a:lnTo>
                    <a:pt x="547077" y="2976778"/>
                  </a:lnTo>
                  <a:lnTo>
                    <a:pt x="536613" y="2963456"/>
                  </a:lnTo>
                  <a:lnTo>
                    <a:pt x="530021" y="2955048"/>
                  </a:lnTo>
                  <a:lnTo>
                    <a:pt x="522973" y="2946057"/>
                  </a:lnTo>
                  <a:lnTo>
                    <a:pt x="491109" y="2927197"/>
                  </a:lnTo>
                  <a:lnTo>
                    <a:pt x="452577" y="2920784"/>
                  </a:lnTo>
                  <a:lnTo>
                    <a:pt x="429590" y="2922955"/>
                  </a:lnTo>
                  <a:lnTo>
                    <a:pt x="407885" y="2929432"/>
                  </a:lnTo>
                  <a:lnTo>
                    <a:pt x="388480" y="2940151"/>
                  </a:lnTo>
                  <a:lnTo>
                    <a:pt x="372402" y="2955048"/>
                  </a:lnTo>
                  <a:lnTo>
                    <a:pt x="371106" y="2953766"/>
                  </a:lnTo>
                  <a:lnTo>
                    <a:pt x="389216" y="2821216"/>
                  </a:lnTo>
                  <a:lnTo>
                    <a:pt x="550202" y="2821216"/>
                  </a:lnTo>
                  <a:lnTo>
                    <a:pt x="550202" y="2770784"/>
                  </a:lnTo>
                  <a:lnTo>
                    <a:pt x="345897" y="2770784"/>
                  </a:lnTo>
                  <a:lnTo>
                    <a:pt x="320687" y="3005480"/>
                  </a:lnTo>
                  <a:lnTo>
                    <a:pt x="369824" y="3008071"/>
                  </a:lnTo>
                  <a:lnTo>
                    <a:pt x="374383" y="2996450"/>
                  </a:lnTo>
                  <a:lnTo>
                    <a:pt x="387362" y="2981629"/>
                  </a:lnTo>
                  <a:lnTo>
                    <a:pt x="407733" y="2968879"/>
                  </a:lnTo>
                  <a:lnTo>
                    <a:pt x="434467" y="2963456"/>
                  </a:lnTo>
                  <a:lnTo>
                    <a:pt x="470662" y="2972524"/>
                  </a:lnTo>
                  <a:lnTo>
                    <a:pt x="494195" y="2996260"/>
                  </a:lnTo>
                  <a:lnTo>
                    <a:pt x="506933" y="3029458"/>
                  </a:lnTo>
                  <a:lnTo>
                    <a:pt x="510768" y="3066897"/>
                  </a:lnTo>
                  <a:lnTo>
                    <a:pt x="508139" y="3105124"/>
                  </a:lnTo>
                  <a:lnTo>
                    <a:pt x="497509" y="3143834"/>
                  </a:lnTo>
                  <a:lnTo>
                    <a:pt x="474751" y="3173819"/>
                  </a:lnTo>
                  <a:lnTo>
                    <a:pt x="435762" y="3185871"/>
                  </a:lnTo>
                  <a:lnTo>
                    <a:pt x="399211" y="3176092"/>
                  </a:lnTo>
                  <a:lnTo>
                    <a:pt x="378066" y="3152813"/>
                  </a:lnTo>
                  <a:lnTo>
                    <a:pt x="368300" y="3125038"/>
                  </a:lnTo>
                  <a:lnTo>
                    <a:pt x="365937" y="3101822"/>
                  </a:lnTo>
                  <a:lnTo>
                    <a:pt x="309041" y="3101822"/>
                  </a:lnTo>
                  <a:lnTo>
                    <a:pt x="321906" y="3162338"/>
                  </a:lnTo>
                  <a:lnTo>
                    <a:pt x="343395" y="3194545"/>
                  </a:lnTo>
                  <a:lnTo>
                    <a:pt x="379717" y="3218891"/>
                  </a:lnTo>
                  <a:lnTo>
                    <a:pt x="434467" y="3228543"/>
                  </a:lnTo>
                  <a:lnTo>
                    <a:pt x="485063" y="3220389"/>
                  </a:lnTo>
                  <a:lnTo>
                    <a:pt x="522693" y="3197809"/>
                  </a:lnTo>
                  <a:lnTo>
                    <a:pt x="531647" y="3185871"/>
                  </a:lnTo>
                  <a:lnTo>
                    <a:pt x="548335" y="3163595"/>
                  </a:lnTo>
                  <a:lnTo>
                    <a:pt x="563003" y="3120542"/>
                  </a:lnTo>
                  <a:lnTo>
                    <a:pt x="567664" y="3071431"/>
                  </a:lnTo>
                  <a:close/>
                </a:path>
                <a:path w="1209675" h="3228975">
                  <a:moveTo>
                    <a:pt x="910920" y="304800"/>
                  </a:moveTo>
                  <a:lnTo>
                    <a:pt x="907719" y="258775"/>
                  </a:lnTo>
                  <a:lnTo>
                    <a:pt x="898359" y="215176"/>
                  </a:lnTo>
                  <a:lnTo>
                    <a:pt x="883272" y="174409"/>
                  </a:lnTo>
                  <a:lnTo>
                    <a:pt x="862863" y="136906"/>
                  </a:lnTo>
                  <a:lnTo>
                    <a:pt x="837526" y="103047"/>
                  </a:lnTo>
                  <a:lnTo>
                    <a:pt x="807669" y="73279"/>
                  </a:lnTo>
                  <a:lnTo>
                    <a:pt x="773696" y="48006"/>
                  </a:lnTo>
                  <a:lnTo>
                    <a:pt x="736028" y="27622"/>
                  </a:lnTo>
                  <a:lnTo>
                    <a:pt x="695058" y="12547"/>
                  </a:lnTo>
                  <a:lnTo>
                    <a:pt x="651192" y="3213"/>
                  </a:lnTo>
                  <a:lnTo>
                    <a:pt x="604850" y="0"/>
                  </a:lnTo>
                  <a:lnTo>
                    <a:pt x="556958" y="3060"/>
                  </a:lnTo>
                  <a:lnTo>
                    <a:pt x="511886" y="12153"/>
                  </a:lnTo>
                  <a:lnTo>
                    <a:pt x="470001" y="27101"/>
                  </a:lnTo>
                  <a:lnTo>
                    <a:pt x="431673" y="47790"/>
                  </a:lnTo>
                  <a:lnTo>
                    <a:pt x="397268" y="74053"/>
                  </a:lnTo>
                  <a:lnTo>
                    <a:pt x="367144" y="105727"/>
                  </a:lnTo>
                  <a:lnTo>
                    <a:pt x="341680" y="142697"/>
                  </a:lnTo>
                  <a:lnTo>
                    <a:pt x="321246" y="184797"/>
                  </a:lnTo>
                  <a:lnTo>
                    <a:pt x="306184" y="231863"/>
                  </a:lnTo>
                  <a:lnTo>
                    <a:pt x="296887" y="283768"/>
                  </a:lnTo>
                  <a:lnTo>
                    <a:pt x="293700" y="340360"/>
                  </a:lnTo>
                  <a:lnTo>
                    <a:pt x="460070" y="340360"/>
                  </a:lnTo>
                  <a:lnTo>
                    <a:pt x="464807" y="287820"/>
                  </a:lnTo>
                  <a:lnTo>
                    <a:pt x="478459" y="242620"/>
                  </a:lnTo>
                  <a:lnTo>
                    <a:pt x="500240" y="205740"/>
                  </a:lnTo>
                  <a:lnTo>
                    <a:pt x="529310" y="178181"/>
                  </a:lnTo>
                  <a:lnTo>
                    <a:pt x="564870" y="160921"/>
                  </a:lnTo>
                  <a:lnTo>
                    <a:pt x="606120" y="154940"/>
                  </a:lnTo>
                  <a:lnTo>
                    <a:pt x="649998" y="162217"/>
                  </a:lnTo>
                  <a:lnTo>
                    <a:pt x="687425" y="182664"/>
                  </a:lnTo>
                  <a:lnTo>
                    <a:pt x="716495" y="214198"/>
                  </a:lnTo>
                  <a:lnTo>
                    <a:pt x="735317" y="254749"/>
                  </a:lnTo>
                  <a:lnTo>
                    <a:pt x="742010" y="302260"/>
                  </a:lnTo>
                  <a:lnTo>
                    <a:pt x="738098" y="338264"/>
                  </a:lnTo>
                  <a:lnTo>
                    <a:pt x="704977" y="410349"/>
                  </a:lnTo>
                  <a:lnTo>
                    <a:pt x="674547" y="448729"/>
                  </a:lnTo>
                  <a:lnTo>
                    <a:pt x="634060" y="490220"/>
                  </a:lnTo>
                  <a:lnTo>
                    <a:pt x="300050" y="806450"/>
                  </a:lnTo>
                  <a:lnTo>
                    <a:pt x="300050" y="955040"/>
                  </a:lnTo>
                  <a:lnTo>
                    <a:pt x="907110" y="955040"/>
                  </a:lnTo>
                  <a:lnTo>
                    <a:pt x="907110" y="796290"/>
                  </a:lnTo>
                  <a:lnTo>
                    <a:pt x="537540" y="796290"/>
                  </a:lnTo>
                  <a:lnTo>
                    <a:pt x="729310" y="622300"/>
                  </a:lnTo>
                  <a:lnTo>
                    <a:pt x="777951" y="576580"/>
                  </a:lnTo>
                  <a:lnTo>
                    <a:pt x="817689" y="534835"/>
                  </a:lnTo>
                  <a:lnTo>
                    <a:pt x="849287" y="495947"/>
                  </a:lnTo>
                  <a:lnTo>
                    <a:pt x="873455" y="458787"/>
                  </a:lnTo>
                  <a:lnTo>
                    <a:pt x="890968" y="422224"/>
                  </a:lnTo>
                  <a:lnTo>
                    <a:pt x="902550" y="385127"/>
                  </a:lnTo>
                  <a:lnTo>
                    <a:pt x="908951" y="346367"/>
                  </a:lnTo>
                  <a:lnTo>
                    <a:pt x="910920" y="304800"/>
                  </a:lnTo>
                  <a:close/>
                </a:path>
                <a:path w="1209675" h="3228975">
                  <a:moveTo>
                    <a:pt x="947813" y="2885871"/>
                  </a:moveTo>
                  <a:lnTo>
                    <a:pt x="945489" y="2839199"/>
                  </a:lnTo>
                  <a:lnTo>
                    <a:pt x="934554" y="2799562"/>
                  </a:lnTo>
                  <a:lnTo>
                    <a:pt x="931862" y="2796654"/>
                  </a:lnTo>
                  <a:lnTo>
                    <a:pt x="909078" y="2772041"/>
                  </a:lnTo>
                  <a:lnTo>
                    <a:pt x="901268" y="2770301"/>
                  </a:lnTo>
                  <a:lnTo>
                    <a:pt x="901268" y="2885871"/>
                  </a:lnTo>
                  <a:lnTo>
                    <a:pt x="900391" y="2922447"/>
                  </a:lnTo>
                  <a:lnTo>
                    <a:pt x="895769" y="2950603"/>
                  </a:lnTo>
                  <a:lnTo>
                    <a:pt x="884351" y="2968688"/>
                  </a:lnTo>
                  <a:lnTo>
                    <a:pt x="863117" y="2975089"/>
                  </a:lnTo>
                  <a:lnTo>
                    <a:pt x="841883" y="2968688"/>
                  </a:lnTo>
                  <a:lnTo>
                    <a:pt x="830465" y="2950603"/>
                  </a:lnTo>
                  <a:lnTo>
                    <a:pt x="825830" y="2922447"/>
                  </a:lnTo>
                  <a:lnTo>
                    <a:pt x="824966" y="2885871"/>
                  </a:lnTo>
                  <a:lnTo>
                    <a:pt x="825830" y="2849295"/>
                  </a:lnTo>
                  <a:lnTo>
                    <a:pt x="830465" y="2821140"/>
                  </a:lnTo>
                  <a:lnTo>
                    <a:pt x="841883" y="2803042"/>
                  </a:lnTo>
                  <a:lnTo>
                    <a:pt x="863117" y="2796654"/>
                  </a:lnTo>
                  <a:lnTo>
                    <a:pt x="884351" y="2803042"/>
                  </a:lnTo>
                  <a:lnTo>
                    <a:pt x="895769" y="2821140"/>
                  </a:lnTo>
                  <a:lnTo>
                    <a:pt x="900391" y="2849295"/>
                  </a:lnTo>
                  <a:lnTo>
                    <a:pt x="901268" y="2885871"/>
                  </a:lnTo>
                  <a:lnTo>
                    <a:pt x="901268" y="2770301"/>
                  </a:lnTo>
                  <a:lnTo>
                    <a:pt x="863117" y="2761742"/>
                  </a:lnTo>
                  <a:lnTo>
                    <a:pt x="817156" y="2772041"/>
                  </a:lnTo>
                  <a:lnTo>
                    <a:pt x="780745" y="2839199"/>
                  </a:lnTo>
                  <a:lnTo>
                    <a:pt x="778421" y="2885871"/>
                  </a:lnTo>
                  <a:lnTo>
                    <a:pt x="780745" y="2932544"/>
                  </a:lnTo>
                  <a:lnTo>
                    <a:pt x="791679" y="2972181"/>
                  </a:lnTo>
                  <a:lnTo>
                    <a:pt x="817156" y="2999702"/>
                  </a:lnTo>
                  <a:lnTo>
                    <a:pt x="863117" y="3010014"/>
                  </a:lnTo>
                  <a:lnTo>
                    <a:pt x="909078" y="2999702"/>
                  </a:lnTo>
                  <a:lnTo>
                    <a:pt x="931875" y="2975089"/>
                  </a:lnTo>
                  <a:lnTo>
                    <a:pt x="934554" y="2972181"/>
                  </a:lnTo>
                  <a:lnTo>
                    <a:pt x="945489" y="2932544"/>
                  </a:lnTo>
                  <a:lnTo>
                    <a:pt x="947813" y="2885871"/>
                  </a:lnTo>
                  <a:close/>
                </a:path>
                <a:path w="1209675" h="3228975">
                  <a:moveTo>
                    <a:pt x="1114615" y="2761742"/>
                  </a:moveTo>
                  <a:lnTo>
                    <a:pt x="1069365" y="2761742"/>
                  </a:lnTo>
                  <a:lnTo>
                    <a:pt x="868934" y="3228543"/>
                  </a:lnTo>
                  <a:lnTo>
                    <a:pt x="914196" y="3228543"/>
                  </a:lnTo>
                  <a:lnTo>
                    <a:pt x="1114615" y="2761742"/>
                  </a:lnTo>
                  <a:close/>
                </a:path>
                <a:path w="1209675" h="3228975">
                  <a:moveTo>
                    <a:pt x="1209662" y="3104400"/>
                  </a:moveTo>
                  <a:lnTo>
                    <a:pt x="1207338" y="3057728"/>
                  </a:lnTo>
                  <a:lnTo>
                    <a:pt x="1196403" y="3018091"/>
                  </a:lnTo>
                  <a:lnTo>
                    <a:pt x="1193711" y="3015183"/>
                  </a:lnTo>
                  <a:lnTo>
                    <a:pt x="1170927" y="2990570"/>
                  </a:lnTo>
                  <a:lnTo>
                    <a:pt x="1163104" y="2988818"/>
                  </a:lnTo>
                  <a:lnTo>
                    <a:pt x="1163104" y="3104400"/>
                  </a:lnTo>
                  <a:lnTo>
                    <a:pt x="1162240" y="3140976"/>
                  </a:lnTo>
                  <a:lnTo>
                    <a:pt x="1157617" y="3169132"/>
                  </a:lnTo>
                  <a:lnTo>
                    <a:pt x="1146200" y="3187230"/>
                  </a:lnTo>
                  <a:lnTo>
                    <a:pt x="1124966" y="3193631"/>
                  </a:lnTo>
                  <a:lnTo>
                    <a:pt x="1103731" y="3187230"/>
                  </a:lnTo>
                  <a:lnTo>
                    <a:pt x="1092314" y="3169132"/>
                  </a:lnTo>
                  <a:lnTo>
                    <a:pt x="1087678" y="3140976"/>
                  </a:lnTo>
                  <a:lnTo>
                    <a:pt x="1086815" y="3104400"/>
                  </a:lnTo>
                  <a:lnTo>
                    <a:pt x="1087678" y="3067824"/>
                  </a:lnTo>
                  <a:lnTo>
                    <a:pt x="1092314" y="3039668"/>
                  </a:lnTo>
                  <a:lnTo>
                    <a:pt x="1103731" y="3021571"/>
                  </a:lnTo>
                  <a:lnTo>
                    <a:pt x="1124966" y="3015183"/>
                  </a:lnTo>
                  <a:lnTo>
                    <a:pt x="1146200" y="3021571"/>
                  </a:lnTo>
                  <a:lnTo>
                    <a:pt x="1157617" y="3039668"/>
                  </a:lnTo>
                  <a:lnTo>
                    <a:pt x="1162240" y="3067824"/>
                  </a:lnTo>
                  <a:lnTo>
                    <a:pt x="1163104" y="3104400"/>
                  </a:lnTo>
                  <a:lnTo>
                    <a:pt x="1163104" y="2988818"/>
                  </a:lnTo>
                  <a:lnTo>
                    <a:pt x="1124966" y="2980271"/>
                  </a:lnTo>
                  <a:lnTo>
                    <a:pt x="1079004" y="2990570"/>
                  </a:lnTo>
                  <a:lnTo>
                    <a:pt x="1042593" y="3057728"/>
                  </a:lnTo>
                  <a:lnTo>
                    <a:pt x="1040269" y="3104400"/>
                  </a:lnTo>
                  <a:lnTo>
                    <a:pt x="1042593" y="3151073"/>
                  </a:lnTo>
                  <a:lnTo>
                    <a:pt x="1053528" y="3190710"/>
                  </a:lnTo>
                  <a:lnTo>
                    <a:pt x="1079004" y="3218230"/>
                  </a:lnTo>
                  <a:lnTo>
                    <a:pt x="1124966" y="3228543"/>
                  </a:lnTo>
                  <a:lnTo>
                    <a:pt x="1170927" y="3218230"/>
                  </a:lnTo>
                  <a:lnTo>
                    <a:pt x="1193711" y="3193631"/>
                  </a:lnTo>
                  <a:lnTo>
                    <a:pt x="1196403" y="3190710"/>
                  </a:lnTo>
                  <a:lnTo>
                    <a:pt x="1207338" y="3151073"/>
                  </a:lnTo>
                  <a:lnTo>
                    <a:pt x="1209662" y="3104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EA1F2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97269" y="1902664"/>
              <a:ext cx="8316899" cy="64122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89470" y="1140664"/>
              <a:ext cx="7530401" cy="64122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19974" y="387046"/>
              <a:ext cx="6530873" cy="5140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EE412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9084" y="1902664"/>
              <a:ext cx="6049594" cy="52247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3242" y="1149046"/>
              <a:ext cx="6084519" cy="5140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4535" y="392633"/>
              <a:ext cx="6896849" cy="5085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EE41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532610" y="6972236"/>
              <a:ext cx="11893550" cy="581025"/>
            </a:xfrm>
            <a:custGeom>
              <a:avLst/>
              <a:gdLst/>
              <a:ahLst/>
              <a:cxnLst/>
              <a:rect l="l" t="t" r="r" b="b"/>
              <a:pathLst>
                <a:path w="11893550" h="581025">
                  <a:moveTo>
                    <a:pt x="284480" y="0"/>
                  </a:moveTo>
                  <a:lnTo>
                    <a:pt x="227584" y="0"/>
                  </a:lnTo>
                  <a:lnTo>
                    <a:pt x="227584" y="385343"/>
                  </a:lnTo>
                  <a:lnTo>
                    <a:pt x="226288" y="385343"/>
                  </a:lnTo>
                  <a:lnTo>
                    <a:pt x="108521" y="87934"/>
                  </a:lnTo>
                  <a:lnTo>
                    <a:pt x="73710" y="0"/>
                  </a:lnTo>
                  <a:lnTo>
                    <a:pt x="0" y="0"/>
                  </a:lnTo>
                  <a:lnTo>
                    <a:pt x="0" y="461632"/>
                  </a:lnTo>
                  <a:lnTo>
                    <a:pt x="56896" y="461632"/>
                  </a:lnTo>
                  <a:lnTo>
                    <a:pt x="56896" y="87934"/>
                  </a:lnTo>
                  <a:lnTo>
                    <a:pt x="58191" y="87934"/>
                  </a:lnTo>
                  <a:lnTo>
                    <a:pt x="206248" y="461632"/>
                  </a:lnTo>
                  <a:lnTo>
                    <a:pt x="284480" y="461632"/>
                  </a:lnTo>
                  <a:lnTo>
                    <a:pt x="284480" y="385343"/>
                  </a:lnTo>
                  <a:lnTo>
                    <a:pt x="284480" y="0"/>
                  </a:lnTo>
                  <a:close/>
                </a:path>
                <a:path w="11893550" h="581025">
                  <a:moveTo>
                    <a:pt x="590283" y="288366"/>
                  </a:moveTo>
                  <a:lnTo>
                    <a:pt x="587997" y="240969"/>
                  </a:lnTo>
                  <a:lnTo>
                    <a:pt x="580199" y="197700"/>
                  </a:lnTo>
                  <a:lnTo>
                    <a:pt x="565480" y="160591"/>
                  </a:lnTo>
                  <a:lnTo>
                    <a:pt x="556006" y="148704"/>
                  </a:lnTo>
                  <a:lnTo>
                    <a:pt x="542391" y="131610"/>
                  </a:lnTo>
                  <a:lnTo>
                    <a:pt x="533387" y="126453"/>
                  </a:lnTo>
                  <a:lnTo>
                    <a:pt x="533387" y="288366"/>
                  </a:lnTo>
                  <a:lnTo>
                    <a:pt x="530669" y="341833"/>
                  </a:lnTo>
                  <a:lnTo>
                    <a:pt x="520382" y="386321"/>
                  </a:lnTo>
                  <a:lnTo>
                    <a:pt x="499300" y="416750"/>
                  </a:lnTo>
                  <a:lnTo>
                    <a:pt x="464210" y="428015"/>
                  </a:lnTo>
                  <a:lnTo>
                    <a:pt x="430352" y="416750"/>
                  </a:lnTo>
                  <a:lnTo>
                    <a:pt x="410070" y="386321"/>
                  </a:lnTo>
                  <a:lnTo>
                    <a:pt x="400202" y="341833"/>
                  </a:lnTo>
                  <a:lnTo>
                    <a:pt x="397624" y="288366"/>
                  </a:lnTo>
                  <a:lnTo>
                    <a:pt x="400304" y="234911"/>
                  </a:lnTo>
                  <a:lnTo>
                    <a:pt x="410311" y="190411"/>
                  </a:lnTo>
                  <a:lnTo>
                    <a:pt x="430618" y="159981"/>
                  </a:lnTo>
                  <a:lnTo>
                    <a:pt x="464210" y="148704"/>
                  </a:lnTo>
                  <a:lnTo>
                    <a:pt x="499846" y="159981"/>
                  </a:lnTo>
                  <a:lnTo>
                    <a:pt x="520865" y="190411"/>
                  </a:lnTo>
                  <a:lnTo>
                    <a:pt x="530847" y="234911"/>
                  </a:lnTo>
                  <a:lnTo>
                    <a:pt x="533387" y="288366"/>
                  </a:lnTo>
                  <a:lnTo>
                    <a:pt x="533387" y="126453"/>
                  </a:lnTo>
                  <a:lnTo>
                    <a:pt x="509549" y="112763"/>
                  </a:lnTo>
                  <a:lnTo>
                    <a:pt x="465505" y="106032"/>
                  </a:lnTo>
                  <a:lnTo>
                    <a:pt x="421462" y="112763"/>
                  </a:lnTo>
                  <a:lnTo>
                    <a:pt x="365531" y="160591"/>
                  </a:lnTo>
                  <a:lnTo>
                    <a:pt x="350812" y="197700"/>
                  </a:lnTo>
                  <a:lnTo>
                    <a:pt x="343014" y="240969"/>
                  </a:lnTo>
                  <a:lnTo>
                    <a:pt x="340728" y="288366"/>
                  </a:lnTo>
                  <a:lnTo>
                    <a:pt x="343014" y="335775"/>
                  </a:lnTo>
                  <a:lnTo>
                    <a:pt x="350812" y="379031"/>
                  </a:lnTo>
                  <a:lnTo>
                    <a:pt x="365531" y="416140"/>
                  </a:lnTo>
                  <a:lnTo>
                    <a:pt x="421462" y="463969"/>
                  </a:lnTo>
                  <a:lnTo>
                    <a:pt x="465505" y="470687"/>
                  </a:lnTo>
                  <a:lnTo>
                    <a:pt x="509320" y="463969"/>
                  </a:lnTo>
                  <a:lnTo>
                    <a:pt x="542112" y="445122"/>
                  </a:lnTo>
                  <a:lnTo>
                    <a:pt x="555752" y="428015"/>
                  </a:lnTo>
                  <a:lnTo>
                    <a:pt x="565226" y="416140"/>
                  </a:lnTo>
                  <a:lnTo>
                    <a:pt x="580059" y="379031"/>
                  </a:lnTo>
                  <a:lnTo>
                    <a:pt x="587959" y="335775"/>
                  </a:lnTo>
                  <a:lnTo>
                    <a:pt x="590283" y="288366"/>
                  </a:lnTo>
                  <a:close/>
                </a:path>
                <a:path w="11893550" h="581025">
                  <a:moveTo>
                    <a:pt x="799109" y="109918"/>
                  </a:moveTo>
                  <a:lnTo>
                    <a:pt x="793940" y="107327"/>
                  </a:lnTo>
                  <a:lnTo>
                    <a:pt x="786180" y="106032"/>
                  </a:lnTo>
                  <a:lnTo>
                    <a:pt x="775182" y="106032"/>
                  </a:lnTo>
                  <a:lnTo>
                    <a:pt x="749007" y="110896"/>
                  </a:lnTo>
                  <a:lnTo>
                    <a:pt x="728713" y="124066"/>
                  </a:lnTo>
                  <a:lnTo>
                    <a:pt x="712901" y="143408"/>
                  </a:lnTo>
                  <a:lnTo>
                    <a:pt x="700189" y="166814"/>
                  </a:lnTo>
                  <a:lnTo>
                    <a:pt x="698893" y="166814"/>
                  </a:lnTo>
                  <a:lnTo>
                    <a:pt x="698893" y="115087"/>
                  </a:lnTo>
                  <a:lnTo>
                    <a:pt x="644588" y="115087"/>
                  </a:lnTo>
                  <a:lnTo>
                    <a:pt x="644588" y="461632"/>
                  </a:lnTo>
                  <a:lnTo>
                    <a:pt x="698893" y="461632"/>
                  </a:lnTo>
                  <a:lnTo>
                    <a:pt x="698893" y="242455"/>
                  </a:lnTo>
                  <a:lnTo>
                    <a:pt x="706183" y="205625"/>
                  </a:lnTo>
                  <a:lnTo>
                    <a:pt x="724268" y="180073"/>
                  </a:lnTo>
                  <a:lnTo>
                    <a:pt x="744893" y="166814"/>
                  </a:lnTo>
                  <a:lnTo>
                    <a:pt x="747445" y="165188"/>
                  </a:lnTo>
                  <a:lnTo>
                    <a:pt x="770013" y="160350"/>
                  </a:lnTo>
                  <a:lnTo>
                    <a:pt x="781202" y="160667"/>
                  </a:lnTo>
                  <a:lnTo>
                    <a:pt x="789165" y="161404"/>
                  </a:lnTo>
                  <a:lnTo>
                    <a:pt x="799109" y="162928"/>
                  </a:lnTo>
                  <a:lnTo>
                    <a:pt x="799109" y="160350"/>
                  </a:lnTo>
                  <a:lnTo>
                    <a:pt x="799109" y="109918"/>
                  </a:lnTo>
                  <a:close/>
                </a:path>
                <a:path w="11893550" h="581025">
                  <a:moveTo>
                    <a:pt x="1212888" y="115087"/>
                  </a:moveTo>
                  <a:lnTo>
                    <a:pt x="1155992" y="115087"/>
                  </a:lnTo>
                  <a:lnTo>
                    <a:pt x="1102321" y="398272"/>
                  </a:lnTo>
                  <a:lnTo>
                    <a:pt x="1101039" y="398272"/>
                  </a:lnTo>
                  <a:lnTo>
                    <a:pt x="1056373" y="178447"/>
                  </a:lnTo>
                  <a:lnTo>
                    <a:pt x="1043495" y="115087"/>
                  </a:lnTo>
                  <a:lnTo>
                    <a:pt x="979487" y="115087"/>
                  </a:lnTo>
                  <a:lnTo>
                    <a:pt x="920648" y="398272"/>
                  </a:lnTo>
                  <a:lnTo>
                    <a:pt x="919353" y="398272"/>
                  </a:lnTo>
                  <a:lnTo>
                    <a:pt x="863752" y="115087"/>
                  </a:lnTo>
                  <a:lnTo>
                    <a:pt x="806856" y="115087"/>
                  </a:lnTo>
                  <a:lnTo>
                    <a:pt x="887679" y="461632"/>
                  </a:lnTo>
                  <a:lnTo>
                    <a:pt x="951039" y="461632"/>
                  </a:lnTo>
                  <a:lnTo>
                    <a:pt x="964057" y="398272"/>
                  </a:lnTo>
                  <a:lnTo>
                    <a:pt x="1009230" y="178447"/>
                  </a:lnTo>
                  <a:lnTo>
                    <a:pt x="1010513" y="178447"/>
                  </a:lnTo>
                  <a:lnTo>
                    <a:pt x="1071295" y="461632"/>
                  </a:lnTo>
                  <a:lnTo>
                    <a:pt x="1130769" y="461632"/>
                  </a:lnTo>
                  <a:lnTo>
                    <a:pt x="1145781" y="398272"/>
                  </a:lnTo>
                  <a:lnTo>
                    <a:pt x="1212888" y="115087"/>
                  </a:lnTo>
                  <a:close/>
                </a:path>
                <a:path w="11893550" h="581025">
                  <a:moveTo>
                    <a:pt x="1482483" y="272846"/>
                  </a:moveTo>
                  <a:lnTo>
                    <a:pt x="1481645" y="252158"/>
                  </a:lnTo>
                  <a:lnTo>
                    <a:pt x="1480629" y="226707"/>
                  </a:lnTo>
                  <a:lnTo>
                    <a:pt x="1472285" y="181737"/>
                  </a:lnTo>
                  <a:lnTo>
                    <a:pt x="1456029" y="148704"/>
                  </a:lnTo>
                  <a:lnTo>
                    <a:pt x="1453299" y="143154"/>
                  </a:lnTo>
                  <a:lnTo>
                    <a:pt x="1425587" y="121043"/>
                  </a:lnTo>
                  <a:lnTo>
                    <a:pt x="1425587" y="233400"/>
                  </a:lnTo>
                  <a:lnTo>
                    <a:pt x="1425587" y="252158"/>
                  </a:lnTo>
                  <a:lnTo>
                    <a:pt x="1302105" y="252158"/>
                  </a:lnTo>
                  <a:lnTo>
                    <a:pt x="1302105" y="239229"/>
                  </a:lnTo>
                  <a:lnTo>
                    <a:pt x="1303997" y="216357"/>
                  </a:lnTo>
                  <a:lnTo>
                    <a:pt x="1312443" y="186207"/>
                  </a:lnTo>
                  <a:lnTo>
                    <a:pt x="1331556" y="159943"/>
                  </a:lnTo>
                  <a:lnTo>
                    <a:pt x="1365465" y="148704"/>
                  </a:lnTo>
                  <a:lnTo>
                    <a:pt x="1395310" y="156489"/>
                  </a:lnTo>
                  <a:lnTo>
                    <a:pt x="1413713" y="176517"/>
                  </a:lnTo>
                  <a:lnTo>
                    <a:pt x="1423009" y="203809"/>
                  </a:lnTo>
                  <a:lnTo>
                    <a:pt x="1425587" y="233400"/>
                  </a:lnTo>
                  <a:lnTo>
                    <a:pt x="1425587" y="121043"/>
                  </a:lnTo>
                  <a:lnTo>
                    <a:pt x="1419517" y="116192"/>
                  </a:lnTo>
                  <a:lnTo>
                    <a:pt x="1366761" y="106032"/>
                  </a:lnTo>
                  <a:lnTo>
                    <a:pt x="1320571" y="113906"/>
                  </a:lnTo>
                  <a:lnTo>
                    <a:pt x="1287335" y="135369"/>
                  </a:lnTo>
                  <a:lnTo>
                    <a:pt x="1265008" y="167220"/>
                  </a:lnTo>
                  <a:lnTo>
                    <a:pt x="1251572" y="206235"/>
                  </a:lnTo>
                  <a:lnTo>
                    <a:pt x="1245006" y="249199"/>
                  </a:lnTo>
                  <a:lnTo>
                    <a:pt x="1243266" y="292887"/>
                  </a:lnTo>
                  <a:lnTo>
                    <a:pt x="1247584" y="357314"/>
                  </a:lnTo>
                  <a:lnTo>
                    <a:pt x="1261021" y="407149"/>
                  </a:lnTo>
                  <a:lnTo>
                    <a:pt x="1284325" y="442556"/>
                  </a:lnTo>
                  <a:lnTo>
                    <a:pt x="1318247" y="463689"/>
                  </a:lnTo>
                  <a:lnTo>
                    <a:pt x="1363522" y="470687"/>
                  </a:lnTo>
                  <a:lnTo>
                    <a:pt x="1421803" y="456679"/>
                  </a:lnTo>
                  <a:lnTo>
                    <a:pt x="1452130" y="428015"/>
                  </a:lnTo>
                  <a:lnTo>
                    <a:pt x="1457350" y="423087"/>
                  </a:lnTo>
                  <a:lnTo>
                    <a:pt x="1475079" y="382587"/>
                  </a:lnTo>
                  <a:lnTo>
                    <a:pt x="1479905" y="347840"/>
                  </a:lnTo>
                  <a:lnTo>
                    <a:pt x="1425587" y="347840"/>
                  </a:lnTo>
                  <a:lnTo>
                    <a:pt x="1423670" y="371551"/>
                  </a:lnTo>
                  <a:lnTo>
                    <a:pt x="1415567" y="397878"/>
                  </a:lnTo>
                  <a:lnTo>
                    <a:pt x="1397774" y="419227"/>
                  </a:lnTo>
                  <a:lnTo>
                    <a:pt x="1366761" y="428015"/>
                  </a:lnTo>
                  <a:lnTo>
                    <a:pt x="1328254" y="414756"/>
                  </a:lnTo>
                  <a:lnTo>
                    <a:pt x="1308481" y="381546"/>
                  </a:lnTo>
                  <a:lnTo>
                    <a:pt x="1301203" y="338289"/>
                  </a:lnTo>
                  <a:lnTo>
                    <a:pt x="1300162" y="294830"/>
                  </a:lnTo>
                  <a:lnTo>
                    <a:pt x="1482483" y="294830"/>
                  </a:lnTo>
                  <a:lnTo>
                    <a:pt x="1482483" y="272846"/>
                  </a:lnTo>
                  <a:close/>
                </a:path>
                <a:path w="11893550" h="581025">
                  <a:moveTo>
                    <a:pt x="1770189" y="115087"/>
                  </a:moveTo>
                  <a:lnTo>
                    <a:pt x="1719110" y="115087"/>
                  </a:lnTo>
                  <a:lnTo>
                    <a:pt x="1719110" y="288366"/>
                  </a:lnTo>
                  <a:lnTo>
                    <a:pt x="1716468" y="338175"/>
                  </a:lnTo>
                  <a:lnTo>
                    <a:pt x="1706181" y="378396"/>
                  </a:lnTo>
                  <a:lnTo>
                    <a:pt x="1684743" y="405295"/>
                  </a:lnTo>
                  <a:lnTo>
                    <a:pt x="1648637" y="415086"/>
                  </a:lnTo>
                  <a:lnTo>
                    <a:pt x="1615922" y="403199"/>
                  </a:lnTo>
                  <a:lnTo>
                    <a:pt x="1596910" y="372821"/>
                  </a:lnTo>
                  <a:lnTo>
                    <a:pt x="1588084" y="331901"/>
                  </a:lnTo>
                  <a:lnTo>
                    <a:pt x="1585925" y="288366"/>
                  </a:lnTo>
                  <a:lnTo>
                    <a:pt x="1588820" y="232244"/>
                  </a:lnTo>
                  <a:lnTo>
                    <a:pt x="1598930" y="189445"/>
                  </a:lnTo>
                  <a:lnTo>
                    <a:pt x="1618386" y="162179"/>
                  </a:lnTo>
                  <a:lnTo>
                    <a:pt x="1649285" y="152590"/>
                  </a:lnTo>
                  <a:lnTo>
                    <a:pt x="1685023" y="164350"/>
                  </a:lnTo>
                  <a:lnTo>
                    <a:pt x="1706257" y="195262"/>
                  </a:lnTo>
                  <a:lnTo>
                    <a:pt x="1716468" y="238785"/>
                  </a:lnTo>
                  <a:lnTo>
                    <a:pt x="1719110" y="288366"/>
                  </a:lnTo>
                  <a:lnTo>
                    <a:pt x="1719110" y="115087"/>
                  </a:lnTo>
                  <a:lnTo>
                    <a:pt x="1718462" y="115087"/>
                  </a:lnTo>
                  <a:lnTo>
                    <a:pt x="1718462" y="159054"/>
                  </a:lnTo>
                  <a:lnTo>
                    <a:pt x="1717167" y="159054"/>
                  </a:lnTo>
                  <a:lnTo>
                    <a:pt x="1691309" y="122123"/>
                  </a:lnTo>
                  <a:lnTo>
                    <a:pt x="1642173" y="106032"/>
                  </a:lnTo>
                  <a:lnTo>
                    <a:pt x="1596644" y="116001"/>
                  </a:lnTo>
                  <a:lnTo>
                    <a:pt x="1564360" y="143217"/>
                  </a:lnTo>
                  <a:lnTo>
                    <a:pt x="1543532" y="183692"/>
                  </a:lnTo>
                  <a:lnTo>
                    <a:pt x="1532356" y="233413"/>
                  </a:lnTo>
                  <a:lnTo>
                    <a:pt x="1529029" y="288366"/>
                  </a:lnTo>
                  <a:lnTo>
                    <a:pt x="1530502" y="324015"/>
                  </a:lnTo>
                  <a:lnTo>
                    <a:pt x="1537754" y="369189"/>
                  </a:lnTo>
                  <a:lnTo>
                    <a:pt x="1555000" y="413867"/>
                  </a:lnTo>
                  <a:lnTo>
                    <a:pt x="1586458" y="448030"/>
                  </a:lnTo>
                  <a:lnTo>
                    <a:pt x="1636356" y="461632"/>
                  </a:lnTo>
                  <a:lnTo>
                    <a:pt x="1661299" y="458457"/>
                  </a:lnTo>
                  <a:lnTo>
                    <a:pt x="1683715" y="449275"/>
                  </a:lnTo>
                  <a:lnTo>
                    <a:pt x="1701990" y="434632"/>
                  </a:lnTo>
                  <a:lnTo>
                    <a:pt x="1714588" y="415086"/>
                  </a:lnTo>
                  <a:lnTo>
                    <a:pt x="1715871" y="415086"/>
                  </a:lnTo>
                  <a:lnTo>
                    <a:pt x="1715833" y="461632"/>
                  </a:lnTo>
                  <a:lnTo>
                    <a:pt x="1708442" y="508101"/>
                  </a:lnTo>
                  <a:lnTo>
                    <a:pt x="1648637" y="537921"/>
                  </a:lnTo>
                  <a:lnTo>
                    <a:pt x="1628305" y="535508"/>
                  </a:lnTo>
                  <a:lnTo>
                    <a:pt x="1611134" y="527824"/>
                  </a:lnTo>
                  <a:lnTo>
                    <a:pt x="1598815" y="514197"/>
                  </a:lnTo>
                  <a:lnTo>
                    <a:pt x="1593037" y="493953"/>
                  </a:lnTo>
                  <a:lnTo>
                    <a:pt x="1538732" y="493953"/>
                  </a:lnTo>
                  <a:lnTo>
                    <a:pt x="1557045" y="544042"/>
                  </a:lnTo>
                  <a:lnTo>
                    <a:pt x="1590763" y="569772"/>
                  </a:lnTo>
                  <a:lnTo>
                    <a:pt x="1626908" y="579247"/>
                  </a:lnTo>
                  <a:lnTo>
                    <a:pt x="1652511" y="580593"/>
                  </a:lnTo>
                  <a:lnTo>
                    <a:pt x="1691322" y="575868"/>
                  </a:lnTo>
                  <a:lnTo>
                    <a:pt x="1723821" y="560781"/>
                  </a:lnTo>
                  <a:lnTo>
                    <a:pt x="1745005" y="537921"/>
                  </a:lnTo>
                  <a:lnTo>
                    <a:pt x="1748688" y="533958"/>
                  </a:lnTo>
                  <a:lnTo>
                    <a:pt x="1764588" y="494030"/>
                  </a:lnTo>
                  <a:lnTo>
                    <a:pt x="1770189" y="439648"/>
                  </a:lnTo>
                  <a:lnTo>
                    <a:pt x="1770189" y="159054"/>
                  </a:lnTo>
                  <a:lnTo>
                    <a:pt x="1770189" y="115087"/>
                  </a:lnTo>
                  <a:close/>
                </a:path>
                <a:path w="11893550" h="581025">
                  <a:moveTo>
                    <a:pt x="2068880" y="272846"/>
                  </a:moveTo>
                  <a:lnTo>
                    <a:pt x="2068042" y="252158"/>
                  </a:lnTo>
                  <a:lnTo>
                    <a:pt x="2067026" y="226707"/>
                  </a:lnTo>
                  <a:lnTo>
                    <a:pt x="2058682" y="181737"/>
                  </a:lnTo>
                  <a:lnTo>
                    <a:pt x="2042426" y="148704"/>
                  </a:lnTo>
                  <a:lnTo>
                    <a:pt x="2039696" y="143154"/>
                  </a:lnTo>
                  <a:lnTo>
                    <a:pt x="2011984" y="121043"/>
                  </a:lnTo>
                  <a:lnTo>
                    <a:pt x="2011984" y="233400"/>
                  </a:lnTo>
                  <a:lnTo>
                    <a:pt x="2011984" y="252158"/>
                  </a:lnTo>
                  <a:lnTo>
                    <a:pt x="1888502" y="252158"/>
                  </a:lnTo>
                  <a:lnTo>
                    <a:pt x="1888502" y="239229"/>
                  </a:lnTo>
                  <a:lnTo>
                    <a:pt x="1890395" y="216357"/>
                  </a:lnTo>
                  <a:lnTo>
                    <a:pt x="1898840" y="186207"/>
                  </a:lnTo>
                  <a:lnTo>
                    <a:pt x="1917954" y="159943"/>
                  </a:lnTo>
                  <a:lnTo>
                    <a:pt x="1951863" y="148704"/>
                  </a:lnTo>
                  <a:lnTo>
                    <a:pt x="1981708" y="156489"/>
                  </a:lnTo>
                  <a:lnTo>
                    <a:pt x="2000110" y="176517"/>
                  </a:lnTo>
                  <a:lnTo>
                    <a:pt x="2009406" y="203809"/>
                  </a:lnTo>
                  <a:lnTo>
                    <a:pt x="2011984" y="233400"/>
                  </a:lnTo>
                  <a:lnTo>
                    <a:pt x="2011984" y="121043"/>
                  </a:lnTo>
                  <a:lnTo>
                    <a:pt x="2005914" y="116192"/>
                  </a:lnTo>
                  <a:lnTo>
                    <a:pt x="1953158" y="106032"/>
                  </a:lnTo>
                  <a:lnTo>
                    <a:pt x="1906968" y="113906"/>
                  </a:lnTo>
                  <a:lnTo>
                    <a:pt x="1873732" y="135369"/>
                  </a:lnTo>
                  <a:lnTo>
                    <a:pt x="1851406" y="167220"/>
                  </a:lnTo>
                  <a:lnTo>
                    <a:pt x="1837969" y="206235"/>
                  </a:lnTo>
                  <a:lnTo>
                    <a:pt x="1831403" y="249199"/>
                  </a:lnTo>
                  <a:lnTo>
                    <a:pt x="1829663" y="292887"/>
                  </a:lnTo>
                  <a:lnTo>
                    <a:pt x="1833981" y="357314"/>
                  </a:lnTo>
                  <a:lnTo>
                    <a:pt x="1847418" y="407149"/>
                  </a:lnTo>
                  <a:lnTo>
                    <a:pt x="1870722" y="442556"/>
                  </a:lnTo>
                  <a:lnTo>
                    <a:pt x="1904644" y="463689"/>
                  </a:lnTo>
                  <a:lnTo>
                    <a:pt x="1949919" y="470687"/>
                  </a:lnTo>
                  <a:lnTo>
                    <a:pt x="2008200" y="456679"/>
                  </a:lnTo>
                  <a:lnTo>
                    <a:pt x="2038527" y="428015"/>
                  </a:lnTo>
                  <a:lnTo>
                    <a:pt x="2043747" y="423087"/>
                  </a:lnTo>
                  <a:lnTo>
                    <a:pt x="2061476" y="382587"/>
                  </a:lnTo>
                  <a:lnTo>
                    <a:pt x="2066302" y="347840"/>
                  </a:lnTo>
                  <a:lnTo>
                    <a:pt x="2011984" y="347840"/>
                  </a:lnTo>
                  <a:lnTo>
                    <a:pt x="2010067" y="371551"/>
                  </a:lnTo>
                  <a:lnTo>
                    <a:pt x="2001964" y="397878"/>
                  </a:lnTo>
                  <a:lnTo>
                    <a:pt x="1984171" y="419227"/>
                  </a:lnTo>
                  <a:lnTo>
                    <a:pt x="1953158" y="428015"/>
                  </a:lnTo>
                  <a:lnTo>
                    <a:pt x="1914652" y="414756"/>
                  </a:lnTo>
                  <a:lnTo>
                    <a:pt x="1894878" y="381546"/>
                  </a:lnTo>
                  <a:lnTo>
                    <a:pt x="1887601" y="338289"/>
                  </a:lnTo>
                  <a:lnTo>
                    <a:pt x="1886559" y="294830"/>
                  </a:lnTo>
                  <a:lnTo>
                    <a:pt x="2068880" y="294830"/>
                  </a:lnTo>
                  <a:lnTo>
                    <a:pt x="2068880" y="272846"/>
                  </a:lnTo>
                  <a:close/>
                </a:path>
                <a:path w="11893550" h="581025">
                  <a:moveTo>
                    <a:pt x="2356586" y="215950"/>
                  </a:moveTo>
                  <a:lnTo>
                    <a:pt x="2355164" y="181330"/>
                  </a:lnTo>
                  <a:lnTo>
                    <a:pt x="2347163" y="152590"/>
                  </a:lnTo>
                  <a:lnTo>
                    <a:pt x="2345194" y="145478"/>
                  </a:lnTo>
                  <a:lnTo>
                    <a:pt x="2318131" y="117398"/>
                  </a:lnTo>
                  <a:lnTo>
                    <a:pt x="2265426" y="106032"/>
                  </a:lnTo>
                  <a:lnTo>
                    <a:pt x="2240191" y="109359"/>
                  </a:lnTo>
                  <a:lnTo>
                    <a:pt x="2216366" y="119049"/>
                  </a:lnTo>
                  <a:lnTo>
                    <a:pt x="2196046" y="134683"/>
                  </a:lnTo>
                  <a:lnTo>
                    <a:pt x="2181377" y="155816"/>
                  </a:lnTo>
                  <a:lnTo>
                    <a:pt x="2180082" y="155816"/>
                  </a:lnTo>
                  <a:lnTo>
                    <a:pt x="2180082" y="115087"/>
                  </a:lnTo>
                  <a:lnTo>
                    <a:pt x="2128355" y="115087"/>
                  </a:lnTo>
                  <a:lnTo>
                    <a:pt x="2128355" y="461632"/>
                  </a:lnTo>
                  <a:lnTo>
                    <a:pt x="2182660" y="461632"/>
                  </a:lnTo>
                  <a:lnTo>
                    <a:pt x="2182660" y="222415"/>
                  </a:lnTo>
                  <a:lnTo>
                    <a:pt x="2189276" y="190512"/>
                  </a:lnTo>
                  <a:lnTo>
                    <a:pt x="2206015" y="168833"/>
                  </a:lnTo>
                  <a:lnTo>
                    <a:pt x="2228215" y="156502"/>
                  </a:lnTo>
                  <a:lnTo>
                    <a:pt x="2232228" y="155816"/>
                  </a:lnTo>
                  <a:lnTo>
                    <a:pt x="2251202" y="152590"/>
                  </a:lnTo>
                  <a:lnTo>
                    <a:pt x="2279904" y="159778"/>
                  </a:lnTo>
                  <a:lnTo>
                    <a:pt x="2295156" y="177571"/>
                  </a:lnTo>
                  <a:lnTo>
                    <a:pt x="2301202" y="200329"/>
                  </a:lnTo>
                  <a:lnTo>
                    <a:pt x="2302268" y="222415"/>
                  </a:lnTo>
                  <a:lnTo>
                    <a:pt x="2302268" y="461632"/>
                  </a:lnTo>
                  <a:lnTo>
                    <a:pt x="2356586" y="461632"/>
                  </a:lnTo>
                  <a:lnTo>
                    <a:pt x="2356586" y="215950"/>
                  </a:lnTo>
                  <a:close/>
                </a:path>
                <a:path w="11893550" h="581025">
                  <a:moveTo>
                    <a:pt x="5370144" y="329742"/>
                  </a:moveTo>
                  <a:lnTo>
                    <a:pt x="5365318" y="289877"/>
                  </a:lnTo>
                  <a:lnTo>
                    <a:pt x="5350421" y="256603"/>
                  </a:lnTo>
                  <a:lnTo>
                    <a:pt x="5335384" y="241808"/>
                  </a:lnTo>
                  <a:lnTo>
                    <a:pt x="5324868" y="231457"/>
                  </a:lnTo>
                  <a:lnTo>
                    <a:pt x="5310670" y="225488"/>
                  </a:lnTo>
                  <a:lnTo>
                    <a:pt x="5310670" y="329742"/>
                  </a:lnTo>
                  <a:lnTo>
                    <a:pt x="5306492" y="361899"/>
                  </a:lnTo>
                  <a:lnTo>
                    <a:pt x="5292801" y="389153"/>
                  </a:lnTo>
                  <a:lnTo>
                    <a:pt x="5267845" y="408025"/>
                  </a:lnTo>
                  <a:lnTo>
                    <a:pt x="5229847" y="415086"/>
                  </a:lnTo>
                  <a:lnTo>
                    <a:pt x="5152263" y="415086"/>
                  </a:lnTo>
                  <a:lnTo>
                    <a:pt x="5152263" y="241808"/>
                  </a:lnTo>
                  <a:lnTo>
                    <a:pt x="5220144" y="241808"/>
                  </a:lnTo>
                  <a:lnTo>
                    <a:pt x="5255285" y="246646"/>
                  </a:lnTo>
                  <a:lnTo>
                    <a:pt x="5284076" y="262013"/>
                  </a:lnTo>
                  <a:lnTo>
                    <a:pt x="5303520" y="289280"/>
                  </a:lnTo>
                  <a:lnTo>
                    <a:pt x="5310670" y="329742"/>
                  </a:lnTo>
                  <a:lnTo>
                    <a:pt x="5310670" y="225488"/>
                  </a:lnTo>
                  <a:lnTo>
                    <a:pt x="5288038" y="215950"/>
                  </a:lnTo>
                  <a:lnTo>
                    <a:pt x="5288038" y="214655"/>
                  </a:lnTo>
                  <a:lnTo>
                    <a:pt x="5316271" y="200342"/>
                  </a:lnTo>
                  <a:lnTo>
                    <a:pt x="5317388" y="199136"/>
                  </a:lnTo>
                  <a:lnTo>
                    <a:pt x="5337416" y="177647"/>
                  </a:lnTo>
                  <a:lnTo>
                    <a:pt x="5350675" y="149377"/>
                  </a:lnTo>
                  <a:lnTo>
                    <a:pt x="5355272" y="118325"/>
                  </a:lnTo>
                  <a:lnTo>
                    <a:pt x="5345239" y="61925"/>
                  </a:lnTo>
                  <a:lnTo>
                    <a:pt x="5334038" y="46558"/>
                  </a:lnTo>
                  <a:lnTo>
                    <a:pt x="5318658" y="25476"/>
                  </a:lnTo>
                  <a:lnTo>
                    <a:pt x="5295798" y="13639"/>
                  </a:lnTo>
                  <a:lnTo>
                    <a:pt x="5295798" y="122199"/>
                  </a:lnTo>
                  <a:lnTo>
                    <a:pt x="5286934" y="164223"/>
                  </a:lnTo>
                  <a:lnTo>
                    <a:pt x="5265648" y="187337"/>
                  </a:lnTo>
                  <a:lnTo>
                    <a:pt x="5239880" y="197116"/>
                  </a:lnTo>
                  <a:lnTo>
                    <a:pt x="5217566" y="199136"/>
                  </a:lnTo>
                  <a:lnTo>
                    <a:pt x="5152263" y="199136"/>
                  </a:lnTo>
                  <a:lnTo>
                    <a:pt x="5152263" y="46558"/>
                  </a:lnTo>
                  <a:lnTo>
                    <a:pt x="5216271" y="46558"/>
                  </a:lnTo>
                  <a:lnTo>
                    <a:pt x="5252428" y="51562"/>
                  </a:lnTo>
                  <a:lnTo>
                    <a:pt x="5277129" y="66205"/>
                  </a:lnTo>
                  <a:lnTo>
                    <a:pt x="5291277" y="89928"/>
                  </a:lnTo>
                  <a:lnTo>
                    <a:pt x="5295798" y="122199"/>
                  </a:lnTo>
                  <a:lnTo>
                    <a:pt x="5295798" y="13639"/>
                  </a:lnTo>
                  <a:lnTo>
                    <a:pt x="5280812" y="5867"/>
                  </a:lnTo>
                  <a:lnTo>
                    <a:pt x="5236959" y="12"/>
                  </a:lnTo>
                  <a:lnTo>
                    <a:pt x="5095367" y="12"/>
                  </a:lnTo>
                  <a:lnTo>
                    <a:pt x="5095367" y="461632"/>
                  </a:lnTo>
                  <a:lnTo>
                    <a:pt x="5220792" y="461632"/>
                  </a:lnTo>
                  <a:lnTo>
                    <a:pt x="5273319" y="456920"/>
                  </a:lnTo>
                  <a:lnTo>
                    <a:pt x="5314975" y="442214"/>
                  </a:lnTo>
                  <a:lnTo>
                    <a:pt x="5345315" y="416674"/>
                  </a:lnTo>
                  <a:lnTo>
                    <a:pt x="5346103" y="415086"/>
                  </a:lnTo>
                  <a:lnTo>
                    <a:pt x="5363857" y="379463"/>
                  </a:lnTo>
                  <a:lnTo>
                    <a:pt x="5370144" y="329742"/>
                  </a:lnTo>
                  <a:close/>
                </a:path>
                <a:path w="11893550" h="581025">
                  <a:moveTo>
                    <a:pt x="5583504" y="109918"/>
                  </a:moveTo>
                  <a:lnTo>
                    <a:pt x="5578322" y="107327"/>
                  </a:lnTo>
                  <a:lnTo>
                    <a:pt x="5570575" y="106045"/>
                  </a:lnTo>
                  <a:lnTo>
                    <a:pt x="5559577" y="106045"/>
                  </a:lnTo>
                  <a:lnTo>
                    <a:pt x="5533402" y="110909"/>
                  </a:lnTo>
                  <a:lnTo>
                    <a:pt x="5513108" y="124066"/>
                  </a:lnTo>
                  <a:lnTo>
                    <a:pt x="5497296" y="143408"/>
                  </a:lnTo>
                  <a:lnTo>
                    <a:pt x="5484584" y="166814"/>
                  </a:lnTo>
                  <a:lnTo>
                    <a:pt x="5483288" y="166814"/>
                  </a:lnTo>
                  <a:lnTo>
                    <a:pt x="5483288" y="115087"/>
                  </a:lnTo>
                  <a:lnTo>
                    <a:pt x="5428983" y="115087"/>
                  </a:lnTo>
                  <a:lnTo>
                    <a:pt x="5428983" y="461632"/>
                  </a:lnTo>
                  <a:lnTo>
                    <a:pt x="5483288" y="461632"/>
                  </a:lnTo>
                  <a:lnTo>
                    <a:pt x="5483288" y="242455"/>
                  </a:lnTo>
                  <a:lnTo>
                    <a:pt x="5490578" y="205625"/>
                  </a:lnTo>
                  <a:lnTo>
                    <a:pt x="5508663" y="180073"/>
                  </a:lnTo>
                  <a:lnTo>
                    <a:pt x="5529288" y="166814"/>
                  </a:lnTo>
                  <a:lnTo>
                    <a:pt x="5531840" y="165176"/>
                  </a:lnTo>
                  <a:lnTo>
                    <a:pt x="5554408" y="160350"/>
                  </a:lnTo>
                  <a:lnTo>
                    <a:pt x="5565584" y="160667"/>
                  </a:lnTo>
                  <a:lnTo>
                    <a:pt x="5573547" y="161404"/>
                  </a:lnTo>
                  <a:lnTo>
                    <a:pt x="5583504" y="162928"/>
                  </a:lnTo>
                  <a:lnTo>
                    <a:pt x="5583504" y="160350"/>
                  </a:lnTo>
                  <a:lnTo>
                    <a:pt x="5583504" y="109918"/>
                  </a:lnTo>
                  <a:close/>
                </a:path>
                <a:path w="11893550" h="581025">
                  <a:moveTo>
                    <a:pt x="5863450" y="423494"/>
                  </a:moveTo>
                  <a:lnTo>
                    <a:pt x="5860859" y="425424"/>
                  </a:lnTo>
                  <a:lnTo>
                    <a:pt x="5857621" y="426720"/>
                  </a:lnTo>
                  <a:lnTo>
                    <a:pt x="5850509" y="426720"/>
                  </a:lnTo>
                  <a:lnTo>
                    <a:pt x="5840514" y="424472"/>
                  </a:lnTo>
                  <a:lnTo>
                    <a:pt x="5837606" y="420903"/>
                  </a:lnTo>
                  <a:lnTo>
                    <a:pt x="5835561" y="418401"/>
                  </a:lnTo>
                  <a:lnTo>
                    <a:pt x="5833872" y="409536"/>
                  </a:lnTo>
                  <a:lnTo>
                    <a:pt x="5833707" y="398919"/>
                  </a:lnTo>
                  <a:lnTo>
                    <a:pt x="5833707" y="272846"/>
                  </a:lnTo>
                  <a:lnTo>
                    <a:pt x="5833707" y="205600"/>
                  </a:lnTo>
                  <a:lnTo>
                    <a:pt x="5822823" y="148717"/>
                  </a:lnTo>
                  <a:lnTo>
                    <a:pt x="5789244" y="116509"/>
                  </a:lnTo>
                  <a:lnTo>
                    <a:pt x="5728322" y="106045"/>
                  </a:lnTo>
                  <a:lnTo>
                    <a:pt x="5675211" y="112826"/>
                  </a:lnTo>
                  <a:lnTo>
                    <a:pt x="5639092" y="133604"/>
                  </a:lnTo>
                  <a:lnTo>
                    <a:pt x="5618480" y="169049"/>
                  </a:lnTo>
                  <a:lnTo>
                    <a:pt x="5611939" y="219824"/>
                  </a:lnTo>
                  <a:lnTo>
                    <a:pt x="5666244" y="219824"/>
                  </a:lnTo>
                  <a:lnTo>
                    <a:pt x="5666244" y="216598"/>
                  </a:lnTo>
                  <a:lnTo>
                    <a:pt x="5667172" y="200545"/>
                  </a:lnTo>
                  <a:lnTo>
                    <a:pt x="5673674" y="177812"/>
                  </a:lnTo>
                  <a:lnTo>
                    <a:pt x="5691340" y="157505"/>
                  </a:lnTo>
                  <a:lnTo>
                    <a:pt x="5725731" y="148717"/>
                  </a:lnTo>
                  <a:lnTo>
                    <a:pt x="5749696" y="152069"/>
                  </a:lnTo>
                  <a:lnTo>
                    <a:pt x="5767108" y="161886"/>
                  </a:lnTo>
                  <a:lnTo>
                    <a:pt x="5777738" y="177901"/>
                  </a:lnTo>
                  <a:lnTo>
                    <a:pt x="5781332" y="199783"/>
                  </a:lnTo>
                  <a:lnTo>
                    <a:pt x="5780798" y="218249"/>
                  </a:lnTo>
                  <a:lnTo>
                    <a:pt x="5779389" y="222935"/>
                  </a:lnTo>
                  <a:lnTo>
                    <a:pt x="5779389" y="272846"/>
                  </a:lnTo>
                  <a:lnTo>
                    <a:pt x="5779389" y="362064"/>
                  </a:lnTo>
                  <a:lnTo>
                    <a:pt x="5773572" y="387642"/>
                  </a:lnTo>
                  <a:lnTo>
                    <a:pt x="5758053" y="408622"/>
                  </a:lnTo>
                  <a:lnTo>
                    <a:pt x="5735752" y="422808"/>
                  </a:lnTo>
                  <a:lnTo>
                    <a:pt x="5709564" y="428015"/>
                  </a:lnTo>
                  <a:lnTo>
                    <a:pt x="5686336" y="423722"/>
                  </a:lnTo>
                  <a:lnTo>
                    <a:pt x="5671172" y="411607"/>
                  </a:lnTo>
                  <a:lnTo>
                    <a:pt x="5662917" y="392823"/>
                  </a:lnTo>
                  <a:lnTo>
                    <a:pt x="5660428" y="368528"/>
                  </a:lnTo>
                  <a:lnTo>
                    <a:pt x="5662117" y="348678"/>
                  </a:lnTo>
                  <a:lnTo>
                    <a:pt x="5686945" y="313575"/>
                  </a:lnTo>
                  <a:lnTo>
                    <a:pt x="5734367" y="295148"/>
                  </a:lnTo>
                  <a:lnTo>
                    <a:pt x="5759399" y="285940"/>
                  </a:lnTo>
                  <a:lnTo>
                    <a:pt x="5779389" y="272846"/>
                  </a:lnTo>
                  <a:lnTo>
                    <a:pt x="5779389" y="222935"/>
                  </a:lnTo>
                  <a:lnTo>
                    <a:pt x="5776646" y="232041"/>
                  </a:lnTo>
                  <a:lnTo>
                    <a:pt x="5764962" y="242798"/>
                  </a:lnTo>
                  <a:lnTo>
                    <a:pt x="5741898" y="252158"/>
                  </a:lnTo>
                  <a:lnTo>
                    <a:pt x="5668835" y="274142"/>
                  </a:lnTo>
                  <a:lnTo>
                    <a:pt x="5639803" y="287909"/>
                  </a:lnTo>
                  <a:lnTo>
                    <a:pt x="5619445" y="308648"/>
                  </a:lnTo>
                  <a:lnTo>
                    <a:pt x="5607456" y="336054"/>
                  </a:lnTo>
                  <a:lnTo>
                    <a:pt x="5603532" y="369824"/>
                  </a:lnTo>
                  <a:lnTo>
                    <a:pt x="5609183" y="411772"/>
                  </a:lnTo>
                  <a:lnTo>
                    <a:pt x="5626481" y="443534"/>
                  </a:lnTo>
                  <a:lnTo>
                    <a:pt x="5655907" y="463664"/>
                  </a:lnTo>
                  <a:lnTo>
                    <a:pt x="5697931" y="470687"/>
                  </a:lnTo>
                  <a:lnTo>
                    <a:pt x="5722417" y="467271"/>
                  </a:lnTo>
                  <a:lnTo>
                    <a:pt x="5745442" y="457441"/>
                  </a:lnTo>
                  <a:lnTo>
                    <a:pt x="5765571" y="441782"/>
                  </a:lnTo>
                  <a:lnTo>
                    <a:pt x="5775960" y="428015"/>
                  </a:lnTo>
                  <a:lnTo>
                    <a:pt x="5781332" y="420903"/>
                  </a:lnTo>
                  <a:lnTo>
                    <a:pt x="5782627" y="420903"/>
                  </a:lnTo>
                  <a:lnTo>
                    <a:pt x="5788304" y="446697"/>
                  </a:lnTo>
                  <a:lnTo>
                    <a:pt x="5800407" y="459943"/>
                  </a:lnTo>
                  <a:lnTo>
                    <a:pt x="5815901" y="464820"/>
                  </a:lnTo>
                  <a:lnTo>
                    <a:pt x="5831764" y="465518"/>
                  </a:lnTo>
                  <a:lnTo>
                    <a:pt x="5841797" y="465112"/>
                  </a:lnTo>
                  <a:lnTo>
                    <a:pt x="5850991" y="464146"/>
                  </a:lnTo>
                  <a:lnTo>
                    <a:pt x="5858497" y="463067"/>
                  </a:lnTo>
                  <a:lnTo>
                    <a:pt x="5863450" y="462280"/>
                  </a:lnTo>
                  <a:lnTo>
                    <a:pt x="5863450" y="426720"/>
                  </a:lnTo>
                  <a:lnTo>
                    <a:pt x="5863450" y="423494"/>
                  </a:lnTo>
                  <a:close/>
                </a:path>
                <a:path w="11893550" h="581025">
                  <a:moveTo>
                    <a:pt x="6118822" y="362064"/>
                  </a:moveTo>
                  <a:lnTo>
                    <a:pt x="6111405" y="319544"/>
                  </a:lnTo>
                  <a:lnTo>
                    <a:pt x="6064809" y="275691"/>
                  </a:lnTo>
                  <a:lnTo>
                    <a:pt x="6002782" y="254736"/>
                  </a:lnTo>
                  <a:lnTo>
                    <a:pt x="5975451" y="243509"/>
                  </a:lnTo>
                  <a:lnTo>
                    <a:pt x="5956109" y="227076"/>
                  </a:lnTo>
                  <a:lnTo>
                    <a:pt x="5948781" y="201726"/>
                  </a:lnTo>
                  <a:lnTo>
                    <a:pt x="5955106" y="172986"/>
                  </a:lnTo>
                  <a:lnTo>
                    <a:pt x="5970359" y="157048"/>
                  </a:lnTo>
                  <a:lnTo>
                    <a:pt x="5988875" y="150190"/>
                  </a:lnTo>
                  <a:lnTo>
                    <a:pt x="6005030" y="148717"/>
                  </a:lnTo>
                  <a:lnTo>
                    <a:pt x="6029642" y="153149"/>
                  </a:lnTo>
                  <a:lnTo>
                    <a:pt x="6045352" y="166179"/>
                  </a:lnTo>
                  <a:lnTo>
                    <a:pt x="6053658" y="187452"/>
                  </a:lnTo>
                  <a:lnTo>
                    <a:pt x="6056096" y="216598"/>
                  </a:lnTo>
                  <a:lnTo>
                    <a:pt x="6110414" y="216598"/>
                  </a:lnTo>
                  <a:lnTo>
                    <a:pt x="6108128" y="182143"/>
                  </a:lnTo>
                  <a:lnTo>
                    <a:pt x="6096470" y="148717"/>
                  </a:lnTo>
                  <a:lnTo>
                    <a:pt x="6095543" y="146050"/>
                  </a:lnTo>
                  <a:lnTo>
                    <a:pt x="6064034" y="117589"/>
                  </a:lnTo>
                  <a:lnTo>
                    <a:pt x="6005030" y="106045"/>
                  </a:lnTo>
                  <a:lnTo>
                    <a:pt x="5962383" y="111912"/>
                  </a:lnTo>
                  <a:lnTo>
                    <a:pt x="5927191" y="129641"/>
                  </a:lnTo>
                  <a:lnTo>
                    <a:pt x="5903277" y="159499"/>
                  </a:lnTo>
                  <a:lnTo>
                    <a:pt x="5894463" y="201726"/>
                  </a:lnTo>
                  <a:lnTo>
                    <a:pt x="5901880" y="245084"/>
                  </a:lnTo>
                  <a:lnTo>
                    <a:pt x="5921375" y="272199"/>
                  </a:lnTo>
                  <a:lnTo>
                    <a:pt x="5948743" y="288645"/>
                  </a:lnTo>
                  <a:lnTo>
                    <a:pt x="5979807" y="299999"/>
                  </a:lnTo>
                  <a:lnTo>
                    <a:pt x="6010491" y="310197"/>
                  </a:lnTo>
                  <a:lnTo>
                    <a:pt x="6037669" y="322872"/>
                  </a:lnTo>
                  <a:lnTo>
                    <a:pt x="6057087" y="341731"/>
                  </a:lnTo>
                  <a:lnTo>
                    <a:pt x="6064504" y="370471"/>
                  </a:lnTo>
                  <a:lnTo>
                    <a:pt x="6057963" y="400202"/>
                  </a:lnTo>
                  <a:lnTo>
                    <a:pt x="6042279" y="417677"/>
                  </a:lnTo>
                  <a:lnTo>
                    <a:pt x="6023318" y="425932"/>
                  </a:lnTo>
                  <a:lnTo>
                    <a:pt x="6006960" y="428015"/>
                  </a:lnTo>
                  <a:lnTo>
                    <a:pt x="5974219" y="421398"/>
                  </a:lnTo>
                  <a:lnTo>
                    <a:pt x="5954509" y="403694"/>
                  </a:lnTo>
                  <a:lnTo>
                    <a:pt x="5944870" y="378104"/>
                  </a:lnTo>
                  <a:lnTo>
                    <a:pt x="5942317" y="347840"/>
                  </a:lnTo>
                  <a:lnTo>
                    <a:pt x="5887999" y="347840"/>
                  </a:lnTo>
                  <a:lnTo>
                    <a:pt x="5895987" y="406450"/>
                  </a:lnTo>
                  <a:lnTo>
                    <a:pt x="5949404" y="461327"/>
                  </a:lnTo>
                  <a:lnTo>
                    <a:pt x="6006960" y="470687"/>
                  </a:lnTo>
                  <a:lnTo>
                    <a:pt x="6051715" y="463905"/>
                  </a:lnTo>
                  <a:lnTo>
                    <a:pt x="6087135" y="443534"/>
                  </a:lnTo>
                  <a:lnTo>
                    <a:pt x="6097778" y="428015"/>
                  </a:lnTo>
                  <a:lnTo>
                    <a:pt x="6110427" y="409587"/>
                  </a:lnTo>
                  <a:lnTo>
                    <a:pt x="6118822" y="362064"/>
                  </a:lnTo>
                  <a:close/>
                </a:path>
                <a:path w="11893550" h="581025">
                  <a:moveTo>
                    <a:pt x="6228080" y="115087"/>
                  </a:moveTo>
                  <a:lnTo>
                    <a:pt x="6173775" y="115087"/>
                  </a:lnTo>
                  <a:lnTo>
                    <a:pt x="6173775" y="461632"/>
                  </a:lnTo>
                  <a:lnTo>
                    <a:pt x="6228080" y="461632"/>
                  </a:lnTo>
                  <a:lnTo>
                    <a:pt x="6228080" y="115087"/>
                  </a:lnTo>
                  <a:close/>
                </a:path>
                <a:path w="11893550" h="581025">
                  <a:moveTo>
                    <a:pt x="6228080" y="12"/>
                  </a:moveTo>
                  <a:lnTo>
                    <a:pt x="6173775" y="12"/>
                  </a:lnTo>
                  <a:lnTo>
                    <a:pt x="6173775" y="62077"/>
                  </a:lnTo>
                  <a:lnTo>
                    <a:pt x="6228080" y="62077"/>
                  </a:lnTo>
                  <a:lnTo>
                    <a:pt x="6228080" y="12"/>
                  </a:lnTo>
                  <a:close/>
                </a:path>
                <a:path w="11893550" h="581025">
                  <a:moveTo>
                    <a:pt x="6359969" y="0"/>
                  </a:moveTo>
                  <a:lnTo>
                    <a:pt x="6305664" y="0"/>
                  </a:lnTo>
                  <a:lnTo>
                    <a:pt x="6305664" y="461632"/>
                  </a:lnTo>
                  <a:lnTo>
                    <a:pt x="6359969" y="461632"/>
                  </a:lnTo>
                  <a:lnTo>
                    <a:pt x="6359969" y="0"/>
                  </a:lnTo>
                  <a:close/>
                </a:path>
                <a:path w="11893550" h="581025">
                  <a:moveTo>
                    <a:pt x="6491859" y="115087"/>
                  </a:moveTo>
                  <a:lnTo>
                    <a:pt x="6437554" y="115087"/>
                  </a:lnTo>
                  <a:lnTo>
                    <a:pt x="6437554" y="461632"/>
                  </a:lnTo>
                  <a:lnTo>
                    <a:pt x="6491859" y="461632"/>
                  </a:lnTo>
                  <a:lnTo>
                    <a:pt x="6491859" y="115087"/>
                  </a:lnTo>
                  <a:close/>
                </a:path>
                <a:path w="11893550" h="581025">
                  <a:moveTo>
                    <a:pt x="6491859" y="12"/>
                  </a:moveTo>
                  <a:lnTo>
                    <a:pt x="6437554" y="12"/>
                  </a:lnTo>
                  <a:lnTo>
                    <a:pt x="6437554" y="62077"/>
                  </a:lnTo>
                  <a:lnTo>
                    <a:pt x="6491859" y="62077"/>
                  </a:lnTo>
                  <a:lnTo>
                    <a:pt x="6491859" y="12"/>
                  </a:lnTo>
                  <a:close/>
                </a:path>
                <a:path w="11893550" h="581025">
                  <a:moveTo>
                    <a:pt x="6793789" y="272846"/>
                  </a:moveTo>
                  <a:lnTo>
                    <a:pt x="6792950" y="252158"/>
                  </a:lnTo>
                  <a:lnTo>
                    <a:pt x="6791922" y="226707"/>
                  </a:lnTo>
                  <a:lnTo>
                    <a:pt x="6783578" y="181737"/>
                  </a:lnTo>
                  <a:lnTo>
                    <a:pt x="6767335" y="148717"/>
                  </a:lnTo>
                  <a:lnTo>
                    <a:pt x="6764591" y="143167"/>
                  </a:lnTo>
                  <a:lnTo>
                    <a:pt x="6736893" y="121069"/>
                  </a:lnTo>
                  <a:lnTo>
                    <a:pt x="6736893" y="233400"/>
                  </a:lnTo>
                  <a:lnTo>
                    <a:pt x="6736893" y="252158"/>
                  </a:lnTo>
                  <a:lnTo>
                    <a:pt x="6613398" y="252158"/>
                  </a:lnTo>
                  <a:lnTo>
                    <a:pt x="6613398" y="239229"/>
                  </a:lnTo>
                  <a:lnTo>
                    <a:pt x="6615290" y="216357"/>
                  </a:lnTo>
                  <a:lnTo>
                    <a:pt x="6623748" y="186220"/>
                  </a:lnTo>
                  <a:lnTo>
                    <a:pt x="6642862" y="159956"/>
                  </a:lnTo>
                  <a:lnTo>
                    <a:pt x="6676758" y="148717"/>
                  </a:lnTo>
                  <a:lnTo>
                    <a:pt x="6706616" y="156502"/>
                  </a:lnTo>
                  <a:lnTo>
                    <a:pt x="6725005" y="176517"/>
                  </a:lnTo>
                  <a:lnTo>
                    <a:pt x="6734315" y="203809"/>
                  </a:lnTo>
                  <a:lnTo>
                    <a:pt x="6736893" y="233400"/>
                  </a:lnTo>
                  <a:lnTo>
                    <a:pt x="6736893" y="121069"/>
                  </a:lnTo>
                  <a:lnTo>
                    <a:pt x="6730797" y="116192"/>
                  </a:lnTo>
                  <a:lnTo>
                    <a:pt x="6678054" y="106045"/>
                  </a:lnTo>
                  <a:lnTo>
                    <a:pt x="6631864" y="113919"/>
                  </a:lnTo>
                  <a:lnTo>
                    <a:pt x="6598628" y="135382"/>
                  </a:lnTo>
                  <a:lnTo>
                    <a:pt x="6576301" y="167220"/>
                  </a:lnTo>
                  <a:lnTo>
                    <a:pt x="6562877" y="206235"/>
                  </a:lnTo>
                  <a:lnTo>
                    <a:pt x="6556311" y="249186"/>
                  </a:lnTo>
                  <a:lnTo>
                    <a:pt x="6554571" y="292887"/>
                  </a:lnTo>
                  <a:lnTo>
                    <a:pt x="6558877" y="357314"/>
                  </a:lnTo>
                  <a:lnTo>
                    <a:pt x="6572313" y="407149"/>
                  </a:lnTo>
                  <a:lnTo>
                    <a:pt x="6595631" y="442556"/>
                  </a:lnTo>
                  <a:lnTo>
                    <a:pt x="6629540" y="463677"/>
                  </a:lnTo>
                  <a:lnTo>
                    <a:pt x="6674828" y="470687"/>
                  </a:lnTo>
                  <a:lnTo>
                    <a:pt x="6733095" y="456679"/>
                  </a:lnTo>
                  <a:lnTo>
                    <a:pt x="6763423" y="428015"/>
                  </a:lnTo>
                  <a:lnTo>
                    <a:pt x="6768643" y="423087"/>
                  </a:lnTo>
                  <a:lnTo>
                    <a:pt x="6786372" y="382587"/>
                  </a:lnTo>
                  <a:lnTo>
                    <a:pt x="6791198" y="347840"/>
                  </a:lnTo>
                  <a:lnTo>
                    <a:pt x="6736893" y="347840"/>
                  </a:lnTo>
                  <a:lnTo>
                    <a:pt x="6734975" y="371563"/>
                  </a:lnTo>
                  <a:lnTo>
                    <a:pt x="6726872" y="397878"/>
                  </a:lnTo>
                  <a:lnTo>
                    <a:pt x="6709067" y="419227"/>
                  </a:lnTo>
                  <a:lnTo>
                    <a:pt x="6678054" y="428015"/>
                  </a:lnTo>
                  <a:lnTo>
                    <a:pt x="6639560" y="414756"/>
                  </a:lnTo>
                  <a:lnTo>
                    <a:pt x="6619786" y="381546"/>
                  </a:lnTo>
                  <a:lnTo>
                    <a:pt x="6612509" y="338277"/>
                  </a:lnTo>
                  <a:lnTo>
                    <a:pt x="6611467" y="294830"/>
                  </a:lnTo>
                  <a:lnTo>
                    <a:pt x="6793789" y="294830"/>
                  </a:lnTo>
                  <a:lnTo>
                    <a:pt x="6793789" y="272846"/>
                  </a:lnTo>
                  <a:close/>
                </a:path>
                <a:path w="11893550" h="581025">
                  <a:moveTo>
                    <a:pt x="7081482" y="215950"/>
                  </a:moveTo>
                  <a:lnTo>
                    <a:pt x="7072058" y="152590"/>
                  </a:lnTo>
                  <a:lnTo>
                    <a:pt x="7043013" y="117398"/>
                  </a:lnTo>
                  <a:lnTo>
                    <a:pt x="6990321" y="106045"/>
                  </a:lnTo>
                  <a:lnTo>
                    <a:pt x="6965099" y="109372"/>
                  </a:lnTo>
                  <a:lnTo>
                    <a:pt x="6941261" y="119062"/>
                  </a:lnTo>
                  <a:lnTo>
                    <a:pt x="6920954" y="134683"/>
                  </a:lnTo>
                  <a:lnTo>
                    <a:pt x="6906273" y="155829"/>
                  </a:lnTo>
                  <a:lnTo>
                    <a:pt x="6904977" y="155829"/>
                  </a:lnTo>
                  <a:lnTo>
                    <a:pt x="6904977" y="115087"/>
                  </a:lnTo>
                  <a:lnTo>
                    <a:pt x="6853263" y="115087"/>
                  </a:lnTo>
                  <a:lnTo>
                    <a:pt x="6853263" y="461632"/>
                  </a:lnTo>
                  <a:lnTo>
                    <a:pt x="6907568" y="461632"/>
                  </a:lnTo>
                  <a:lnTo>
                    <a:pt x="6907568" y="222415"/>
                  </a:lnTo>
                  <a:lnTo>
                    <a:pt x="6914185" y="190500"/>
                  </a:lnTo>
                  <a:lnTo>
                    <a:pt x="6930923" y="168833"/>
                  </a:lnTo>
                  <a:lnTo>
                    <a:pt x="6953110" y="156502"/>
                  </a:lnTo>
                  <a:lnTo>
                    <a:pt x="6957060" y="155829"/>
                  </a:lnTo>
                  <a:lnTo>
                    <a:pt x="6976097" y="152590"/>
                  </a:lnTo>
                  <a:lnTo>
                    <a:pt x="7004799" y="159778"/>
                  </a:lnTo>
                  <a:lnTo>
                    <a:pt x="7020065" y="177571"/>
                  </a:lnTo>
                  <a:lnTo>
                    <a:pt x="7026097" y="200329"/>
                  </a:lnTo>
                  <a:lnTo>
                    <a:pt x="7027177" y="222415"/>
                  </a:lnTo>
                  <a:lnTo>
                    <a:pt x="7027177" y="461632"/>
                  </a:lnTo>
                  <a:lnTo>
                    <a:pt x="7081482" y="461632"/>
                  </a:lnTo>
                  <a:lnTo>
                    <a:pt x="7081482" y="215950"/>
                  </a:lnTo>
                  <a:close/>
                </a:path>
                <a:path w="11893550" h="581025">
                  <a:moveTo>
                    <a:pt x="10421531" y="461632"/>
                  </a:moveTo>
                  <a:lnTo>
                    <a:pt x="10399712" y="420903"/>
                  </a:lnTo>
                  <a:lnTo>
                    <a:pt x="10393083" y="310349"/>
                  </a:lnTo>
                  <a:lnTo>
                    <a:pt x="10387520" y="282321"/>
                  </a:lnTo>
                  <a:lnTo>
                    <a:pt x="10374744" y="258787"/>
                  </a:lnTo>
                  <a:lnTo>
                    <a:pt x="10371506" y="256032"/>
                  </a:lnTo>
                  <a:lnTo>
                    <a:pt x="10354805" y="241795"/>
                  </a:lnTo>
                  <a:lnTo>
                    <a:pt x="10327780" y="233400"/>
                  </a:lnTo>
                  <a:lnTo>
                    <a:pt x="10327780" y="232117"/>
                  </a:lnTo>
                  <a:lnTo>
                    <a:pt x="10361536" y="215658"/>
                  </a:lnTo>
                  <a:lnTo>
                    <a:pt x="10366388" y="209486"/>
                  </a:lnTo>
                  <a:lnTo>
                    <a:pt x="10383469" y="187744"/>
                  </a:lnTo>
                  <a:lnTo>
                    <a:pt x="10395344" y="152920"/>
                  </a:lnTo>
                  <a:lnTo>
                    <a:pt x="10398900" y="115735"/>
                  </a:lnTo>
                  <a:lnTo>
                    <a:pt x="10390695" y="66840"/>
                  </a:lnTo>
                  <a:lnTo>
                    <a:pt x="10377564" y="46558"/>
                  </a:lnTo>
                  <a:lnTo>
                    <a:pt x="10367150" y="30480"/>
                  </a:lnTo>
                  <a:lnTo>
                    <a:pt x="10339426" y="13627"/>
                  </a:lnTo>
                  <a:lnTo>
                    <a:pt x="10339426" y="120269"/>
                  </a:lnTo>
                  <a:lnTo>
                    <a:pt x="10329304" y="172123"/>
                  </a:lnTo>
                  <a:lnTo>
                    <a:pt x="10304513" y="198577"/>
                  </a:lnTo>
                  <a:lnTo>
                    <a:pt x="10273411" y="208191"/>
                  </a:lnTo>
                  <a:lnTo>
                    <a:pt x="10244379" y="209486"/>
                  </a:lnTo>
                  <a:lnTo>
                    <a:pt x="10188130" y="209486"/>
                  </a:lnTo>
                  <a:lnTo>
                    <a:pt x="10188130" y="46558"/>
                  </a:lnTo>
                  <a:lnTo>
                    <a:pt x="10256012" y="46558"/>
                  </a:lnTo>
                  <a:lnTo>
                    <a:pt x="10291686" y="51625"/>
                  </a:lnTo>
                  <a:lnTo>
                    <a:pt x="10317848" y="66205"/>
                  </a:lnTo>
                  <a:lnTo>
                    <a:pt x="10333939" y="89382"/>
                  </a:lnTo>
                  <a:lnTo>
                    <a:pt x="10339426" y="120269"/>
                  </a:lnTo>
                  <a:lnTo>
                    <a:pt x="10339426" y="13627"/>
                  </a:lnTo>
                  <a:lnTo>
                    <a:pt x="10329901" y="7823"/>
                  </a:lnTo>
                  <a:lnTo>
                    <a:pt x="10280586" y="12"/>
                  </a:lnTo>
                  <a:lnTo>
                    <a:pt x="10131234" y="12"/>
                  </a:lnTo>
                  <a:lnTo>
                    <a:pt x="10131234" y="461632"/>
                  </a:lnTo>
                  <a:lnTo>
                    <a:pt x="10188130" y="461632"/>
                  </a:lnTo>
                  <a:lnTo>
                    <a:pt x="10188130" y="256032"/>
                  </a:lnTo>
                  <a:lnTo>
                    <a:pt x="10265067" y="256032"/>
                  </a:lnTo>
                  <a:lnTo>
                    <a:pt x="10308311" y="265899"/>
                  </a:lnTo>
                  <a:lnTo>
                    <a:pt x="10333596" y="323278"/>
                  </a:lnTo>
                  <a:lnTo>
                    <a:pt x="10337482" y="395046"/>
                  </a:lnTo>
                  <a:lnTo>
                    <a:pt x="10339273" y="413537"/>
                  </a:lnTo>
                  <a:lnTo>
                    <a:pt x="10342093" y="432943"/>
                  </a:lnTo>
                  <a:lnTo>
                    <a:pt x="10346487" y="450049"/>
                  </a:lnTo>
                  <a:lnTo>
                    <a:pt x="10353002" y="461632"/>
                  </a:lnTo>
                  <a:lnTo>
                    <a:pt x="10421531" y="461632"/>
                  </a:lnTo>
                  <a:close/>
                </a:path>
                <a:path w="11893550" h="581025">
                  <a:moveTo>
                    <a:pt x="10693070" y="115087"/>
                  </a:moveTo>
                  <a:lnTo>
                    <a:pt x="10638765" y="115087"/>
                  </a:lnTo>
                  <a:lnTo>
                    <a:pt x="10638765" y="354304"/>
                  </a:lnTo>
                  <a:lnTo>
                    <a:pt x="10632148" y="386219"/>
                  </a:lnTo>
                  <a:lnTo>
                    <a:pt x="10615422" y="407885"/>
                  </a:lnTo>
                  <a:lnTo>
                    <a:pt x="10593222" y="420217"/>
                  </a:lnTo>
                  <a:lnTo>
                    <a:pt x="10570235" y="424129"/>
                  </a:lnTo>
                  <a:lnTo>
                    <a:pt x="10541533" y="416953"/>
                  </a:lnTo>
                  <a:lnTo>
                    <a:pt x="10526281" y="399161"/>
                  </a:lnTo>
                  <a:lnTo>
                    <a:pt x="10520235" y="376402"/>
                  </a:lnTo>
                  <a:lnTo>
                    <a:pt x="10519156" y="354304"/>
                  </a:lnTo>
                  <a:lnTo>
                    <a:pt x="10519156" y="115087"/>
                  </a:lnTo>
                  <a:lnTo>
                    <a:pt x="10464851" y="115087"/>
                  </a:lnTo>
                  <a:lnTo>
                    <a:pt x="10464851" y="360768"/>
                  </a:lnTo>
                  <a:lnTo>
                    <a:pt x="10466286" y="395414"/>
                  </a:lnTo>
                  <a:lnTo>
                    <a:pt x="10476255" y="431253"/>
                  </a:lnTo>
                  <a:lnTo>
                    <a:pt x="10503319" y="459333"/>
                  </a:lnTo>
                  <a:lnTo>
                    <a:pt x="10556011" y="470687"/>
                  </a:lnTo>
                  <a:lnTo>
                    <a:pt x="10581234" y="467372"/>
                  </a:lnTo>
                  <a:lnTo>
                    <a:pt x="10605072" y="457682"/>
                  </a:lnTo>
                  <a:lnTo>
                    <a:pt x="10625392" y="442048"/>
                  </a:lnTo>
                  <a:lnTo>
                    <a:pt x="10637825" y="424129"/>
                  </a:lnTo>
                  <a:lnTo>
                    <a:pt x="10640060" y="420903"/>
                  </a:lnTo>
                  <a:lnTo>
                    <a:pt x="10641355" y="420903"/>
                  </a:lnTo>
                  <a:lnTo>
                    <a:pt x="10641355" y="461632"/>
                  </a:lnTo>
                  <a:lnTo>
                    <a:pt x="10693070" y="461632"/>
                  </a:lnTo>
                  <a:lnTo>
                    <a:pt x="10693070" y="420903"/>
                  </a:lnTo>
                  <a:lnTo>
                    <a:pt x="10693070" y="115087"/>
                  </a:lnTo>
                  <a:close/>
                </a:path>
                <a:path w="11893550" h="581025">
                  <a:moveTo>
                    <a:pt x="11007293" y="423494"/>
                  </a:moveTo>
                  <a:lnTo>
                    <a:pt x="11004702" y="425424"/>
                  </a:lnTo>
                  <a:lnTo>
                    <a:pt x="11001464" y="426720"/>
                  </a:lnTo>
                  <a:lnTo>
                    <a:pt x="10994352" y="426720"/>
                  </a:lnTo>
                  <a:lnTo>
                    <a:pt x="10984370" y="424472"/>
                  </a:lnTo>
                  <a:lnTo>
                    <a:pt x="10981461" y="420903"/>
                  </a:lnTo>
                  <a:lnTo>
                    <a:pt x="10979417" y="418401"/>
                  </a:lnTo>
                  <a:lnTo>
                    <a:pt x="10977728" y="409536"/>
                  </a:lnTo>
                  <a:lnTo>
                    <a:pt x="10977550" y="398919"/>
                  </a:lnTo>
                  <a:lnTo>
                    <a:pt x="10977550" y="272846"/>
                  </a:lnTo>
                  <a:lnTo>
                    <a:pt x="10977550" y="205600"/>
                  </a:lnTo>
                  <a:lnTo>
                    <a:pt x="10966679" y="148717"/>
                  </a:lnTo>
                  <a:lnTo>
                    <a:pt x="10933100" y="116509"/>
                  </a:lnTo>
                  <a:lnTo>
                    <a:pt x="10872165" y="106045"/>
                  </a:lnTo>
                  <a:lnTo>
                    <a:pt x="10819067" y="112826"/>
                  </a:lnTo>
                  <a:lnTo>
                    <a:pt x="10782948" y="133604"/>
                  </a:lnTo>
                  <a:lnTo>
                    <a:pt x="10762336" y="169049"/>
                  </a:lnTo>
                  <a:lnTo>
                    <a:pt x="10755782" y="219824"/>
                  </a:lnTo>
                  <a:lnTo>
                    <a:pt x="10810100" y="219824"/>
                  </a:lnTo>
                  <a:lnTo>
                    <a:pt x="10810100" y="216598"/>
                  </a:lnTo>
                  <a:lnTo>
                    <a:pt x="10811040" y="200545"/>
                  </a:lnTo>
                  <a:lnTo>
                    <a:pt x="10817543" y="177812"/>
                  </a:lnTo>
                  <a:lnTo>
                    <a:pt x="10835196" y="157505"/>
                  </a:lnTo>
                  <a:lnTo>
                    <a:pt x="10869574" y="148717"/>
                  </a:lnTo>
                  <a:lnTo>
                    <a:pt x="10893539" y="152069"/>
                  </a:lnTo>
                  <a:lnTo>
                    <a:pt x="10910964" y="161886"/>
                  </a:lnTo>
                  <a:lnTo>
                    <a:pt x="10921581" y="177901"/>
                  </a:lnTo>
                  <a:lnTo>
                    <a:pt x="10925175" y="199783"/>
                  </a:lnTo>
                  <a:lnTo>
                    <a:pt x="10924654" y="218249"/>
                  </a:lnTo>
                  <a:lnTo>
                    <a:pt x="10923245" y="222923"/>
                  </a:lnTo>
                  <a:lnTo>
                    <a:pt x="10923245" y="272846"/>
                  </a:lnTo>
                  <a:lnTo>
                    <a:pt x="10923245" y="362064"/>
                  </a:lnTo>
                  <a:lnTo>
                    <a:pt x="10917428" y="387642"/>
                  </a:lnTo>
                  <a:lnTo>
                    <a:pt x="10901909" y="408622"/>
                  </a:lnTo>
                  <a:lnTo>
                    <a:pt x="10879595" y="422808"/>
                  </a:lnTo>
                  <a:lnTo>
                    <a:pt x="10853407" y="428015"/>
                  </a:lnTo>
                  <a:lnTo>
                    <a:pt x="10830192" y="423722"/>
                  </a:lnTo>
                  <a:lnTo>
                    <a:pt x="10815028" y="411607"/>
                  </a:lnTo>
                  <a:lnTo>
                    <a:pt x="10806773" y="392823"/>
                  </a:lnTo>
                  <a:lnTo>
                    <a:pt x="10804271" y="368528"/>
                  </a:lnTo>
                  <a:lnTo>
                    <a:pt x="10805960" y="348678"/>
                  </a:lnTo>
                  <a:lnTo>
                    <a:pt x="10830789" y="313575"/>
                  </a:lnTo>
                  <a:lnTo>
                    <a:pt x="10878236" y="295148"/>
                  </a:lnTo>
                  <a:lnTo>
                    <a:pt x="10903255" y="285940"/>
                  </a:lnTo>
                  <a:lnTo>
                    <a:pt x="10923245" y="272846"/>
                  </a:lnTo>
                  <a:lnTo>
                    <a:pt x="10923245" y="222923"/>
                  </a:lnTo>
                  <a:lnTo>
                    <a:pt x="10920489" y="232041"/>
                  </a:lnTo>
                  <a:lnTo>
                    <a:pt x="10908817" y="242798"/>
                  </a:lnTo>
                  <a:lnTo>
                    <a:pt x="10885742" y="252158"/>
                  </a:lnTo>
                  <a:lnTo>
                    <a:pt x="10812678" y="274142"/>
                  </a:lnTo>
                  <a:lnTo>
                    <a:pt x="10783659" y="287909"/>
                  </a:lnTo>
                  <a:lnTo>
                    <a:pt x="10763301" y="308648"/>
                  </a:lnTo>
                  <a:lnTo>
                    <a:pt x="10751312" y="336054"/>
                  </a:lnTo>
                  <a:lnTo>
                    <a:pt x="10747375" y="369824"/>
                  </a:lnTo>
                  <a:lnTo>
                    <a:pt x="10753039" y="411772"/>
                  </a:lnTo>
                  <a:lnTo>
                    <a:pt x="10770337" y="443534"/>
                  </a:lnTo>
                  <a:lnTo>
                    <a:pt x="10799750" y="463664"/>
                  </a:lnTo>
                  <a:lnTo>
                    <a:pt x="10841774" y="470687"/>
                  </a:lnTo>
                  <a:lnTo>
                    <a:pt x="10866260" y="467271"/>
                  </a:lnTo>
                  <a:lnTo>
                    <a:pt x="10889298" y="457441"/>
                  </a:lnTo>
                  <a:lnTo>
                    <a:pt x="10909427" y="441782"/>
                  </a:lnTo>
                  <a:lnTo>
                    <a:pt x="10919816" y="428015"/>
                  </a:lnTo>
                  <a:lnTo>
                    <a:pt x="10925175" y="420903"/>
                  </a:lnTo>
                  <a:lnTo>
                    <a:pt x="10926470" y="420903"/>
                  </a:lnTo>
                  <a:lnTo>
                    <a:pt x="10932160" y="446697"/>
                  </a:lnTo>
                  <a:lnTo>
                    <a:pt x="10944263" y="459943"/>
                  </a:lnTo>
                  <a:lnTo>
                    <a:pt x="10959757" y="464820"/>
                  </a:lnTo>
                  <a:lnTo>
                    <a:pt x="10975607" y="465518"/>
                  </a:lnTo>
                  <a:lnTo>
                    <a:pt x="10985652" y="465112"/>
                  </a:lnTo>
                  <a:lnTo>
                    <a:pt x="10994847" y="464146"/>
                  </a:lnTo>
                  <a:lnTo>
                    <a:pt x="11002340" y="463067"/>
                  </a:lnTo>
                  <a:lnTo>
                    <a:pt x="11007293" y="462280"/>
                  </a:lnTo>
                  <a:lnTo>
                    <a:pt x="11007293" y="426720"/>
                  </a:lnTo>
                  <a:lnTo>
                    <a:pt x="11007293" y="423494"/>
                  </a:lnTo>
                  <a:close/>
                </a:path>
                <a:path w="11893550" h="581025">
                  <a:moveTo>
                    <a:pt x="11279467" y="215950"/>
                  </a:moveTo>
                  <a:lnTo>
                    <a:pt x="11270056" y="152590"/>
                  </a:lnTo>
                  <a:lnTo>
                    <a:pt x="11241011" y="117398"/>
                  </a:lnTo>
                  <a:lnTo>
                    <a:pt x="11188306" y="106045"/>
                  </a:lnTo>
                  <a:lnTo>
                    <a:pt x="11163084" y="109372"/>
                  </a:lnTo>
                  <a:lnTo>
                    <a:pt x="11139259" y="119062"/>
                  </a:lnTo>
                  <a:lnTo>
                    <a:pt x="11118939" y="134683"/>
                  </a:lnTo>
                  <a:lnTo>
                    <a:pt x="11104258" y="155829"/>
                  </a:lnTo>
                  <a:lnTo>
                    <a:pt x="11102962" y="155829"/>
                  </a:lnTo>
                  <a:lnTo>
                    <a:pt x="11102962" y="115087"/>
                  </a:lnTo>
                  <a:lnTo>
                    <a:pt x="11051248" y="115087"/>
                  </a:lnTo>
                  <a:lnTo>
                    <a:pt x="11051248" y="461632"/>
                  </a:lnTo>
                  <a:lnTo>
                    <a:pt x="11105553" y="461632"/>
                  </a:lnTo>
                  <a:lnTo>
                    <a:pt x="11105553" y="222415"/>
                  </a:lnTo>
                  <a:lnTo>
                    <a:pt x="11112170" y="190500"/>
                  </a:lnTo>
                  <a:lnTo>
                    <a:pt x="11128908" y="168833"/>
                  </a:lnTo>
                  <a:lnTo>
                    <a:pt x="11151108" y="156502"/>
                  </a:lnTo>
                  <a:lnTo>
                    <a:pt x="11155045" y="155829"/>
                  </a:lnTo>
                  <a:lnTo>
                    <a:pt x="11174082" y="152590"/>
                  </a:lnTo>
                  <a:lnTo>
                    <a:pt x="11202797" y="159778"/>
                  </a:lnTo>
                  <a:lnTo>
                    <a:pt x="11218050" y="177571"/>
                  </a:lnTo>
                  <a:lnTo>
                    <a:pt x="11224095" y="200329"/>
                  </a:lnTo>
                  <a:lnTo>
                    <a:pt x="11225162" y="222415"/>
                  </a:lnTo>
                  <a:lnTo>
                    <a:pt x="11225162" y="461632"/>
                  </a:lnTo>
                  <a:lnTo>
                    <a:pt x="11279467" y="461632"/>
                  </a:lnTo>
                  <a:lnTo>
                    <a:pt x="11279467" y="215950"/>
                  </a:lnTo>
                  <a:close/>
                </a:path>
                <a:path w="11893550" h="581025">
                  <a:moveTo>
                    <a:pt x="11578819" y="12"/>
                  </a:moveTo>
                  <a:lnTo>
                    <a:pt x="11527739" y="12"/>
                  </a:lnTo>
                  <a:lnTo>
                    <a:pt x="11527739" y="288366"/>
                  </a:lnTo>
                  <a:lnTo>
                    <a:pt x="11525199" y="343128"/>
                  </a:lnTo>
                  <a:lnTo>
                    <a:pt x="11515141" y="386067"/>
                  </a:lnTo>
                  <a:lnTo>
                    <a:pt x="11493919" y="414096"/>
                  </a:lnTo>
                  <a:lnTo>
                    <a:pt x="11457915" y="424129"/>
                  </a:lnTo>
                  <a:lnTo>
                    <a:pt x="11427016" y="414553"/>
                  </a:lnTo>
                  <a:lnTo>
                    <a:pt x="11407572" y="387286"/>
                  </a:lnTo>
                  <a:lnTo>
                    <a:pt x="11397463" y="344500"/>
                  </a:lnTo>
                  <a:lnTo>
                    <a:pt x="11394554" y="288366"/>
                  </a:lnTo>
                  <a:lnTo>
                    <a:pt x="11397463" y="232232"/>
                  </a:lnTo>
                  <a:lnTo>
                    <a:pt x="11407572" y="189445"/>
                  </a:lnTo>
                  <a:lnTo>
                    <a:pt x="11427016" y="162166"/>
                  </a:lnTo>
                  <a:lnTo>
                    <a:pt x="11457915" y="152590"/>
                  </a:lnTo>
                  <a:lnTo>
                    <a:pt x="11493652" y="164350"/>
                  </a:lnTo>
                  <a:lnTo>
                    <a:pt x="11514887" y="195262"/>
                  </a:lnTo>
                  <a:lnTo>
                    <a:pt x="11525110" y="238785"/>
                  </a:lnTo>
                  <a:lnTo>
                    <a:pt x="11527739" y="288366"/>
                  </a:lnTo>
                  <a:lnTo>
                    <a:pt x="11527739" y="12"/>
                  </a:lnTo>
                  <a:lnTo>
                    <a:pt x="11524501" y="12"/>
                  </a:lnTo>
                  <a:lnTo>
                    <a:pt x="11524501" y="154533"/>
                  </a:lnTo>
                  <a:lnTo>
                    <a:pt x="11523218" y="154533"/>
                  </a:lnTo>
                  <a:lnTo>
                    <a:pt x="11492103" y="118897"/>
                  </a:lnTo>
                  <a:lnTo>
                    <a:pt x="11446916" y="106045"/>
                  </a:lnTo>
                  <a:lnTo>
                    <a:pt x="11404702" y="114528"/>
                  </a:lnTo>
                  <a:lnTo>
                    <a:pt x="11355438" y="170053"/>
                  </a:lnTo>
                  <a:lnTo>
                    <a:pt x="11344148" y="208915"/>
                  </a:lnTo>
                  <a:lnTo>
                    <a:pt x="11338928" y="249720"/>
                  </a:lnTo>
                  <a:lnTo>
                    <a:pt x="11337658" y="288366"/>
                  </a:lnTo>
                  <a:lnTo>
                    <a:pt x="11341545" y="349034"/>
                  </a:lnTo>
                  <a:lnTo>
                    <a:pt x="11353838" y="399465"/>
                  </a:lnTo>
                  <a:lnTo>
                    <a:pt x="11375504" y="437794"/>
                  </a:lnTo>
                  <a:lnTo>
                    <a:pt x="11407508" y="462153"/>
                  </a:lnTo>
                  <a:lnTo>
                    <a:pt x="11450803" y="470687"/>
                  </a:lnTo>
                  <a:lnTo>
                    <a:pt x="11477346" y="466242"/>
                  </a:lnTo>
                  <a:lnTo>
                    <a:pt x="11499698" y="454533"/>
                  </a:lnTo>
                  <a:lnTo>
                    <a:pt x="11516360" y="437959"/>
                  </a:lnTo>
                  <a:lnTo>
                    <a:pt x="11523231" y="424129"/>
                  </a:lnTo>
                  <a:lnTo>
                    <a:pt x="11525796" y="418960"/>
                  </a:lnTo>
                  <a:lnTo>
                    <a:pt x="11527092" y="418960"/>
                  </a:lnTo>
                  <a:lnTo>
                    <a:pt x="11527092" y="461632"/>
                  </a:lnTo>
                  <a:lnTo>
                    <a:pt x="11578819" y="461632"/>
                  </a:lnTo>
                  <a:lnTo>
                    <a:pt x="11578819" y="418960"/>
                  </a:lnTo>
                  <a:lnTo>
                    <a:pt x="11578819" y="154533"/>
                  </a:lnTo>
                  <a:lnTo>
                    <a:pt x="11578819" y="12"/>
                  </a:lnTo>
                  <a:close/>
                </a:path>
                <a:path w="11893550" h="581025">
                  <a:moveTo>
                    <a:pt x="11893029" y="423494"/>
                  </a:moveTo>
                  <a:lnTo>
                    <a:pt x="11890439" y="425424"/>
                  </a:lnTo>
                  <a:lnTo>
                    <a:pt x="11887213" y="426720"/>
                  </a:lnTo>
                  <a:lnTo>
                    <a:pt x="11880101" y="426720"/>
                  </a:lnTo>
                  <a:lnTo>
                    <a:pt x="11870106" y="424472"/>
                  </a:lnTo>
                  <a:lnTo>
                    <a:pt x="11867198" y="420903"/>
                  </a:lnTo>
                  <a:lnTo>
                    <a:pt x="11865153" y="418401"/>
                  </a:lnTo>
                  <a:lnTo>
                    <a:pt x="11863464" y="409536"/>
                  </a:lnTo>
                  <a:lnTo>
                    <a:pt x="11863286" y="398919"/>
                  </a:lnTo>
                  <a:lnTo>
                    <a:pt x="11863286" y="272846"/>
                  </a:lnTo>
                  <a:lnTo>
                    <a:pt x="11863286" y="205600"/>
                  </a:lnTo>
                  <a:lnTo>
                    <a:pt x="11852415" y="148717"/>
                  </a:lnTo>
                  <a:lnTo>
                    <a:pt x="11818836" y="116509"/>
                  </a:lnTo>
                  <a:lnTo>
                    <a:pt x="11757901" y="106045"/>
                  </a:lnTo>
                  <a:lnTo>
                    <a:pt x="11704815" y="112826"/>
                  </a:lnTo>
                  <a:lnTo>
                    <a:pt x="11668684" y="133604"/>
                  </a:lnTo>
                  <a:lnTo>
                    <a:pt x="11648084" y="169049"/>
                  </a:lnTo>
                  <a:lnTo>
                    <a:pt x="11641531" y="219824"/>
                  </a:lnTo>
                  <a:lnTo>
                    <a:pt x="11695836" y="219824"/>
                  </a:lnTo>
                  <a:lnTo>
                    <a:pt x="11695836" y="216598"/>
                  </a:lnTo>
                  <a:lnTo>
                    <a:pt x="11696776" y="200545"/>
                  </a:lnTo>
                  <a:lnTo>
                    <a:pt x="11703279" y="177812"/>
                  </a:lnTo>
                  <a:lnTo>
                    <a:pt x="11720932" y="157505"/>
                  </a:lnTo>
                  <a:lnTo>
                    <a:pt x="11755323" y="148717"/>
                  </a:lnTo>
                  <a:lnTo>
                    <a:pt x="11779288" y="152069"/>
                  </a:lnTo>
                  <a:lnTo>
                    <a:pt x="11796700" y="161886"/>
                  </a:lnTo>
                  <a:lnTo>
                    <a:pt x="11807330" y="177901"/>
                  </a:lnTo>
                  <a:lnTo>
                    <a:pt x="11810924" y="199783"/>
                  </a:lnTo>
                  <a:lnTo>
                    <a:pt x="11810403" y="218249"/>
                  </a:lnTo>
                  <a:lnTo>
                    <a:pt x="11808981" y="222961"/>
                  </a:lnTo>
                  <a:lnTo>
                    <a:pt x="11808981" y="272846"/>
                  </a:lnTo>
                  <a:lnTo>
                    <a:pt x="11808981" y="362064"/>
                  </a:lnTo>
                  <a:lnTo>
                    <a:pt x="11803164" y="387642"/>
                  </a:lnTo>
                  <a:lnTo>
                    <a:pt x="11787657" y="408622"/>
                  </a:lnTo>
                  <a:lnTo>
                    <a:pt x="11765344" y="422808"/>
                  </a:lnTo>
                  <a:lnTo>
                    <a:pt x="11739156" y="428015"/>
                  </a:lnTo>
                  <a:lnTo>
                    <a:pt x="11715941" y="423722"/>
                  </a:lnTo>
                  <a:lnTo>
                    <a:pt x="11700777" y="411607"/>
                  </a:lnTo>
                  <a:lnTo>
                    <a:pt x="11692522" y="392823"/>
                  </a:lnTo>
                  <a:lnTo>
                    <a:pt x="11690020" y="368528"/>
                  </a:lnTo>
                  <a:lnTo>
                    <a:pt x="11691709" y="348678"/>
                  </a:lnTo>
                  <a:lnTo>
                    <a:pt x="11716525" y="313575"/>
                  </a:lnTo>
                  <a:lnTo>
                    <a:pt x="11763972" y="295148"/>
                  </a:lnTo>
                  <a:lnTo>
                    <a:pt x="11788991" y="285940"/>
                  </a:lnTo>
                  <a:lnTo>
                    <a:pt x="11808981" y="272846"/>
                  </a:lnTo>
                  <a:lnTo>
                    <a:pt x="11808981" y="222961"/>
                  </a:lnTo>
                  <a:lnTo>
                    <a:pt x="11806238" y="232041"/>
                  </a:lnTo>
                  <a:lnTo>
                    <a:pt x="11794566" y="242798"/>
                  </a:lnTo>
                  <a:lnTo>
                    <a:pt x="11771478" y="252158"/>
                  </a:lnTo>
                  <a:lnTo>
                    <a:pt x="11698427" y="274142"/>
                  </a:lnTo>
                  <a:lnTo>
                    <a:pt x="11669408" y="287909"/>
                  </a:lnTo>
                  <a:lnTo>
                    <a:pt x="11649050" y="308648"/>
                  </a:lnTo>
                  <a:lnTo>
                    <a:pt x="11637061" y="336054"/>
                  </a:lnTo>
                  <a:lnTo>
                    <a:pt x="11633124" y="369824"/>
                  </a:lnTo>
                  <a:lnTo>
                    <a:pt x="11638788" y="411772"/>
                  </a:lnTo>
                  <a:lnTo>
                    <a:pt x="11656085" y="443534"/>
                  </a:lnTo>
                  <a:lnTo>
                    <a:pt x="11685499" y="463664"/>
                  </a:lnTo>
                  <a:lnTo>
                    <a:pt x="11727510" y="470687"/>
                  </a:lnTo>
                  <a:lnTo>
                    <a:pt x="11752009" y="467271"/>
                  </a:lnTo>
                  <a:lnTo>
                    <a:pt x="11775046" y="457441"/>
                  </a:lnTo>
                  <a:lnTo>
                    <a:pt x="11795163" y="441782"/>
                  </a:lnTo>
                  <a:lnTo>
                    <a:pt x="11805564" y="428015"/>
                  </a:lnTo>
                  <a:lnTo>
                    <a:pt x="11810924" y="420903"/>
                  </a:lnTo>
                  <a:lnTo>
                    <a:pt x="11812207" y="420903"/>
                  </a:lnTo>
                  <a:lnTo>
                    <a:pt x="11817896" y="446697"/>
                  </a:lnTo>
                  <a:lnTo>
                    <a:pt x="11829999" y="459943"/>
                  </a:lnTo>
                  <a:lnTo>
                    <a:pt x="11845493" y="464820"/>
                  </a:lnTo>
                  <a:lnTo>
                    <a:pt x="11861356" y="465518"/>
                  </a:lnTo>
                  <a:lnTo>
                    <a:pt x="11871401" y="465112"/>
                  </a:lnTo>
                  <a:lnTo>
                    <a:pt x="11880596" y="464146"/>
                  </a:lnTo>
                  <a:lnTo>
                    <a:pt x="11888089" y="463067"/>
                  </a:lnTo>
                  <a:lnTo>
                    <a:pt x="11893029" y="462280"/>
                  </a:lnTo>
                  <a:lnTo>
                    <a:pt x="11893029" y="426720"/>
                  </a:lnTo>
                  <a:lnTo>
                    <a:pt x="11893029" y="42349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00ACD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00ACD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023643" y="6976122"/>
              <a:ext cx="11110595" cy="553720"/>
            </a:xfrm>
            <a:custGeom>
              <a:avLst/>
              <a:gdLst/>
              <a:ahLst/>
              <a:cxnLst/>
              <a:rect l="l" t="t" r="r" b="b"/>
              <a:pathLst>
                <a:path w="11110594" h="553720">
                  <a:moveTo>
                    <a:pt x="261200" y="235343"/>
                  </a:moveTo>
                  <a:lnTo>
                    <a:pt x="260477" y="187083"/>
                  </a:lnTo>
                  <a:lnTo>
                    <a:pt x="257022" y="139776"/>
                  </a:lnTo>
                  <a:lnTo>
                    <a:pt x="248881" y="95758"/>
                  </a:lnTo>
                  <a:lnTo>
                    <a:pt x="234124" y="57404"/>
                  </a:lnTo>
                  <a:lnTo>
                    <a:pt x="222770" y="42672"/>
                  </a:lnTo>
                  <a:lnTo>
                    <a:pt x="210781" y="27089"/>
                  </a:lnTo>
                  <a:lnTo>
                    <a:pt x="204304" y="23279"/>
                  </a:lnTo>
                  <a:lnTo>
                    <a:pt x="204304" y="235343"/>
                  </a:lnTo>
                  <a:lnTo>
                    <a:pt x="203339" y="291973"/>
                  </a:lnTo>
                  <a:lnTo>
                    <a:pt x="198475" y="343408"/>
                  </a:lnTo>
                  <a:lnTo>
                    <a:pt x="186715" y="385419"/>
                  </a:lnTo>
                  <a:lnTo>
                    <a:pt x="165087" y="413740"/>
                  </a:lnTo>
                  <a:lnTo>
                    <a:pt x="130606" y="424129"/>
                  </a:lnTo>
                  <a:lnTo>
                    <a:pt x="96126" y="413740"/>
                  </a:lnTo>
                  <a:lnTo>
                    <a:pt x="74498" y="385419"/>
                  </a:lnTo>
                  <a:lnTo>
                    <a:pt x="62725" y="343408"/>
                  </a:lnTo>
                  <a:lnTo>
                    <a:pt x="57861" y="291973"/>
                  </a:lnTo>
                  <a:lnTo>
                    <a:pt x="56896" y="235343"/>
                  </a:lnTo>
                  <a:lnTo>
                    <a:pt x="57861" y="176568"/>
                  </a:lnTo>
                  <a:lnTo>
                    <a:pt x="62725" y="123952"/>
                  </a:lnTo>
                  <a:lnTo>
                    <a:pt x="74498" y="81445"/>
                  </a:lnTo>
                  <a:lnTo>
                    <a:pt x="96126" y="53022"/>
                  </a:lnTo>
                  <a:lnTo>
                    <a:pt x="130606" y="42672"/>
                  </a:lnTo>
                  <a:lnTo>
                    <a:pt x="165087" y="53022"/>
                  </a:lnTo>
                  <a:lnTo>
                    <a:pt x="186715" y="81445"/>
                  </a:lnTo>
                  <a:lnTo>
                    <a:pt x="198475" y="123952"/>
                  </a:lnTo>
                  <a:lnTo>
                    <a:pt x="203339" y="176568"/>
                  </a:lnTo>
                  <a:lnTo>
                    <a:pt x="204304" y="235343"/>
                  </a:lnTo>
                  <a:lnTo>
                    <a:pt x="204304" y="23279"/>
                  </a:lnTo>
                  <a:lnTo>
                    <a:pt x="176923" y="7162"/>
                  </a:lnTo>
                  <a:lnTo>
                    <a:pt x="130606" y="0"/>
                  </a:lnTo>
                  <a:lnTo>
                    <a:pt x="84289" y="7747"/>
                  </a:lnTo>
                  <a:lnTo>
                    <a:pt x="50431" y="29019"/>
                  </a:lnTo>
                  <a:lnTo>
                    <a:pt x="27089" y="60871"/>
                  </a:lnTo>
                  <a:lnTo>
                    <a:pt x="12319" y="100368"/>
                  </a:lnTo>
                  <a:lnTo>
                    <a:pt x="4178" y="144576"/>
                  </a:lnTo>
                  <a:lnTo>
                    <a:pt x="723" y="190550"/>
                  </a:lnTo>
                  <a:lnTo>
                    <a:pt x="0" y="235343"/>
                  </a:lnTo>
                  <a:lnTo>
                    <a:pt x="723" y="282371"/>
                  </a:lnTo>
                  <a:lnTo>
                    <a:pt x="4178" y="328726"/>
                  </a:lnTo>
                  <a:lnTo>
                    <a:pt x="12319" y="372046"/>
                  </a:lnTo>
                  <a:lnTo>
                    <a:pt x="27089" y="409905"/>
                  </a:lnTo>
                  <a:lnTo>
                    <a:pt x="84289" y="459676"/>
                  </a:lnTo>
                  <a:lnTo>
                    <a:pt x="130606" y="466801"/>
                  </a:lnTo>
                  <a:lnTo>
                    <a:pt x="176923" y="459028"/>
                  </a:lnTo>
                  <a:lnTo>
                    <a:pt x="210781" y="437769"/>
                  </a:lnTo>
                  <a:lnTo>
                    <a:pt x="234124" y="406031"/>
                  </a:lnTo>
                  <a:lnTo>
                    <a:pt x="248881" y="366877"/>
                  </a:lnTo>
                  <a:lnTo>
                    <a:pt x="257022" y="323354"/>
                  </a:lnTo>
                  <a:lnTo>
                    <a:pt x="260477" y="278498"/>
                  </a:lnTo>
                  <a:lnTo>
                    <a:pt x="261200" y="235343"/>
                  </a:lnTo>
                  <a:close/>
                </a:path>
                <a:path w="11110594" h="553720">
                  <a:moveTo>
                    <a:pt x="393090" y="389216"/>
                  </a:moveTo>
                  <a:lnTo>
                    <a:pt x="333616" y="389216"/>
                  </a:lnTo>
                  <a:lnTo>
                    <a:pt x="333616" y="457746"/>
                  </a:lnTo>
                  <a:lnTo>
                    <a:pt x="362064" y="457746"/>
                  </a:lnTo>
                  <a:lnTo>
                    <a:pt x="362064" y="473265"/>
                  </a:lnTo>
                  <a:lnTo>
                    <a:pt x="360807" y="490410"/>
                  </a:lnTo>
                  <a:lnTo>
                    <a:pt x="356323" y="503732"/>
                  </a:lnTo>
                  <a:lnTo>
                    <a:pt x="347599" y="514273"/>
                  </a:lnTo>
                  <a:lnTo>
                    <a:pt x="333616" y="523049"/>
                  </a:lnTo>
                  <a:lnTo>
                    <a:pt x="333616" y="553440"/>
                  </a:lnTo>
                  <a:lnTo>
                    <a:pt x="366090" y="536930"/>
                  </a:lnTo>
                  <a:lnTo>
                    <a:pt x="383959" y="512064"/>
                  </a:lnTo>
                  <a:lnTo>
                    <a:pt x="391528" y="480885"/>
                  </a:lnTo>
                  <a:lnTo>
                    <a:pt x="393090" y="445465"/>
                  </a:lnTo>
                  <a:lnTo>
                    <a:pt x="393090" y="389216"/>
                  </a:lnTo>
                  <a:close/>
                </a:path>
                <a:path w="11110594" h="553720">
                  <a:moveTo>
                    <a:pt x="726046" y="325208"/>
                  </a:moveTo>
                  <a:lnTo>
                    <a:pt x="720090" y="282994"/>
                  </a:lnTo>
                  <a:lnTo>
                    <a:pt x="703097" y="251752"/>
                  </a:lnTo>
                  <a:lnTo>
                    <a:pt x="676402" y="230568"/>
                  </a:lnTo>
                  <a:lnTo>
                    <a:pt x="641350" y="218528"/>
                  </a:lnTo>
                  <a:lnTo>
                    <a:pt x="641350" y="217246"/>
                  </a:lnTo>
                  <a:lnTo>
                    <a:pt x="672922" y="203250"/>
                  </a:lnTo>
                  <a:lnTo>
                    <a:pt x="695096" y="180949"/>
                  </a:lnTo>
                  <a:lnTo>
                    <a:pt x="708177" y="152234"/>
                  </a:lnTo>
                  <a:lnTo>
                    <a:pt x="712470" y="118960"/>
                  </a:lnTo>
                  <a:lnTo>
                    <a:pt x="707542" y="78562"/>
                  </a:lnTo>
                  <a:lnTo>
                    <a:pt x="690727" y="42672"/>
                  </a:lnTo>
                  <a:lnTo>
                    <a:pt x="689521" y="40081"/>
                  </a:lnTo>
                  <a:lnTo>
                    <a:pt x="653554" y="11315"/>
                  </a:lnTo>
                  <a:lnTo>
                    <a:pt x="594804" y="0"/>
                  </a:lnTo>
                  <a:lnTo>
                    <a:pt x="540080" y="9702"/>
                  </a:lnTo>
                  <a:lnTo>
                    <a:pt x="502272" y="36855"/>
                  </a:lnTo>
                  <a:lnTo>
                    <a:pt x="480339" y="78562"/>
                  </a:lnTo>
                  <a:lnTo>
                    <a:pt x="473252" y="131902"/>
                  </a:lnTo>
                  <a:lnTo>
                    <a:pt x="530148" y="131902"/>
                  </a:lnTo>
                  <a:lnTo>
                    <a:pt x="532091" y="104051"/>
                  </a:lnTo>
                  <a:lnTo>
                    <a:pt x="540816" y="74917"/>
                  </a:lnTo>
                  <a:lnTo>
                    <a:pt x="560705" y="51981"/>
                  </a:lnTo>
                  <a:lnTo>
                    <a:pt x="596099" y="42672"/>
                  </a:lnTo>
                  <a:lnTo>
                    <a:pt x="623938" y="48768"/>
                  </a:lnTo>
                  <a:lnTo>
                    <a:pt x="642327" y="65303"/>
                  </a:lnTo>
                  <a:lnTo>
                    <a:pt x="652462" y="89585"/>
                  </a:lnTo>
                  <a:lnTo>
                    <a:pt x="655574" y="118960"/>
                  </a:lnTo>
                  <a:lnTo>
                    <a:pt x="651484" y="150952"/>
                  </a:lnTo>
                  <a:lnTo>
                    <a:pt x="638848" y="176593"/>
                  </a:lnTo>
                  <a:lnTo>
                    <a:pt x="617118" y="193611"/>
                  </a:lnTo>
                  <a:lnTo>
                    <a:pt x="585749" y="199783"/>
                  </a:lnTo>
                  <a:lnTo>
                    <a:pt x="557301" y="199783"/>
                  </a:lnTo>
                  <a:lnTo>
                    <a:pt x="557301" y="242455"/>
                  </a:lnTo>
                  <a:lnTo>
                    <a:pt x="586397" y="242455"/>
                  </a:lnTo>
                  <a:lnTo>
                    <a:pt x="623328" y="248450"/>
                  </a:lnTo>
                  <a:lnTo>
                    <a:pt x="649109" y="265734"/>
                  </a:lnTo>
                  <a:lnTo>
                    <a:pt x="664222" y="293192"/>
                  </a:lnTo>
                  <a:lnTo>
                    <a:pt x="669150" y="329742"/>
                  </a:lnTo>
                  <a:lnTo>
                    <a:pt x="662470" y="377215"/>
                  </a:lnTo>
                  <a:lnTo>
                    <a:pt x="645236" y="406031"/>
                  </a:lnTo>
                  <a:lnTo>
                    <a:pt x="621703" y="420293"/>
                  </a:lnTo>
                  <a:lnTo>
                    <a:pt x="596099" y="424129"/>
                  </a:lnTo>
                  <a:lnTo>
                    <a:pt x="562864" y="415899"/>
                  </a:lnTo>
                  <a:lnTo>
                    <a:pt x="540169" y="394627"/>
                  </a:lnTo>
                  <a:lnTo>
                    <a:pt x="527177" y="365493"/>
                  </a:lnTo>
                  <a:lnTo>
                    <a:pt x="523036" y="333616"/>
                  </a:lnTo>
                  <a:lnTo>
                    <a:pt x="466140" y="333616"/>
                  </a:lnTo>
                  <a:lnTo>
                    <a:pt x="466140" y="339432"/>
                  </a:lnTo>
                  <a:lnTo>
                    <a:pt x="467868" y="360629"/>
                  </a:lnTo>
                  <a:lnTo>
                    <a:pt x="476504" y="393204"/>
                  </a:lnTo>
                  <a:lnTo>
                    <a:pt x="497281" y="427926"/>
                  </a:lnTo>
                  <a:lnTo>
                    <a:pt x="535406" y="455536"/>
                  </a:lnTo>
                  <a:lnTo>
                    <a:pt x="596099" y="466801"/>
                  </a:lnTo>
                  <a:lnTo>
                    <a:pt x="643382" y="460082"/>
                  </a:lnTo>
                  <a:lnTo>
                    <a:pt x="679831" y="440982"/>
                  </a:lnTo>
                  <a:lnTo>
                    <a:pt x="694359" y="424129"/>
                  </a:lnTo>
                  <a:lnTo>
                    <a:pt x="705624" y="411073"/>
                  </a:lnTo>
                  <a:lnTo>
                    <a:pt x="720979" y="371957"/>
                  </a:lnTo>
                  <a:lnTo>
                    <a:pt x="726046" y="325208"/>
                  </a:lnTo>
                  <a:close/>
                </a:path>
                <a:path w="11110594" h="553720">
                  <a:moveTo>
                    <a:pt x="1105560" y="124142"/>
                  </a:moveTo>
                  <a:lnTo>
                    <a:pt x="1103236" y="77470"/>
                  </a:lnTo>
                  <a:lnTo>
                    <a:pt x="1092301" y="37820"/>
                  </a:lnTo>
                  <a:lnTo>
                    <a:pt x="1089609" y="34912"/>
                  </a:lnTo>
                  <a:lnTo>
                    <a:pt x="1066825" y="10299"/>
                  </a:lnTo>
                  <a:lnTo>
                    <a:pt x="1059002" y="8547"/>
                  </a:lnTo>
                  <a:lnTo>
                    <a:pt x="1059002" y="124142"/>
                  </a:lnTo>
                  <a:lnTo>
                    <a:pt x="1058138" y="160718"/>
                  </a:lnTo>
                  <a:lnTo>
                    <a:pt x="1053515" y="188874"/>
                  </a:lnTo>
                  <a:lnTo>
                    <a:pt x="1042098" y="206959"/>
                  </a:lnTo>
                  <a:lnTo>
                    <a:pt x="1020864" y="213360"/>
                  </a:lnTo>
                  <a:lnTo>
                    <a:pt x="999629" y="206959"/>
                  </a:lnTo>
                  <a:lnTo>
                    <a:pt x="988212" y="188874"/>
                  </a:lnTo>
                  <a:lnTo>
                    <a:pt x="983589" y="160718"/>
                  </a:lnTo>
                  <a:lnTo>
                    <a:pt x="982713" y="124142"/>
                  </a:lnTo>
                  <a:lnTo>
                    <a:pt x="983589" y="87553"/>
                  </a:lnTo>
                  <a:lnTo>
                    <a:pt x="988212" y="59397"/>
                  </a:lnTo>
                  <a:lnTo>
                    <a:pt x="999629" y="41313"/>
                  </a:lnTo>
                  <a:lnTo>
                    <a:pt x="1020864" y="34912"/>
                  </a:lnTo>
                  <a:lnTo>
                    <a:pt x="1042098" y="41313"/>
                  </a:lnTo>
                  <a:lnTo>
                    <a:pt x="1053515" y="59397"/>
                  </a:lnTo>
                  <a:lnTo>
                    <a:pt x="1058138" y="87553"/>
                  </a:lnTo>
                  <a:lnTo>
                    <a:pt x="1059002" y="124142"/>
                  </a:lnTo>
                  <a:lnTo>
                    <a:pt x="1059002" y="8547"/>
                  </a:lnTo>
                  <a:lnTo>
                    <a:pt x="1020864" y="0"/>
                  </a:lnTo>
                  <a:lnTo>
                    <a:pt x="974902" y="10299"/>
                  </a:lnTo>
                  <a:lnTo>
                    <a:pt x="938491" y="77470"/>
                  </a:lnTo>
                  <a:lnTo>
                    <a:pt x="936167" y="124142"/>
                  </a:lnTo>
                  <a:lnTo>
                    <a:pt x="938491" y="170815"/>
                  </a:lnTo>
                  <a:lnTo>
                    <a:pt x="949426" y="210451"/>
                  </a:lnTo>
                  <a:lnTo>
                    <a:pt x="974902" y="237972"/>
                  </a:lnTo>
                  <a:lnTo>
                    <a:pt x="1020864" y="248272"/>
                  </a:lnTo>
                  <a:lnTo>
                    <a:pt x="1066825" y="237972"/>
                  </a:lnTo>
                  <a:lnTo>
                    <a:pt x="1089621" y="213360"/>
                  </a:lnTo>
                  <a:lnTo>
                    <a:pt x="1092301" y="210451"/>
                  </a:lnTo>
                  <a:lnTo>
                    <a:pt x="1103236" y="170815"/>
                  </a:lnTo>
                  <a:lnTo>
                    <a:pt x="1105560" y="124142"/>
                  </a:lnTo>
                  <a:close/>
                </a:path>
                <a:path w="11110594" h="553720">
                  <a:moveTo>
                    <a:pt x="1272362" y="0"/>
                  </a:moveTo>
                  <a:lnTo>
                    <a:pt x="1227112" y="0"/>
                  </a:lnTo>
                  <a:lnTo>
                    <a:pt x="1026680" y="466801"/>
                  </a:lnTo>
                  <a:lnTo>
                    <a:pt x="1071943" y="466801"/>
                  </a:lnTo>
                  <a:lnTo>
                    <a:pt x="1272362" y="0"/>
                  </a:lnTo>
                  <a:close/>
                </a:path>
                <a:path w="11110594" h="553720">
                  <a:moveTo>
                    <a:pt x="1367409" y="342671"/>
                  </a:moveTo>
                  <a:lnTo>
                    <a:pt x="1365084" y="295998"/>
                  </a:lnTo>
                  <a:lnTo>
                    <a:pt x="1354150" y="256349"/>
                  </a:lnTo>
                  <a:lnTo>
                    <a:pt x="1351457" y="253441"/>
                  </a:lnTo>
                  <a:lnTo>
                    <a:pt x="1328674" y="228828"/>
                  </a:lnTo>
                  <a:lnTo>
                    <a:pt x="1320850" y="227076"/>
                  </a:lnTo>
                  <a:lnTo>
                    <a:pt x="1320850" y="342671"/>
                  </a:lnTo>
                  <a:lnTo>
                    <a:pt x="1319987" y="379247"/>
                  </a:lnTo>
                  <a:lnTo>
                    <a:pt x="1315364" y="407403"/>
                  </a:lnTo>
                  <a:lnTo>
                    <a:pt x="1303947" y="425488"/>
                  </a:lnTo>
                  <a:lnTo>
                    <a:pt x="1282712" y="431888"/>
                  </a:lnTo>
                  <a:lnTo>
                    <a:pt x="1261478" y="425488"/>
                  </a:lnTo>
                  <a:lnTo>
                    <a:pt x="1250061" y="407403"/>
                  </a:lnTo>
                  <a:lnTo>
                    <a:pt x="1245438" y="379247"/>
                  </a:lnTo>
                  <a:lnTo>
                    <a:pt x="1244561" y="342671"/>
                  </a:lnTo>
                  <a:lnTo>
                    <a:pt x="1245438" y="306082"/>
                  </a:lnTo>
                  <a:lnTo>
                    <a:pt x="1250061" y="277926"/>
                  </a:lnTo>
                  <a:lnTo>
                    <a:pt x="1261478" y="259842"/>
                  </a:lnTo>
                  <a:lnTo>
                    <a:pt x="1282712" y="253441"/>
                  </a:lnTo>
                  <a:lnTo>
                    <a:pt x="1303947" y="259842"/>
                  </a:lnTo>
                  <a:lnTo>
                    <a:pt x="1315364" y="277926"/>
                  </a:lnTo>
                  <a:lnTo>
                    <a:pt x="1319987" y="306082"/>
                  </a:lnTo>
                  <a:lnTo>
                    <a:pt x="1320850" y="342671"/>
                  </a:lnTo>
                  <a:lnTo>
                    <a:pt x="1320850" y="227076"/>
                  </a:lnTo>
                  <a:lnTo>
                    <a:pt x="1282712" y="218528"/>
                  </a:lnTo>
                  <a:lnTo>
                    <a:pt x="1236751" y="228828"/>
                  </a:lnTo>
                  <a:lnTo>
                    <a:pt x="1200340" y="295998"/>
                  </a:lnTo>
                  <a:lnTo>
                    <a:pt x="1198016" y="342671"/>
                  </a:lnTo>
                  <a:lnTo>
                    <a:pt x="1200340" y="389343"/>
                  </a:lnTo>
                  <a:lnTo>
                    <a:pt x="1211275" y="428980"/>
                  </a:lnTo>
                  <a:lnTo>
                    <a:pt x="1236751" y="456501"/>
                  </a:lnTo>
                  <a:lnTo>
                    <a:pt x="1282712" y="466801"/>
                  </a:lnTo>
                  <a:lnTo>
                    <a:pt x="1328674" y="456501"/>
                  </a:lnTo>
                  <a:lnTo>
                    <a:pt x="1351470" y="431888"/>
                  </a:lnTo>
                  <a:lnTo>
                    <a:pt x="1354150" y="428980"/>
                  </a:lnTo>
                  <a:lnTo>
                    <a:pt x="1365084" y="389343"/>
                  </a:lnTo>
                  <a:lnTo>
                    <a:pt x="1367409" y="342671"/>
                  </a:lnTo>
                  <a:close/>
                </a:path>
                <a:path w="11110594" h="553720">
                  <a:moveTo>
                    <a:pt x="5168747" y="407327"/>
                  </a:moveTo>
                  <a:lnTo>
                    <a:pt x="4972202" y="407327"/>
                  </a:lnTo>
                  <a:lnTo>
                    <a:pt x="4979441" y="385279"/>
                  </a:lnTo>
                  <a:lnTo>
                    <a:pt x="4990300" y="364807"/>
                  </a:lnTo>
                  <a:lnTo>
                    <a:pt x="5004574" y="346036"/>
                  </a:lnTo>
                  <a:lnTo>
                    <a:pt x="5021986" y="329095"/>
                  </a:lnTo>
                  <a:lnTo>
                    <a:pt x="5086642" y="272846"/>
                  </a:lnTo>
                  <a:lnTo>
                    <a:pt x="5120716" y="241033"/>
                  </a:lnTo>
                  <a:lnTo>
                    <a:pt x="5145875" y="207467"/>
                  </a:lnTo>
                  <a:lnTo>
                    <a:pt x="5161458" y="168922"/>
                  </a:lnTo>
                  <a:lnTo>
                    <a:pt x="5166804" y="122199"/>
                  </a:lnTo>
                  <a:lnTo>
                    <a:pt x="5164213" y="94348"/>
                  </a:lnTo>
                  <a:lnTo>
                    <a:pt x="5143322" y="46558"/>
                  </a:lnTo>
                  <a:lnTo>
                    <a:pt x="5097462" y="8928"/>
                  </a:lnTo>
                  <a:lnTo>
                    <a:pt x="5043970" y="12"/>
                  </a:lnTo>
                  <a:lnTo>
                    <a:pt x="4994453" y="6883"/>
                  </a:lnTo>
                  <a:lnTo>
                    <a:pt x="4957724" y="26441"/>
                  </a:lnTo>
                  <a:lnTo>
                    <a:pt x="4932756" y="57124"/>
                  </a:lnTo>
                  <a:lnTo>
                    <a:pt x="4918532" y="97320"/>
                  </a:lnTo>
                  <a:lnTo>
                    <a:pt x="4914011" y="145478"/>
                  </a:lnTo>
                  <a:lnTo>
                    <a:pt x="4970907" y="145478"/>
                  </a:lnTo>
                  <a:lnTo>
                    <a:pt x="4972316" y="119113"/>
                  </a:lnTo>
                  <a:lnTo>
                    <a:pt x="4980686" y="86321"/>
                  </a:lnTo>
                  <a:lnTo>
                    <a:pt x="5002276" y="58369"/>
                  </a:lnTo>
                  <a:lnTo>
                    <a:pt x="5043322" y="46558"/>
                  </a:lnTo>
                  <a:lnTo>
                    <a:pt x="5074463" y="53924"/>
                  </a:lnTo>
                  <a:lnTo>
                    <a:pt x="5095037" y="73063"/>
                  </a:lnTo>
                  <a:lnTo>
                    <a:pt x="5106416" y="99479"/>
                  </a:lnTo>
                  <a:lnTo>
                    <a:pt x="5109908" y="128676"/>
                  </a:lnTo>
                  <a:lnTo>
                    <a:pt x="5105603" y="162661"/>
                  </a:lnTo>
                  <a:lnTo>
                    <a:pt x="5093347" y="190652"/>
                  </a:lnTo>
                  <a:lnTo>
                    <a:pt x="5074183" y="215125"/>
                  </a:lnTo>
                  <a:lnTo>
                    <a:pt x="5049139" y="238582"/>
                  </a:lnTo>
                  <a:lnTo>
                    <a:pt x="5011636" y="270256"/>
                  </a:lnTo>
                  <a:lnTo>
                    <a:pt x="4974628" y="306095"/>
                  </a:lnTo>
                  <a:lnTo>
                    <a:pt x="4943018" y="348488"/>
                  </a:lnTo>
                  <a:lnTo>
                    <a:pt x="4920996" y="398640"/>
                  </a:lnTo>
                  <a:lnTo>
                    <a:pt x="4912715" y="457758"/>
                  </a:lnTo>
                  <a:lnTo>
                    <a:pt x="5168747" y="457758"/>
                  </a:lnTo>
                  <a:lnTo>
                    <a:pt x="5168747" y="407327"/>
                  </a:lnTo>
                  <a:close/>
                </a:path>
                <a:path w="11110594" h="553720">
                  <a:moveTo>
                    <a:pt x="5303228" y="389229"/>
                  </a:moveTo>
                  <a:lnTo>
                    <a:pt x="5243741" y="389229"/>
                  </a:lnTo>
                  <a:lnTo>
                    <a:pt x="5243741" y="457758"/>
                  </a:lnTo>
                  <a:lnTo>
                    <a:pt x="5272189" y="457758"/>
                  </a:lnTo>
                  <a:lnTo>
                    <a:pt x="5272189" y="473278"/>
                  </a:lnTo>
                  <a:lnTo>
                    <a:pt x="5270932" y="490410"/>
                  </a:lnTo>
                  <a:lnTo>
                    <a:pt x="5266448" y="503732"/>
                  </a:lnTo>
                  <a:lnTo>
                    <a:pt x="5257736" y="514273"/>
                  </a:lnTo>
                  <a:lnTo>
                    <a:pt x="5243741" y="523062"/>
                  </a:lnTo>
                  <a:lnTo>
                    <a:pt x="5243741" y="553440"/>
                  </a:lnTo>
                  <a:lnTo>
                    <a:pt x="5276215" y="536930"/>
                  </a:lnTo>
                  <a:lnTo>
                    <a:pt x="5294096" y="512064"/>
                  </a:lnTo>
                  <a:lnTo>
                    <a:pt x="5301666" y="480885"/>
                  </a:lnTo>
                  <a:lnTo>
                    <a:pt x="5303228" y="445477"/>
                  </a:lnTo>
                  <a:lnTo>
                    <a:pt x="5303228" y="389229"/>
                  </a:lnTo>
                  <a:close/>
                </a:path>
                <a:path w="11110594" h="553720">
                  <a:moveTo>
                    <a:pt x="5635536" y="309702"/>
                  </a:moveTo>
                  <a:lnTo>
                    <a:pt x="5630215" y="257035"/>
                  </a:lnTo>
                  <a:lnTo>
                    <a:pt x="5614949" y="215049"/>
                  </a:lnTo>
                  <a:lnTo>
                    <a:pt x="5604497" y="201726"/>
                  </a:lnTo>
                  <a:lnTo>
                    <a:pt x="5597893" y="193319"/>
                  </a:lnTo>
                  <a:lnTo>
                    <a:pt x="5590845" y="184327"/>
                  </a:lnTo>
                  <a:lnTo>
                    <a:pt x="5558993" y="165468"/>
                  </a:lnTo>
                  <a:lnTo>
                    <a:pt x="5520448" y="159054"/>
                  </a:lnTo>
                  <a:lnTo>
                    <a:pt x="5497474" y="161226"/>
                  </a:lnTo>
                  <a:lnTo>
                    <a:pt x="5475757" y="167703"/>
                  </a:lnTo>
                  <a:lnTo>
                    <a:pt x="5456352" y="178422"/>
                  </a:lnTo>
                  <a:lnTo>
                    <a:pt x="5440286" y="193319"/>
                  </a:lnTo>
                  <a:lnTo>
                    <a:pt x="5438991" y="192036"/>
                  </a:lnTo>
                  <a:lnTo>
                    <a:pt x="5457088" y="59486"/>
                  </a:lnTo>
                  <a:lnTo>
                    <a:pt x="5618086" y="59486"/>
                  </a:lnTo>
                  <a:lnTo>
                    <a:pt x="5618086" y="9055"/>
                  </a:lnTo>
                  <a:lnTo>
                    <a:pt x="5413781" y="9055"/>
                  </a:lnTo>
                  <a:lnTo>
                    <a:pt x="5388559" y="243751"/>
                  </a:lnTo>
                  <a:lnTo>
                    <a:pt x="5437695" y="246341"/>
                  </a:lnTo>
                  <a:lnTo>
                    <a:pt x="5442255" y="234721"/>
                  </a:lnTo>
                  <a:lnTo>
                    <a:pt x="5455234" y="219900"/>
                  </a:lnTo>
                  <a:lnTo>
                    <a:pt x="5475617" y="207149"/>
                  </a:lnTo>
                  <a:lnTo>
                    <a:pt x="5502351" y="201726"/>
                  </a:lnTo>
                  <a:lnTo>
                    <a:pt x="5538546" y="210794"/>
                  </a:lnTo>
                  <a:lnTo>
                    <a:pt x="5562079" y="234530"/>
                  </a:lnTo>
                  <a:lnTo>
                    <a:pt x="5574817" y="267728"/>
                  </a:lnTo>
                  <a:lnTo>
                    <a:pt x="5578640" y="305168"/>
                  </a:lnTo>
                  <a:lnTo>
                    <a:pt x="5576011" y="343395"/>
                  </a:lnTo>
                  <a:lnTo>
                    <a:pt x="5565394" y="382104"/>
                  </a:lnTo>
                  <a:lnTo>
                    <a:pt x="5542648" y="412089"/>
                  </a:lnTo>
                  <a:lnTo>
                    <a:pt x="5503646" y="424141"/>
                  </a:lnTo>
                  <a:lnTo>
                    <a:pt x="5467096" y="414362"/>
                  </a:lnTo>
                  <a:lnTo>
                    <a:pt x="5445938" y="391083"/>
                  </a:lnTo>
                  <a:lnTo>
                    <a:pt x="5436184" y="363308"/>
                  </a:lnTo>
                  <a:lnTo>
                    <a:pt x="5433822" y="340093"/>
                  </a:lnTo>
                  <a:lnTo>
                    <a:pt x="5376926" y="340093"/>
                  </a:lnTo>
                  <a:lnTo>
                    <a:pt x="5389791" y="400608"/>
                  </a:lnTo>
                  <a:lnTo>
                    <a:pt x="5411279" y="432816"/>
                  </a:lnTo>
                  <a:lnTo>
                    <a:pt x="5447601" y="457161"/>
                  </a:lnTo>
                  <a:lnTo>
                    <a:pt x="5502351" y="466813"/>
                  </a:lnTo>
                  <a:lnTo>
                    <a:pt x="5552948" y="458660"/>
                  </a:lnTo>
                  <a:lnTo>
                    <a:pt x="5590565" y="436079"/>
                  </a:lnTo>
                  <a:lnTo>
                    <a:pt x="5599519" y="424141"/>
                  </a:lnTo>
                  <a:lnTo>
                    <a:pt x="5616206" y="401866"/>
                  </a:lnTo>
                  <a:lnTo>
                    <a:pt x="5630875" y="358813"/>
                  </a:lnTo>
                  <a:lnTo>
                    <a:pt x="5635536" y="309702"/>
                  </a:lnTo>
                  <a:close/>
                </a:path>
                <a:path w="11110594" h="553720">
                  <a:moveTo>
                    <a:pt x="6015685" y="124142"/>
                  </a:moveTo>
                  <a:lnTo>
                    <a:pt x="6013361" y="77470"/>
                  </a:lnTo>
                  <a:lnTo>
                    <a:pt x="6002426" y="37833"/>
                  </a:lnTo>
                  <a:lnTo>
                    <a:pt x="5969139" y="8572"/>
                  </a:lnTo>
                  <a:lnTo>
                    <a:pt x="5969139" y="124142"/>
                  </a:lnTo>
                  <a:lnTo>
                    <a:pt x="5968276" y="160718"/>
                  </a:lnTo>
                  <a:lnTo>
                    <a:pt x="5963640" y="188874"/>
                  </a:lnTo>
                  <a:lnTo>
                    <a:pt x="5952223" y="206959"/>
                  </a:lnTo>
                  <a:lnTo>
                    <a:pt x="5930989" y="213360"/>
                  </a:lnTo>
                  <a:lnTo>
                    <a:pt x="5909767" y="206959"/>
                  </a:lnTo>
                  <a:lnTo>
                    <a:pt x="5898350" y="188874"/>
                  </a:lnTo>
                  <a:lnTo>
                    <a:pt x="5893727" y="160718"/>
                  </a:lnTo>
                  <a:lnTo>
                    <a:pt x="5892851" y="124142"/>
                  </a:lnTo>
                  <a:lnTo>
                    <a:pt x="5893727" y="87566"/>
                  </a:lnTo>
                  <a:lnTo>
                    <a:pt x="5898350" y="59410"/>
                  </a:lnTo>
                  <a:lnTo>
                    <a:pt x="5909767" y="41313"/>
                  </a:lnTo>
                  <a:lnTo>
                    <a:pt x="5930989" y="34925"/>
                  </a:lnTo>
                  <a:lnTo>
                    <a:pt x="5952223" y="41313"/>
                  </a:lnTo>
                  <a:lnTo>
                    <a:pt x="5963640" y="59410"/>
                  </a:lnTo>
                  <a:lnTo>
                    <a:pt x="5968276" y="87566"/>
                  </a:lnTo>
                  <a:lnTo>
                    <a:pt x="5969139" y="124142"/>
                  </a:lnTo>
                  <a:lnTo>
                    <a:pt x="5969139" y="8572"/>
                  </a:lnTo>
                  <a:lnTo>
                    <a:pt x="5930989" y="12"/>
                  </a:lnTo>
                  <a:lnTo>
                    <a:pt x="5885027" y="10312"/>
                  </a:lnTo>
                  <a:lnTo>
                    <a:pt x="5848629" y="77470"/>
                  </a:lnTo>
                  <a:lnTo>
                    <a:pt x="5846305" y="124142"/>
                  </a:lnTo>
                  <a:lnTo>
                    <a:pt x="5848629" y="170815"/>
                  </a:lnTo>
                  <a:lnTo>
                    <a:pt x="5859564" y="210451"/>
                  </a:lnTo>
                  <a:lnTo>
                    <a:pt x="5885027" y="237972"/>
                  </a:lnTo>
                  <a:lnTo>
                    <a:pt x="5930989" y="248285"/>
                  </a:lnTo>
                  <a:lnTo>
                    <a:pt x="5976950" y="237972"/>
                  </a:lnTo>
                  <a:lnTo>
                    <a:pt x="5999746" y="213360"/>
                  </a:lnTo>
                  <a:lnTo>
                    <a:pt x="6002426" y="210451"/>
                  </a:lnTo>
                  <a:lnTo>
                    <a:pt x="6013361" y="170815"/>
                  </a:lnTo>
                  <a:lnTo>
                    <a:pt x="6015685" y="124142"/>
                  </a:lnTo>
                  <a:close/>
                </a:path>
                <a:path w="11110594" h="553720">
                  <a:moveTo>
                    <a:pt x="6182499" y="12"/>
                  </a:moveTo>
                  <a:lnTo>
                    <a:pt x="6137237" y="12"/>
                  </a:lnTo>
                  <a:lnTo>
                    <a:pt x="5936818" y="466813"/>
                  </a:lnTo>
                  <a:lnTo>
                    <a:pt x="5982068" y="466813"/>
                  </a:lnTo>
                  <a:lnTo>
                    <a:pt x="6182499" y="12"/>
                  </a:lnTo>
                  <a:close/>
                </a:path>
                <a:path w="11110594" h="553720">
                  <a:moveTo>
                    <a:pt x="6277534" y="342671"/>
                  </a:moveTo>
                  <a:lnTo>
                    <a:pt x="6275209" y="295998"/>
                  </a:lnTo>
                  <a:lnTo>
                    <a:pt x="6264275" y="256362"/>
                  </a:lnTo>
                  <a:lnTo>
                    <a:pt x="6230988" y="227101"/>
                  </a:lnTo>
                  <a:lnTo>
                    <a:pt x="6230988" y="342671"/>
                  </a:lnTo>
                  <a:lnTo>
                    <a:pt x="6230124" y="379247"/>
                  </a:lnTo>
                  <a:lnTo>
                    <a:pt x="6225489" y="407403"/>
                  </a:lnTo>
                  <a:lnTo>
                    <a:pt x="6214072" y="425500"/>
                  </a:lnTo>
                  <a:lnTo>
                    <a:pt x="6192837" y="431901"/>
                  </a:lnTo>
                  <a:lnTo>
                    <a:pt x="6171603" y="425500"/>
                  </a:lnTo>
                  <a:lnTo>
                    <a:pt x="6160186" y="407403"/>
                  </a:lnTo>
                  <a:lnTo>
                    <a:pt x="6155563" y="379247"/>
                  </a:lnTo>
                  <a:lnTo>
                    <a:pt x="6154699" y="342671"/>
                  </a:lnTo>
                  <a:lnTo>
                    <a:pt x="6155563" y="306095"/>
                  </a:lnTo>
                  <a:lnTo>
                    <a:pt x="6160186" y="277939"/>
                  </a:lnTo>
                  <a:lnTo>
                    <a:pt x="6171603" y="259842"/>
                  </a:lnTo>
                  <a:lnTo>
                    <a:pt x="6192837" y="253453"/>
                  </a:lnTo>
                  <a:lnTo>
                    <a:pt x="6214072" y="259842"/>
                  </a:lnTo>
                  <a:lnTo>
                    <a:pt x="6225489" y="277939"/>
                  </a:lnTo>
                  <a:lnTo>
                    <a:pt x="6230124" y="306095"/>
                  </a:lnTo>
                  <a:lnTo>
                    <a:pt x="6230988" y="342671"/>
                  </a:lnTo>
                  <a:lnTo>
                    <a:pt x="6230988" y="227101"/>
                  </a:lnTo>
                  <a:lnTo>
                    <a:pt x="6192837" y="218541"/>
                  </a:lnTo>
                  <a:lnTo>
                    <a:pt x="6146876" y="228841"/>
                  </a:lnTo>
                  <a:lnTo>
                    <a:pt x="6110465" y="295998"/>
                  </a:lnTo>
                  <a:lnTo>
                    <a:pt x="6108141" y="342671"/>
                  </a:lnTo>
                  <a:lnTo>
                    <a:pt x="6110465" y="389343"/>
                  </a:lnTo>
                  <a:lnTo>
                    <a:pt x="6121400" y="428980"/>
                  </a:lnTo>
                  <a:lnTo>
                    <a:pt x="6146876" y="456501"/>
                  </a:lnTo>
                  <a:lnTo>
                    <a:pt x="6192837" y="466813"/>
                  </a:lnTo>
                  <a:lnTo>
                    <a:pt x="6238799" y="456501"/>
                  </a:lnTo>
                  <a:lnTo>
                    <a:pt x="6261582" y="431901"/>
                  </a:lnTo>
                  <a:lnTo>
                    <a:pt x="6264275" y="428980"/>
                  </a:lnTo>
                  <a:lnTo>
                    <a:pt x="6275209" y="389343"/>
                  </a:lnTo>
                  <a:lnTo>
                    <a:pt x="6277534" y="342671"/>
                  </a:lnTo>
                  <a:close/>
                </a:path>
                <a:path w="11110594" h="553720">
                  <a:moveTo>
                    <a:pt x="10068535" y="0"/>
                  </a:moveTo>
                  <a:lnTo>
                    <a:pt x="10029749" y="0"/>
                  </a:lnTo>
                  <a:lnTo>
                    <a:pt x="10018789" y="38823"/>
                  </a:lnTo>
                  <a:lnTo>
                    <a:pt x="9993541" y="60782"/>
                  </a:lnTo>
                  <a:lnTo>
                    <a:pt x="9958095" y="71107"/>
                  </a:lnTo>
                  <a:lnTo>
                    <a:pt x="9916604" y="74993"/>
                  </a:lnTo>
                  <a:lnTo>
                    <a:pt x="9916604" y="113792"/>
                  </a:lnTo>
                  <a:lnTo>
                    <a:pt x="10014229" y="113792"/>
                  </a:lnTo>
                  <a:lnTo>
                    <a:pt x="10014229" y="457746"/>
                  </a:lnTo>
                  <a:lnTo>
                    <a:pt x="10068535" y="457746"/>
                  </a:lnTo>
                  <a:lnTo>
                    <a:pt x="10068535" y="0"/>
                  </a:lnTo>
                  <a:close/>
                </a:path>
                <a:path w="11110594" h="553720">
                  <a:moveTo>
                    <a:pt x="10469385" y="235343"/>
                  </a:moveTo>
                  <a:lnTo>
                    <a:pt x="10468661" y="187096"/>
                  </a:lnTo>
                  <a:lnTo>
                    <a:pt x="10465206" y="139776"/>
                  </a:lnTo>
                  <a:lnTo>
                    <a:pt x="10457066" y="95758"/>
                  </a:lnTo>
                  <a:lnTo>
                    <a:pt x="10442296" y="57416"/>
                  </a:lnTo>
                  <a:lnTo>
                    <a:pt x="10418966" y="27101"/>
                  </a:lnTo>
                  <a:lnTo>
                    <a:pt x="10412489" y="23291"/>
                  </a:lnTo>
                  <a:lnTo>
                    <a:pt x="10412489" y="235343"/>
                  </a:lnTo>
                  <a:lnTo>
                    <a:pt x="10411523" y="291973"/>
                  </a:lnTo>
                  <a:lnTo>
                    <a:pt x="10406647" y="343408"/>
                  </a:lnTo>
                  <a:lnTo>
                    <a:pt x="10394886" y="385419"/>
                  </a:lnTo>
                  <a:lnTo>
                    <a:pt x="10373258" y="413740"/>
                  </a:lnTo>
                  <a:lnTo>
                    <a:pt x="10338791" y="424129"/>
                  </a:lnTo>
                  <a:lnTo>
                    <a:pt x="10304310" y="413740"/>
                  </a:lnTo>
                  <a:lnTo>
                    <a:pt x="10282669" y="385419"/>
                  </a:lnTo>
                  <a:lnTo>
                    <a:pt x="10270909" y="343408"/>
                  </a:lnTo>
                  <a:lnTo>
                    <a:pt x="10266032" y="291973"/>
                  </a:lnTo>
                  <a:lnTo>
                    <a:pt x="10265080" y="235343"/>
                  </a:lnTo>
                  <a:lnTo>
                    <a:pt x="10266032" y="176580"/>
                  </a:lnTo>
                  <a:lnTo>
                    <a:pt x="10270909" y="123952"/>
                  </a:lnTo>
                  <a:lnTo>
                    <a:pt x="10282669" y="81445"/>
                  </a:lnTo>
                  <a:lnTo>
                    <a:pt x="10304310" y="53035"/>
                  </a:lnTo>
                  <a:lnTo>
                    <a:pt x="10338791" y="42672"/>
                  </a:lnTo>
                  <a:lnTo>
                    <a:pt x="10373258" y="53035"/>
                  </a:lnTo>
                  <a:lnTo>
                    <a:pt x="10394886" y="81445"/>
                  </a:lnTo>
                  <a:lnTo>
                    <a:pt x="10406647" y="123952"/>
                  </a:lnTo>
                  <a:lnTo>
                    <a:pt x="10411523" y="176580"/>
                  </a:lnTo>
                  <a:lnTo>
                    <a:pt x="10412489" y="235343"/>
                  </a:lnTo>
                  <a:lnTo>
                    <a:pt x="10412489" y="23291"/>
                  </a:lnTo>
                  <a:lnTo>
                    <a:pt x="10385107" y="7175"/>
                  </a:lnTo>
                  <a:lnTo>
                    <a:pt x="10338791" y="0"/>
                  </a:lnTo>
                  <a:lnTo>
                    <a:pt x="10292461" y="7747"/>
                  </a:lnTo>
                  <a:lnTo>
                    <a:pt x="10258603" y="29019"/>
                  </a:lnTo>
                  <a:lnTo>
                    <a:pt x="10235273" y="60871"/>
                  </a:lnTo>
                  <a:lnTo>
                    <a:pt x="10220503" y="100380"/>
                  </a:lnTo>
                  <a:lnTo>
                    <a:pt x="10212362" y="144576"/>
                  </a:lnTo>
                  <a:lnTo>
                    <a:pt x="10208895" y="190550"/>
                  </a:lnTo>
                  <a:lnTo>
                    <a:pt x="10208184" y="235343"/>
                  </a:lnTo>
                  <a:lnTo>
                    <a:pt x="10208895" y="282371"/>
                  </a:lnTo>
                  <a:lnTo>
                    <a:pt x="10212362" y="328726"/>
                  </a:lnTo>
                  <a:lnTo>
                    <a:pt x="10220503" y="372046"/>
                  </a:lnTo>
                  <a:lnTo>
                    <a:pt x="10235273" y="409905"/>
                  </a:lnTo>
                  <a:lnTo>
                    <a:pt x="10292461" y="459689"/>
                  </a:lnTo>
                  <a:lnTo>
                    <a:pt x="10338791" y="466801"/>
                  </a:lnTo>
                  <a:lnTo>
                    <a:pt x="10385107" y="459041"/>
                  </a:lnTo>
                  <a:lnTo>
                    <a:pt x="10418966" y="437769"/>
                  </a:lnTo>
                  <a:lnTo>
                    <a:pt x="10428986" y="424129"/>
                  </a:lnTo>
                  <a:lnTo>
                    <a:pt x="10442296" y="406031"/>
                  </a:lnTo>
                  <a:lnTo>
                    <a:pt x="10457066" y="366890"/>
                  </a:lnTo>
                  <a:lnTo>
                    <a:pt x="10465206" y="323354"/>
                  </a:lnTo>
                  <a:lnTo>
                    <a:pt x="10468661" y="278498"/>
                  </a:lnTo>
                  <a:lnTo>
                    <a:pt x="10469385" y="235343"/>
                  </a:lnTo>
                  <a:close/>
                </a:path>
                <a:path w="11110594" h="553720">
                  <a:moveTo>
                    <a:pt x="10848251" y="124142"/>
                  </a:moveTo>
                  <a:lnTo>
                    <a:pt x="10845927" y="77470"/>
                  </a:lnTo>
                  <a:lnTo>
                    <a:pt x="10834992" y="37833"/>
                  </a:lnTo>
                  <a:lnTo>
                    <a:pt x="10801706" y="8572"/>
                  </a:lnTo>
                  <a:lnTo>
                    <a:pt x="10801706" y="124142"/>
                  </a:lnTo>
                  <a:lnTo>
                    <a:pt x="10800829" y="160718"/>
                  </a:lnTo>
                  <a:lnTo>
                    <a:pt x="10796207" y="188874"/>
                  </a:lnTo>
                  <a:lnTo>
                    <a:pt x="10784789" y="206971"/>
                  </a:lnTo>
                  <a:lnTo>
                    <a:pt x="10763555" y="213360"/>
                  </a:lnTo>
                  <a:lnTo>
                    <a:pt x="10742308" y="206971"/>
                  </a:lnTo>
                  <a:lnTo>
                    <a:pt x="10730890" y="188874"/>
                  </a:lnTo>
                  <a:lnTo>
                    <a:pt x="10726268" y="160718"/>
                  </a:lnTo>
                  <a:lnTo>
                    <a:pt x="10725404" y="124142"/>
                  </a:lnTo>
                  <a:lnTo>
                    <a:pt x="10726268" y="87566"/>
                  </a:lnTo>
                  <a:lnTo>
                    <a:pt x="10730890" y="59410"/>
                  </a:lnTo>
                  <a:lnTo>
                    <a:pt x="10742308" y="41313"/>
                  </a:lnTo>
                  <a:lnTo>
                    <a:pt x="10763555" y="34912"/>
                  </a:lnTo>
                  <a:lnTo>
                    <a:pt x="10784789" y="41313"/>
                  </a:lnTo>
                  <a:lnTo>
                    <a:pt x="10796207" y="59410"/>
                  </a:lnTo>
                  <a:lnTo>
                    <a:pt x="10800829" y="87566"/>
                  </a:lnTo>
                  <a:lnTo>
                    <a:pt x="10801706" y="124142"/>
                  </a:lnTo>
                  <a:lnTo>
                    <a:pt x="10801706" y="8572"/>
                  </a:lnTo>
                  <a:lnTo>
                    <a:pt x="10763555" y="0"/>
                  </a:lnTo>
                  <a:lnTo>
                    <a:pt x="10717581" y="10312"/>
                  </a:lnTo>
                  <a:lnTo>
                    <a:pt x="10681183" y="77470"/>
                  </a:lnTo>
                  <a:lnTo>
                    <a:pt x="10678859" y="124142"/>
                  </a:lnTo>
                  <a:lnTo>
                    <a:pt x="10681183" y="170815"/>
                  </a:lnTo>
                  <a:lnTo>
                    <a:pt x="10692105" y="210451"/>
                  </a:lnTo>
                  <a:lnTo>
                    <a:pt x="10717581" y="237972"/>
                  </a:lnTo>
                  <a:lnTo>
                    <a:pt x="10763555" y="248272"/>
                  </a:lnTo>
                  <a:lnTo>
                    <a:pt x="10809516" y="237972"/>
                  </a:lnTo>
                  <a:lnTo>
                    <a:pt x="10832300" y="213360"/>
                  </a:lnTo>
                  <a:lnTo>
                    <a:pt x="10834992" y="210451"/>
                  </a:lnTo>
                  <a:lnTo>
                    <a:pt x="10845927" y="170815"/>
                  </a:lnTo>
                  <a:lnTo>
                    <a:pt x="10848251" y="124142"/>
                  </a:lnTo>
                  <a:close/>
                </a:path>
                <a:path w="11110594" h="553720">
                  <a:moveTo>
                    <a:pt x="11015053" y="0"/>
                  </a:moveTo>
                  <a:lnTo>
                    <a:pt x="10969803" y="0"/>
                  </a:lnTo>
                  <a:lnTo>
                    <a:pt x="10769371" y="466801"/>
                  </a:lnTo>
                  <a:lnTo>
                    <a:pt x="10814634" y="466801"/>
                  </a:lnTo>
                  <a:lnTo>
                    <a:pt x="11015053" y="0"/>
                  </a:lnTo>
                  <a:close/>
                </a:path>
                <a:path w="11110594" h="553720">
                  <a:moveTo>
                    <a:pt x="11110100" y="342671"/>
                  </a:moveTo>
                  <a:lnTo>
                    <a:pt x="11107776" y="295998"/>
                  </a:lnTo>
                  <a:lnTo>
                    <a:pt x="11096841" y="256362"/>
                  </a:lnTo>
                  <a:lnTo>
                    <a:pt x="11063542" y="227088"/>
                  </a:lnTo>
                  <a:lnTo>
                    <a:pt x="11063542" y="342671"/>
                  </a:lnTo>
                  <a:lnTo>
                    <a:pt x="11062665" y="379247"/>
                  </a:lnTo>
                  <a:lnTo>
                    <a:pt x="11058042" y="407403"/>
                  </a:lnTo>
                  <a:lnTo>
                    <a:pt x="11046638" y="425500"/>
                  </a:lnTo>
                  <a:lnTo>
                    <a:pt x="11025403" y="431888"/>
                  </a:lnTo>
                  <a:lnTo>
                    <a:pt x="11004156" y="425500"/>
                  </a:lnTo>
                  <a:lnTo>
                    <a:pt x="10992739" y="407403"/>
                  </a:lnTo>
                  <a:lnTo>
                    <a:pt x="10988116" y="379247"/>
                  </a:lnTo>
                  <a:lnTo>
                    <a:pt x="10987253" y="342671"/>
                  </a:lnTo>
                  <a:lnTo>
                    <a:pt x="10988116" y="306095"/>
                  </a:lnTo>
                  <a:lnTo>
                    <a:pt x="10992739" y="277939"/>
                  </a:lnTo>
                  <a:lnTo>
                    <a:pt x="11004156" y="259842"/>
                  </a:lnTo>
                  <a:lnTo>
                    <a:pt x="11025403" y="253441"/>
                  </a:lnTo>
                  <a:lnTo>
                    <a:pt x="11046638" y="259842"/>
                  </a:lnTo>
                  <a:lnTo>
                    <a:pt x="11058042" y="277939"/>
                  </a:lnTo>
                  <a:lnTo>
                    <a:pt x="11062665" y="306095"/>
                  </a:lnTo>
                  <a:lnTo>
                    <a:pt x="11063542" y="342671"/>
                  </a:lnTo>
                  <a:lnTo>
                    <a:pt x="11063542" y="227088"/>
                  </a:lnTo>
                  <a:lnTo>
                    <a:pt x="11025403" y="218528"/>
                  </a:lnTo>
                  <a:lnTo>
                    <a:pt x="10979429" y="228841"/>
                  </a:lnTo>
                  <a:lnTo>
                    <a:pt x="10943031" y="295998"/>
                  </a:lnTo>
                  <a:lnTo>
                    <a:pt x="10940707" y="342671"/>
                  </a:lnTo>
                  <a:lnTo>
                    <a:pt x="10943031" y="389343"/>
                  </a:lnTo>
                  <a:lnTo>
                    <a:pt x="10953953" y="428980"/>
                  </a:lnTo>
                  <a:lnTo>
                    <a:pt x="10979429" y="456501"/>
                  </a:lnTo>
                  <a:lnTo>
                    <a:pt x="11025403" y="466801"/>
                  </a:lnTo>
                  <a:lnTo>
                    <a:pt x="11071365" y="456501"/>
                  </a:lnTo>
                  <a:lnTo>
                    <a:pt x="11094149" y="431888"/>
                  </a:lnTo>
                  <a:lnTo>
                    <a:pt x="11096841" y="428980"/>
                  </a:lnTo>
                  <a:lnTo>
                    <a:pt x="11107776" y="389343"/>
                  </a:lnTo>
                  <a:lnTo>
                    <a:pt x="11110100" y="34267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688887" y="1906855"/>
              <a:ext cx="3533140" cy="518795"/>
            </a:xfrm>
            <a:custGeom>
              <a:avLst/>
              <a:gdLst/>
              <a:ahLst/>
              <a:cxnLst/>
              <a:rect l="l" t="t" r="r" b="b"/>
              <a:pathLst>
                <a:path w="3533140" h="518794">
                  <a:moveTo>
                    <a:pt x="198374" y="76834"/>
                  </a:moveTo>
                  <a:lnTo>
                    <a:pt x="118745" y="76834"/>
                  </a:lnTo>
                  <a:lnTo>
                    <a:pt x="118745" y="508507"/>
                  </a:lnTo>
                  <a:lnTo>
                    <a:pt x="198374" y="508507"/>
                  </a:lnTo>
                  <a:lnTo>
                    <a:pt x="198374" y="76834"/>
                  </a:lnTo>
                  <a:close/>
                </a:path>
                <a:path w="3533140" h="518794">
                  <a:moveTo>
                    <a:pt x="379285" y="132714"/>
                  </a:moveTo>
                  <a:lnTo>
                    <a:pt x="303847" y="132714"/>
                  </a:lnTo>
                  <a:lnTo>
                    <a:pt x="303847" y="508507"/>
                  </a:lnTo>
                  <a:lnTo>
                    <a:pt x="379285" y="508507"/>
                  </a:lnTo>
                  <a:lnTo>
                    <a:pt x="379285" y="283590"/>
                  </a:lnTo>
                  <a:lnTo>
                    <a:pt x="386259" y="240807"/>
                  </a:lnTo>
                  <a:lnTo>
                    <a:pt x="404169" y="214788"/>
                  </a:lnTo>
                  <a:lnTo>
                    <a:pt x="428497" y="201866"/>
                  </a:lnTo>
                  <a:lnTo>
                    <a:pt x="454723" y="198373"/>
                  </a:lnTo>
                  <a:lnTo>
                    <a:pt x="486156" y="198373"/>
                  </a:lnTo>
                  <a:lnTo>
                    <a:pt x="486156" y="191388"/>
                  </a:lnTo>
                  <a:lnTo>
                    <a:pt x="379285" y="191388"/>
                  </a:lnTo>
                  <a:lnTo>
                    <a:pt x="379285" y="132714"/>
                  </a:lnTo>
                  <a:close/>
                </a:path>
                <a:path w="3533140" h="518794">
                  <a:moveTo>
                    <a:pt x="486156" y="198373"/>
                  </a:moveTo>
                  <a:lnTo>
                    <a:pt x="454723" y="198373"/>
                  </a:lnTo>
                  <a:lnTo>
                    <a:pt x="464447" y="198734"/>
                  </a:lnTo>
                  <a:lnTo>
                    <a:pt x="473321" y="199683"/>
                  </a:lnTo>
                  <a:lnTo>
                    <a:pt x="480753" y="201026"/>
                  </a:lnTo>
                  <a:lnTo>
                    <a:pt x="486156" y="202564"/>
                  </a:lnTo>
                  <a:lnTo>
                    <a:pt x="486156" y="198373"/>
                  </a:lnTo>
                  <a:close/>
                </a:path>
                <a:path w="3533140" h="518794">
                  <a:moveTo>
                    <a:pt x="475678" y="122935"/>
                  </a:moveTo>
                  <a:lnTo>
                    <a:pt x="467995" y="122935"/>
                  </a:lnTo>
                  <a:lnTo>
                    <a:pt x="438734" y="127738"/>
                  </a:lnTo>
                  <a:lnTo>
                    <a:pt x="414647" y="141446"/>
                  </a:lnTo>
                  <a:lnTo>
                    <a:pt x="395405" y="163012"/>
                  </a:lnTo>
                  <a:lnTo>
                    <a:pt x="380682" y="191388"/>
                  </a:lnTo>
                  <a:lnTo>
                    <a:pt x="486156" y="191388"/>
                  </a:lnTo>
                  <a:lnTo>
                    <a:pt x="486156" y="125729"/>
                  </a:lnTo>
                  <a:lnTo>
                    <a:pt x="481965" y="123634"/>
                  </a:lnTo>
                  <a:lnTo>
                    <a:pt x="475678" y="122935"/>
                  </a:lnTo>
                  <a:close/>
                </a:path>
                <a:path w="3533140" h="518794">
                  <a:moveTo>
                    <a:pt x="315023" y="9778"/>
                  </a:moveTo>
                  <a:lnTo>
                    <a:pt x="0" y="9778"/>
                  </a:lnTo>
                  <a:lnTo>
                    <a:pt x="0" y="76834"/>
                  </a:lnTo>
                  <a:lnTo>
                    <a:pt x="315023" y="76834"/>
                  </a:lnTo>
                  <a:lnTo>
                    <a:pt x="315023" y="9778"/>
                  </a:lnTo>
                  <a:close/>
                </a:path>
                <a:path w="3533140" h="518794">
                  <a:moveTo>
                    <a:pt x="602805" y="4190"/>
                  </a:moveTo>
                  <a:lnTo>
                    <a:pt x="527367" y="4190"/>
                  </a:lnTo>
                  <a:lnTo>
                    <a:pt x="527367" y="79628"/>
                  </a:lnTo>
                  <a:lnTo>
                    <a:pt x="602805" y="79628"/>
                  </a:lnTo>
                  <a:lnTo>
                    <a:pt x="602805" y="4190"/>
                  </a:lnTo>
                  <a:close/>
                </a:path>
                <a:path w="3533140" h="518794">
                  <a:moveTo>
                    <a:pt x="602805" y="132714"/>
                  </a:moveTo>
                  <a:lnTo>
                    <a:pt x="527367" y="132714"/>
                  </a:lnTo>
                  <a:lnTo>
                    <a:pt x="527367" y="508507"/>
                  </a:lnTo>
                  <a:lnTo>
                    <a:pt x="602805" y="508507"/>
                  </a:lnTo>
                  <a:lnTo>
                    <a:pt x="602805" y="132714"/>
                  </a:lnTo>
                  <a:close/>
                </a:path>
                <a:path w="3533140" h="518794">
                  <a:moveTo>
                    <a:pt x="750176" y="132714"/>
                  </a:moveTo>
                  <a:lnTo>
                    <a:pt x="678929" y="132714"/>
                  </a:lnTo>
                  <a:lnTo>
                    <a:pt x="678929" y="508507"/>
                  </a:lnTo>
                  <a:lnTo>
                    <a:pt x="754367" y="508507"/>
                  </a:lnTo>
                  <a:lnTo>
                    <a:pt x="754367" y="256349"/>
                  </a:lnTo>
                  <a:lnTo>
                    <a:pt x="759431" y="223672"/>
                  </a:lnTo>
                  <a:lnTo>
                    <a:pt x="772877" y="200818"/>
                  </a:lnTo>
                  <a:lnTo>
                    <a:pt x="792086" y="187394"/>
                  </a:lnTo>
                  <a:lnTo>
                    <a:pt x="814438" y="183006"/>
                  </a:lnTo>
                  <a:lnTo>
                    <a:pt x="936533" y="183006"/>
                  </a:lnTo>
                  <a:lnTo>
                    <a:pt x="935693" y="176862"/>
                  </a:lnTo>
                  <a:lnTo>
                    <a:pt x="935609" y="176720"/>
                  </a:lnTo>
                  <a:lnTo>
                    <a:pt x="750176" y="176720"/>
                  </a:lnTo>
                  <a:lnTo>
                    <a:pt x="750176" y="132714"/>
                  </a:lnTo>
                  <a:close/>
                </a:path>
                <a:path w="3533140" h="518794">
                  <a:moveTo>
                    <a:pt x="936533" y="183006"/>
                  </a:moveTo>
                  <a:lnTo>
                    <a:pt x="814438" y="183006"/>
                  </a:lnTo>
                  <a:lnTo>
                    <a:pt x="839125" y="186521"/>
                  </a:lnTo>
                  <a:lnTo>
                    <a:pt x="855300" y="198024"/>
                  </a:lnTo>
                  <a:lnTo>
                    <a:pt x="864140" y="218957"/>
                  </a:lnTo>
                  <a:lnTo>
                    <a:pt x="866825" y="250761"/>
                  </a:lnTo>
                  <a:lnTo>
                    <a:pt x="866825" y="508507"/>
                  </a:lnTo>
                  <a:lnTo>
                    <a:pt x="942263" y="508507"/>
                  </a:lnTo>
                  <a:lnTo>
                    <a:pt x="942263" y="224916"/>
                  </a:lnTo>
                  <a:lnTo>
                    <a:pt x="936533" y="183006"/>
                  </a:lnTo>
                  <a:close/>
                </a:path>
                <a:path w="3533140" h="518794">
                  <a:moveTo>
                    <a:pt x="848664" y="122935"/>
                  </a:moveTo>
                  <a:lnTo>
                    <a:pt x="818574" y="126624"/>
                  </a:lnTo>
                  <a:lnTo>
                    <a:pt x="791824" y="137255"/>
                  </a:lnTo>
                  <a:lnTo>
                    <a:pt x="769395" y="154172"/>
                  </a:lnTo>
                  <a:lnTo>
                    <a:pt x="752271" y="176720"/>
                  </a:lnTo>
                  <a:lnTo>
                    <a:pt x="935609" y="176720"/>
                  </a:lnTo>
                  <a:lnTo>
                    <a:pt x="916943" y="145375"/>
                  </a:lnTo>
                  <a:lnTo>
                    <a:pt x="887453" y="128163"/>
                  </a:lnTo>
                  <a:lnTo>
                    <a:pt x="848664" y="122935"/>
                  </a:lnTo>
                  <a:close/>
                </a:path>
                <a:path w="3533140" h="518794">
                  <a:moveTo>
                    <a:pt x="1090333" y="9778"/>
                  </a:moveTo>
                  <a:lnTo>
                    <a:pt x="1014895" y="9778"/>
                  </a:lnTo>
                  <a:lnTo>
                    <a:pt x="1014895" y="508507"/>
                  </a:lnTo>
                  <a:lnTo>
                    <a:pt x="1090333" y="508507"/>
                  </a:lnTo>
                  <a:lnTo>
                    <a:pt x="1090333" y="389064"/>
                  </a:lnTo>
                  <a:lnTo>
                    <a:pt x="1132941" y="337375"/>
                  </a:lnTo>
                  <a:lnTo>
                    <a:pt x="1212952" y="337375"/>
                  </a:lnTo>
                  <a:lnTo>
                    <a:pt x="1186692" y="289877"/>
                  </a:lnTo>
                  <a:lnTo>
                    <a:pt x="1090333" y="289877"/>
                  </a:lnTo>
                  <a:lnTo>
                    <a:pt x="1090333" y="9778"/>
                  </a:lnTo>
                  <a:close/>
                </a:path>
                <a:path w="3533140" h="518794">
                  <a:moveTo>
                    <a:pt x="1212952" y="337375"/>
                  </a:moveTo>
                  <a:lnTo>
                    <a:pt x="1132941" y="337375"/>
                  </a:lnTo>
                  <a:lnTo>
                    <a:pt x="1225143" y="508507"/>
                  </a:lnTo>
                  <a:lnTo>
                    <a:pt x="1307566" y="508507"/>
                  </a:lnTo>
                  <a:lnTo>
                    <a:pt x="1212952" y="337375"/>
                  </a:lnTo>
                  <a:close/>
                </a:path>
                <a:path w="3533140" h="518794">
                  <a:moveTo>
                    <a:pt x="1292898" y="132016"/>
                  </a:moveTo>
                  <a:lnTo>
                    <a:pt x="1205585" y="132714"/>
                  </a:lnTo>
                  <a:lnTo>
                    <a:pt x="1091730" y="289877"/>
                  </a:lnTo>
                  <a:lnTo>
                    <a:pt x="1186692" y="289877"/>
                  </a:lnTo>
                  <a:lnTo>
                    <a:pt x="1179741" y="277304"/>
                  </a:lnTo>
                  <a:lnTo>
                    <a:pt x="1292898" y="132016"/>
                  </a:lnTo>
                  <a:close/>
                </a:path>
                <a:path w="3533140" h="518794">
                  <a:moveTo>
                    <a:pt x="1390688" y="132714"/>
                  </a:moveTo>
                  <a:lnTo>
                    <a:pt x="1312456" y="132714"/>
                  </a:lnTo>
                  <a:lnTo>
                    <a:pt x="1397673" y="508507"/>
                  </a:lnTo>
                  <a:lnTo>
                    <a:pt x="1485684" y="508507"/>
                  </a:lnTo>
                  <a:lnTo>
                    <a:pt x="1500352" y="428878"/>
                  </a:lnTo>
                  <a:lnTo>
                    <a:pt x="1443075" y="428878"/>
                  </a:lnTo>
                  <a:lnTo>
                    <a:pt x="1390688" y="132714"/>
                  </a:lnTo>
                  <a:close/>
                </a:path>
                <a:path w="3533140" h="518794">
                  <a:moveTo>
                    <a:pt x="1601384" y="216534"/>
                  </a:moveTo>
                  <a:lnTo>
                    <a:pt x="1540865" y="216534"/>
                  </a:lnTo>
                  <a:lnTo>
                    <a:pt x="1599539" y="508507"/>
                  </a:lnTo>
                  <a:lnTo>
                    <a:pt x="1684058" y="508507"/>
                  </a:lnTo>
                  <a:lnTo>
                    <a:pt x="1702263" y="428878"/>
                  </a:lnTo>
                  <a:lnTo>
                    <a:pt x="1641449" y="428878"/>
                  </a:lnTo>
                  <a:lnTo>
                    <a:pt x="1601384" y="216534"/>
                  </a:lnTo>
                  <a:close/>
                </a:path>
                <a:path w="3533140" h="518794">
                  <a:moveTo>
                    <a:pt x="1585569" y="132714"/>
                  </a:moveTo>
                  <a:lnTo>
                    <a:pt x="1500352" y="132714"/>
                  </a:lnTo>
                  <a:lnTo>
                    <a:pt x="1444472" y="428878"/>
                  </a:lnTo>
                  <a:lnTo>
                    <a:pt x="1500352" y="428878"/>
                  </a:lnTo>
                  <a:lnTo>
                    <a:pt x="1539468" y="216534"/>
                  </a:lnTo>
                  <a:lnTo>
                    <a:pt x="1601384" y="216534"/>
                  </a:lnTo>
                  <a:lnTo>
                    <a:pt x="1585569" y="132714"/>
                  </a:lnTo>
                  <a:close/>
                </a:path>
                <a:path w="3533140" h="518794">
                  <a:moveTo>
                    <a:pt x="1769973" y="132714"/>
                  </a:moveTo>
                  <a:lnTo>
                    <a:pt x="1694535" y="132714"/>
                  </a:lnTo>
                  <a:lnTo>
                    <a:pt x="1642846" y="428878"/>
                  </a:lnTo>
                  <a:lnTo>
                    <a:pt x="1702263" y="428878"/>
                  </a:lnTo>
                  <a:lnTo>
                    <a:pt x="1769973" y="132714"/>
                  </a:lnTo>
                  <a:close/>
                </a:path>
                <a:path w="3533140" h="518794">
                  <a:moveTo>
                    <a:pt x="2046045" y="174624"/>
                  </a:moveTo>
                  <a:lnTo>
                    <a:pt x="1932025" y="174624"/>
                  </a:lnTo>
                  <a:lnTo>
                    <a:pt x="1956898" y="178543"/>
                  </a:lnTo>
                  <a:lnTo>
                    <a:pt x="1972800" y="189730"/>
                  </a:lnTo>
                  <a:lnTo>
                    <a:pt x="1981237" y="207334"/>
                  </a:lnTo>
                  <a:lnTo>
                    <a:pt x="1983714" y="230504"/>
                  </a:lnTo>
                  <a:lnTo>
                    <a:pt x="1980669" y="250805"/>
                  </a:lnTo>
                  <a:lnTo>
                    <a:pt x="1971927" y="264032"/>
                  </a:lnTo>
                  <a:lnTo>
                    <a:pt x="1958077" y="272545"/>
                  </a:lnTo>
                  <a:lnTo>
                    <a:pt x="1939709" y="278701"/>
                  </a:lnTo>
                  <a:lnTo>
                    <a:pt x="1881035" y="294766"/>
                  </a:lnTo>
                  <a:lnTo>
                    <a:pt x="1846175" y="308496"/>
                  </a:lnTo>
                  <a:lnTo>
                    <a:pt x="1818519" y="328644"/>
                  </a:lnTo>
                  <a:lnTo>
                    <a:pt x="1800292" y="361364"/>
                  </a:lnTo>
                  <a:lnTo>
                    <a:pt x="1793722" y="412813"/>
                  </a:lnTo>
                  <a:lnTo>
                    <a:pt x="1800456" y="459940"/>
                  </a:lnTo>
                  <a:lnTo>
                    <a:pt x="1819829" y="492791"/>
                  </a:lnTo>
                  <a:lnTo>
                    <a:pt x="1850595" y="512022"/>
                  </a:lnTo>
                  <a:lnTo>
                    <a:pt x="1891512" y="518286"/>
                  </a:lnTo>
                  <a:lnTo>
                    <a:pt x="1922148" y="514870"/>
                  </a:lnTo>
                  <a:lnTo>
                    <a:pt x="1947479" y="504578"/>
                  </a:lnTo>
                  <a:lnTo>
                    <a:pt x="1968227" y="487345"/>
                  </a:lnTo>
                  <a:lnTo>
                    <a:pt x="1985111" y="463105"/>
                  </a:lnTo>
                  <a:lnTo>
                    <a:pt x="2087092" y="463105"/>
                  </a:lnTo>
                  <a:lnTo>
                    <a:pt x="2087092" y="462406"/>
                  </a:lnTo>
                  <a:lnTo>
                    <a:pt x="1915960" y="462406"/>
                  </a:lnTo>
                  <a:lnTo>
                    <a:pt x="1895387" y="457986"/>
                  </a:lnTo>
                  <a:lnTo>
                    <a:pt x="1880773" y="445904"/>
                  </a:lnTo>
                  <a:lnTo>
                    <a:pt x="1872052" y="427929"/>
                  </a:lnTo>
                  <a:lnTo>
                    <a:pt x="1869160" y="405828"/>
                  </a:lnTo>
                  <a:lnTo>
                    <a:pt x="1870917" y="386019"/>
                  </a:lnTo>
                  <a:lnTo>
                    <a:pt x="1899894" y="345058"/>
                  </a:lnTo>
                  <a:lnTo>
                    <a:pt x="1942590" y="329168"/>
                  </a:lnTo>
                  <a:lnTo>
                    <a:pt x="1965018" y="320502"/>
                  </a:lnTo>
                  <a:lnTo>
                    <a:pt x="1983714" y="310133"/>
                  </a:lnTo>
                  <a:lnTo>
                    <a:pt x="2054961" y="310133"/>
                  </a:lnTo>
                  <a:lnTo>
                    <a:pt x="2054961" y="215137"/>
                  </a:lnTo>
                  <a:lnTo>
                    <a:pt x="2046045" y="174624"/>
                  </a:lnTo>
                  <a:close/>
                </a:path>
                <a:path w="3533140" h="518794">
                  <a:moveTo>
                    <a:pt x="2087092" y="463105"/>
                  </a:moveTo>
                  <a:lnTo>
                    <a:pt x="1986508" y="463105"/>
                  </a:lnTo>
                  <a:lnTo>
                    <a:pt x="1992609" y="486177"/>
                  </a:lnTo>
                  <a:lnTo>
                    <a:pt x="2006503" y="501522"/>
                  </a:lnTo>
                  <a:lnTo>
                    <a:pt x="2026290" y="510057"/>
                  </a:lnTo>
                  <a:lnTo>
                    <a:pt x="2050072" y="512698"/>
                  </a:lnTo>
                  <a:lnTo>
                    <a:pt x="2060767" y="511967"/>
                  </a:lnTo>
                  <a:lnTo>
                    <a:pt x="2070677" y="509992"/>
                  </a:lnTo>
                  <a:lnTo>
                    <a:pt x="2079540" y="507100"/>
                  </a:lnTo>
                  <a:lnTo>
                    <a:pt x="2087092" y="503618"/>
                  </a:lnTo>
                  <a:lnTo>
                    <a:pt x="2087092" y="463105"/>
                  </a:lnTo>
                  <a:close/>
                </a:path>
                <a:path w="3533140" h="518794">
                  <a:moveTo>
                    <a:pt x="2054961" y="310133"/>
                  </a:moveTo>
                  <a:lnTo>
                    <a:pt x="1983714" y="310133"/>
                  </a:lnTo>
                  <a:lnTo>
                    <a:pt x="1983714" y="372998"/>
                  </a:lnTo>
                  <a:lnTo>
                    <a:pt x="1979512" y="410543"/>
                  </a:lnTo>
                  <a:lnTo>
                    <a:pt x="1966863" y="438657"/>
                  </a:lnTo>
                  <a:lnTo>
                    <a:pt x="1945700" y="456295"/>
                  </a:lnTo>
                  <a:lnTo>
                    <a:pt x="1915960" y="462406"/>
                  </a:lnTo>
                  <a:lnTo>
                    <a:pt x="2087092" y="462406"/>
                  </a:lnTo>
                  <a:lnTo>
                    <a:pt x="2087092" y="456818"/>
                  </a:lnTo>
                  <a:lnTo>
                    <a:pt x="2074519" y="456818"/>
                  </a:lnTo>
                  <a:lnTo>
                    <a:pt x="2066748" y="454636"/>
                  </a:lnTo>
                  <a:lnTo>
                    <a:pt x="2060549" y="448786"/>
                  </a:lnTo>
                  <a:lnTo>
                    <a:pt x="2056445" y="440316"/>
                  </a:lnTo>
                  <a:lnTo>
                    <a:pt x="2054961" y="430275"/>
                  </a:lnTo>
                  <a:lnTo>
                    <a:pt x="2054961" y="310133"/>
                  </a:lnTo>
                  <a:close/>
                </a:path>
                <a:path w="3533140" h="518794">
                  <a:moveTo>
                    <a:pt x="2087092" y="454723"/>
                  </a:moveTo>
                  <a:lnTo>
                    <a:pt x="2084298" y="456120"/>
                  </a:lnTo>
                  <a:lnTo>
                    <a:pt x="2080107" y="456818"/>
                  </a:lnTo>
                  <a:lnTo>
                    <a:pt x="2087092" y="456818"/>
                  </a:lnTo>
                  <a:lnTo>
                    <a:pt x="2087092" y="454723"/>
                  </a:lnTo>
                  <a:close/>
                </a:path>
                <a:path w="3533140" h="518794">
                  <a:moveTo>
                    <a:pt x="1935518" y="122935"/>
                  </a:moveTo>
                  <a:lnTo>
                    <a:pt x="1883700" y="128082"/>
                  </a:lnTo>
                  <a:lnTo>
                    <a:pt x="1846199" y="143321"/>
                  </a:lnTo>
                  <a:lnTo>
                    <a:pt x="1807709" y="202866"/>
                  </a:lnTo>
                  <a:lnTo>
                    <a:pt x="1803501" y="246570"/>
                  </a:lnTo>
                  <a:lnTo>
                    <a:pt x="1874748" y="246570"/>
                  </a:lnTo>
                  <a:lnTo>
                    <a:pt x="1876625" y="220005"/>
                  </a:lnTo>
                  <a:lnTo>
                    <a:pt x="1884527" y="196976"/>
                  </a:lnTo>
                  <a:lnTo>
                    <a:pt x="1901859" y="180758"/>
                  </a:lnTo>
                  <a:lnTo>
                    <a:pt x="1932025" y="174624"/>
                  </a:lnTo>
                  <a:lnTo>
                    <a:pt x="2046045" y="174624"/>
                  </a:lnTo>
                  <a:lnTo>
                    <a:pt x="2045630" y="172736"/>
                  </a:lnTo>
                  <a:lnTo>
                    <a:pt x="2020123" y="144152"/>
                  </a:lnTo>
                  <a:lnTo>
                    <a:pt x="1982175" y="128011"/>
                  </a:lnTo>
                  <a:lnTo>
                    <a:pt x="1935518" y="122935"/>
                  </a:lnTo>
                  <a:close/>
                </a:path>
                <a:path w="3533140" h="518794">
                  <a:moveTo>
                    <a:pt x="2182088" y="387667"/>
                  </a:moveTo>
                  <a:lnTo>
                    <a:pt x="2115032" y="387667"/>
                  </a:lnTo>
                  <a:lnTo>
                    <a:pt x="2115032" y="401637"/>
                  </a:lnTo>
                  <a:lnTo>
                    <a:pt x="2120991" y="450510"/>
                  </a:lnTo>
                  <a:lnTo>
                    <a:pt x="2141226" y="487203"/>
                  </a:lnTo>
                  <a:lnTo>
                    <a:pt x="2179272" y="510276"/>
                  </a:lnTo>
                  <a:lnTo>
                    <a:pt x="2238667" y="518286"/>
                  </a:lnTo>
                  <a:lnTo>
                    <a:pt x="2291556" y="511683"/>
                  </a:lnTo>
                  <a:lnTo>
                    <a:pt x="2334361" y="491132"/>
                  </a:lnTo>
                  <a:lnTo>
                    <a:pt x="2354106" y="466597"/>
                  </a:lnTo>
                  <a:lnTo>
                    <a:pt x="2240762" y="466597"/>
                  </a:lnTo>
                  <a:lnTo>
                    <a:pt x="2213029" y="462308"/>
                  </a:lnTo>
                  <a:lnTo>
                    <a:pt x="2194923" y="449572"/>
                  </a:lnTo>
                  <a:lnTo>
                    <a:pt x="2185068" y="428584"/>
                  </a:lnTo>
                  <a:lnTo>
                    <a:pt x="2182088" y="399541"/>
                  </a:lnTo>
                  <a:lnTo>
                    <a:pt x="2182088" y="387667"/>
                  </a:lnTo>
                  <a:close/>
                </a:path>
                <a:path w="3533140" h="518794">
                  <a:moveTo>
                    <a:pt x="2247747" y="122935"/>
                  </a:moveTo>
                  <a:lnTo>
                    <a:pt x="2194661" y="129167"/>
                  </a:lnTo>
                  <a:lnTo>
                    <a:pt x="2154148" y="148169"/>
                  </a:lnTo>
                  <a:lnTo>
                    <a:pt x="2128304" y="180398"/>
                  </a:lnTo>
                  <a:lnTo>
                    <a:pt x="2119223" y="226313"/>
                  </a:lnTo>
                  <a:lnTo>
                    <a:pt x="2123818" y="265921"/>
                  </a:lnTo>
                  <a:lnTo>
                    <a:pt x="2138170" y="295902"/>
                  </a:lnTo>
                  <a:lnTo>
                    <a:pt x="2163130" y="318155"/>
                  </a:lnTo>
                  <a:lnTo>
                    <a:pt x="2199551" y="334581"/>
                  </a:lnTo>
                  <a:lnTo>
                    <a:pt x="2261019" y="356234"/>
                  </a:lnTo>
                  <a:lnTo>
                    <a:pt x="2278950" y="364857"/>
                  </a:lnTo>
                  <a:lnTo>
                    <a:pt x="2291840" y="377015"/>
                  </a:lnTo>
                  <a:lnTo>
                    <a:pt x="2299622" y="392578"/>
                  </a:lnTo>
                  <a:lnTo>
                    <a:pt x="2302230" y="411416"/>
                  </a:lnTo>
                  <a:lnTo>
                    <a:pt x="2298519" y="434477"/>
                  </a:lnTo>
                  <a:lnTo>
                    <a:pt x="2287212" y="451842"/>
                  </a:lnTo>
                  <a:lnTo>
                    <a:pt x="2268047" y="462788"/>
                  </a:lnTo>
                  <a:lnTo>
                    <a:pt x="2240762" y="466597"/>
                  </a:lnTo>
                  <a:lnTo>
                    <a:pt x="2354106" y="466597"/>
                  </a:lnTo>
                  <a:lnTo>
                    <a:pt x="2363021" y="455520"/>
                  </a:lnTo>
                  <a:lnTo>
                    <a:pt x="2373477" y="403732"/>
                  </a:lnTo>
                  <a:lnTo>
                    <a:pt x="2368566" y="364420"/>
                  </a:lnTo>
                  <a:lnTo>
                    <a:pt x="2353570" y="334406"/>
                  </a:lnTo>
                  <a:lnTo>
                    <a:pt x="2328096" y="311989"/>
                  </a:lnTo>
                  <a:lnTo>
                    <a:pt x="2291753" y="295465"/>
                  </a:lnTo>
                  <a:lnTo>
                    <a:pt x="2243556" y="278701"/>
                  </a:lnTo>
                  <a:lnTo>
                    <a:pt x="2218465" y="268409"/>
                  </a:lnTo>
                  <a:lnTo>
                    <a:pt x="2202083" y="257135"/>
                  </a:lnTo>
                  <a:lnTo>
                    <a:pt x="2193166" y="242848"/>
                  </a:lnTo>
                  <a:lnTo>
                    <a:pt x="2190470" y="223519"/>
                  </a:lnTo>
                  <a:lnTo>
                    <a:pt x="2194650" y="200851"/>
                  </a:lnTo>
                  <a:lnTo>
                    <a:pt x="2206099" y="185713"/>
                  </a:lnTo>
                  <a:lnTo>
                    <a:pt x="2223180" y="177255"/>
                  </a:lnTo>
                  <a:lnTo>
                    <a:pt x="2244255" y="174624"/>
                  </a:lnTo>
                  <a:lnTo>
                    <a:pt x="2351991" y="174624"/>
                  </a:lnTo>
                  <a:lnTo>
                    <a:pt x="2342307" y="156725"/>
                  </a:lnTo>
                  <a:lnTo>
                    <a:pt x="2306454" y="132398"/>
                  </a:lnTo>
                  <a:lnTo>
                    <a:pt x="2247747" y="122935"/>
                  </a:lnTo>
                  <a:close/>
                </a:path>
                <a:path w="3533140" h="518794">
                  <a:moveTo>
                    <a:pt x="2351991" y="174624"/>
                  </a:moveTo>
                  <a:lnTo>
                    <a:pt x="2244255" y="174624"/>
                  </a:lnTo>
                  <a:lnTo>
                    <a:pt x="2268506" y="179459"/>
                  </a:lnTo>
                  <a:lnTo>
                    <a:pt x="2283720" y="192349"/>
                  </a:lnTo>
                  <a:lnTo>
                    <a:pt x="2291600" y="210870"/>
                  </a:lnTo>
                  <a:lnTo>
                    <a:pt x="2293848" y="232600"/>
                  </a:lnTo>
                  <a:lnTo>
                    <a:pt x="2293848" y="242379"/>
                  </a:lnTo>
                  <a:lnTo>
                    <a:pt x="2365095" y="242379"/>
                  </a:lnTo>
                  <a:lnTo>
                    <a:pt x="2365095" y="225615"/>
                  </a:lnTo>
                  <a:lnTo>
                    <a:pt x="2360217" y="189828"/>
                  </a:lnTo>
                  <a:lnTo>
                    <a:pt x="2351991" y="174624"/>
                  </a:lnTo>
                  <a:close/>
                </a:path>
                <a:path w="3533140" h="518794">
                  <a:moveTo>
                    <a:pt x="2479649" y="387667"/>
                  </a:moveTo>
                  <a:lnTo>
                    <a:pt x="2412593" y="387667"/>
                  </a:lnTo>
                  <a:lnTo>
                    <a:pt x="2412593" y="401637"/>
                  </a:lnTo>
                  <a:lnTo>
                    <a:pt x="2418552" y="450510"/>
                  </a:lnTo>
                  <a:lnTo>
                    <a:pt x="2438787" y="487203"/>
                  </a:lnTo>
                  <a:lnTo>
                    <a:pt x="2476833" y="510276"/>
                  </a:lnTo>
                  <a:lnTo>
                    <a:pt x="2536228" y="518286"/>
                  </a:lnTo>
                  <a:lnTo>
                    <a:pt x="2589117" y="511683"/>
                  </a:lnTo>
                  <a:lnTo>
                    <a:pt x="2631922" y="491132"/>
                  </a:lnTo>
                  <a:lnTo>
                    <a:pt x="2651667" y="466597"/>
                  </a:lnTo>
                  <a:lnTo>
                    <a:pt x="2538323" y="466597"/>
                  </a:lnTo>
                  <a:lnTo>
                    <a:pt x="2510590" y="462308"/>
                  </a:lnTo>
                  <a:lnTo>
                    <a:pt x="2492484" y="449572"/>
                  </a:lnTo>
                  <a:lnTo>
                    <a:pt x="2482629" y="428584"/>
                  </a:lnTo>
                  <a:lnTo>
                    <a:pt x="2479649" y="399541"/>
                  </a:lnTo>
                  <a:lnTo>
                    <a:pt x="2479649" y="387667"/>
                  </a:lnTo>
                  <a:close/>
                </a:path>
                <a:path w="3533140" h="518794">
                  <a:moveTo>
                    <a:pt x="2545308" y="122935"/>
                  </a:moveTo>
                  <a:lnTo>
                    <a:pt x="2492222" y="129167"/>
                  </a:lnTo>
                  <a:lnTo>
                    <a:pt x="2451709" y="148169"/>
                  </a:lnTo>
                  <a:lnTo>
                    <a:pt x="2425865" y="180398"/>
                  </a:lnTo>
                  <a:lnTo>
                    <a:pt x="2416784" y="226313"/>
                  </a:lnTo>
                  <a:lnTo>
                    <a:pt x="2421379" y="265921"/>
                  </a:lnTo>
                  <a:lnTo>
                    <a:pt x="2435731" y="295902"/>
                  </a:lnTo>
                  <a:lnTo>
                    <a:pt x="2460691" y="318155"/>
                  </a:lnTo>
                  <a:lnTo>
                    <a:pt x="2497112" y="334581"/>
                  </a:lnTo>
                  <a:lnTo>
                    <a:pt x="2558580" y="356234"/>
                  </a:lnTo>
                  <a:lnTo>
                    <a:pt x="2576511" y="364857"/>
                  </a:lnTo>
                  <a:lnTo>
                    <a:pt x="2589401" y="377015"/>
                  </a:lnTo>
                  <a:lnTo>
                    <a:pt x="2597183" y="392578"/>
                  </a:lnTo>
                  <a:lnTo>
                    <a:pt x="2599791" y="411416"/>
                  </a:lnTo>
                  <a:lnTo>
                    <a:pt x="2596080" y="434477"/>
                  </a:lnTo>
                  <a:lnTo>
                    <a:pt x="2584773" y="451842"/>
                  </a:lnTo>
                  <a:lnTo>
                    <a:pt x="2565608" y="462788"/>
                  </a:lnTo>
                  <a:lnTo>
                    <a:pt x="2538323" y="466597"/>
                  </a:lnTo>
                  <a:lnTo>
                    <a:pt x="2651667" y="466597"/>
                  </a:lnTo>
                  <a:lnTo>
                    <a:pt x="2660582" y="455520"/>
                  </a:lnTo>
                  <a:lnTo>
                    <a:pt x="2671038" y="403732"/>
                  </a:lnTo>
                  <a:lnTo>
                    <a:pt x="2666127" y="364420"/>
                  </a:lnTo>
                  <a:lnTo>
                    <a:pt x="2651131" y="334406"/>
                  </a:lnTo>
                  <a:lnTo>
                    <a:pt x="2625657" y="311989"/>
                  </a:lnTo>
                  <a:lnTo>
                    <a:pt x="2589314" y="295465"/>
                  </a:lnTo>
                  <a:lnTo>
                    <a:pt x="2541117" y="278701"/>
                  </a:lnTo>
                  <a:lnTo>
                    <a:pt x="2516026" y="268409"/>
                  </a:lnTo>
                  <a:lnTo>
                    <a:pt x="2499644" y="257135"/>
                  </a:lnTo>
                  <a:lnTo>
                    <a:pt x="2490727" y="242848"/>
                  </a:lnTo>
                  <a:lnTo>
                    <a:pt x="2488031" y="223519"/>
                  </a:lnTo>
                  <a:lnTo>
                    <a:pt x="2492211" y="200851"/>
                  </a:lnTo>
                  <a:lnTo>
                    <a:pt x="2503660" y="185713"/>
                  </a:lnTo>
                  <a:lnTo>
                    <a:pt x="2520741" y="177255"/>
                  </a:lnTo>
                  <a:lnTo>
                    <a:pt x="2541816" y="174624"/>
                  </a:lnTo>
                  <a:lnTo>
                    <a:pt x="2649552" y="174624"/>
                  </a:lnTo>
                  <a:lnTo>
                    <a:pt x="2639868" y="156725"/>
                  </a:lnTo>
                  <a:lnTo>
                    <a:pt x="2604015" y="132398"/>
                  </a:lnTo>
                  <a:lnTo>
                    <a:pt x="2545308" y="122935"/>
                  </a:lnTo>
                  <a:close/>
                </a:path>
                <a:path w="3533140" h="518794">
                  <a:moveTo>
                    <a:pt x="2649552" y="174624"/>
                  </a:moveTo>
                  <a:lnTo>
                    <a:pt x="2541816" y="174624"/>
                  </a:lnTo>
                  <a:lnTo>
                    <a:pt x="2566067" y="179459"/>
                  </a:lnTo>
                  <a:lnTo>
                    <a:pt x="2581281" y="192349"/>
                  </a:lnTo>
                  <a:lnTo>
                    <a:pt x="2589161" y="210870"/>
                  </a:lnTo>
                  <a:lnTo>
                    <a:pt x="2591409" y="232600"/>
                  </a:lnTo>
                  <a:lnTo>
                    <a:pt x="2591409" y="242379"/>
                  </a:lnTo>
                  <a:lnTo>
                    <a:pt x="2662656" y="242379"/>
                  </a:lnTo>
                  <a:lnTo>
                    <a:pt x="2662656" y="225615"/>
                  </a:lnTo>
                  <a:lnTo>
                    <a:pt x="2657778" y="189828"/>
                  </a:lnTo>
                  <a:lnTo>
                    <a:pt x="2649552" y="174624"/>
                  </a:lnTo>
                  <a:close/>
                </a:path>
                <a:path w="3533140" h="518794">
                  <a:moveTo>
                    <a:pt x="2855442" y="122935"/>
                  </a:moveTo>
                  <a:lnTo>
                    <a:pt x="2804400" y="131153"/>
                  </a:lnTo>
                  <a:lnTo>
                    <a:pt x="2767250" y="153747"/>
                  </a:lnTo>
                  <a:lnTo>
                    <a:pt x="2741936" y="187634"/>
                  </a:lnTo>
                  <a:lnTo>
                    <a:pt x="2726401" y="229728"/>
                  </a:lnTo>
                  <a:lnTo>
                    <a:pt x="2718588" y="276945"/>
                  </a:lnTo>
                  <a:lnTo>
                    <a:pt x="2716441" y="326199"/>
                  </a:lnTo>
                  <a:lnTo>
                    <a:pt x="2722365" y="400819"/>
                  </a:lnTo>
                  <a:lnTo>
                    <a:pt x="2738456" y="453300"/>
                  </a:lnTo>
                  <a:lnTo>
                    <a:pt x="2762192" y="487465"/>
                  </a:lnTo>
                  <a:lnTo>
                    <a:pt x="2822509" y="516136"/>
                  </a:lnTo>
                  <a:lnTo>
                    <a:pt x="2854045" y="518286"/>
                  </a:lnTo>
                  <a:lnTo>
                    <a:pt x="2899157" y="512307"/>
                  </a:lnTo>
                  <a:lnTo>
                    <a:pt x="2935820" y="494929"/>
                  </a:lnTo>
                  <a:lnTo>
                    <a:pt x="2963128" y="466989"/>
                  </a:lnTo>
                  <a:lnTo>
                    <a:pt x="2963306" y="466597"/>
                  </a:lnTo>
                  <a:lnTo>
                    <a:pt x="2854744" y="466597"/>
                  </a:lnTo>
                  <a:lnTo>
                    <a:pt x="2821052" y="455771"/>
                  </a:lnTo>
                  <a:lnTo>
                    <a:pt x="2802094" y="428180"/>
                  </a:lnTo>
                  <a:lnTo>
                    <a:pt x="2793745" y="391159"/>
                  </a:lnTo>
                  <a:lnTo>
                    <a:pt x="2791879" y="352043"/>
                  </a:lnTo>
                  <a:lnTo>
                    <a:pt x="2791879" y="330390"/>
                  </a:lnTo>
                  <a:lnTo>
                    <a:pt x="2988157" y="330390"/>
                  </a:lnTo>
                  <a:lnTo>
                    <a:pt x="2988157" y="290575"/>
                  </a:lnTo>
                  <a:lnTo>
                    <a:pt x="2987383" y="278701"/>
                  </a:lnTo>
                  <a:lnTo>
                    <a:pt x="2791879" y="278701"/>
                  </a:lnTo>
                  <a:lnTo>
                    <a:pt x="2791879" y="271017"/>
                  </a:lnTo>
                  <a:lnTo>
                    <a:pt x="2795022" y="235329"/>
                  </a:lnTo>
                  <a:lnTo>
                    <a:pt x="2805499" y="204485"/>
                  </a:lnTo>
                  <a:lnTo>
                    <a:pt x="2824883" y="182810"/>
                  </a:lnTo>
                  <a:lnTo>
                    <a:pt x="2854744" y="174624"/>
                  </a:lnTo>
                  <a:lnTo>
                    <a:pt x="2963247" y="174624"/>
                  </a:lnTo>
                  <a:lnTo>
                    <a:pt x="2947421" y="151971"/>
                  </a:lnTo>
                  <a:lnTo>
                    <a:pt x="2909478" y="130379"/>
                  </a:lnTo>
                  <a:lnTo>
                    <a:pt x="2855442" y="122935"/>
                  </a:lnTo>
                  <a:close/>
                </a:path>
                <a:path w="3533140" h="518794">
                  <a:moveTo>
                    <a:pt x="2986062" y="382777"/>
                  </a:moveTo>
                  <a:lnTo>
                    <a:pt x="2914815" y="382777"/>
                  </a:lnTo>
                  <a:lnTo>
                    <a:pt x="2912992" y="405599"/>
                  </a:lnTo>
                  <a:lnTo>
                    <a:pt x="2904948" y="433331"/>
                  </a:lnTo>
                  <a:lnTo>
                    <a:pt x="2886820" y="456742"/>
                  </a:lnTo>
                  <a:lnTo>
                    <a:pt x="2854744" y="466597"/>
                  </a:lnTo>
                  <a:lnTo>
                    <a:pt x="2963306" y="466597"/>
                  </a:lnTo>
                  <a:lnTo>
                    <a:pt x="2980177" y="429326"/>
                  </a:lnTo>
                  <a:lnTo>
                    <a:pt x="2986062" y="382777"/>
                  </a:lnTo>
                  <a:close/>
                </a:path>
                <a:path w="3533140" h="518794">
                  <a:moveTo>
                    <a:pt x="2963247" y="174624"/>
                  </a:moveTo>
                  <a:lnTo>
                    <a:pt x="2854744" y="174624"/>
                  </a:lnTo>
                  <a:lnTo>
                    <a:pt x="2881778" y="181042"/>
                  </a:lnTo>
                  <a:lnTo>
                    <a:pt x="2899710" y="198723"/>
                  </a:lnTo>
                  <a:lnTo>
                    <a:pt x="2909652" y="225309"/>
                  </a:lnTo>
                  <a:lnTo>
                    <a:pt x="2912719" y="258444"/>
                  </a:lnTo>
                  <a:lnTo>
                    <a:pt x="2912719" y="278701"/>
                  </a:lnTo>
                  <a:lnTo>
                    <a:pt x="2987383" y="278701"/>
                  </a:lnTo>
                  <a:lnTo>
                    <a:pt x="2984413" y="233176"/>
                  </a:lnTo>
                  <a:lnTo>
                    <a:pt x="2971617" y="186605"/>
                  </a:lnTo>
                  <a:lnTo>
                    <a:pt x="2963247" y="174624"/>
                  </a:lnTo>
                  <a:close/>
                </a:path>
                <a:path w="3533140" h="518794">
                  <a:moveTo>
                    <a:pt x="3125749" y="132714"/>
                  </a:moveTo>
                  <a:lnTo>
                    <a:pt x="3050311" y="132714"/>
                  </a:lnTo>
                  <a:lnTo>
                    <a:pt x="3050311" y="508507"/>
                  </a:lnTo>
                  <a:lnTo>
                    <a:pt x="3125749" y="508507"/>
                  </a:lnTo>
                  <a:lnTo>
                    <a:pt x="3125749" y="283590"/>
                  </a:lnTo>
                  <a:lnTo>
                    <a:pt x="3132723" y="240807"/>
                  </a:lnTo>
                  <a:lnTo>
                    <a:pt x="3150633" y="214788"/>
                  </a:lnTo>
                  <a:lnTo>
                    <a:pt x="3174960" y="201866"/>
                  </a:lnTo>
                  <a:lnTo>
                    <a:pt x="3201187" y="198373"/>
                  </a:lnTo>
                  <a:lnTo>
                    <a:pt x="3232619" y="198373"/>
                  </a:lnTo>
                  <a:lnTo>
                    <a:pt x="3232619" y="191388"/>
                  </a:lnTo>
                  <a:lnTo>
                    <a:pt x="3125749" y="191388"/>
                  </a:lnTo>
                  <a:lnTo>
                    <a:pt x="3125749" y="132714"/>
                  </a:lnTo>
                  <a:close/>
                </a:path>
                <a:path w="3533140" h="518794">
                  <a:moveTo>
                    <a:pt x="3232619" y="198373"/>
                  </a:moveTo>
                  <a:lnTo>
                    <a:pt x="3201187" y="198373"/>
                  </a:lnTo>
                  <a:lnTo>
                    <a:pt x="3210911" y="198734"/>
                  </a:lnTo>
                  <a:lnTo>
                    <a:pt x="3219784" y="199683"/>
                  </a:lnTo>
                  <a:lnTo>
                    <a:pt x="3227217" y="201026"/>
                  </a:lnTo>
                  <a:lnTo>
                    <a:pt x="3232619" y="202564"/>
                  </a:lnTo>
                  <a:lnTo>
                    <a:pt x="3232619" y="198373"/>
                  </a:lnTo>
                  <a:close/>
                </a:path>
                <a:path w="3533140" h="518794">
                  <a:moveTo>
                    <a:pt x="3222142" y="122935"/>
                  </a:moveTo>
                  <a:lnTo>
                    <a:pt x="3214458" y="122935"/>
                  </a:lnTo>
                  <a:lnTo>
                    <a:pt x="3185198" y="127738"/>
                  </a:lnTo>
                  <a:lnTo>
                    <a:pt x="3161110" y="141446"/>
                  </a:lnTo>
                  <a:lnTo>
                    <a:pt x="3141869" y="163012"/>
                  </a:lnTo>
                  <a:lnTo>
                    <a:pt x="3127146" y="191388"/>
                  </a:lnTo>
                  <a:lnTo>
                    <a:pt x="3232619" y="191388"/>
                  </a:lnTo>
                  <a:lnTo>
                    <a:pt x="3232619" y="125729"/>
                  </a:lnTo>
                  <a:lnTo>
                    <a:pt x="3228428" y="123634"/>
                  </a:lnTo>
                  <a:lnTo>
                    <a:pt x="3222142" y="122935"/>
                  </a:lnTo>
                  <a:close/>
                </a:path>
                <a:path w="3533140" h="518794">
                  <a:moveTo>
                    <a:pt x="3426802" y="428878"/>
                  </a:moveTo>
                  <a:lnTo>
                    <a:pt x="3347173" y="428878"/>
                  </a:lnTo>
                  <a:lnTo>
                    <a:pt x="3347173" y="508507"/>
                  </a:lnTo>
                  <a:lnTo>
                    <a:pt x="3426802" y="508507"/>
                  </a:lnTo>
                  <a:lnTo>
                    <a:pt x="3426802" y="428878"/>
                  </a:lnTo>
                  <a:close/>
                </a:path>
                <a:path w="3533140" h="518794">
                  <a:moveTo>
                    <a:pt x="3514791" y="60070"/>
                  </a:moveTo>
                  <a:lnTo>
                    <a:pt x="3396767" y="60070"/>
                  </a:lnTo>
                  <a:lnTo>
                    <a:pt x="3423583" y="66139"/>
                  </a:lnTo>
                  <a:lnTo>
                    <a:pt x="3441034" y="82422"/>
                  </a:lnTo>
                  <a:lnTo>
                    <a:pt x="3450497" y="106041"/>
                  </a:lnTo>
                  <a:lnTo>
                    <a:pt x="3453345" y="134111"/>
                  </a:lnTo>
                  <a:lnTo>
                    <a:pt x="3445843" y="176746"/>
                  </a:lnTo>
                  <a:lnTo>
                    <a:pt x="3427087" y="207894"/>
                  </a:lnTo>
                  <a:lnTo>
                    <a:pt x="3378321" y="258703"/>
                  </a:lnTo>
                  <a:lnTo>
                    <a:pt x="3359565" y="289851"/>
                  </a:lnTo>
                  <a:lnTo>
                    <a:pt x="3352063" y="332485"/>
                  </a:lnTo>
                  <a:lnTo>
                    <a:pt x="3352063" y="374395"/>
                  </a:lnTo>
                  <a:lnTo>
                    <a:pt x="3423310" y="374395"/>
                  </a:lnTo>
                  <a:lnTo>
                    <a:pt x="3423310" y="345058"/>
                  </a:lnTo>
                  <a:lnTo>
                    <a:pt x="3431433" y="312698"/>
                  </a:lnTo>
                  <a:lnTo>
                    <a:pt x="3451741" y="284781"/>
                  </a:lnTo>
                  <a:lnTo>
                    <a:pt x="3478142" y="257135"/>
                  </a:lnTo>
                  <a:lnTo>
                    <a:pt x="3504543" y="225589"/>
                  </a:lnTo>
                  <a:lnTo>
                    <a:pt x="3524851" y="185972"/>
                  </a:lnTo>
                  <a:lnTo>
                    <a:pt x="3532974" y="134111"/>
                  </a:lnTo>
                  <a:lnTo>
                    <a:pt x="3527118" y="86904"/>
                  </a:lnTo>
                  <a:lnTo>
                    <a:pt x="3514791" y="60070"/>
                  </a:lnTo>
                  <a:close/>
                </a:path>
                <a:path w="3533140" h="518794">
                  <a:moveTo>
                    <a:pt x="3396068" y="0"/>
                  </a:moveTo>
                  <a:lnTo>
                    <a:pt x="3343133" y="8108"/>
                  </a:lnTo>
                  <a:lnTo>
                    <a:pt x="3304179" y="30666"/>
                  </a:lnTo>
                  <a:lnTo>
                    <a:pt x="3277932" y="65027"/>
                  </a:lnTo>
                  <a:lnTo>
                    <a:pt x="3263119" y="108541"/>
                  </a:lnTo>
                  <a:lnTo>
                    <a:pt x="3258464" y="158559"/>
                  </a:lnTo>
                  <a:lnTo>
                    <a:pt x="3333902" y="158559"/>
                  </a:lnTo>
                  <a:lnTo>
                    <a:pt x="3337045" y="118417"/>
                  </a:lnTo>
                  <a:lnTo>
                    <a:pt x="3347523" y="87312"/>
                  </a:lnTo>
                  <a:lnTo>
                    <a:pt x="3366906" y="67208"/>
                  </a:lnTo>
                  <a:lnTo>
                    <a:pt x="3396767" y="60070"/>
                  </a:lnTo>
                  <a:lnTo>
                    <a:pt x="3514791" y="60070"/>
                  </a:lnTo>
                  <a:lnTo>
                    <a:pt x="3509929" y="49487"/>
                  </a:lnTo>
                  <a:lnTo>
                    <a:pt x="3481978" y="22262"/>
                  </a:lnTo>
                  <a:lnTo>
                    <a:pt x="3443835" y="5632"/>
                  </a:lnTo>
                  <a:lnTo>
                    <a:pt x="3396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45925" y="1149046"/>
              <a:ext cx="6613309" cy="51409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760957" y="387046"/>
              <a:ext cx="5394325" cy="514350"/>
            </a:xfrm>
            <a:custGeom>
              <a:avLst/>
              <a:gdLst/>
              <a:ahLst/>
              <a:cxnLst/>
              <a:rect l="l" t="t" r="r" b="b"/>
              <a:pathLst>
                <a:path w="5394325" h="514350">
                  <a:moveTo>
                    <a:pt x="80327" y="5588"/>
                  </a:moveTo>
                  <a:lnTo>
                    <a:pt x="0" y="5588"/>
                  </a:lnTo>
                  <a:lnTo>
                    <a:pt x="96392" y="504317"/>
                  </a:lnTo>
                  <a:lnTo>
                    <a:pt x="188594" y="504317"/>
                  </a:lnTo>
                  <a:lnTo>
                    <a:pt x="207380" y="393255"/>
                  </a:lnTo>
                  <a:lnTo>
                    <a:pt x="145986" y="393255"/>
                  </a:lnTo>
                  <a:lnTo>
                    <a:pt x="80327" y="5588"/>
                  </a:lnTo>
                  <a:close/>
                </a:path>
                <a:path w="5394325" h="514350">
                  <a:moveTo>
                    <a:pt x="318012" y="128524"/>
                  </a:moveTo>
                  <a:lnTo>
                    <a:pt x="253555" y="128524"/>
                  </a:lnTo>
                  <a:lnTo>
                    <a:pt x="317817" y="504317"/>
                  </a:lnTo>
                  <a:lnTo>
                    <a:pt x="410019" y="504317"/>
                  </a:lnTo>
                  <a:lnTo>
                    <a:pt x="431690" y="395351"/>
                  </a:lnTo>
                  <a:lnTo>
                    <a:pt x="363918" y="395351"/>
                  </a:lnTo>
                  <a:lnTo>
                    <a:pt x="318012" y="128524"/>
                  </a:lnTo>
                  <a:close/>
                </a:path>
                <a:path w="5394325" h="514350">
                  <a:moveTo>
                    <a:pt x="509206" y="5588"/>
                  </a:moveTo>
                  <a:lnTo>
                    <a:pt x="430275" y="5588"/>
                  </a:lnTo>
                  <a:lnTo>
                    <a:pt x="365315" y="395351"/>
                  </a:lnTo>
                  <a:lnTo>
                    <a:pt x="431690" y="395351"/>
                  </a:lnTo>
                  <a:lnTo>
                    <a:pt x="509206" y="5588"/>
                  </a:lnTo>
                  <a:close/>
                </a:path>
                <a:path w="5394325" h="514350">
                  <a:moveTo>
                    <a:pt x="296862" y="5588"/>
                  </a:moveTo>
                  <a:lnTo>
                    <a:pt x="213042" y="5588"/>
                  </a:lnTo>
                  <a:lnTo>
                    <a:pt x="147383" y="393255"/>
                  </a:lnTo>
                  <a:lnTo>
                    <a:pt x="207380" y="393255"/>
                  </a:lnTo>
                  <a:lnTo>
                    <a:pt x="252158" y="128524"/>
                  </a:lnTo>
                  <a:lnTo>
                    <a:pt x="318012" y="128524"/>
                  </a:lnTo>
                  <a:lnTo>
                    <a:pt x="296862" y="5588"/>
                  </a:lnTo>
                  <a:close/>
                </a:path>
                <a:path w="5394325" h="514350">
                  <a:moveTo>
                    <a:pt x="628649" y="0"/>
                  </a:moveTo>
                  <a:lnTo>
                    <a:pt x="553211" y="0"/>
                  </a:lnTo>
                  <a:lnTo>
                    <a:pt x="553211" y="75438"/>
                  </a:lnTo>
                  <a:lnTo>
                    <a:pt x="628649" y="75438"/>
                  </a:lnTo>
                  <a:lnTo>
                    <a:pt x="628649" y="0"/>
                  </a:lnTo>
                  <a:close/>
                </a:path>
                <a:path w="5394325" h="514350">
                  <a:moveTo>
                    <a:pt x="628649" y="128524"/>
                  </a:moveTo>
                  <a:lnTo>
                    <a:pt x="553211" y="128524"/>
                  </a:lnTo>
                  <a:lnTo>
                    <a:pt x="553211" y="504317"/>
                  </a:lnTo>
                  <a:lnTo>
                    <a:pt x="628649" y="504317"/>
                  </a:lnTo>
                  <a:lnTo>
                    <a:pt x="628649" y="128524"/>
                  </a:lnTo>
                  <a:close/>
                </a:path>
                <a:path w="5394325" h="514350">
                  <a:moveTo>
                    <a:pt x="833297" y="118745"/>
                  </a:moveTo>
                  <a:lnTo>
                    <a:pt x="782255" y="126962"/>
                  </a:lnTo>
                  <a:lnTo>
                    <a:pt x="745105" y="149556"/>
                  </a:lnTo>
                  <a:lnTo>
                    <a:pt x="719791" y="183443"/>
                  </a:lnTo>
                  <a:lnTo>
                    <a:pt x="704256" y="225537"/>
                  </a:lnTo>
                  <a:lnTo>
                    <a:pt x="696443" y="272754"/>
                  </a:lnTo>
                  <a:lnTo>
                    <a:pt x="694296" y="322008"/>
                  </a:lnTo>
                  <a:lnTo>
                    <a:pt x="700220" y="396628"/>
                  </a:lnTo>
                  <a:lnTo>
                    <a:pt x="716311" y="449109"/>
                  </a:lnTo>
                  <a:lnTo>
                    <a:pt x="740048" y="483274"/>
                  </a:lnTo>
                  <a:lnTo>
                    <a:pt x="800364" y="511945"/>
                  </a:lnTo>
                  <a:lnTo>
                    <a:pt x="831900" y="514096"/>
                  </a:lnTo>
                  <a:lnTo>
                    <a:pt x="877012" y="508116"/>
                  </a:lnTo>
                  <a:lnTo>
                    <a:pt x="913675" y="490738"/>
                  </a:lnTo>
                  <a:lnTo>
                    <a:pt x="940984" y="462798"/>
                  </a:lnTo>
                  <a:lnTo>
                    <a:pt x="941161" y="462407"/>
                  </a:lnTo>
                  <a:lnTo>
                    <a:pt x="832599" y="462407"/>
                  </a:lnTo>
                  <a:lnTo>
                    <a:pt x="798907" y="451580"/>
                  </a:lnTo>
                  <a:lnTo>
                    <a:pt x="779949" y="423989"/>
                  </a:lnTo>
                  <a:lnTo>
                    <a:pt x="771600" y="386969"/>
                  </a:lnTo>
                  <a:lnTo>
                    <a:pt x="769734" y="347853"/>
                  </a:lnTo>
                  <a:lnTo>
                    <a:pt x="769734" y="326199"/>
                  </a:lnTo>
                  <a:lnTo>
                    <a:pt x="966012" y="326199"/>
                  </a:lnTo>
                  <a:lnTo>
                    <a:pt x="966012" y="286385"/>
                  </a:lnTo>
                  <a:lnTo>
                    <a:pt x="965238" y="274510"/>
                  </a:lnTo>
                  <a:lnTo>
                    <a:pt x="769734" y="274510"/>
                  </a:lnTo>
                  <a:lnTo>
                    <a:pt x="769734" y="266827"/>
                  </a:lnTo>
                  <a:lnTo>
                    <a:pt x="772877" y="231138"/>
                  </a:lnTo>
                  <a:lnTo>
                    <a:pt x="783355" y="200294"/>
                  </a:lnTo>
                  <a:lnTo>
                    <a:pt x="802738" y="178619"/>
                  </a:lnTo>
                  <a:lnTo>
                    <a:pt x="832599" y="170434"/>
                  </a:lnTo>
                  <a:lnTo>
                    <a:pt x="941102" y="170434"/>
                  </a:lnTo>
                  <a:lnTo>
                    <a:pt x="925276" y="147780"/>
                  </a:lnTo>
                  <a:lnTo>
                    <a:pt x="887333" y="126188"/>
                  </a:lnTo>
                  <a:lnTo>
                    <a:pt x="833297" y="118745"/>
                  </a:lnTo>
                  <a:close/>
                </a:path>
                <a:path w="5394325" h="514350">
                  <a:moveTo>
                    <a:pt x="963917" y="378587"/>
                  </a:moveTo>
                  <a:lnTo>
                    <a:pt x="892670" y="378587"/>
                  </a:lnTo>
                  <a:lnTo>
                    <a:pt x="890847" y="401408"/>
                  </a:lnTo>
                  <a:lnTo>
                    <a:pt x="882803" y="429140"/>
                  </a:lnTo>
                  <a:lnTo>
                    <a:pt x="864675" y="452551"/>
                  </a:lnTo>
                  <a:lnTo>
                    <a:pt x="832599" y="462407"/>
                  </a:lnTo>
                  <a:lnTo>
                    <a:pt x="941161" y="462407"/>
                  </a:lnTo>
                  <a:lnTo>
                    <a:pt x="958033" y="425135"/>
                  </a:lnTo>
                  <a:lnTo>
                    <a:pt x="963917" y="378587"/>
                  </a:lnTo>
                  <a:close/>
                </a:path>
                <a:path w="5394325" h="514350">
                  <a:moveTo>
                    <a:pt x="941102" y="170434"/>
                  </a:moveTo>
                  <a:lnTo>
                    <a:pt x="832599" y="170434"/>
                  </a:lnTo>
                  <a:lnTo>
                    <a:pt x="859633" y="176851"/>
                  </a:lnTo>
                  <a:lnTo>
                    <a:pt x="877565" y="194532"/>
                  </a:lnTo>
                  <a:lnTo>
                    <a:pt x="887507" y="221118"/>
                  </a:lnTo>
                  <a:lnTo>
                    <a:pt x="890574" y="254254"/>
                  </a:lnTo>
                  <a:lnTo>
                    <a:pt x="890574" y="274510"/>
                  </a:lnTo>
                  <a:lnTo>
                    <a:pt x="965238" y="274510"/>
                  </a:lnTo>
                  <a:lnTo>
                    <a:pt x="962268" y="228985"/>
                  </a:lnTo>
                  <a:lnTo>
                    <a:pt x="949472" y="182414"/>
                  </a:lnTo>
                  <a:lnTo>
                    <a:pt x="941102" y="170434"/>
                  </a:lnTo>
                  <a:close/>
                </a:path>
                <a:path w="5394325" h="514350">
                  <a:moveTo>
                    <a:pt x="1245400" y="128524"/>
                  </a:moveTo>
                  <a:lnTo>
                    <a:pt x="1164374" y="128524"/>
                  </a:lnTo>
                  <a:lnTo>
                    <a:pt x="1264958" y="504317"/>
                  </a:lnTo>
                  <a:lnTo>
                    <a:pt x="1352969" y="504317"/>
                  </a:lnTo>
                  <a:lnTo>
                    <a:pt x="1373986" y="424688"/>
                  </a:lnTo>
                  <a:lnTo>
                    <a:pt x="1311059" y="424688"/>
                  </a:lnTo>
                  <a:lnTo>
                    <a:pt x="1245400" y="128524"/>
                  </a:lnTo>
                  <a:close/>
                </a:path>
                <a:path w="5394325" h="514350">
                  <a:moveTo>
                    <a:pt x="1452156" y="128524"/>
                  </a:moveTo>
                  <a:lnTo>
                    <a:pt x="1371828" y="128524"/>
                  </a:lnTo>
                  <a:lnTo>
                    <a:pt x="1312456" y="424688"/>
                  </a:lnTo>
                  <a:lnTo>
                    <a:pt x="1373986" y="424688"/>
                  </a:lnTo>
                  <a:lnTo>
                    <a:pt x="1452156" y="128524"/>
                  </a:lnTo>
                  <a:close/>
                </a:path>
                <a:path w="5394325" h="514350">
                  <a:moveTo>
                    <a:pt x="1572298" y="0"/>
                  </a:moveTo>
                  <a:lnTo>
                    <a:pt x="1496860" y="0"/>
                  </a:lnTo>
                  <a:lnTo>
                    <a:pt x="1496860" y="75438"/>
                  </a:lnTo>
                  <a:lnTo>
                    <a:pt x="1572298" y="75438"/>
                  </a:lnTo>
                  <a:lnTo>
                    <a:pt x="1572298" y="0"/>
                  </a:lnTo>
                  <a:close/>
                </a:path>
                <a:path w="5394325" h="514350">
                  <a:moveTo>
                    <a:pt x="1572298" y="128524"/>
                  </a:moveTo>
                  <a:lnTo>
                    <a:pt x="1496860" y="128524"/>
                  </a:lnTo>
                  <a:lnTo>
                    <a:pt x="1496860" y="504317"/>
                  </a:lnTo>
                  <a:lnTo>
                    <a:pt x="1572298" y="504317"/>
                  </a:lnTo>
                  <a:lnTo>
                    <a:pt x="1572298" y="128524"/>
                  </a:lnTo>
                  <a:close/>
                </a:path>
                <a:path w="5394325" h="514350">
                  <a:moveTo>
                    <a:pt x="1776945" y="118745"/>
                  </a:moveTo>
                  <a:lnTo>
                    <a:pt x="1725903" y="126962"/>
                  </a:lnTo>
                  <a:lnTo>
                    <a:pt x="1688753" y="149556"/>
                  </a:lnTo>
                  <a:lnTo>
                    <a:pt x="1663439" y="183443"/>
                  </a:lnTo>
                  <a:lnTo>
                    <a:pt x="1647904" y="225537"/>
                  </a:lnTo>
                  <a:lnTo>
                    <a:pt x="1640091" y="272754"/>
                  </a:lnTo>
                  <a:lnTo>
                    <a:pt x="1637944" y="322008"/>
                  </a:lnTo>
                  <a:lnTo>
                    <a:pt x="1643868" y="396628"/>
                  </a:lnTo>
                  <a:lnTo>
                    <a:pt x="1659960" y="449109"/>
                  </a:lnTo>
                  <a:lnTo>
                    <a:pt x="1683696" y="483274"/>
                  </a:lnTo>
                  <a:lnTo>
                    <a:pt x="1744012" y="511945"/>
                  </a:lnTo>
                  <a:lnTo>
                    <a:pt x="1775548" y="514096"/>
                  </a:lnTo>
                  <a:lnTo>
                    <a:pt x="1820660" y="508116"/>
                  </a:lnTo>
                  <a:lnTo>
                    <a:pt x="1857323" y="490738"/>
                  </a:lnTo>
                  <a:lnTo>
                    <a:pt x="1884632" y="462798"/>
                  </a:lnTo>
                  <a:lnTo>
                    <a:pt x="1884809" y="462407"/>
                  </a:lnTo>
                  <a:lnTo>
                    <a:pt x="1776247" y="462407"/>
                  </a:lnTo>
                  <a:lnTo>
                    <a:pt x="1742555" y="451580"/>
                  </a:lnTo>
                  <a:lnTo>
                    <a:pt x="1723597" y="423989"/>
                  </a:lnTo>
                  <a:lnTo>
                    <a:pt x="1715248" y="386969"/>
                  </a:lnTo>
                  <a:lnTo>
                    <a:pt x="1713382" y="347853"/>
                  </a:lnTo>
                  <a:lnTo>
                    <a:pt x="1713382" y="326199"/>
                  </a:lnTo>
                  <a:lnTo>
                    <a:pt x="1909660" y="326199"/>
                  </a:lnTo>
                  <a:lnTo>
                    <a:pt x="1909660" y="286385"/>
                  </a:lnTo>
                  <a:lnTo>
                    <a:pt x="1908886" y="274510"/>
                  </a:lnTo>
                  <a:lnTo>
                    <a:pt x="1713382" y="274510"/>
                  </a:lnTo>
                  <a:lnTo>
                    <a:pt x="1713382" y="266827"/>
                  </a:lnTo>
                  <a:lnTo>
                    <a:pt x="1716525" y="231138"/>
                  </a:lnTo>
                  <a:lnTo>
                    <a:pt x="1727003" y="200294"/>
                  </a:lnTo>
                  <a:lnTo>
                    <a:pt x="1746386" y="178619"/>
                  </a:lnTo>
                  <a:lnTo>
                    <a:pt x="1776247" y="170434"/>
                  </a:lnTo>
                  <a:lnTo>
                    <a:pt x="1884750" y="170434"/>
                  </a:lnTo>
                  <a:lnTo>
                    <a:pt x="1868924" y="147780"/>
                  </a:lnTo>
                  <a:lnTo>
                    <a:pt x="1830981" y="126188"/>
                  </a:lnTo>
                  <a:lnTo>
                    <a:pt x="1776945" y="118745"/>
                  </a:lnTo>
                  <a:close/>
                </a:path>
                <a:path w="5394325" h="514350">
                  <a:moveTo>
                    <a:pt x="1907565" y="378587"/>
                  </a:moveTo>
                  <a:lnTo>
                    <a:pt x="1836318" y="378587"/>
                  </a:lnTo>
                  <a:lnTo>
                    <a:pt x="1834495" y="401408"/>
                  </a:lnTo>
                  <a:lnTo>
                    <a:pt x="1826452" y="429140"/>
                  </a:lnTo>
                  <a:lnTo>
                    <a:pt x="1808323" y="452551"/>
                  </a:lnTo>
                  <a:lnTo>
                    <a:pt x="1776247" y="462407"/>
                  </a:lnTo>
                  <a:lnTo>
                    <a:pt x="1884809" y="462407"/>
                  </a:lnTo>
                  <a:lnTo>
                    <a:pt x="1901681" y="425135"/>
                  </a:lnTo>
                  <a:lnTo>
                    <a:pt x="1907565" y="378587"/>
                  </a:lnTo>
                  <a:close/>
                </a:path>
                <a:path w="5394325" h="514350">
                  <a:moveTo>
                    <a:pt x="1884750" y="170434"/>
                  </a:moveTo>
                  <a:lnTo>
                    <a:pt x="1776247" y="170434"/>
                  </a:lnTo>
                  <a:lnTo>
                    <a:pt x="1803281" y="176851"/>
                  </a:lnTo>
                  <a:lnTo>
                    <a:pt x="1821213" y="194532"/>
                  </a:lnTo>
                  <a:lnTo>
                    <a:pt x="1831156" y="221118"/>
                  </a:lnTo>
                  <a:lnTo>
                    <a:pt x="1834222" y="254254"/>
                  </a:lnTo>
                  <a:lnTo>
                    <a:pt x="1834222" y="274510"/>
                  </a:lnTo>
                  <a:lnTo>
                    <a:pt x="1908886" y="274510"/>
                  </a:lnTo>
                  <a:lnTo>
                    <a:pt x="1905916" y="228985"/>
                  </a:lnTo>
                  <a:lnTo>
                    <a:pt x="1893120" y="182414"/>
                  </a:lnTo>
                  <a:lnTo>
                    <a:pt x="1884750" y="170434"/>
                  </a:lnTo>
                  <a:close/>
                </a:path>
                <a:path w="5394325" h="514350">
                  <a:moveTo>
                    <a:pt x="2050757" y="5588"/>
                  </a:moveTo>
                  <a:lnTo>
                    <a:pt x="1975319" y="5588"/>
                  </a:lnTo>
                  <a:lnTo>
                    <a:pt x="1975319" y="504317"/>
                  </a:lnTo>
                  <a:lnTo>
                    <a:pt x="2050757" y="504317"/>
                  </a:lnTo>
                  <a:lnTo>
                    <a:pt x="2050757" y="5588"/>
                  </a:lnTo>
                  <a:close/>
                </a:path>
                <a:path w="5394325" h="514350">
                  <a:moveTo>
                    <a:pt x="2457272" y="5588"/>
                  </a:moveTo>
                  <a:lnTo>
                    <a:pt x="2299411" y="5588"/>
                  </a:lnTo>
                  <a:lnTo>
                    <a:pt x="2299411" y="504317"/>
                  </a:lnTo>
                  <a:lnTo>
                    <a:pt x="2379040" y="504317"/>
                  </a:lnTo>
                  <a:lnTo>
                    <a:pt x="2379040" y="298259"/>
                  </a:lnTo>
                  <a:lnTo>
                    <a:pt x="2448890" y="298259"/>
                  </a:lnTo>
                  <a:lnTo>
                    <a:pt x="2499746" y="291514"/>
                  </a:lnTo>
                  <a:lnTo>
                    <a:pt x="2540410" y="272130"/>
                  </a:lnTo>
                  <a:lnTo>
                    <a:pt x="2570244" y="241379"/>
                  </a:lnTo>
                  <a:lnTo>
                    <a:pt x="2571679" y="238188"/>
                  </a:lnTo>
                  <a:lnTo>
                    <a:pt x="2379040" y="238188"/>
                  </a:lnTo>
                  <a:lnTo>
                    <a:pt x="2379040" y="65659"/>
                  </a:lnTo>
                  <a:lnTo>
                    <a:pt x="2575074" y="65659"/>
                  </a:lnTo>
                  <a:lnTo>
                    <a:pt x="2573999" y="62920"/>
                  </a:lnTo>
                  <a:lnTo>
                    <a:pt x="2547049" y="32186"/>
                  </a:lnTo>
                  <a:lnTo>
                    <a:pt x="2508329" y="12517"/>
                  </a:lnTo>
                  <a:lnTo>
                    <a:pt x="2457272" y="5588"/>
                  </a:lnTo>
                  <a:close/>
                </a:path>
                <a:path w="5394325" h="514350">
                  <a:moveTo>
                    <a:pt x="2575074" y="65659"/>
                  </a:moveTo>
                  <a:lnTo>
                    <a:pt x="2430030" y="65659"/>
                  </a:lnTo>
                  <a:lnTo>
                    <a:pt x="2470161" y="71628"/>
                  </a:lnTo>
                  <a:lnTo>
                    <a:pt x="2496475" y="88796"/>
                  </a:lnTo>
                  <a:lnTo>
                    <a:pt x="2510871" y="116049"/>
                  </a:lnTo>
                  <a:lnTo>
                    <a:pt x="2515247" y="152273"/>
                  </a:lnTo>
                  <a:lnTo>
                    <a:pt x="2508797" y="192513"/>
                  </a:lnTo>
                  <a:lnTo>
                    <a:pt x="2491411" y="219067"/>
                  </a:lnTo>
                  <a:lnTo>
                    <a:pt x="2466036" y="233702"/>
                  </a:lnTo>
                  <a:lnTo>
                    <a:pt x="2435618" y="238188"/>
                  </a:lnTo>
                  <a:lnTo>
                    <a:pt x="2571679" y="238188"/>
                  </a:lnTo>
                  <a:lnTo>
                    <a:pt x="2588612" y="200536"/>
                  </a:lnTo>
                  <a:lnTo>
                    <a:pt x="2594876" y="150876"/>
                  </a:lnTo>
                  <a:lnTo>
                    <a:pt x="2589752" y="103042"/>
                  </a:lnTo>
                  <a:lnTo>
                    <a:pt x="2575074" y="65659"/>
                  </a:lnTo>
                  <a:close/>
                </a:path>
                <a:path w="5394325" h="514350">
                  <a:moveTo>
                    <a:pt x="2719209" y="128524"/>
                  </a:moveTo>
                  <a:lnTo>
                    <a:pt x="2643771" y="128524"/>
                  </a:lnTo>
                  <a:lnTo>
                    <a:pt x="2643771" y="504317"/>
                  </a:lnTo>
                  <a:lnTo>
                    <a:pt x="2719209" y="504317"/>
                  </a:lnTo>
                  <a:lnTo>
                    <a:pt x="2719209" y="279400"/>
                  </a:lnTo>
                  <a:lnTo>
                    <a:pt x="2726183" y="236616"/>
                  </a:lnTo>
                  <a:lnTo>
                    <a:pt x="2744093" y="210597"/>
                  </a:lnTo>
                  <a:lnTo>
                    <a:pt x="2768421" y="197675"/>
                  </a:lnTo>
                  <a:lnTo>
                    <a:pt x="2794647" y="194183"/>
                  </a:lnTo>
                  <a:lnTo>
                    <a:pt x="2826080" y="194183"/>
                  </a:lnTo>
                  <a:lnTo>
                    <a:pt x="2826080" y="187198"/>
                  </a:lnTo>
                  <a:lnTo>
                    <a:pt x="2719209" y="187198"/>
                  </a:lnTo>
                  <a:lnTo>
                    <a:pt x="2719209" y="128524"/>
                  </a:lnTo>
                  <a:close/>
                </a:path>
                <a:path w="5394325" h="514350">
                  <a:moveTo>
                    <a:pt x="2826080" y="194183"/>
                  </a:moveTo>
                  <a:lnTo>
                    <a:pt x="2794647" y="194183"/>
                  </a:lnTo>
                  <a:lnTo>
                    <a:pt x="2804372" y="194543"/>
                  </a:lnTo>
                  <a:lnTo>
                    <a:pt x="2813245" y="195492"/>
                  </a:lnTo>
                  <a:lnTo>
                    <a:pt x="2820677" y="196835"/>
                  </a:lnTo>
                  <a:lnTo>
                    <a:pt x="2826080" y="198374"/>
                  </a:lnTo>
                  <a:lnTo>
                    <a:pt x="2826080" y="194183"/>
                  </a:lnTo>
                  <a:close/>
                </a:path>
                <a:path w="5394325" h="514350">
                  <a:moveTo>
                    <a:pt x="2815602" y="118745"/>
                  </a:moveTo>
                  <a:lnTo>
                    <a:pt x="2807919" y="118745"/>
                  </a:lnTo>
                  <a:lnTo>
                    <a:pt x="2778658" y="123547"/>
                  </a:lnTo>
                  <a:lnTo>
                    <a:pt x="2754571" y="137255"/>
                  </a:lnTo>
                  <a:lnTo>
                    <a:pt x="2735329" y="158821"/>
                  </a:lnTo>
                  <a:lnTo>
                    <a:pt x="2720606" y="187198"/>
                  </a:lnTo>
                  <a:lnTo>
                    <a:pt x="2826080" y="187198"/>
                  </a:lnTo>
                  <a:lnTo>
                    <a:pt x="2826080" y="121539"/>
                  </a:lnTo>
                  <a:lnTo>
                    <a:pt x="2821889" y="119443"/>
                  </a:lnTo>
                  <a:lnTo>
                    <a:pt x="2815602" y="118745"/>
                  </a:lnTo>
                  <a:close/>
                </a:path>
                <a:path w="5394325" h="514350">
                  <a:moveTo>
                    <a:pt x="2988817" y="118745"/>
                  </a:moveTo>
                  <a:lnTo>
                    <a:pt x="2940634" y="125238"/>
                  </a:lnTo>
                  <a:lnTo>
                    <a:pt x="2904170" y="143916"/>
                  </a:lnTo>
                  <a:lnTo>
                    <a:pt x="2878105" y="173577"/>
                  </a:lnTo>
                  <a:lnTo>
                    <a:pt x="2861121" y="213016"/>
                  </a:lnTo>
                  <a:lnTo>
                    <a:pt x="2851899" y="261032"/>
                  </a:lnTo>
                  <a:lnTo>
                    <a:pt x="2849117" y="316420"/>
                  </a:lnTo>
                  <a:lnTo>
                    <a:pt x="2852287" y="371808"/>
                  </a:lnTo>
                  <a:lnTo>
                    <a:pt x="2862363" y="419824"/>
                  </a:lnTo>
                  <a:lnTo>
                    <a:pt x="2880201" y="459263"/>
                  </a:lnTo>
                  <a:lnTo>
                    <a:pt x="2906653" y="488924"/>
                  </a:lnTo>
                  <a:lnTo>
                    <a:pt x="2942574" y="507602"/>
                  </a:lnTo>
                  <a:lnTo>
                    <a:pt x="2988817" y="514096"/>
                  </a:lnTo>
                  <a:lnTo>
                    <a:pt x="3035355" y="507602"/>
                  </a:lnTo>
                  <a:lnTo>
                    <a:pt x="3071473" y="488924"/>
                  </a:lnTo>
                  <a:lnTo>
                    <a:pt x="3098045" y="459263"/>
                  </a:lnTo>
                  <a:lnTo>
                    <a:pt x="3098521" y="458216"/>
                  </a:lnTo>
                  <a:lnTo>
                    <a:pt x="2988817" y="458216"/>
                  </a:lnTo>
                  <a:lnTo>
                    <a:pt x="2956086" y="449517"/>
                  </a:lnTo>
                  <a:lnTo>
                    <a:pt x="2936517" y="423203"/>
                  </a:lnTo>
                  <a:lnTo>
                    <a:pt x="2927033" y="378947"/>
                  </a:lnTo>
                  <a:lnTo>
                    <a:pt x="2924555" y="316420"/>
                  </a:lnTo>
                  <a:lnTo>
                    <a:pt x="2927033" y="259198"/>
                  </a:lnTo>
                  <a:lnTo>
                    <a:pt x="2936517" y="214352"/>
                  </a:lnTo>
                  <a:lnTo>
                    <a:pt x="2956086" y="185091"/>
                  </a:lnTo>
                  <a:lnTo>
                    <a:pt x="2988817" y="174625"/>
                  </a:lnTo>
                  <a:lnTo>
                    <a:pt x="3100335" y="174625"/>
                  </a:lnTo>
                  <a:lnTo>
                    <a:pt x="3099879" y="173577"/>
                  </a:lnTo>
                  <a:lnTo>
                    <a:pt x="3073646" y="143916"/>
                  </a:lnTo>
                  <a:lnTo>
                    <a:pt x="3037053" y="125238"/>
                  </a:lnTo>
                  <a:lnTo>
                    <a:pt x="2988817" y="118745"/>
                  </a:lnTo>
                  <a:close/>
                </a:path>
                <a:path w="5394325" h="514350">
                  <a:moveTo>
                    <a:pt x="3100335" y="174625"/>
                  </a:moveTo>
                  <a:lnTo>
                    <a:pt x="2988817" y="174625"/>
                  </a:lnTo>
                  <a:lnTo>
                    <a:pt x="3022247" y="185091"/>
                  </a:lnTo>
                  <a:lnTo>
                    <a:pt x="3041991" y="214352"/>
                  </a:lnTo>
                  <a:lnTo>
                    <a:pt x="3051388" y="259198"/>
                  </a:lnTo>
                  <a:lnTo>
                    <a:pt x="3053778" y="316420"/>
                  </a:lnTo>
                  <a:lnTo>
                    <a:pt x="3051388" y="378947"/>
                  </a:lnTo>
                  <a:lnTo>
                    <a:pt x="3041991" y="423203"/>
                  </a:lnTo>
                  <a:lnTo>
                    <a:pt x="3022247" y="449517"/>
                  </a:lnTo>
                  <a:lnTo>
                    <a:pt x="2988817" y="458216"/>
                  </a:lnTo>
                  <a:lnTo>
                    <a:pt x="3098521" y="458216"/>
                  </a:lnTo>
                  <a:lnTo>
                    <a:pt x="3115945" y="419824"/>
                  </a:lnTo>
                  <a:lnTo>
                    <a:pt x="3126044" y="371808"/>
                  </a:lnTo>
                  <a:lnTo>
                    <a:pt x="3129216" y="316420"/>
                  </a:lnTo>
                  <a:lnTo>
                    <a:pt x="3126383" y="261032"/>
                  </a:lnTo>
                  <a:lnTo>
                    <a:pt x="3117031" y="213016"/>
                  </a:lnTo>
                  <a:lnTo>
                    <a:pt x="3100335" y="174625"/>
                  </a:lnTo>
                  <a:close/>
                </a:path>
                <a:path w="5394325" h="514350">
                  <a:moveTo>
                    <a:pt x="3417696" y="128524"/>
                  </a:moveTo>
                  <a:lnTo>
                    <a:pt x="3178111" y="128524"/>
                  </a:lnTo>
                  <a:lnTo>
                    <a:pt x="3178111" y="192087"/>
                  </a:lnTo>
                  <a:lnTo>
                    <a:pt x="3332479" y="192087"/>
                  </a:lnTo>
                  <a:lnTo>
                    <a:pt x="3168332" y="445643"/>
                  </a:lnTo>
                  <a:lnTo>
                    <a:pt x="3168332" y="504317"/>
                  </a:lnTo>
                  <a:lnTo>
                    <a:pt x="3417696" y="504317"/>
                  </a:lnTo>
                  <a:lnTo>
                    <a:pt x="3417696" y="440753"/>
                  </a:lnTo>
                  <a:lnTo>
                    <a:pt x="3259835" y="440753"/>
                  </a:lnTo>
                  <a:lnTo>
                    <a:pt x="3417696" y="190690"/>
                  </a:lnTo>
                  <a:lnTo>
                    <a:pt x="3417696" y="128524"/>
                  </a:lnTo>
                  <a:close/>
                </a:path>
                <a:path w="5394325" h="514350">
                  <a:moveTo>
                    <a:pt x="3600005" y="118745"/>
                  </a:moveTo>
                  <a:lnTo>
                    <a:pt x="3548963" y="126962"/>
                  </a:lnTo>
                  <a:lnTo>
                    <a:pt x="3511813" y="149556"/>
                  </a:lnTo>
                  <a:lnTo>
                    <a:pt x="3486499" y="183443"/>
                  </a:lnTo>
                  <a:lnTo>
                    <a:pt x="3470964" y="225537"/>
                  </a:lnTo>
                  <a:lnTo>
                    <a:pt x="3463151" y="272754"/>
                  </a:lnTo>
                  <a:lnTo>
                    <a:pt x="3461004" y="322008"/>
                  </a:lnTo>
                  <a:lnTo>
                    <a:pt x="3466928" y="396628"/>
                  </a:lnTo>
                  <a:lnTo>
                    <a:pt x="3483019" y="449109"/>
                  </a:lnTo>
                  <a:lnTo>
                    <a:pt x="3506755" y="483274"/>
                  </a:lnTo>
                  <a:lnTo>
                    <a:pt x="3567072" y="511945"/>
                  </a:lnTo>
                  <a:lnTo>
                    <a:pt x="3598608" y="514096"/>
                  </a:lnTo>
                  <a:lnTo>
                    <a:pt x="3643720" y="508116"/>
                  </a:lnTo>
                  <a:lnTo>
                    <a:pt x="3680383" y="490738"/>
                  </a:lnTo>
                  <a:lnTo>
                    <a:pt x="3707691" y="462798"/>
                  </a:lnTo>
                  <a:lnTo>
                    <a:pt x="3707868" y="462407"/>
                  </a:lnTo>
                  <a:lnTo>
                    <a:pt x="3599306" y="462407"/>
                  </a:lnTo>
                  <a:lnTo>
                    <a:pt x="3565615" y="451580"/>
                  </a:lnTo>
                  <a:lnTo>
                    <a:pt x="3546657" y="423989"/>
                  </a:lnTo>
                  <a:lnTo>
                    <a:pt x="3538308" y="386969"/>
                  </a:lnTo>
                  <a:lnTo>
                    <a:pt x="3536441" y="347853"/>
                  </a:lnTo>
                  <a:lnTo>
                    <a:pt x="3536441" y="326199"/>
                  </a:lnTo>
                  <a:lnTo>
                    <a:pt x="3732720" y="326199"/>
                  </a:lnTo>
                  <a:lnTo>
                    <a:pt x="3732720" y="286385"/>
                  </a:lnTo>
                  <a:lnTo>
                    <a:pt x="3731945" y="274510"/>
                  </a:lnTo>
                  <a:lnTo>
                    <a:pt x="3536441" y="274510"/>
                  </a:lnTo>
                  <a:lnTo>
                    <a:pt x="3536441" y="266827"/>
                  </a:lnTo>
                  <a:lnTo>
                    <a:pt x="3539585" y="231138"/>
                  </a:lnTo>
                  <a:lnTo>
                    <a:pt x="3550062" y="200294"/>
                  </a:lnTo>
                  <a:lnTo>
                    <a:pt x="3569446" y="178619"/>
                  </a:lnTo>
                  <a:lnTo>
                    <a:pt x="3599306" y="170434"/>
                  </a:lnTo>
                  <a:lnTo>
                    <a:pt x="3707810" y="170434"/>
                  </a:lnTo>
                  <a:lnTo>
                    <a:pt x="3691983" y="147780"/>
                  </a:lnTo>
                  <a:lnTo>
                    <a:pt x="3654041" y="126188"/>
                  </a:lnTo>
                  <a:lnTo>
                    <a:pt x="3600005" y="118745"/>
                  </a:lnTo>
                  <a:close/>
                </a:path>
                <a:path w="5394325" h="514350">
                  <a:moveTo>
                    <a:pt x="3730625" y="378587"/>
                  </a:moveTo>
                  <a:lnTo>
                    <a:pt x="3659378" y="378587"/>
                  </a:lnTo>
                  <a:lnTo>
                    <a:pt x="3657555" y="401408"/>
                  </a:lnTo>
                  <a:lnTo>
                    <a:pt x="3649511" y="429140"/>
                  </a:lnTo>
                  <a:lnTo>
                    <a:pt x="3631383" y="452551"/>
                  </a:lnTo>
                  <a:lnTo>
                    <a:pt x="3599306" y="462407"/>
                  </a:lnTo>
                  <a:lnTo>
                    <a:pt x="3707868" y="462407"/>
                  </a:lnTo>
                  <a:lnTo>
                    <a:pt x="3724740" y="425135"/>
                  </a:lnTo>
                  <a:lnTo>
                    <a:pt x="3730625" y="378587"/>
                  </a:lnTo>
                  <a:close/>
                </a:path>
                <a:path w="5394325" h="514350">
                  <a:moveTo>
                    <a:pt x="3707810" y="170434"/>
                  </a:moveTo>
                  <a:lnTo>
                    <a:pt x="3599306" y="170434"/>
                  </a:lnTo>
                  <a:lnTo>
                    <a:pt x="3626341" y="176851"/>
                  </a:lnTo>
                  <a:lnTo>
                    <a:pt x="3644272" y="194532"/>
                  </a:lnTo>
                  <a:lnTo>
                    <a:pt x="3654215" y="221118"/>
                  </a:lnTo>
                  <a:lnTo>
                    <a:pt x="3657282" y="254254"/>
                  </a:lnTo>
                  <a:lnTo>
                    <a:pt x="3657282" y="274510"/>
                  </a:lnTo>
                  <a:lnTo>
                    <a:pt x="3731945" y="274510"/>
                  </a:lnTo>
                  <a:lnTo>
                    <a:pt x="3728976" y="228985"/>
                  </a:lnTo>
                  <a:lnTo>
                    <a:pt x="3716180" y="182414"/>
                  </a:lnTo>
                  <a:lnTo>
                    <a:pt x="3707810" y="170434"/>
                  </a:lnTo>
                  <a:close/>
                </a:path>
                <a:path w="5394325" h="514350">
                  <a:moveTo>
                    <a:pt x="3866133" y="128524"/>
                  </a:moveTo>
                  <a:lnTo>
                    <a:pt x="3794887" y="128524"/>
                  </a:lnTo>
                  <a:lnTo>
                    <a:pt x="3794887" y="504317"/>
                  </a:lnTo>
                  <a:lnTo>
                    <a:pt x="3870325" y="504317"/>
                  </a:lnTo>
                  <a:lnTo>
                    <a:pt x="3870325" y="252158"/>
                  </a:lnTo>
                  <a:lnTo>
                    <a:pt x="3875389" y="219481"/>
                  </a:lnTo>
                  <a:lnTo>
                    <a:pt x="3888835" y="196627"/>
                  </a:lnTo>
                  <a:lnTo>
                    <a:pt x="3908043" y="183203"/>
                  </a:lnTo>
                  <a:lnTo>
                    <a:pt x="3930395" y="178816"/>
                  </a:lnTo>
                  <a:lnTo>
                    <a:pt x="4052491" y="178816"/>
                  </a:lnTo>
                  <a:lnTo>
                    <a:pt x="4051651" y="172671"/>
                  </a:lnTo>
                  <a:lnTo>
                    <a:pt x="4051566" y="172529"/>
                  </a:lnTo>
                  <a:lnTo>
                    <a:pt x="3866133" y="172529"/>
                  </a:lnTo>
                  <a:lnTo>
                    <a:pt x="3866133" y="128524"/>
                  </a:lnTo>
                  <a:close/>
                </a:path>
                <a:path w="5394325" h="514350">
                  <a:moveTo>
                    <a:pt x="4052491" y="178816"/>
                  </a:moveTo>
                  <a:lnTo>
                    <a:pt x="3930395" y="178816"/>
                  </a:lnTo>
                  <a:lnTo>
                    <a:pt x="3955083" y="182330"/>
                  </a:lnTo>
                  <a:lnTo>
                    <a:pt x="3971258" y="193833"/>
                  </a:lnTo>
                  <a:lnTo>
                    <a:pt x="3980098" y="214766"/>
                  </a:lnTo>
                  <a:lnTo>
                    <a:pt x="3982783" y="246570"/>
                  </a:lnTo>
                  <a:lnTo>
                    <a:pt x="3982783" y="504317"/>
                  </a:lnTo>
                  <a:lnTo>
                    <a:pt x="4058221" y="504317"/>
                  </a:lnTo>
                  <a:lnTo>
                    <a:pt x="4058221" y="220726"/>
                  </a:lnTo>
                  <a:lnTo>
                    <a:pt x="4052491" y="178816"/>
                  </a:lnTo>
                  <a:close/>
                </a:path>
                <a:path w="5394325" h="514350">
                  <a:moveTo>
                    <a:pt x="3964622" y="118745"/>
                  </a:moveTo>
                  <a:lnTo>
                    <a:pt x="3934532" y="122433"/>
                  </a:lnTo>
                  <a:lnTo>
                    <a:pt x="3907782" y="133064"/>
                  </a:lnTo>
                  <a:lnTo>
                    <a:pt x="3885353" y="149981"/>
                  </a:lnTo>
                  <a:lnTo>
                    <a:pt x="3868229" y="172529"/>
                  </a:lnTo>
                  <a:lnTo>
                    <a:pt x="4051566" y="172529"/>
                  </a:lnTo>
                  <a:lnTo>
                    <a:pt x="4032900" y="141184"/>
                  </a:lnTo>
                  <a:lnTo>
                    <a:pt x="4003411" y="123972"/>
                  </a:lnTo>
                  <a:lnTo>
                    <a:pt x="3964622" y="118745"/>
                  </a:lnTo>
                  <a:close/>
                </a:path>
                <a:path w="5394325" h="514350">
                  <a:moveTo>
                    <a:pt x="4224451" y="184404"/>
                  </a:moveTo>
                  <a:lnTo>
                    <a:pt x="4149013" y="184404"/>
                  </a:lnTo>
                  <a:lnTo>
                    <a:pt x="4149013" y="417703"/>
                  </a:lnTo>
                  <a:lnTo>
                    <a:pt x="4153837" y="464011"/>
                  </a:lnTo>
                  <a:lnTo>
                    <a:pt x="4168222" y="491656"/>
                  </a:lnTo>
                  <a:lnTo>
                    <a:pt x="4192037" y="505026"/>
                  </a:lnTo>
                  <a:lnTo>
                    <a:pt x="4225150" y="508508"/>
                  </a:lnTo>
                  <a:lnTo>
                    <a:pt x="4242700" y="508115"/>
                  </a:lnTo>
                  <a:lnTo>
                    <a:pt x="4258678" y="506936"/>
                  </a:lnTo>
                  <a:lnTo>
                    <a:pt x="4273084" y="504971"/>
                  </a:lnTo>
                  <a:lnTo>
                    <a:pt x="4285919" y="502221"/>
                  </a:lnTo>
                  <a:lnTo>
                    <a:pt x="4285919" y="448437"/>
                  </a:lnTo>
                  <a:lnTo>
                    <a:pt x="4258678" y="448437"/>
                  </a:lnTo>
                  <a:lnTo>
                    <a:pt x="4242427" y="446439"/>
                  </a:lnTo>
                  <a:lnTo>
                    <a:pt x="4231873" y="439793"/>
                  </a:lnTo>
                  <a:lnTo>
                    <a:pt x="4226165" y="427514"/>
                  </a:lnTo>
                  <a:lnTo>
                    <a:pt x="4224451" y="408622"/>
                  </a:lnTo>
                  <a:lnTo>
                    <a:pt x="4224451" y="184404"/>
                  </a:lnTo>
                  <a:close/>
                </a:path>
                <a:path w="5394325" h="514350">
                  <a:moveTo>
                    <a:pt x="4285919" y="446341"/>
                  </a:moveTo>
                  <a:lnTo>
                    <a:pt x="4280288" y="447258"/>
                  </a:lnTo>
                  <a:lnTo>
                    <a:pt x="4273870" y="447913"/>
                  </a:lnTo>
                  <a:lnTo>
                    <a:pt x="4266667" y="448306"/>
                  </a:lnTo>
                  <a:lnTo>
                    <a:pt x="4258678" y="448437"/>
                  </a:lnTo>
                  <a:lnTo>
                    <a:pt x="4285919" y="448437"/>
                  </a:lnTo>
                  <a:lnTo>
                    <a:pt x="4285919" y="446341"/>
                  </a:lnTo>
                  <a:close/>
                </a:path>
                <a:path w="5394325" h="514350">
                  <a:moveTo>
                    <a:pt x="4285919" y="128524"/>
                  </a:moveTo>
                  <a:lnTo>
                    <a:pt x="4097324" y="128524"/>
                  </a:lnTo>
                  <a:lnTo>
                    <a:pt x="4097324" y="184404"/>
                  </a:lnTo>
                  <a:lnTo>
                    <a:pt x="4285919" y="184404"/>
                  </a:lnTo>
                  <a:lnTo>
                    <a:pt x="4285919" y="128524"/>
                  </a:lnTo>
                  <a:close/>
                </a:path>
                <a:path w="5394325" h="514350">
                  <a:moveTo>
                    <a:pt x="4224451" y="21653"/>
                  </a:moveTo>
                  <a:lnTo>
                    <a:pt x="4149013" y="21653"/>
                  </a:lnTo>
                  <a:lnTo>
                    <a:pt x="4149013" y="128524"/>
                  </a:lnTo>
                  <a:lnTo>
                    <a:pt x="4224451" y="128524"/>
                  </a:lnTo>
                  <a:lnTo>
                    <a:pt x="4224451" y="21653"/>
                  </a:lnTo>
                  <a:close/>
                </a:path>
                <a:path w="5394325" h="514350">
                  <a:moveTo>
                    <a:pt x="4593945" y="118745"/>
                  </a:moveTo>
                  <a:lnTo>
                    <a:pt x="4538427" y="131628"/>
                  </a:lnTo>
                  <a:lnTo>
                    <a:pt x="4495327" y="187353"/>
                  </a:lnTo>
                  <a:lnTo>
                    <a:pt x="4482605" y="239284"/>
                  </a:lnTo>
                  <a:lnTo>
                    <a:pt x="4477994" y="311531"/>
                  </a:lnTo>
                  <a:lnTo>
                    <a:pt x="4481037" y="371162"/>
                  </a:lnTo>
                  <a:lnTo>
                    <a:pt x="4490464" y="421169"/>
                  </a:lnTo>
                  <a:lnTo>
                    <a:pt x="4506720" y="461010"/>
                  </a:lnTo>
                  <a:lnTo>
                    <a:pt x="4561507" y="508016"/>
                  </a:lnTo>
                  <a:lnTo>
                    <a:pt x="4600930" y="514096"/>
                  </a:lnTo>
                  <a:lnTo>
                    <a:pt x="4634927" y="508802"/>
                  </a:lnTo>
                  <a:lnTo>
                    <a:pt x="4658644" y="495323"/>
                  </a:lnTo>
                  <a:lnTo>
                    <a:pt x="4674109" y="477261"/>
                  </a:lnTo>
                  <a:lnTo>
                    <a:pt x="4683353" y="458216"/>
                  </a:lnTo>
                  <a:lnTo>
                    <a:pt x="4755997" y="458216"/>
                  </a:lnTo>
                  <a:lnTo>
                    <a:pt x="4755997" y="454025"/>
                  </a:lnTo>
                  <a:lnTo>
                    <a:pt x="4621187" y="454025"/>
                  </a:lnTo>
                  <a:lnTo>
                    <a:pt x="4588859" y="444289"/>
                  </a:lnTo>
                  <a:lnTo>
                    <a:pt x="4569498" y="416480"/>
                  </a:lnTo>
                  <a:lnTo>
                    <a:pt x="4560090" y="372693"/>
                  </a:lnTo>
                  <a:lnTo>
                    <a:pt x="4557623" y="315023"/>
                  </a:lnTo>
                  <a:lnTo>
                    <a:pt x="4560799" y="251012"/>
                  </a:lnTo>
                  <a:lnTo>
                    <a:pt x="4570982" y="208938"/>
                  </a:lnTo>
                  <a:lnTo>
                    <a:pt x="4589154" y="185855"/>
                  </a:lnTo>
                  <a:lnTo>
                    <a:pt x="4616297" y="178816"/>
                  </a:lnTo>
                  <a:lnTo>
                    <a:pt x="4755997" y="178816"/>
                  </a:lnTo>
                  <a:lnTo>
                    <a:pt x="4755997" y="172529"/>
                  </a:lnTo>
                  <a:lnTo>
                    <a:pt x="4679162" y="172529"/>
                  </a:lnTo>
                  <a:lnTo>
                    <a:pt x="4665749" y="149981"/>
                  </a:lnTo>
                  <a:lnTo>
                    <a:pt x="4646769" y="133064"/>
                  </a:lnTo>
                  <a:lnTo>
                    <a:pt x="4622682" y="122433"/>
                  </a:lnTo>
                  <a:lnTo>
                    <a:pt x="4593945" y="118745"/>
                  </a:lnTo>
                  <a:close/>
                </a:path>
                <a:path w="5394325" h="514350">
                  <a:moveTo>
                    <a:pt x="4755997" y="458216"/>
                  </a:moveTo>
                  <a:lnTo>
                    <a:pt x="4684750" y="458216"/>
                  </a:lnTo>
                  <a:lnTo>
                    <a:pt x="4684750" y="504317"/>
                  </a:lnTo>
                  <a:lnTo>
                    <a:pt x="4755997" y="504317"/>
                  </a:lnTo>
                  <a:lnTo>
                    <a:pt x="4755997" y="458216"/>
                  </a:lnTo>
                  <a:close/>
                </a:path>
                <a:path w="5394325" h="514350">
                  <a:moveTo>
                    <a:pt x="4755997" y="178816"/>
                  </a:moveTo>
                  <a:lnTo>
                    <a:pt x="4616297" y="178816"/>
                  </a:lnTo>
                  <a:lnTo>
                    <a:pt x="4651746" y="188300"/>
                  </a:lnTo>
                  <a:lnTo>
                    <a:pt x="4672526" y="215923"/>
                  </a:lnTo>
                  <a:lnTo>
                    <a:pt x="4682305" y="260442"/>
                  </a:lnTo>
                  <a:lnTo>
                    <a:pt x="4684750" y="320611"/>
                  </a:lnTo>
                  <a:lnTo>
                    <a:pt x="4682087" y="375640"/>
                  </a:lnTo>
                  <a:lnTo>
                    <a:pt x="4672352" y="417703"/>
                  </a:lnTo>
                  <a:lnTo>
                    <a:pt x="4652925" y="444573"/>
                  </a:lnTo>
                  <a:lnTo>
                    <a:pt x="4621187" y="454025"/>
                  </a:lnTo>
                  <a:lnTo>
                    <a:pt x="4755997" y="454025"/>
                  </a:lnTo>
                  <a:lnTo>
                    <a:pt x="4755997" y="178816"/>
                  </a:lnTo>
                  <a:close/>
                </a:path>
                <a:path w="5394325" h="514350">
                  <a:moveTo>
                    <a:pt x="4755997" y="5588"/>
                  </a:moveTo>
                  <a:lnTo>
                    <a:pt x="4680559" y="5588"/>
                  </a:lnTo>
                  <a:lnTo>
                    <a:pt x="4680559" y="172529"/>
                  </a:lnTo>
                  <a:lnTo>
                    <a:pt x="4755997" y="172529"/>
                  </a:lnTo>
                  <a:lnTo>
                    <a:pt x="4755997" y="5588"/>
                  </a:lnTo>
                  <a:close/>
                </a:path>
                <a:path w="5394325" h="514350">
                  <a:moveTo>
                    <a:pt x="4957165" y="118745"/>
                  </a:moveTo>
                  <a:lnTo>
                    <a:pt x="4906123" y="126962"/>
                  </a:lnTo>
                  <a:lnTo>
                    <a:pt x="4868973" y="149556"/>
                  </a:lnTo>
                  <a:lnTo>
                    <a:pt x="4843659" y="183443"/>
                  </a:lnTo>
                  <a:lnTo>
                    <a:pt x="4828124" y="225537"/>
                  </a:lnTo>
                  <a:lnTo>
                    <a:pt x="4820311" y="272754"/>
                  </a:lnTo>
                  <a:lnTo>
                    <a:pt x="4818164" y="322008"/>
                  </a:lnTo>
                  <a:lnTo>
                    <a:pt x="4824088" y="396628"/>
                  </a:lnTo>
                  <a:lnTo>
                    <a:pt x="4840179" y="449109"/>
                  </a:lnTo>
                  <a:lnTo>
                    <a:pt x="4863915" y="483274"/>
                  </a:lnTo>
                  <a:lnTo>
                    <a:pt x="4924232" y="511945"/>
                  </a:lnTo>
                  <a:lnTo>
                    <a:pt x="4955768" y="514096"/>
                  </a:lnTo>
                  <a:lnTo>
                    <a:pt x="5000880" y="508116"/>
                  </a:lnTo>
                  <a:lnTo>
                    <a:pt x="5037543" y="490738"/>
                  </a:lnTo>
                  <a:lnTo>
                    <a:pt x="5064851" y="462798"/>
                  </a:lnTo>
                  <a:lnTo>
                    <a:pt x="5065029" y="462407"/>
                  </a:lnTo>
                  <a:lnTo>
                    <a:pt x="4956467" y="462407"/>
                  </a:lnTo>
                  <a:lnTo>
                    <a:pt x="4922775" y="451580"/>
                  </a:lnTo>
                  <a:lnTo>
                    <a:pt x="4903817" y="423989"/>
                  </a:lnTo>
                  <a:lnTo>
                    <a:pt x="4895468" y="386969"/>
                  </a:lnTo>
                  <a:lnTo>
                    <a:pt x="4893602" y="347853"/>
                  </a:lnTo>
                  <a:lnTo>
                    <a:pt x="4893602" y="326199"/>
                  </a:lnTo>
                  <a:lnTo>
                    <a:pt x="5089880" y="326199"/>
                  </a:lnTo>
                  <a:lnTo>
                    <a:pt x="5089880" y="286385"/>
                  </a:lnTo>
                  <a:lnTo>
                    <a:pt x="5089106" y="274510"/>
                  </a:lnTo>
                  <a:lnTo>
                    <a:pt x="4893602" y="274510"/>
                  </a:lnTo>
                  <a:lnTo>
                    <a:pt x="4893602" y="266827"/>
                  </a:lnTo>
                  <a:lnTo>
                    <a:pt x="4896745" y="231138"/>
                  </a:lnTo>
                  <a:lnTo>
                    <a:pt x="4907222" y="200294"/>
                  </a:lnTo>
                  <a:lnTo>
                    <a:pt x="4926606" y="178619"/>
                  </a:lnTo>
                  <a:lnTo>
                    <a:pt x="4956467" y="170434"/>
                  </a:lnTo>
                  <a:lnTo>
                    <a:pt x="5064970" y="170434"/>
                  </a:lnTo>
                  <a:lnTo>
                    <a:pt x="5049144" y="147780"/>
                  </a:lnTo>
                  <a:lnTo>
                    <a:pt x="5011201" y="126188"/>
                  </a:lnTo>
                  <a:lnTo>
                    <a:pt x="4957165" y="118745"/>
                  </a:lnTo>
                  <a:close/>
                </a:path>
                <a:path w="5394325" h="514350">
                  <a:moveTo>
                    <a:pt x="5087785" y="378587"/>
                  </a:moveTo>
                  <a:lnTo>
                    <a:pt x="5016538" y="378587"/>
                  </a:lnTo>
                  <a:lnTo>
                    <a:pt x="5014715" y="401408"/>
                  </a:lnTo>
                  <a:lnTo>
                    <a:pt x="5006671" y="429140"/>
                  </a:lnTo>
                  <a:lnTo>
                    <a:pt x="4988543" y="452551"/>
                  </a:lnTo>
                  <a:lnTo>
                    <a:pt x="4956467" y="462407"/>
                  </a:lnTo>
                  <a:lnTo>
                    <a:pt x="5065029" y="462407"/>
                  </a:lnTo>
                  <a:lnTo>
                    <a:pt x="5081900" y="425135"/>
                  </a:lnTo>
                  <a:lnTo>
                    <a:pt x="5087785" y="378587"/>
                  </a:lnTo>
                  <a:close/>
                </a:path>
                <a:path w="5394325" h="514350">
                  <a:moveTo>
                    <a:pt x="5064970" y="170434"/>
                  </a:moveTo>
                  <a:lnTo>
                    <a:pt x="4956467" y="170434"/>
                  </a:lnTo>
                  <a:lnTo>
                    <a:pt x="4983501" y="176851"/>
                  </a:lnTo>
                  <a:lnTo>
                    <a:pt x="5001433" y="194532"/>
                  </a:lnTo>
                  <a:lnTo>
                    <a:pt x="5011375" y="221118"/>
                  </a:lnTo>
                  <a:lnTo>
                    <a:pt x="5014442" y="254254"/>
                  </a:lnTo>
                  <a:lnTo>
                    <a:pt x="5014442" y="274510"/>
                  </a:lnTo>
                  <a:lnTo>
                    <a:pt x="5089106" y="274510"/>
                  </a:lnTo>
                  <a:lnTo>
                    <a:pt x="5086136" y="228985"/>
                  </a:lnTo>
                  <a:lnTo>
                    <a:pt x="5073340" y="182414"/>
                  </a:lnTo>
                  <a:lnTo>
                    <a:pt x="5064970" y="170434"/>
                  </a:lnTo>
                  <a:close/>
                </a:path>
                <a:path w="5394325" h="514350">
                  <a:moveTo>
                    <a:pt x="5202339" y="383476"/>
                  </a:moveTo>
                  <a:lnTo>
                    <a:pt x="5135283" y="383476"/>
                  </a:lnTo>
                  <a:lnTo>
                    <a:pt x="5135283" y="397446"/>
                  </a:lnTo>
                  <a:lnTo>
                    <a:pt x="5141242" y="446319"/>
                  </a:lnTo>
                  <a:lnTo>
                    <a:pt x="5161476" y="483012"/>
                  </a:lnTo>
                  <a:lnTo>
                    <a:pt x="5199523" y="506085"/>
                  </a:lnTo>
                  <a:lnTo>
                    <a:pt x="5258917" y="514096"/>
                  </a:lnTo>
                  <a:lnTo>
                    <a:pt x="5311807" y="507492"/>
                  </a:lnTo>
                  <a:lnTo>
                    <a:pt x="5354612" y="486941"/>
                  </a:lnTo>
                  <a:lnTo>
                    <a:pt x="5374357" y="462407"/>
                  </a:lnTo>
                  <a:lnTo>
                    <a:pt x="5261013" y="462407"/>
                  </a:lnTo>
                  <a:lnTo>
                    <a:pt x="5233280" y="458117"/>
                  </a:lnTo>
                  <a:lnTo>
                    <a:pt x="5215174" y="445381"/>
                  </a:lnTo>
                  <a:lnTo>
                    <a:pt x="5205318" y="424393"/>
                  </a:lnTo>
                  <a:lnTo>
                    <a:pt x="5202339" y="395351"/>
                  </a:lnTo>
                  <a:lnTo>
                    <a:pt x="5202339" y="383476"/>
                  </a:lnTo>
                  <a:close/>
                </a:path>
                <a:path w="5394325" h="514350">
                  <a:moveTo>
                    <a:pt x="5267998" y="118745"/>
                  </a:moveTo>
                  <a:lnTo>
                    <a:pt x="5214912" y="124976"/>
                  </a:lnTo>
                  <a:lnTo>
                    <a:pt x="5174399" y="143978"/>
                  </a:lnTo>
                  <a:lnTo>
                    <a:pt x="5148554" y="176207"/>
                  </a:lnTo>
                  <a:lnTo>
                    <a:pt x="5139474" y="222123"/>
                  </a:lnTo>
                  <a:lnTo>
                    <a:pt x="5144068" y="261730"/>
                  </a:lnTo>
                  <a:lnTo>
                    <a:pt x="5158420" y="291711"/>
                  </a:lnTo>
                  <a:lnTo>
                    <a:pt x="5183381" y="313964"/>
                  </a:lnTo>
                  <a:lnTo>
                    <a:pt x="5219801" y="330390"/>
                  </a:lnTo>
                  <a:lnTo>
                    <a:pt x="5281269" y="352044"/>
                  </a:lnTo>
                  <a:lnTo>
                    <a:pt x="5299201" y="360666"/>
                  </a:lnTo>
                  <a:lnTo>
                    <a:pt x="5312090" y="372824"/>
                  </a:lnTo>
                  <a:lnTo>
                    <a:pt x="5319872" y="388387"/>
                  </a:lnTo>
                  <a:lnTo>
                    <a:pt x="5322481" y="407225"/>
                  </a:lnTo>
                  <a:lnTo>
                    <a:pt x="5318770" y="430286"/>
                  </a:lnTo>
                  <a:lnTo>
                    <a:pt x="5307463" y="447651"/>
                  </a:lnTo>
                  <a:lnTo>
                    <a:pt x="5288298" y="458597"/>
                  </a:lnTo>
                  <a:lnTo>
                    <a:pt x="5261013" y="462407"/>
                  </a:lnTo>
                  <a:lnTo>
                    <a:pt x="5374357" y="462407"/>
                  </a:lnTo>
                  <a:lnTo>
                    <a:pt x="5383272" y="451329"/>
                  </a:lnTo>
                  <a:lnTo>
                    <a:pt x="5393728" y="399542"/>
                  </a:lnTo>
                  <a:lnTo>
                    <a:pt x="5388816" y="360229"/>
                  </a:lnTo>
                  <a:lnTo>
                    <a:pt x="5373820" y="330215"/>
                  </a:lnTo>
                  <a:lnTo>
                    <a:pt x="5348347" y="307798"/>
                  </a:lnTo>
                  <a:lnTo>
                    <a:pt x="5312003" y="291274"/>
                  </a:lnTo>
                  <a:lnTo>
                    <a:pt x="5263807" y="274510"/>
                  </a:lnTo>
                  <a:lnTo>
                    <a:pt x="5238715" y="264218"/>
                  </a:lnTo>
                  <a:lnTo>
                    <a:pt x="5222333" y="252944"/>
                  </a:lnTo>
                  <a:lnTo>
                    <a:pt x="5213416" y="238657"/>
                  </a:lnTo>
                  <a:lnTo>
                    <a:pt x="5210721" y="219329"/>
                  </a:lnTo>
                  <a:lnTo>
                    <a:pt x="5214901" y="196660"/>
                  </a:lnTo>
                  <a:lnTo>
                    <a:pt x="5226350" y="181522"/>
                  </a:lnTo>
                  <a:lnTo>
                    <a:pt x="5243430" y="173064"/>
                  </a:lnTo>
                  <a:lnTo>
                    <a:pt x="5264505" y="170434"/>
                  </a:lnTo>
                  <a:lnTo>
                    <a:pt x="5372241" y="170434"/>
                  </a:lnTo>
                  <a:lnTo>
                    <a:pt x="5362557" y="152534"/>
                  </a:lnTo>
                  <a:lnTo>
                    <a:pt x="5326704" y="128207"/>
                  </a:lnTo>
                  <a:lnTo>
                    <a:pt x="5267998" y="118745"/>
                  </a:lnTo>
                  <a:close/>
                </a:path>
                <a:path w="5394325" h="514350">
                  <a:moveTo>
                    <a:pt x="5372241" y="170434"/>
                  </a:moveTo>
                  <a:lnTo>
                    <a:pt x="5264505" y="170434"/>
                  </a:lnTo>
                  <a:lnTo>
                    <a:pt x="5288756" y="175268"/>
                  </a:lnTo>
                  <a:lnTo>
                    <a:pt x="5303970" y="188158"/>
                  </a:lnTo>
                  <a:lnTo>
                    <a:pt x="5311850" y="206679"/>
                  </a:lnTo>
                  <a:lnTo>
                    <a:pt x="5314099" y="228409"/>
                  </a:lnTo>
                  <a:lnTo>
                    <a:pt x="5314099" y="238188"/>
                  </a:lnTo>
                  <a:lnTo>
                    <a:pt x="5385346" y="238188"/>
                  </a:lnTo>
                  <a:lnTo>
                    <a:pt x="5385346" y="221424"/>
                  </a:lnTo>
                  <a:lnTo>
                    <a:pt x="5380467" y="185637"/>
                  </a:lnTo>
                  <a:lnTo>
                    <a:pt x="5372241" y="1704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4004" y="3150006"/>
            <a:ext cx="4248785" cy="7059295"/>
            <a:chOff x="594004" y="3150006"/>
            <a:chExt cx="4248785" cy="70592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004" y="3150006"/>
              <a:ext cx="4248531" cy="70590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48636" y="4230903"/>
              <a:ext cx="287020" cy="938530"/>
            </a:xfrm>
            <a:custGeom>
              <a:avLst/>
              <a:gdLst/>
              <a:ahLst/>
              <a:cxnLst/>
              <a:rect l="l" t="t" r="r" b="b"/>
              <a:pathLst>
                <a:path w="287019" h="938529">
                  <a:moveTo>
                    <a:pt x="287020" y="0"/>
                  </a:moveTo>
                  <a:lnTo>
                    <a:pt x="0" y="0"/>
                  </a:lnTo>
                  <a:lnTo>
                    <a:pt x="0" y="158750"/>
                  </a:lnTo>
                  <a:lnTo>
                    <a:pt x="118110" y="158750"/>
                  </a:lnTo>
                  <a:lnTo>
                    <a:pt x="118110" y="938530"/>
                  </a:lnTo>
                  <a:lnTo>
                    <a:pt x="287020" y="938530"/>
                  </a:lnTo>
                  <a:lnTo>
                    <a:pt x="287020" y="158750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6" name="object 6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00ACD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00ACD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023643" y="6976122"/>
              <a:ext cx="11110595" cy="553720"/>
            </a:xfrm>
            <a:custGeom>
              <a:avLst/>
              <a:gdLst/>
              <a:ahLst/>
              <a:cxnLst/>
              <a:rect l="l" t="t" r="r" b="b"/>
              <a:pathLst>
                <a:path w="11110594" h="553720">
                  <a:moveTo>
                    <a:pt x="261200" y="235343"/>
                  </a:moveTo>
                  <a:lnTo>
                    <a:pt x="260477" y="187083"/>
                  </a:lnTo>
                  <a:lnTo>
                    <a:pt x="257022" y="139776"/>
                  </a:lnTo>
                  <a:lnTo>
                    <a:pt x="248881" y="95758"/>
                  </a:lnTo>
                  <a:lnTo>
                    <a:pt x="234124" y="57404"/>
                  </a:lnTo>
                  <a:lnTo>
                    <a:pt x="222770" y="42672"/>
                  </a:lnTo>
                  <a:lnTo>
                    <a:pt x="210781" y="27089"/>
                  </a:lnTo>
                  <a:lnTo>
                    <a:pt x="204304" y="23279"/>
                  </a:lnTo>
                  <a:lnTo>
                    <a:pt x="204304" y="235343"/>
                  </a:lnTo>
                  <a:lnTo>
                    <a:pt x="203339" y="291973"/>
                  </a:lnTo>
                  <a:lnTo>
                    <a:pt x="198475" y="343408"/>
                  </a:lnTo>
                  <a:lnTo>
                    <a:pt x="186715" y="385419"/>
                  </a:lnTo>
                  <a:lnTo>
                    <a:pt x="165087" y="413740"/>
                  </a:lnTo>
                  <a:lnTo>
                    <a:pt x="130606" y="424129"/>
                  </a:lnTo>
                  <a:lnTo>
                    <a:pt x="96126" y="413740"/>
                  </a:lnTo>
                  <a:lnTo>
                    <a:pt x="74498" y="385419"/>
                  </a:lnTo>
                  <a:lnTo>
                    <a:pt x="62725" y="343408"/>
                  </a:lnTo>
                  <a:lnTo>
                    <a:pt x="57861" y="291973"/>
                  </a:lnTo>
                  <a:lnTo>
                    <a:pt x="56896" y="235343"/>
                  </a:lnTo>
                  <a:lnTo>
                    <a:pt x="57861" y="176568"/>
                  </a:lnTo>
                  <a:lnTo>
                    <a:pt x="62725" y="123952"/>
                  </a:lnTo>
                  <a:lnTo>
                    <a:pt x="74498" y="81445"/>
                  </a:lnTo>
                  <a:lnTo>
                    <a:pt x="96126" y="53022"/>
                  </a:lnTo>
                  <a:lnTo>
                    <a:pt x="130606" y="42672"/>
                  </a:lnTo>
                  <a:lnTo>
                    <a:pt x="165087" y="53022"/>
                  </a:lnTo>
                  <a:lnTo>
                    <a:pt x="186715" y="81445"/>
                  </a:lnTo>
                  <a:lnTo>
                    <a:pt x="198475" y="123952"/>
                  </a:lnTo>
                  <a:lnTo>
                    <a:pt x="203339" y="176568"/>
                  </a:lnTo>
                  <a:lnTo>
                    <a:pt x="204304" y="235343"/>
                  </a:lnTo>
                  <a:lnTo>
                    <a:pt x="204304" y="23279"/>
                  </a:lnTo>
                  <a:lnTo>
                    <a:pt x="176923" y="7162"/>
                  </a:lnTo>
                  <a:lnTo>
                    <a:pt x="130606" y="0"/>
                  </a:lnTo>
                  <a:lnTo>
                    <a:pt x="84289" y="7747"/>
                  </a:lnTo>
                  <a:lnTo>
                    <a:pt x="50431" y="29019"/>
                  </a:lnTo>
                  <a:lnTo>
                    <a:pt x="27089" y="60871"/>
                  </a:lnTo>
                  <a:lnTo>
                    <a:pt x="12319" y="100368"/>
                  </a:lnTo>
                  <a:lnTo>
                    <a:pt x="4178" y="144576"/>
                  </a:lnTo>
                  <a:lnTo>
                    <a:pt x="723" y="190550"/>
                  </a:lnTo>
                  <a:lnTo>
                    <a:pt x="0" y="235343"/>
                  </a:lnTo>
                  <a:lnTo>
                    <a:pt x="723" y="282371"/>
                  </a:lnTo>
                  <a:lnTo>
                    <a:pt x="4178" y="328726"/>
                  </a:lnTo>
                  <a:lnTo>
                    <a:pt x="12319" y="372046"/>
                  </a:lnTo>
                  <a:lnTo>
                    <a:pt x="27089" y="409905"/>
                  </a:lnTo>
                  <a:lnTo>
                    <a:pt x="84289" y="459676"/>
                  </a:lnTo>
                  <a:lnTo>
                    <a:pt x="130606" y="466801"/>
                  </a:lnTo>
                  <a:lnTo>
                    <a:pt x="176923" y="459028"/>
                  </a:lnTo>
                  <a:lnTo>
                    <a:pt x="210781" y="437769"/>
                  </a:lnTo>
                  <a:lnTo>
                    <a:pt x="234124" y="406031"/>
                  </a:lnTo>
                  <a:lnTo>
                    <a:pt x="248881" y="366877"/>
                  </a:lnTo>
                  <a:lnTo>
                    <a:pt x="257022" y="323354"/>
                  </a:lnTo>
                  <a:lnTo>
                    <a:pt x="260477" y="278498"/>
                  </a:lnTo>
                  <a:lnTo>
                    <a:pt x="261200" y="235343"/>
                  </a:lnTo>
                  <a:close/>
                </a:path>
                <a:path w="11110594" h="553720">
                  <a:moveTo>
                    <a:pt x="393090" y="389216"/>
                  </a:moveTo>
                  <a:lnTo>
                    <a:pt x="333616" y="389216"/>
                  </a:lnTo>
                  <a:lnTo>
                    <a:pt x="333616" y="457746"/>
                  </a:lnTo>
                  <a:lnTo>
                    <a:pt x="362064" y="457746"/>
                  </a:lnTo>
                  <a:lnTo>
                    <a:pt x="362064" y="473265"/>
                  </a:lnTo>
                  <a:lnTo>
                    <a:pt x="360807" y="490410"/>
                  </a:lnTo>
                  <a:lnTo>
                    <a:pt x="356323" y="503732"/>
                  </a:lnTo>
                  <a:lnTo>
                    <a:pt x="347599" y="514273"/>
                  </a:lnTo>
                  <a:lnTo>
                    <a:pt x="333616" y="523049"/>
                  </a:lnTo>
                  <a:lnTo>
                    <a:pt x="333616" y="553440"/>
                  </a:lnTo>
                  <a:lnTo>
                    <a:pt x="366090" y="536930"/>
                  </a:lnTo>
                  <a:lnTo>
                    <a:pt x="383959" y="512064"/>
                  </a:lnTo>
                  <a:lnTo>
                    <a:pt x="391528" y="480885"/>
                  </a:lnTo>
                  <a:lnTo>
                    <a:pt x="393090" y="445465"/>
                  </a:lnTo>
                  <a:lnTo>
                    <a:pt x="393090" y="389216"/>
                  </a:lnTo>
                  <a:close/>
                </a:path>
                <a:path w="11110594" h="553720">
                  <a:moveTo>
                    <a:pt x="726046" y="325208"/>
                  </a:moveTo>
                  <a:lnTo>
                    <a:pt x="720090" y="282994"/>
                  </a:lnTo>
                  <a:lnTo>
                    <a:pt x="703097" y="251752"/>
                  </a:lnTo>
                  <a:lnTo>
                    <a:pt x="676402" y="230568"/>
                  </a:lnTo>
                  <a:lnTo>
                    <a:pt x="641350" y="218528"/>
                  </a:lnTo>
                  <a:lnTo>
                    <a:pt x="641350" y="217246"/>
                  </a:lnTo>
                  <a:lnTo>
                    <a:pt x="672922" y="203250"/>
                  </a:lnTo>
                  <a:lnTo>
                    <a:pt x="695096" y="180949"/>
                  </a:lnTo>
                  <a:lnTo>
                    <a:pt x="708177" y="152234"/>
                  </a:lnTo>
                  <a:lnTo>
                    <a:pt x="712470" y="118960"/>
                  </a:lnTo>
                  <a:lnTo>
                    <a:pt x="707542" y="78562"/>
                  </a:lnTo>
                  <a:lnTo>
                    <a:pt x="690727" y="42672"/>
                  </a:lnTo>
                  <a:lnTo>
                    <a:pt x="689521" y="40081"/>
                  </a:lnTo>
                  <a:lnTo>
                    <a:pt x="653554" y="11315"/>
                  </a:lnTo>
                  <a:lnTo>
                    <a:pt x="594804" y="0"/>
                  </a:lnTo>
                  <a:lnTo>
                    <a:pt x="540080" y="9702"/>
                  </a:lnTo>
                  <a:lnTo>
                    <a:pt x="502272" y="36855"/>
                  </a:lnTo>
                  <a:lnTo>
                    <a:pt x="480339" y="78562"/>
                  </a:lnTo>
                  <a:lnTo>
                    <a:pt x="473252" y="131902"/>
                  </a:lnTo>
                  <a:lnTo>
                    <a:pt x="530148" y="131902"/>
                  </a:lnTo>
                  <a:lnTo>
                    <a:pt x="532091" y="104051"/>
                  </a:lnTo>
                  <a:lnTo>
                    <a:pt x="540816" y="74917"/>
                  </a:lnTo>
                  <a:lnTo>
                    <a:pt x="560705" y="51981"/>
                  </a:lnTo>
                  <a:lnTo>
                    <a:pt x="596099" y="42672"/>
                  </a:lnTo>
                  <a:lnTo>
                    <a:pt x="623938" y="48768"/>
                  </a:lnTo>
                  <a:lnTo>
                    <a:pt x="642327" y="65303"/>
                  </a:lnTo>
                  <a:lnTo>
                    <a:pt x="652462" y="89585"/>
                  </a:lnTo>
                  <a:lnTo>
                    <a:pt x="655574" y="118960"/>
                  </a:lnTo>
                  <a:lnTo>
                    <a:pt x="651484" y="150952"/>
                  </a:lnTo>
                  <a:lnTo>
                    <a:pt x="638848" y="176593"/>
                  </a:lnTo>
                  <a:lnTo>
                    <a:pt x="617118" y="193611"/>
                  </a:lnTo>
                  <a:lnTo>
                    <a:pt x="585749" y="199783"/>
                  </a:lnTo>
                  <a:lnTo>
                    <a:pt x="557301" y="199783"/>
                  </a:lnTo>
                  <a:lnTo>
                    <a:pt x="557301" y="242455"/>
                  </a:lnTo>
                  <a:lnTo>
                    <a:pt x="586397" y="242455"/>
                  </a:lnTo>
                  <a:lnTo>
                    <a:pt x="623328" y="248450"/>
                  </a:lnTo>
                  <a:lnTo>
                    <a:pt x="649109" y="265734"/>
                  </a:lnTo>
                  <a:lnTo>
                    <a:pt x="664222" y="293192"/>
                  </a:lnTo>
                  <a:lnTo>
                    <a:pt x="669150" y="329742"/>
                  </a:lnTo>
                  <a:lnTo>
                    <a:pt x="662470" y="377215"/>
                  </a:lnTo>
                  <a:lnTo>
                    <a:pt x="645236" y="406031"/>
                  </a:lnTo>
                  <a:lnTo>
                    <a:pt x="621703" y="420293"/>
                  </a:lnTo>
                  <a:lnTo>
                    <a:pt x="596099" y="424129"/>
                  </a:lnTo>
                  <a:lnTo>
                    <a:pt x="562864" y="415899"/>
                  </a:lnTo>
                  <a:lnTo>
                    <a:pt x="540169" y="394627"/>
                  </a:lnTo>
                  <a:lnTo>
                    <a:pt x="527177" y="365493"/>
                  </a:lnTo>
                  <a:lnTo>
                    <a:pt x="523036" y="333616"/>
                  </a:lnTo>
                  <a:lnTo>
                    <a:pt x="466140" y="333616"/>
                  </a:lnTo>
                  <a:lnTo>
                    <a:pt x="466140" y="339432"/>
                  </a:lnTo>
                  <a:lnTo>
                    <a:pt x="467868" y="360629"/>
                  </a:lnTo>
                  <a:lnTo>
                    <a:pt x="476504" y="393204"/>
                  </a:lnTo>
                  <a:lnTo>
                    <a:pt x="497281" y="427926"/>
                  </a:lnTo>
                  <a:lnTo>
                    <a:pt x="535406" y="455536"/>
                  </a:lnTo>
                  <a:lnTo>
                    <a:pt x="596099" y="466801"/>
                  </a:lnTo>
                  <a:lnTo>
                    <a:pt x="643382" y="460082"/>
                  </a:lnTo>
                  <a:lnTo>
                    <a:pt x="679831" y="440982"/>
                  </a:lnTo>
                  <a:lnTo>
                    <a:pt x="694359" y="424129"/>
                  </a:lnTo>
                  <a:lnTo>
                    <a:pt x="705624" y="411073"/>
                  </a:lnTo>
                  <a:lnTo>
                    <a:pt x="720979" y="371957"/>
                  </a:lnTo>
                  <a:lnTo>
                    <a:pt x="726046" y="325208"/>
                  </a:lnTo>
                  <a:close/>
                </a:path>
                <a:path w="11110594" h="553720">
                  <a:moveTo>
                    <a:pt x="1105560" y="124142"/>
                  </a:moveTo>
                  <a:lnTo>
                    <a:pt x="1103236" y="77470"/>
                  </a:lnTo>
                  <a:lnTo>
                    <a:pt x="1092301" y="37820"/>
                  </a:lnTo>
                  <a:lnTo>
                    <a:pt x="1089609" y="34912"/>
                  </a:lnTo>
                  <a:lnTo>
                    <a:pt x="1066825" y="10299"/>
                  </a:lnTo>
                  <a:lnTo>
                    <a:pt x="1059002" y="8547"/>
                  </a:lnTo>
                  <a:lnTo>
                    <a:pt x="1059002" y="124142"/>
                  </a:lnTo>
                  <a:lnTo>
                    <a:pt x="1058138" y="160718"/>
                  </a:lnTo>
                  <a:lnTo>
                    <a:pt x="1053515" y="188874"/>
                  </a:lnTo>
                  <a:lnTo>
                    <a:pt x="1042098" y="206959"/>
                  </a:lnTo>
                  <a:lnTo>
                    <a:pt x="1020864" y="213360"/>
                  </a:lnTo>
                  <a:lnTo>
                    <a:pt x="999629" y="206959"/>
                  </a:lnTo>
                  <a:lnTo>
                    <a:pt x="988212" y="188874"/>
                  </a:lnTo>
                  <a:lnTo>
                    <a:pt x="983589" y="160718"/>
                  </a:lnTo>
                  <a:lnTo>
                    <a:pt x="982713" y="124142"/>
                  </a:lnTo>
                  <a:lnTo>
                    <a:pt x="983589" y="87553"/>
                  </a:lnTo>
                  <a:lnTo>
                    <a:pt x="988212" y="59397"/>
                  </a:lnTo>
                  <a:lnTo>
                    <a:pt x="999629" y="41313"/>
                  </a:lnTo>
                  <a:lnTo>
                    <a:pt x="1020864" y="34912"/>
                  </a:lnTo>
                  <a:lnTo>
                    <a:pt x="1042098" y="41313"/>
                  </a:lnTo>
                  <a:lnTo>
                    <a:pt x="1053515" y="59397"/>
                  </a:lnTo>
                  <a:lnTo>
                    <a:pt x="1058138" y="87553"/>
                  </a:lnTo>
                  <a:lnTo>
                    <a:pt x="1059002" y="124142"/>
                  </a:lnTo>
                  <a:lnTo>
                    <a:pt x="1059002" y="8547"/>
                  </a:lnTo>
                  <a:lnTo>
                    <a:pt x="1020864" y="0"/>
                  </a:lnTo>
                  <a:lnTo>
                    <a:pt x="974902" y="10299"/>
                  </a:lnTo>
                  <a:lnTo>
                    <a:pt x="938491" y="77470"/>
                  </a:lnTo>
                  <a:lnTo>
                    <a:pt x="936167" y="124142"/>
                  </a:lnTo>
                  <a:lnTo>
                    <a:pt x="938491" y="170815"/>
                  </a:lnTo>
                  <a:lnTo>
                    <a:pt x="949426" y="210451"/>
                  </a:lnTo>
                  <a:lnTo>
                    <a:pt x="974902" y="237972"/>
                  </a:lnTo>
                  <a:lnTo>
                    <a:pt x="1020864" y="248272"/>
                  </a:lnTo>
                  <a:lnTo>
                    <a:pt x="1066825" y="237972"/>
                  </a:lnTo>
                  <a:lnTo>
                    <a:pt x="1089621" y="213360"/>
                  </a:lnTo>
                  <a:lnTo>
                    <a:pt x="1092301" y="210451"/>
                  </a:lnTo>
                  <a:lnTo>
                    <a:pt x="1103236" y="170815"/>
                  </a:lnTo>
                  <a:lnTo>
                    <a:pt x="1105560" y="124142"/>
                  </a:lnTo>
                  <a:close/>
                </a:path>
                <a:path w="11110594" h="553720">
                  <a:moveTo>
                    <a:pt x="1272362" y="0"/>
                  </a:moveTo>
                  <a:lnTo>
                    <a:pt x="1227112" y="0"/>
                  </a:lnTo>
                  <a:lnTo>
                    <a:pt x="1026680" y="466801"/>
                  </a:lnTo>
                  <a:lnTo>
                    <a:pt x="1071943" y="466801"/>
                  </a:lnTo>
                  <a:lnTo>
                    <a:pt x="1272362" y="0"/>
                  </a:lnTo>
                  <a:close/>
                </a:path>
                <a:path w="11110594" h="553720">
                  <a:moveTo>
                    <a:pt x="1367409" y="342671"/>
                  </a:moveTo>
                  <a:lnTo>
                    <a:pt x="1365084" y="295998"/>
                  </a:lnTo>
                  <a:lnTo>
                    <a:pt x="1354150" y="256349"/>
                  </a:lnTo>
                  <a:lnTo>
                    <a:pt x="1351457" y="253441"/>
                  </a:lnTo>
                  <a:lnTo>
                    <a:pt x="1328674" y="228828"/>
                  </a:lnTo>
                  <a:lnTo>
                    <a:pt x="1320850" y="227076"/>
                  </a:lnTo>
                  <a:lnTo>
                    <a:pt x="1320850" y="342671"/>
                  </a:lnTo>
                  <a:lnTo>
                    <a:pt x="1319987" y="379247"/>
                  </a:lnTo>
                  <a:lnTo>
                    <a:pt x="1315364" y="407403"/>
                  </a:lnTo>
                  <a:lnTo>
                    <a:pt x="1303947" y="425488"/>
                  </a:lnTo>
                  <a:lnTo>
                    <a:pt x="1282712" y="431888"/>
                  </a:lnTo>
                  <a:lnTo>
                    <a:pt x="1261478" y="425488"/>
                  </a:lnTo>
                  <a:lnTo>
                    <a:pt x="1250061" y="407403"/>
                  </a:lnTo>
                  <a:lnTo>
                    <a:pt x="1245438" y="379247"/>
                  </a:lnTo>
                  <a:lnTo>
                    <a:pt x="1244561" y="342671"/>
                  </a:lnTo>
                  <a:lnTo>
                    <a:pt x="1245438" y="306082"/>
                  </a:lnTo>
                  <a:lnTo>
                    <a:pt x="1250061" y="277926"/>
                  </a:lnTo>
                  <a:lnTo>
                    <a:pt x="1261478" y="259842"/>
                  </a:lnTo>
                  <a:lnTo>
                    <a:pt x="1282712" y="253441"/>
                  </a:lnTo>
                  <a:lnTo>
                    <a:pt x="1303947" y="259842"/>
                  </a:lnTo>
                  <a:lnTo>
                    <a:pt x="1315364" y="277926"/>
                  </a:lnTo>
                  <a:lnTo>
                    <a:pt x="1319987" y="306082"/>
                  </a:lnTo>
                  <a:lnTo>
                    <a:pt x="1320850" y="342671"/>
                  </a:lnTo>
                  <a:lnTo>
                    <a:pt x="1320850" y="227076"/>
                  </a:lnTo>
                  <a:lnTo>
                    <a:pt x="1282712" y="218528"/>
                  </a:lnTo>
                  <a:lnTo>
                    <a:pt x="1236751" y="228828"/>
                  </a:lnTo>
                  <a:lnTo>
                    <a:pt x="1200340" y="295998"/>
                  </a:lnTo>
                  <a:lnTo>
                    <a:pt x="1198016" y="342671"/>
                  </a:lnTo>
                  <a:lnTo>
                    <a:pt x="1200340" y="389343"/>
                  </a:lnTo>
                  <a:lnTo>
                    <a:pt x="1211275" y="428980"/>
                  </a:lnTo>
                  <a:lnTo>
                    <a:pt x="1236751" y="456501"/>
                  </a:lnTo>
                  <a:lnTo>
                    <a:pt x="1282712" y="466801"/>
                  </a:lnTo>
                  <a:lnTo>
                    <a:pt x="1328674" y="456501"/>
                  </a:lnTo>
                  <a:lnTo>
                    <a:pt x="1351470" y="431888"/>
                  </a:lnTo>
                  <a:lnTo>
                    <a:pt x="1354150" y="428980"/>
                  </a:lnTo>
                  <a:lnTo>
                    <a:pt x="1365084" y="389343"/>
                  </a:lnTo>
                  <a:lnTo>
                    <a:pt x="1367409" y="342671"/>
                  </a:lnTo>
                  <a:close/>
                </a:path>
                <a:path w="11110594" h="553720">
                  <a:moveTo>
                    <a:pt x="5168747" y="407327"/>
                  </a:moveTo>
                  <a:lnTo>
                    <a:pt x="4972202" y="407327"/>
                  </a:lnTo>
                  <a:lnTo>
                    <a:pt x="4979441" y="385279"/>
                  </a:lnTo>
                  <a:lnTo>
                    <a:pt x="4990300" y="364807"/>
                  </a:lnTo>
                  <a:lnTo>
                    <a:pt x="5004574" y="346036"/>
                  </a:lnTo>
                  <a:lnTo>
                    <a:pt x="5021986" y="329095"/>
                  </a:lnTo>
                  <a:lnTo>
                    <a:pt x="5086642" y="272846"/>
                  </a:lnTo>
                  <a:lnTo>
                    <a:pt x="5120716" y="241033"/>
                  </a:lnTo>
                  <a:lnTo>
                    <a:pt x="5145875" y="207467"/>
                  </a:lnTo>
                  <a:lnTo>
                    <a:pt x="5161458" y="168922"/>
                  </a:lnTo>
                  <a:lnTo>
                    <a:pt x="5166804" y="122199"/>
                  </a:lnTo>
                  <a:lnTo>
                    <a:pt x="5164213" y="94348"/>
                  </a:lnTo>
                  <a:lnTo>
                    <a:pt x="5143322" y="46558"/>
                  </a:lnTo>
                  <a:lnTo>
                    <a:pt x="5097462" y="8928"/>
                  </a:lnTo>
                  <a:lnTo>
                    <a:pt x="5043970" y="12"/>
                  </a:lnTo>
                  <a:lnTo>
                    <a:pt x="4994453" y="6883"/>
                  </a:lnTo>
                  <a:lnTo>
                    <a:pt x="4957724" y="26441"/>
                  </a:lnTo>
                  <a:lnTo>
                    <a:pt x="4932756" y="57124"/>
                  </a:lnTo>
                  <a:lnTo>
                    <a:pt x="4918532" y="97320"/>
                  </a:lnTo>
                  <a:lnTo>
                    <a:pt x="4914011" y="145478"/>
                  </a:lnTo>
                  <a:lnTo>
                    <a:pt x="4970907" y="145478"/>
                  </a:lnTo>
                  <a:lnTo>
                    <a:pt x="4972316" y="119113"/>
                  </a:lnTo>
                  <a:lnTo>
                    <a:pt x="4980686" y="86321"/>
                  </a:lnTo>
                  <a:lnTo>
                    <a:pt x="5002276" y="58369"/>
                  </a:lnTo>
                  <a:lnTo>
                    <a:pt x="5043322" y="46558"/>
                  </a:lnTo>
                  <a:lnTo>
                    <a:pt x="5074463" y="53924"/>
                  </a:lnTo>
                  <a:lnTo>
                    <a:pt x="5095037" y="73063"/>
                  </a:lnTo>
                  <a:lnTo>
                    <a:pt x="5106416" y="99479"/>
                  </a:lnTo>
                  <a:lnTo>
                    <a:pt x="5109908" y="128676"/>
                  </a:lnTo>
                  <a:lnTo>
                    <a:pt x="5105603" y="162661"/>
                  </a:lnTo>
                  <a:lnTo>
                    <a:pt x="5093347" y="190652"/>
                  </a:lnTo>
                  <a:lnTo>
                    <a:pt x="5074183" y="215125"/>
                  </a:lnTo>
                  <a:lnTo>
                    <a:pt x="5049139" y="238582"/>
                  </a:lnTo>
                  <a:lnTo>
                    <a:pt x="5011636" y="270256"/>
                  </a:lnTo>
                  <a:lnTo>
                    <a:pt x="4974628" y="306095"/>
                  </a:lnTo>
                  <a:lnTo>
                    <a:pt x="4943018" y="348488"/>
                  </a:lnTo>
                  <a:lnTo>
                    <a:pt x="4920996" y="398640"/>
                  </a:lnTo>
                  <a:lnTo>
                    <a:pt x="4912715" y="457758"/>
                  </a:lnTo>
                  <a:lnTo>
                    <a:pt x="5168747" y="457758"/>
                  </a:lnTo>
                  <a:lnTo>
                    <a:pt x="5168747" y="407327"/>
                  </a:lnTo>
                  <a:close/>
                </a:path>
                <a:path w="11110594" h="553720">
                  <a:moveTo>
                    <a:pt x="5303228" y="389229"/>
                  </a:moveTo>
                  <a:lnTo>
                    <a:pt x="5243741" y="389229"/>
                  </a:lnTo>
                  <a:lnTo>
                    <a:pt x="5243741" y="457758"/>
                  </a:lnTo>
                  <a:lnTo>
                    <a:pt x="5272189" y="457758"/>
                  </a:lnTo>
                  <a:lnTo>
                    <a:pt x="5272189" y="473278"/>
                  </a:lnTo>
                  <a:lnTo>
                    <a:pt x="5270932" y="490410"/>
                  </a:lnTo>
                  <a:lnTo>
                    <a:pt x="5266448" y="503732"/>
                  </a:lnTo>
                  <a:lnTo>
                    <a:pt x="5257736" y="514273"/>
                  </a:lnTo>
                  <a:lnTo>
                    <a:pt x="5243741" y="523062"/>
                  </a:lnTo>
                  <a:lnTo>
                    <a:pt x="5243741" y="553440"/>
                  </a:lnTo>
                  <a:lnTo>
                    <a:pt x="5276215" y="536930"/>
                  </a:lnTo>
                  <a:lnTo>
                    <a:pt x="5294096" y="512064"/>
                  </a:lnTo>
                  <a:lnTo>
                    <a:pt x="5301666" y="480885"/>
                  </a:lnTo>
                  <a:lnTo>
                    <a:pt x="5303228" y="445477"/>
                  </a:lnTo>
                  <a:lnTo>
                    <a:pt x="5303228" y="389229"/>
                  </a:lnTo>
                  <a:close/>
                </a:path>
                <a:path w="11110594" h="553720">
                  <a:moveTo>
                    <a:pt x="5635536" y="309702"/>
                  </a:moveTo>
                  <a:lnTo>
                    <a:pt x="5630215" y="257035"/>
                  </a:lnTo>
                  <a:lnTo>
                    <a:pt x="5614949" y="215049"/>
                  </a:lnTo>
                  <a:lnTo>
                    <a:pt x="5604497" y="201726"/>
                  </a:lnTo>
                  <a:lnTo>
                    <a:pt x="5597893" y="193319"/>
                  </a:lnTo>
                  <a:lnTo>
                    <a:pt x="5590845" y="184327"/>
                  </a:lnTo>
                  <a:lnTo>
                    <a:pt x="5558993" y="165468"/>
                  </a:lnTo>
                  <a:lnTo>
                    <a:pt x="5520448" y="159054"/>
                  </a:lnTo>
                  <a:lnTo>
                    <a:pt x="5497474" y="161226"/>
                  </a:lnTo>
                  <a:lnTo>
                    <a:pt x="5475757" y="167703"/>
                  </a:lnTo>
                  <a:lnTo>
                    <a:pt x="5456352" y="178422"/>
                  </a:lnTo>
                  <a:lnTo>
                    <a:pt x="5440286" y="193319"/>
                  </a:lnTo>
                  <a:lnTo>
                    <a:pt x="5438991" y="192036"/>
                  </a:lnTo>
                  <a:lnTo>
                    <a:pt x="5457088" y="59486"/>
                  </a:lnTo>
                  <a:lnTo>
                    <a:pt x="5618086" y="59486"/>
                  </a:lnTo>
                  <a:lnTo>
                    <a:pt x="5618086" y="9055"/>
                  </a:lnTo>
                  <a:lnTo>
                    <a:pt x="5413781" y="9055"/>
                  </a:lnTo>
                  <a:lnTo>
                    <a:pt x="5388559" y="243751"/>
                  </a:lnTo>
                  <a:lnTo>
                    <a:pt x="5437695" y="246341"/>
                  </a:lnTo>
                  <a:lnTo>
                    <a:pt x="5442255" y="234721"/>
                  </a:lnTo>
                  <a:lnTo>
                    <a:pt x="5455234" y="219900"/>
                  </a:lnTo>
                  <a:lnTo>
                    <a:pt x="5475617" y="207149"/>
                  </a:lnTo>
                  <a:lnTo>
                    <a:pt x="5502351" y="201726"/>
                  </a:lnTo>
                  <a:lnTo>
                    <a:pt x="5538546" y="210794"/>
                  </a:lnTo>
                  <a:lnTo>
                    <a:pt x="5562079" y="234530"/>
                  </a:lnTo>
                  <a:lnTo>
                    <a:pt x="5574817" y="267728"/>
                  </a:lnTo>
                  <a:lnTo>
                    <a:pt x="5578640" y="305168"/>
                  </a:lnTo>
                  <a:lnTo>
                    <a:pt x="5576011" y="343395"/>
                  </a:lnTo>
                  <a:lnTo>
                    <a:pt x="5565394" y="382104"/>
                  </a:lnTo>
                  <a:lnTo>
                    <a:pt x="5542648" y="412089"/>
                  </a:lnTo>
                  <a:lnTo>
                    <a:pt x="5503646" y="424141"/>
                  </a:lnTo>
                  <a:lnTo>
                    <a:pt x="5467096" y="414362"/>
                  </a:lnTo>
                  <a:lnTo>
                    <a:pt x="5445938" y="391083"/>
                  </a:lnTo>
                  <a:lnTo>
                    <a:pt x="5436184" y="363308"/>
                  </a:lnTo>
                  <a:lnTo>
                    <a:pt x="5433822" y="340093"/>
                  </a:lnTo>
                  <a:lnTo>
                    <a:pt x="5376926" y="340093"/>
                  </a:lnTo>
                  <a:lnTo>
                    <a:pt x="5389791" y="400608"/>
                  </a:lnTo>
                  <a:lnTo>
                    <a:pt x="5411279" y="432816"/>
                  </a:lnTo>
                  <a:lnTo>
                    <a:pt x="5447601" y="457161"/>
                  </a:lnTo>
                  <a:lnTo>
                    <a:pt x="5502351" y="466813"/>
                  </a:lnTo>
                  <a:lnTo>
                    <a:pt x="5552948" y="458660"/>
                  </a:lnTo>
                  <a:lnTo>
                    <a:pt x="5590565" y="436079"/>
                  </a:lnTo>
                  <a:lnTo>
                    <a:pt x="5599519" y="424141"/>
                  </a:lnTo>
                  <a:lnTo>
                    <a:pt x="5616206" y="401866"/>
                  </a:lnTo>
                  <a:lnTo>
                    <a:pt x="5630875" y="358813"/>
                  </a:lnTo>
                  <a:lnTo>
                    <a:pt x="5635536" y="309702"/>
                  </a:lnTo>
                  <a:close/>
                </a:path>
                <a:path w="11110594" h="553720">
                  <a:moveTo>
                    <a:pt x="6015685" y="124142"/>
                  </a:moveTo>
                  <a:lnTo>
                    <a:pt x="6013361" y="77470"/>
                  </a:lnTo>
                  <a:lnTo>
                    <a:pt x="6002426" y="37833"/>
                  </a:lnTo>
                  <a:lnTo>
                    <a:pt x="5969139" y="8572"/>
                  </a:lnTo>
                  <a:lnTo>
                    <a:pt x="5969139" y="124142"/>
                  </a:lnTo>
                  <a:lnTo>
                    <a:pt x="5968276" y="160718"/>
                  </a:lnTo>
                  <a:lnTo>
                    <a:pt x="5963640" y="188874"/>
                  </a:lnTo>
                  <a:lnTo>
                    <a:pt x="5952223" y="206959"/>
                  </a:lnTo>
                  <a:lnTo>
                    <a:pt x="5930989" y="213360"/>
                  </a:lnTo>
                  <a:lnTo>
                    <a:pt x="5909767" y="206959"/>
                  </a:lnTo>
                  <a:lnTo>
                    <a:pt x="5898350" y="188874"/>
                  </a:lnTo>
                  <a:lnTo>
                    <a:pt x="5893727" y="160718"/>
                  </a:lnTo>
                  <a:lnTo>
                    <a:pt x="5892851" y="124142"/>
                  </a:lnTo>
                  <a:lnTo>
                    <a:pt x="5893727" y="87566"/>
                  </a:lnTo>
                  <a:lnTo>
                    <a:pt x="5898350" y="59410"/>
                  </a:lnTo>
                  <a:lnTo>
                    <a:pt x="5909767" y="41313"/>
                  </a:lnTo>
                  <a:lnTo>
                    <a:pt x="5930989" y="34925"/>
                  </a:lnTo>
                  <a:lnTo>
                    <a:pt x="5952223" y="41313"/>
                  </a:lnTo>
                  <a:lnTo>
                    <a:pt x="5963640" y="59410"/>
                  </a:lnTo>
                  <a:lnTo>
                    <a:pt x="5968276" y="87566"/>
                  </a:lnTo>
                  <a:lnTo>
                    <a:pt x="5969139" y="124142"/>
                  </a:lnTo>
                  <a:lnTo>
                    <a:pt x="5969139" y="8572"/>
                  </a:lnTo>
                  <a:lnTo>
                    <a:pt x="5930989" y="12"/>
                  </a:lnTo>
                  <a:lnTo>
                    <a:pt x="5885027" y="10312"/>
                  </a:lnTo>
                  <a:lnTo>
                    <a:pt x="5848629" y="77470"/>
                  </a:lnTo>
                  <a:lnTo>
                    <a:pt x="5846305" y="124142"/>
                  </a:lnTo>
                  <a:lnTo>
                    <a:pt x="5848629" y="170815"/>
                  </a:lnTo>
                  <a:lnTo>
                    <a:pt x="5859564" y="210451"/>
                  </a:lnTo>
                  <a:lnTo>
                    <a:pt x="5885027" y="237972"/>
                  </a:lnTo>
                  <a:lnTo>
                    <a:pt x="5930989" y="248285"/>
                  </a:lnTo>
                  <a:lnTo>
                    <a:pt x="5976950" y="237972"/>
                  </a:lnTo>
                  <a:lnTo>
                    <a:pt x="5999746" y="213360"/>
                  </a:lnTo>
                  <a:lnTo>
                    <a:pt x="6002426" y="210451"/>
                  </a:lnTo>
                  <a:lnTo>
                    <a:pt x="6013361" y="170815"/>
                  </a:lnTo>
                  <a:lnTo>
                    <a:pt x="6015685" y="124142"/>
                  </a:lnTo>
                  <a:close/>
                </a:path>
                <a:path w="11110594" h="553720">
                  <a:moveTo>
                    <a:pt x="6182499" y="12"/>
                  </a:moveTo>
                  <a:lnTo>
                    <a:pt x="6137237" y="12"/>
                  </a:lnTo>
                  <a:lnTo>
                    <a:pt x="5936818" y="466813"/>
                  </a:lnTo>
                  <a:lnTo>
                    <a:pt x="5982068" y="466813"/>
                  </a:lnTo>
                  <a:lnTo>
                    <a:pt x="6182499" y="12"/>
                  </a:lnTo>
                  <a:close/>
                </a:path>
                <a:path w="11110594" h="553720">
                  <a:moveTo>
                    <a:pt x="6277534" y="342671"/>
                  </a:moveTo>
                  <a:lnTo>
                    <a:pt x="6275209" y="295998"/>
                  </a:lnTo>
                  <a:lnTo>
                    <a:pt x="6264275" y="256362"/>
                  </a:lnTo>
                  <a:lnTo>
                    <a:pt x="6230988" y="227101"/>
                  </a:lnTo>
                  <a:lnTo>
                    <a:pt x="6230988" y="342671"/>
                  </a:lnTo>
                  <a:lnTo>
                    <a:pt x="6230124" y="379247"/>
                  </a:lnTo>
                  <a:lnTo>
                    <a:pt x="6225489" y="407403"/>
                  </a:lnTo>
                  <a:lnTo>
                    <a:pt x="6214072" y="425500"/>
                  </a:lnTo>
                  <a:lnTo>
                    <a:pt x="6192837" y="431901"/>
                  </a:lnTo>
                  <a:lnTo>
                    <a:pt x="6171603" y="425500"/>
                  </a:lnTo>
                  <a:lnTo>
                    <a:pt x="6160186" y="407403"/>
                  </a:lnTo>
                  <a:lnTo>
                    <a:pt x="6155563" y="379247"/>
                  </a:lnTo>
                  <a:lnTo>
                    <a:pt x="6154699" y="342671"/>
                  </a:lnTo>
                  <a:lnTo>
                    <a:pt x="6155563" y="306095"/>
                  </a:lnTo>
                  <a:lnTo>
                    <a:pt x="6160186" y="277939"/>
                  </a:lnTo>
                  <a:lnTo>
                    <a:pt x="6171603" y="259842"/>
                  </a:lnTo>
                  <a:lnTo>
                    <a:pt x="6192837" y="253453"/>
                  </a:lnTo>
                  <a:lnTo>
                    <a:pt x="6214072" y="259842"/>
                  </a:lnTo>
                  <a:lnTo>
                    <a:pt x="6225489" y="277939"/>
                  </a:lnTo>
                  <a:lnTo>
                    <a:pt x="6230124" y="306095"/>
                  </a:lnTo>
                  <a:lnTo>
                    <a:pt x="6230988" y="342671"/>
                  </a:lnTo>
                  <a:lnTo>
                    <a:pt x="6230988" y="227101"/>
                  </a:lnTo>
                  <a:lnTo>
                    <a:pt x="6192837" y="218541"/>
                  </a:lnTo>
                  <a:lnTo>
                    <a:pt x="6146876" y="228841"/>
                  </a:lnTo>
                  <a:lnTo>
                    <a:pt x="6110465" y="295998"/>
                  </a:lnTo>
                  <a:lnTo>
                    <a:pt x="6108141" y="342671"/>
                  </a:lnTo>
                  <a:lnTo>
                    <a:pt x="6110465" y="389343"/>
                  </a:lnTo>
                  <a:lnTo>
                    <a:pt x="6121400" y="428980"/>
                  </a:lnTo>
                  <a:lnTo>
                    <a:pt x="6146876" y="456501"/>
                  </a:lnTo>
                  <a:lnTo>
                    <a:pt x="6192837" y="466813"/>
                  </a:lnTo>
                  <a:lnTo>
                    <a:pt x="6238799" y="456501"/>
                  </a:lnTo>
                  <a:lnTo>
                    <a:pt x="6261582" y="431901"/>
                  </a:lnTo>
                  <a:lnTo>
                    <a:pt x="6264275" y="428980"/>
                  </a:lnTo>
                  <a:lnTo>
                    <a:pt x="6275209" y="389343"/>
                  </a:lnTo>
                  <a:lnTo>
                    <a:pt x="6277534" y="342671"/>
                  </a:lnTo>
                  <a:close/>
                </a:path>
                <a:path w="11110594" h="553720">
                  <a:moveTo>
                    <a:pt x="10068535" y="0"/>
                  </a:moveTo>
                  <a:lnTo>
                    <a:pt x="10029749" y="0"/>
                  </a:lnTo>
                  <a:lnTo>
                    <a:pt x="10018789" y="38823"/>
                  </a:lnTo>
                  <a:lnTo>
                    <a:pt x="9993541" y="60782"/>
                  </a:lnTo>
                  <a:lnTo>
                    <a:pt x="9958095" y="71107"/>
                  </a:lnTo>
                  <a:lnTo>
                    <a:pt x="9916604" y="74993"/>
                  </a:lnTo>
                  <a:lnTo>
                    <a:pt x="9916604" y="113792"/>
                  </a:lnTo>
                  <a:lnTo>
                    <a:pt x="10014229" y="113792"/>
                  </a:lnTo>
                  <a:lnTo>
                    <a:pt x="10014229" y="457746"/>
                  </a:lnTo>
                  <a:lnTo>
                    <a:pt x="10068535" y="457746"/>
                  </a:lnTo>
                  <a:lnTo>
                    <a:pt x="10068535" y="0"/>
                  </a:lnTo>
                  <a:close/>
                </a:path>
                <a:path w="11110594" h="553720">
                  <a:moveTo>
                    <a:pt x="10469385" y="235343"/>
                  </a:moveTo>
                  <a:lnTo>
                    <a:pt x="10468661" y="187096"/>
                  </a:lnTo>
                  <a:lnTo>
                    <a:pt x="10465206" y="139776"/>
                  </a:lnTo>
                  <a:lnTo>
                    <a:pt x="10457066" y="95758"/>
                  </a:lnTo>
                  <a:lnTo>
                    <a:pt x="10442296" y="57416"/>
                  </a:lnTo>
                  <a:lnTo>
                    <a:pt x="10418966" y="27101"/>
                  </a:lnTo>
                  <a:lnTo>
                    <a:pt x="10412489" y="23291"/>
                  </a:lnTo>
                  <a:lnTo>
                    <a:pt x="10412489" y="235343"/>
                  </a:lnTo>
                  <a:lnTo>
                    <a:pt x="10411523" y="291973"/>
                  </a:lnTo>
                  <a:lnTo>
                    <a:pt x="10406647" y="343408"/>
                  </a:lnTo>
                  <a:lnTo>
                    <a:pt x="10394886" y="385419"/>
                  </a:lnTo>
                  <a:lnTo>
                    <a:pt x="10373258" y="413740"/>
                  </a:lnTo>
                  <a:lnTo>
                    <a:pt x="10338791" y="424129"/>
                  </a:lnTo>
                  <a:lnTo>
                    <a:pt x="10304310" y="413740"/>
                  </a:lnTo>
                  <a:lnTo>
                    <a:pt x="10282669" y="385419"/>
                  </a:lnTo>
                  <a:lnTo>
                    <a:pt x="10270909" y="343408"/>
                  </a:lnTo>
                  <a:lnTo>
                    <a:pt x="10266032" y="291973"/>
                  </a:lnTo>
                  <a:lnTo>
                    <a:pt x="10265080" y="235343"/>
                  </a:lnTo>
                  <a:lnTo>
                    <a:pt x="10266032" y="176580"/>
                  </a:lnTo>
                  <a:lnTo>
                    <a:pt x="10270909" y="123952"/>
                  </a:lnTo>
                  <a:lnTo>
                    <a:pt x="10282669" y="81445"/>
                  </a:lnTo>
                  <a:lnTo>
                    <a:pt x="10304310" y="53035"/>
                  </a:lnTo>
                  <a:lnTo>
                    <a:pt x="10338791" y="42672"/>
                  </a:lnTo>
                  <a:lnTo>
                    <a:pt x="10373258" y="53035"/>
                  </a:lnTo>
                  <a:lnTo>
                    <a:pt x="10394886" y="81445"/>
                  </a:lnTo>
                  <a:lnTo>
                    <a:pt x="10406647" y="123952"/>
                  </a:lnTo>
                  <a:lnTo>
                    <a:pt x="10411523" y="176580"/>
                  </a:lnTo>
                  <a:lnTo>
                    <a:pt x="10412489" y="235343"/>
                  </a:lnTo>
                  <a:lnTo>
                    <a:pt x="10412489" y="23291"/>
                  </a:lnTo>
                  <a:lnTo>
                    <a:pt x="10385107" y="7175"/>
                  </a:lnTo>
                  <a:lnTo>
                    <a:pt x="10338791" y="0"/>
                  </a:lnTo>
                  <a:lnTo>
                    <a:pt x="10292461" y="7747"/>
                  </a:lnTo>
                  <a:lnTo>
                    <a:pt x="10258603" y="29019"/>
                  </a:lnTo>
                  <a:lnTo>
                    <a:pt x="10235273" y="60871"/>
                  </a:lnTo>
                  <a:lnTo>
                    <a:pt x="10220503" y="100380"/>
                  </a:lnTo>
                  <a:lnTo>
                    <a:pt x="10212362" y="144576"/>
                  </a:lnTo>
                  <a:lnTo>
                    <a:pt x="10208895" y="190550"/>
                  </a:lnTo>
                  <a:lnTo>
                    <a:pt x="10208184" y="235343"/>
                  </a:lnTo>
                  <a:lnTo>
                    <a:pt x="10208895" y="282371"/>
                  </a:lnTo>
                  <a:lnTo>
                    <a:pt x="10212362" y="328726"/>
                  </a:lnTo>
                  <a:lnTo>
                    <a:pt x="10220503" y="372046"/>
                  </a:lnTo>
                  <a:lnTo>
                    <a:pt x="10235273" y="409905"/>
                  </a:lnTo>
                  <a:lnTo>
                    <a:pt x="10292461" y="459689"/>
                  </a:lnTo>
                  <a:lnTo>
                    <a:pt x="10338791" y="466801"/>
                  </a:lnTo>
                  <a:lnTo>
                    <a:pt x="10385107" y="459041"/>
                  </a:lnTo>
                  <a:lnTo>
                    <a:pt x="10418966" y="437769"/>
                  </a:lnTo>
                  <a:lnTo>
                    <a:pt x="10428986" y="424129"/>
                  </a:lnTo>
                  <a:lnTo>
                    <a:pt x="10442296" y="406031"/>
                  </a:lnTo>
                  <a:lnTo>
                    <a:pt x="10457066" y="366890"/>
                  </a:lnTo>
                  <a:lnTo>
                    <a:pt x="10465206" y="323354"/>
                  </a:lnTo>
                  <a:lnTo>
                    <a:pt x="10468661" y="278498"/>
                  </a:lnTo>
                  <a:lnTo>
                    <a:pt x="10469385" y="235343"/>
                  </a:lnTo>
                  <a:close/>
                </a:path>
                <a:path w="11110594" h="553720">
                  <a:moveTo>
                    <a:pt x="10848251" y="124142"/>
                  </a:moveTo>
                  <a:lnTo>
                    <a:pt x="10845927" y="77470"/>
                  </a:lnTo>
                  <a:lnTo>
                    <a:pt x="10834992" y="37833"/>
                  </a:lnTo>
                  <a:lnTo>
                    <a:pt x="10801706" y="8572"/>
                  </a:lnTo>
                  <a:lnTo>
                    <a:pt x="10801706" y="124142"/>
                  </a:lnTo>
                  <a:lnTo>
                    <a:pt x="10800829" y="160718"/>
                  </a:lnTo>
                  <a:lnTo>
                    <a:pt x="10796207" y="188874"/>
                  </a:lnTo>
                  <a:lnTo>
                    <a:pt x="10784789" y="206971"/>
                  </a:lnTo>
                  <a:lnTo>
                    <a:pt x="10763555" y="213360"/>
                  </a:lnTo>
                  <a:lnTo>
                    <a:pt x="10742308" y="206971"/>
                  </a:lnTo>
                  <a:lnTo>
                    <a:pt x="10730890" y="188874"/>
                  </a:lnTo>
                  <a:lnTo>
                    <a:pt x="10726268" y="160718"/>
                  </a:lnTo>
                  <a:lnTo>
                    <a:pt x="10725404" y="124142"/>
                  </a:lnTo>
                  <a:lnTo>
                    <a:pt x="10726268" y="87566"/>
                  </a:lnTo>
                  <a:lnTo>
                    <a:pt x="10730890" y="59410"/>
                  </a:lnTo>
                  <a:lnTo>
                    <a:pt x="10742308" y="41313"/>
                  </a:lnTo>
                  <a:lnTo>
                    <a:pt x="10763555" y="34912"/>
                  </a:lnTo>
                  <a:lnTo>
                    <a:pt x="10784789" y="41313"/>
                  </a:lnTo>
                  <a:lnTo>
                    <a:pt x="10796207" y="59410"/>
                  </a:lnTo>
                  <a:lnTo>
                    <a:pt x="10800829" y="87566"/>
                  </a:lnTo>
                  <a:lnTo>
                    <a:pt x="10801706" y="124142"/>
                  </a:lnTo>
                  <a:lnTo>
                    <a:pt x="10801706" y="8572"/>
                  </a:lnTo>
                  <a:lnTo>
                    <a:pt x="10763555" y="0"/>
                  </a:lnTo>
                  <a:lnTo>
                    <a:pt x="10717581" y="10312"/>
                  </a:lnTo>
                  <a:lnTo>
                    <a:pt x="10681183" y="77470"/>
                  </a:lnTo>
                  <a:lnTo>
                    <a:pt x="10678859" y="124142"/>
                  </a:lnTo>
                  <a:lnTo>
                    <a:pt x="10681183" y="170815"/>
                  </a:lnTo>
                  <a:lnTo>
                    <a:pt x="10692105" y="210451"/>
                  </a:lnTo>
                  <a:lnTo>
                    <a:pt x="10717581" y="237972"/>
                  </a:lnTo>
                  <a:lnTo>
                    <a:pt x="10763555" y="248272"/>
                  </a:lnTo>
                  <a:lnTo>
                    <a:pt x="10809516" y="237972"/>
                  </a:lnTo>
                  <a:lnTo>
                    <a:pt x="10832300" y="213360"/>
                  </a:lnTo>
                  <a:lnTo>
                    <a:pt x="10834992" y="210451"/>
                  </a:lnTo>
                  <a:lnTo>
                    <a:pt x="10845927" y="170815"/>
                  </a:lnTo>
                  <a:lnTo>
                    <a:pt x="10848251" y="124142"/>
                  </a:lnTo>
                  <a:close/>
                </a:path>
                <a:path w="11110594" h="553720">
                  <a:moveTo>
                    <a:pt x="11015053" y="0"/>
                  </a:moveTo>
                  <a:lnTo>
                    <a:pt x="10969803" y="0"/>
                  </a:lnTo>
                  <a:lnTo>
                    <a:pt x="10769371" y="466801"/>
                  </a:lnTo>
                  <a:lnTo>
                    <a:pt x="10814634" y="466801"/>
                  </a:lnTo>
                  <a:lnTo>
                    <a:pt x="11015053" y="0"/>
                  </a:lnTo>
                  <a:close/>
                </a:path>
                <a:path w="11110594" h="553720">
                  <a:moveTo>
                    <a:pt x="11110100" y="342671"/>
                  </a:moveTo>
                  <a:lnTo>
                    <a:pt x="11107776" y="295998"/>
                  </a:lnTo>
                  <a:lnTo>
                    <a:pt x="11096841" y="256362"/>
                  </a:lnTo>
                  <a:lnTo>
                    <a:pt x="11063542" y="227088"/>
                  </a:lnTo>
                  <a:lnTo>
                    <a:pt x="11063542" y="342671"/>
                  </a:lnTo>
                  <a:lnTo>
                    <a:pt x="11062665" y="379247"/>
                  </a:lnTo>
                  <a:lnTo>
                    <a:pt x="11058042" y="407403"/>
                  </a:lnTo>
                  <a:lnTo>
                    <a:pt x="11046638" y="425500"/>
                  </a:lnTo>
                  <a:lnTo>
                    <a:pt x="11025403" y="431888"/>
                  </a:lnTo>
                  <a:lnTo>
                    <a:pt x="11004156" y="425500"/>
                  </a:lnTo>
                  <a:lnTo>
                    <a:pt x="10992739" y="407403"/>
                  </a:lnTo>
                  <a:lnTo>
                    <a:pt x="10988116" y="379247"/>
                  </a:lnTo>
                  <a:lnTo>
                    <a:pt x="10987253" y="342671"/>
                  </a:lnTo>
                  <a:lnTo>
                    <a:pt x="10988116" y="306095"/>
                  </a:lnTo>
                  <a:lnTo>
                    <a:pt x="10992739" y="277939"/>
                  </a:lnTo>
                  <a:lnTo>
                    <a:pt x="11004156" y="259842"/>
                  </a:lnTo>
                  <a:lnTo>
                    <a:pt x="11025403" y="253441"/>
                  </a:lnTo>
                  <a:lnTo>
                    <a:pt x="11046638" y="259842"/>
                  </a:lnTo>
                  <a:lnTo>
                    <a:pt x="11058042" y="277939"/>
                  </a:lnTo>
                  <a:lnTo>
                    <a:pt x="11062665" y="306095"/>
                  </a:lnTo>
                  <a:lnTo>
                    <a:pt x="11063542" y="342671"/>
                  </a:lnTo>
                  <a:lnTo>
                    <a:pt x="11063542" y="227088"/>
                  </a:lnTo>
                  <a:lnTo>
                    <a:pt x="11025403" y="218528"/>
                  </a:lnTo>
                  <a:lnTo>
                    <a:pt x="10979429" y="228841"/>
                  </a:lnTo>
                  <a:lnTo>
                    <a:pt x="10943031" y="295998"/>
                  </a:lnTo>
                  <a:lnTo>
                    <a:pt x="10940707" y="342671"/>
                  </a:lnTo>
                  <a:lnTo>
                    <a:pt x="10943031" y="389343"/>
                  </a:lnTo>
                  <a:lnTo>
                    <a:pt x="10953953" y="428980"/>
                  </a:lnTo>
                  <a:lnTo>
                    <a:pt x="10979429" y="456501"/>
                  </a:lnTo>
                  <a:lnTo>
                    <a:pt x="11025403" y="466801"/>
                  </a:lnTo>
                  <a:lnTo>
                    <a:pt x="11071365" y="456501"/>
                  </a:lnTo>
                  <a:lnTo>
                    <a:pt x="11094149" y="431888"/>
                  </a:lnTo>
                  <a:lnTo>
                    <a:pt x="11096841" y="428980"/>
                  </a:lnTo>
                  <a:lnTo>
                    <a:pt x="11107776" y="389343"/>
                  </a:lnTo>
                  <a:lnTo>
                    <a:pt x="11110100" y="34267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688887" y="1906855"/>
              <a:ext cx="3533140" cy="518795"/>
            </a:xfrm>
            <a:custGeom>
              <a:avLst/>
              <a:gdLst/>
              <a:ahLst/>
              <a:cxnLst/>
              <a:rect l="l" t="t" r="r" b="b"/>
              <a:pathLst>
                <a:path w="3533140" h="518794">
                  <a:moveTo>
                    <a:pt x="198374" y="76834"/>
                  </a:moveTo>
                  <a:lnTo>
                    <a:pt x="118745" y="76834"/>
                  </a:lnTo>
                  <a:lnTo>
                    <a:pt x="118745" y="508507"/>
                  </a:lnTo>
                  <a:lnTo>
                    <a:pt x="198374" y="508507"/>
                  </a:lnTo>
                  <a:lnTo>
                    <a:pt x="198374" y="76834"/>
                  </a:lnTo>
                  <a:close/>
                </a:path>
                <a:path w="3533140" h="518794">
                  <a:moveTo>
                    <a:pt x="379285" y="132714"/>
                  </a:moveTo>
                  <a:lnTo>
                    <a:pt x="303847" y="132714"/>
                  </a:lnTo>
                  <a:lnTo>
                    <a:pt x="303847" y="508507"/>
                  </a:lnTo>
                  <a:lnTo>
                    <a:pt x="379285" y="508507"/>
                  </a:lnTo>
                  <a:lnTo>
                    <a:pt x="379285" y="283590"/>
                  </a:lnTo>
                  <a:lnTo>
                    <a:pt x="386259" y="240807"/>
                  </a:lnTo>
                  <a:lnTo>
                    <a:pt x="404169" y="214788"/>
                  </a:lnTo>
                  <a:lnTo>
                    <a:pt x="428497" y="201866"/>
                  </a:lnTo>
                  <a:lnTo>
                    <a:pt x="454723" y="198373"/>
                  </a:lnTo>
                  <a:lnTo>
                    <a:pt x="486156" y="198373"/>
                  </a:lnTo>
                  <a:lnTo>
                    <a:pt x="486156" y="191388"/>
                  </a:lnTo>
                  <a:lnTo>
                    <a:pt x="379285" y="191388"/>
                  </a:lnTo>
                  <a:lnTo>
                    <a:pt x="379285" y="132714"/>
                  </a:lnTo>
                  <a:close/>
                </a:path>
                <a:path w="3533140" h="518794">
                  <a:moveTo>
                    <a:pt x="486156" y="198373"/>
                  </a:moveTo>
                  <a:lnTo>
                    <a:pt x="454723" y="198373"/>
                  </a:lnTo>
                  <a:lnTo>
                    <a:pt x="464447" y="198734"/>
                  </a:lnTo>
                  <a:lnTo>
                    <a:pt x="473321" y="199683"/>
                  </a:lnTo>
                  <a:lnTo>
                    <a:pt x="480753" y="201026"/>
                  </a:lnTo>
                  <a:lnTo>
                    <a:pt x="486156" y="202564"/>
                  </a:lnTo>
                  <a:lnTo>
                    <a:pt x="486156" y="198373"/>
                  </a:lnTo>
                  <a:close/>
                </a:path>
                <a:path w="3533140" h="518794">
                  <a:moveTo>
                    <a:pt x="475678" y="122935"/>
                  </a:moveTo>
                  <a:lnTo>
                    <a:pt x="467995" y="122935"/>
                  </a:lnTo>
                  <a:lnTo>
                    <a:pt x="438734" y="127738"/>
                  </a:lnTo>
                  <a:lnTo>
                    <a:pt x="414647" y="141446"/>
                  </a:lnTo>
                  <a:lnTo>
                    <a:pt x="395405" y="163012"/>
                  </a:lnTo>
                  <a:lnTo>
                    <a:pt x="380682" y="191388"/>
                  </a:lnTo>
                  <a:lnTo>
                    <a:pt x="486156" y="191388"/>
                  </a:lnTo>
                  <a:lnTo>
                    <a:pt x="486156" y="125729"/>
                  </a:lnTo>
                  <a:lnTo>
                    <a:pt x="481965" y="123634"/>
                  </a:lnTo>
                  <a:lnTo>
                    <a:pt x="475678" y="122935"/>
                  </a:lnTo>
                  <a:close/>
                </a:path>
                <a:path w="3533140" h="518794">
                  <a:moveTo>
                    <a:pt x="315023" y="9778"/>
                  </a:moveTo>
                  <a:lnTo>
                    <a:pt x="0" y="9778"/>
                  </a:lnTo>
                  <a:lnTo>
                    <a:pt x="0" y="76834"/>
                  </a:lnTo>
                  <a:lnTo>
                    <a:pt x="315023" y="76834"/>
                  </a:lnTo>
                  <a:lnTo>
                    <a:pt x="315023" y="9778"/>
                  </a:lnTo>
                  <a:close/>
                </a:path>
                <a:path w="3533140" h="518794">
                  <a:moveTo>
                    <a:pt x="602805" y="4190"/>
                  </a:moveTo>
                  <a:lnTo>
                    <a:pt x="527367" y="4190"/>
                  </a:lnTo>
                  <a:lnTo>
                    <a:pt x="527367" y="79628"/>
                  </a:lnTo>
                  <a:lnTo>
                    <a:pt x="602805" y="79628"/>
                  </a:lnTo>
                  <a:lnTo>
                    <a:pt x="602805" y="4190"/>
                  </a:lnTo>
                  <a:close/>
                </a:path>
                <a:path w="3533140" h="518794">
                  <a:moveTo>
                    <a:pt x="602805" y="132714"/>
                  </a:moveTo>
                  <a:lnTo>
                    <a:pt x="527367" y="132714"/>
                  </a:lnTo>
                  <a:lnTo>
                    <a:pt x="527367" y="508507"/>
                  </a:lnTo>
                  <a:lnTo>
                    <a:pt x="602805" y="508507"/>
                  </a:lnTo>
                  <a:lnTo>
                    <a:pt x="602805" y="132714"/>
                  </a:lnTo>
                  <a:close/>
                </a:path>
                <a:path w="3533140" h="518794">
                  <a:moveTo>
                    <a:pt x="750176" y="132714"/>
                  </a:moveTo>
                  <a:lnTo>
                    <a:pt x="678929" y="132714"/>
                  </a:lnTo>
                  <a:lnTo>
                    <a:pt x="678929" y="508507"/>
                  </a:lnTo>
                  <a:lnTo>
                    <a:pt x="754367" y="508507"/>
                  </a:lnTo>
                  <a:lnTo>
                    <a:pt x="754367" y="256349"/>
                  </a:lnTo>
                  <a:lnTo>
                    <a:pt x="759431" y="223672"/>
                  </a:lnTo>
                  <a:lnTo>
                    <a:pt x="772877" y="200818"/>
                  </a:lnTo>
                  <a:lnTo>
                    <a:pt x="792086" y="187394"/>
                  </a:lnTo>
                  <a:lnTo>
                    <a:pt x="814438" y="183006"/>
                  </a:lnTo>
                  <a:lnTo>
                    <a:pt x="936533" y="183006"/>
                  </a:lnTo>
                  <a:lnTo>
                    <a:pt x="935693" y="176862"/>
                  </a:lnTo>
                  <a:lnTo>
                    <a:pt x="935609" y="176720"/>
                  </a:lnTo>
                  <a:lnTo>
                    <a:pt x="750176" y="176720"/>
                  </a:lnTo>
                  <a:lnTo>
                    <a:pt x="750176" y="132714"/>
                  </a:lnTo>
                  <a:close/>
                </a:path>
                <a:path w="3533140" h="518794">
                  <a:moveTo>
                    <a:pt x="936533" y="183006"/>
                  </a:moveTo>
                  <a:lnTo>
                    <a:pt x="814438" y="183006"/>
                  </a:lnTo>
                  <a:lnTo>
                    <a:pt x="839125" y="186521"/>
                  </a:lnTo>
                  <a:lnTo>
                    <a:pt x="855300" y="198024"/>
                  </a:lnTo>
                  <a:lnTo>
                    <a:pt x="864140" y="218957"/>
                  </a:lnTo>
                  <a:lnTo>
                    <a:pt x="866825" y="250761"/>
                  </a:lnTo>
                  <a:lnTo>
                    <a:pt x="866825" y="508507"/>
                  </a:lnTo>
                  <a:lnTo>
                    <a:pt x="942263" y="508507"/>
                  </a:lnTo>
                  <a:lnTo>
                    <a:pt x="942263" y="224916"/>
                  </a:lnTo>
                  <a:lnTo>
                    <a:pt x="936533" y="183006"/>
                  </a:lnTo>
                  <a:close/>
                </a:path>
                <a:path w="3533140" h="518794">
                  <a:moveTo>
                    <a:pt x="848664" y="122935"/>
                  </a:moveTo>
                  <a:lnTo>
                    <a:pt x="818574" y="126624"/>
                  </a:lnTo>
                  <a:lnTo>
                    <a:pt x="791824" y="137255"/>
                  </a:lnTo>
                  <a:lnTo>
                    <a:pt x="769395" y="154172"/>
                  </a:lnTo>
                  <a:lnTo>
                    <a:pt x="752271" y="176720"/>
                  </a:lnTo>
                  <a:lnTo>
                    <a:pt x="935609" y="176720"/>
                  </a:lnTo>
                  <a:lnTo>
                    <a:pt x="916943" y="145375"/>
                  </a:lnTo>
                  <a:lnTo>
                    <a:pt x="887453" y="128163"/>
                  </a:lnTo>
                  <a:lnTo>
                    <a:pt x="848664" y="122935"/>
                  </a:lnTo>
                  <a:close/>
                </a:path>
                <a:path w="3533140" h="518794">
                  <a:moveTo>
                    <a:pt x="1090333" y="9778"/>
                  </a:moveTo>
                  <a:lnTo>
                    <a:pt x="1014895" y="9778"/>
                  </a:lnTo>
                  <a:lnTo>
                    <a:pt x="1014895" y="508507"/>
                  </a:lnTo>
                  <a:lnTo>
                    <a:pt x="1090333" y="508507"/>
                  </a:lnTo>
                  <a:lnTo>
                    <a:pt x="1090333" y="389064"/>
                  </a:lnTo>
                  <a:lnTo>
                    <a:pt x="1132941" y="337375"/>
                  </a:lnTo>
                  <a:lnTo>
                    <a:pt x="1212952" y="337375"/>
                  </a:lnTo>
                  <a:lnTo>
                    <a:pt x="1186692" y="289877"/>
                  </a:lnTo>
                  <a:lnTo>
                    <a:pt x="1090333" y="289877"/>
                  </a:lnTo>
                  <a:lnTo>
                    <a:pt x="1090333" y="9778"/>
                  </a:lnTo>
                  <a:close/>
                </a:path>
                <a:path w="3533140" h="518794">
                  <a:moveTo>
                    <a:pt x="1212952" y="337375"/>
                  </a:moveTo>
                  <a:lnTo>
                    <a:pt x="1132941" y="337375"/>
                  </a:lnTo>
                  <a:lnTo>
                    <a:pt x="1225143" y="508507"/>
                  </a:lnTo>
                  <a:lnTo>
                    <a:pt x="1307566" y="508507"/>
                  </a:lnTo>
                  <a:lnTo>
                    <a:pt x="1212952" y="337375"/>
                  </a:lnTo>
                  <a:close/>
                </a:path>
                <a:path w="3533140" h="518794">
                  <a:moveTo>
                    <a:pt x="1292898" y="132016"/>
                  </a:moveTo>
                  <a:lnTo>
                    <a:pt x="1205585" y="132714"/>
                  </a:lnTo>
                  <a:lnTo>
                    <a:pt x="1091730" y="289877"/>
                  </a:lnTo>
                  <a:lnTo>
                    <a:pt x="1186692" y="289877"/>
                  </a:lnTo>
                  <a:lnTo>
                    <a:pt x="1179741" y="277304"/>
                  </a:lnTo>
                  <a:lnTo>
                    <a:pt x="1292898" y="132016"/>
                  </a:lnTo>
                  <a:close/>
                </a:path>
                <a:path w="3533140" h="518794">
                  <a:moveTo>
                    <a:pt x="1390688" y="132714"/>
                  </a:moveTo>
                  <a:lnTo>
                    <a:pt x="1312456" y="132714"/>
                  </a:lnTo>
                  <a:lnTo>
                    <a:pt x="1397673" y="508507"/>
                  </a:lnTo>
                  <a:lnTo>
                    <a:pt x="1485684" y="508507"/>
                  </a:lnTo>
                  <a:lnTo>
                    <a:pt x="1500352" y="428878"/>
                  </a:lnTo>
                  <a:lnTo>
                    <a:pt x="1443075" y="428878"/>
                  </a:lnTo>
                  <a:lnTo>
                    <a:pt x="1390688" y="132714"/>
                  </a:lnTo>
                  <a:close/>
                </a:path>
                <a:path w="3533140" h="518794">
                  <a:moveTo>
                    <a:pt x="1601384" y="216534"/>
                  </a:moveTo>
                  <a:lnTo>
                    <a:pt x="1540865" y="216534"/>
                  </a:lnTo>
                  <a:lnTo>
                    <a:pt x="1599539" y="508507"/>
                  </a:lnTo>
                  <a:lnTo>
                    <a:pt x="1684058" y="508507"/>
                  </a:lnTo>
                  <a:lnTo>
                    <a:pt x="1702263" y="428878"/>
                  </a:lnTo>
                  <a:lnTo>
                    <a:pt x="1641449" y="428878"/>
                  </a:lnTo>
                  <a:lnTo>
                    <a:pt x="1601384" y="216534"/>
                  </a:lnTo>
                  <a:close/>
                </a:path>
                <a:path w="3533140" h="518794">
                  <a:moveTo>
                    <a:pt x="1585569" y="132714"/>
                  </a:moveTo>
                  <a:lnTo>
                    <a:pt x="1500352" y="132714"/>
                  </a:lnTo>
                  <a:lnTo>
                    <a:pt x="1444472" y="428878"/>
                  </a:lnTo>
                  <a:lnTo>
                    <a:pt x="1500352" y="428878"/>
                  </a:lnTo>
                  <a:lnTo>
                    <a:pt x="1539468" y="216534"/>
                  </a:lnTo>
                  <a:lnTo>
                    <a:pt x="1601384" y="216534"/>
                  </a:lnTo>
                  <a:lnTo>
                    <a:pt x="1585569" y="132714"/>
                  </a:lnTo>
                  <a:close/>
                </a:path>
                <a:path w="3533140" h="518794">
                  <a:moveTo>
                    <a:pt x="1769973" y="132714"/>
                  </a:moveTo>
                  <a:lnTo>
                    <a:pt x="1694535" y="132714"/>
                  </a:lnTo>
                  <a:lnTo>
                    <a:pt x="1642846" y="428878"/>
                  </a:lnTo>
                  <a:lnTo>
                    <a:pt x="1702263" y="428878"/>
                  </a:lnTo>
                  <a:lnTo>
                    <a:pt x="1769973" y="132714"/>
                  </a:lnTo>
                  <a:close/>
                </a:path>
                <a:path w="3533140" h="518794">
                  <a:moveTo>
                    <a:pt x="2046045" y="174624"/>
                  </a:moveTo>
                  <a:lnTo>
                    <a:pt x="1932025" y="174624"/>
                  </a:lnTo>
                  <a:lnTo>
                    <a:pt x="1956898" y="178543"/>
                  </a:lnTo>
                  <a:lnTo>
                    <a:pt x="1972800" y="189730"/>
                  </a:lnTo>
                  <a:lnTo>
                    <a:pt x="1981237" y="207334"/>
                  </a:lnTo>
                  <a:lnTo>
                    <a:pt x="1983714" y="230504"/>
                  </a:lnTo>
                  <a:lnTo>
                    <a:pt x="1980669" y="250805"/>
                  </a:lnTo>
                  <a:lnTo>
                    <a:pt x="1971927" y="264032"/>
                  </a:lnTo>
                  <a:lnTo>
                    <a:pt x="1958077" y="272545"/>
                  </a:lnTo>
                  <a:lnTo>
                    <a:pt x="1939709" y="278701"/>
                  </a:lnTo>
                  <a:lnTo>
                    <a:pt x="1881035" y="294766"/>
                  </a:lnTo>
                  <a:lnTo>
                    <a:pt x="1846175" y="308496"/>
                  </a:lnTo>
                  <a:lnTo>
                    <a:pt x="1818519" y="328644"/>
                  </a:lnTo>
                  <a:lnTo>
                    <a:pt x="1800292" y="361364"/>
                  </a:lnTo>
                  <a:lnTo>
                    <a:pt x="1793722" y="412813"/>
                  </a:lnTo>
                  <a:lnTo>
                    <a:pt x="1800456" y="459940"/>
                  </a:lnTo>
                  <a:lnTo>
                    <a:pt x="1819829" y="492791"/>
                  </a:lnTo>
                  <a:lnTo>
                    <a:pt x="1850595" y="512022"/>
                  </a:lnTo>
                  <a:lnTo>
                    <a:pt x="1891512" y="518286"/>
                  </a:lnTo>
                  <a:lnTo>
                    <a:pt x="1922148" y="514870"/>
                  </a:lnTo>
                  <a:lnTo>
                    <a:pt x="1947479" y="504578"/>
                  </a:lnTo>
                  <a:lnTo>
                    <a:pt x="1968227" y="487345"/>
                  </a:lnTo>
                  <a:lnTo>
                    <a:pt x="1985111" y="463105"/>
                  </a:lnTo>
                  <a:lnTo>
                    <a:pt x="2087092" y="463105"/>
                  </a:lnTo>
                  <a:lnTo>
                    <a:pt x="2087092" y="462406"/>
                  </a:lnTo>
                  <a:lnTo>
                    <a:pt x="1915960" y="462406"/>
                  </a:lnTo>
                  <a:lnTo>
                    <a:pt x="1895387" y="457986"/>
                  </a:lnTo>
                  <a:lnTo>
                    <a:pt x="1880773" y="445904"/>
                  </a:lnTo>
                  <a:lnTo>
                    <a:pt x="1872052" y="427929"/>
                  </a:lnTo>
                  <a:lnTo>
                    <a:pt x="1869160" y="405828"/>
                  </a:lnTo>
                  <a:lnTo>
                    <a:pt x="1870917" y="386019"/>
                  </a:lnTo>
                  <a:lnTo>
                    <a:pt x="1899894" y="345058"/>
                  </a:lnTo>
                  <a:lnTo>
                    <a:pt x="1942590" y="329168"/>
                  </a:lnTo>
                  <a:lnTo>
                    <a:pt x="1965018" y="320502"/>
                  </a:lnTo>
                  <a:lnTo>
                    <a:pt x="1983714" y="310133"/>
                  </a:lnTo>
                  <a:lnTo>
                    <a:pt x="2054961" y="310133"/>
                  </a:lnTo>
                  <a:lnTo>
                    <a:pt x="2054961" y="215137"/>
                  </a:lnTo>
                  <a:lnTo>
                    <a:pt x="2046045" y="174624"/>
                  </a:lnTo>
                  <a:close/>
                </a:path>
                <a:path w="3533140" h="518794">
                  <a:moveTo>
                    <a:pt x="2087092" y="463105"/>
                  </a:moveTo>
                  <a:lnTo>
                    <a:pt x="1986508" y="463105"/>
                  </a:lnTo>
                  <a:lnTo>
                    <a:pt x="1992609" y="486177"/>
                  </a:lnTo>
                  <a:lnTo>
                    <a:pt x="2006503" y="501522"/>
                  </a:lnTo>
                  <a:lnTo>
                    <a:pt x="2026290" y="510057"/>
                  </a:lnTo>
                  <a:lnTo>
                    <a:pt x="2050072" y="512698"/>
                  </a:lnTo>
                  <a:lnTo>
                    <a:pt x="2060767" y="511967"/>
                  </a:lnTo>
                  <a:lnTo>
                    <a:pt x="2070677" y="509992"/>
                  </a:lnTo>
                  <a:lnTo>
                    <a:pt x="2079540" y="507100"/>
                  </a:lnTo>
                  <a:lnTo>
                    <a:pt x="2087092" y="503618"/>
                  </a:lnTo>
                  <a:lnTo>
                    <a:pt x="2087092" y="463105"/>
                  </a:lnTo>
                  <a:close/>
                </a:path>
                <a:path w="3533140" h="518794">
                  <a:moveTo>
                    <a:pt x="2054961" y="310133"/>
                  </a:moveTo>
                  <a:lnTo>
                    <a:pt x="1983714" y="310133"/>
                  </a:lnTo>
                  <a:lnTo>
                    <a:pt x="1983714" y="372998"/>
                  </a:lnTo>
                  <a:lnTo>
                    <a:pt x="1979512" y="410543"/>
                  </a:lnTo>
                  <a:lnTo>
                    <a:pt x="1966863" y="438657"/>
                  </a:lnTo>
                  <a:lnTo>
                    <a:pt x="1945700" y="456295"/>
                  </a:lnTo>
                  <a:lnTo>
                    <a:pt x="1915960" y="462406"/>
                  </a:lnTo>
                  <a:lnTo>
                    <a:pt x="2087092" y="462406"/>
                  </a:lnTo>
                  <a:lnTo>
                    <a:pt x="2087092" y="456818"/>
                  </a:lnTo>
                  <a:lnTo>
                    <a:pt x="2074519" y="456818"/>
                  </a:lnTo>
                  <a:lnTo>
                    <a:pt x="2066748" y="454636"/>
                  </a:lnTo>
                  <a:lnTo>
                    <a:pt x="2060549" y="448786"/>
                  </a:lnTo>
                  <a:lnTo>
                    <a:pt x="2056445" y="440316"/>
                  </a:lnTo>
                  <a:lnTo>
                    <a:pt x="2054961" y="430275"/>
                  </a:lnTo>
                  <a:lnTo>
                    <a:pt x="2054961" y="310133"/>
                  </a:lnTo>
                  <a:close/>
                </a:path>
                <a:path w="3533140" h="518794">
                  <a:moveTo>
                    <a:pt x="2087092" y="454723"/>
                  </a:moveTo>
                  <a:lnTo>
                    <a:pt x="2084298" y="456120"/>
                  </a:lnTo>
                  <a:lnTo>
                    <a:pt x="2080107" y="456818"/>
                  </a:lnTo>
                  <a:lnTo>
                    <a:pt x="2087092" y="456818"/>
                  </a:lnTo>
                  <a:lnTo>
                    <a:pt x="2087092" y="454723"/>
                  </a:lnTo>
                  <a:close/>
                </a:path>
                <a:path w="3533140" h="518794">
                  <a:moveTo>
                    <a:pt x="1935518" y="122935"/>
                  </a:moveTo>
                  <a:lnTo>
                    <a:pt x="1883700" y="128082"/>
                  </a:lnTo>
                  <a:lnTo>
                    <a:pt x="1846199" y="143321"/>
                  </a:lnTo>
                  <a:lnTo>
                    <a:pt x="1807709" y="202866"/>
                  </a:lnTo>
                  <a:lnTo>
                    <a:pt x="1803501" y="246570"/>
                  </a:lnTo>
                  <a:lnTo>
                    <a:pt x="1874748" y="246570"/>
                  </a:lnTo>
                  <a:lnTo>
                    <a:pt x="1876625" y="220005"/>
                  </a:lnTo>
                  <a:lnTo>
                    <a:pt x="1884527" y="196976"/>
                  </a:lnTo>
                  <a:lnTo>
                    <a:pt x="1901859" y="180758"/>
                  </a:lnTo>
                  <a:lnTo>
                    <a:pt x="1932025" y="174624"/>
                  </a:lnTo>
                  <a:lnTo>
                    <a:pt x="2046045" y="174624"/>
                  </a:lnTo>
                  <a:lnTo>
                    <a:pt x="2045630" y="172736"/>
                  </a:lnTo>
                  <a:lnTo>
                    <a:pt x="2020123" y="144152"/>
                  </a:lnTo>
                  <a:lnTo>
                    <a:pt x="1982175" y="128011"/>
                  </a:lnTo>
                  <a:lnTo>
                    <a:pt x="1935518" y="122935"/>
                  </a:lnTo>
                  <a:close/>
                </a:path>
                <a:path w="3533140" h="518794">
                  <a:moveTo>
                    <a:pt x="2182088" y="387667"/>
                  </a:moveTo>
                  <a:lnTo>
                    <a:pt x="2115032" y="387667"/>
                  </a:lnTo>
                  <a:lnTo>
                    <a:pt x="2115032" y="401637"/>
                  </a:lnTo>
                  <a:lnTo>
                    <a:pt x="2120991" y="450510"/>
                  </a:lnTo>
                  <a:lnTo>
                    <a:pt x="2141226" y="487203"/>
                  </a:lnTo>
                  <a:lnTo>
                    <a:pt x="2179272" y="510276"/>
                  </a:lnTo>
                  <a:lnTo>
                    <a:pt x="2238667" y="518286"/>
                  </a:lnTo>
                  <a:lnTo>
                    <a:pt x="2291556" y="511683"/>
                  </a:lnTo>
                  <a:lnTo>
                    <a:pt x="2334361" y="491132"/>
                  </a:lnTo>
                  <a:lnTo>
                    <a:pt x="2354106" y="466597"/>
                  </a:lnTo>
                  <a:lnTo>
                    <a:pt x="2240762" y="466597"/>
                  </a:lnTo>
                  <a:lnTo>
                    <a:pt x="2213029" y="462308"/>
                  </a:lnTo>
                  <a:lnTo>
                    <a:pt x="2194923" y="449572"/>
                  </a:lnTo>
                  <a:lnTo>
                    <a:pt x="2185068" y="428584"/>
                  </a:lnTo>
                  <a:lnTo>
                    <a:pt x="2182088" y="399541"/>
                  </a:lnTo>
                  <a:lnTo>
                    <a:pt x="2182088" y="387667"/>
                  </a:lnTo>
                  <a:close/>
                </a:path>
                <a:path w="3533140" h="518794">
                  <a:moveTo>
                    <a:pt x="2247747" y="122935"/>
                  </a:moveTo>
                  <a:lnTo>
                    <a:pt x="2194661" y="129167"/>
                  </a:lnTo>
                  <a:lnTo>
                    <a:pt x="2154148" y="148169"/>
                  </a:lnTo>
                  <a:lnTo>
                    <a:pt x="2128304" y="180398"/>
                  </a:lnTo>
                  <a:lnTo>
                    <a:pt x="2119223" y="226313"/>
                  </a:lnTo>
                  <a:lnTo>
                    <a:pt x="2123818" y="265921"/>
                  </a:lnTo>
                  <a:lnTo>
                    <a:pt x="2138170" y="295902"/>
                  </a:lnTo>
                  <a:lnTo>
                    <a:pt x="2163130" y="318155"/>
                  </a:lnTo>
                  <a:lnTo>
                    <a:pt x="2199551" y="334581"/>
                  </a:lnTo>
                  <a:lnTo>
                    <a:pt x="2261019" y="356234"/>
                  </a:lnTo>
                  <a:lnTo>
                    <a:pt x="2278950" y="364857"/>
                  </a:lnTo>
                  <a:lnTo>
                    <a:pt x="2291840" y="377015"/>
                  </a:lnTo>
                  <a:lnTo>
                    <a:pt x="2299622" y="392578"/>
                  </a:lnTo>
                  <a:lnTo>
                    <a:pt x="2302230" y="411416"/>
                  </a:lnTo>
                  <a:lnTo>
                    <a:pt x="2298519" y="434477"/>
                  </a:lnTo>
                  <a:lnTo>
                    <a:pt x="2287212" y="451842"/>
                  </a:lnTo>
                  <a:lnTo>
                    <a:pt x="2268047" y="462788"/>
                  </a:lnTo>
                  <a:lnTo>
                    <a:pt x="2240762" y="466597"/>
                  </a:lnTo>
                  <a:lnTo>
                    <a:pt x="2354106" y="466597"/>
                  </a:lnTo>
                  <a:lnTo>
                    <a:pt x="2363021" y="455520"/>
                  </a:lnTo>
                  <a:lnTo>
                    <a:pt x="2373477" y="403732"/>
                  </a:lnTo>
                  <a:lnTo>
                    <a:pt x="2368566" y="364420"/>
                  </a:lnTo>
                  <a:lnTo>
                    <a:pt x="2353570" y="334406"/>
                  </a:lnTo>
                  <a:lnTo>
                    <a:pt x="2328096" y="311989"/>
                  </a:lnTo>
                  <a:lnTo>
                    <a:pt x="2291753" y="295465"/>
                  </a:lnTo>
                  <a:lnTo>
                    <a:pt x="2243556" y="278701"/>
                  </a:lnTo>
                  <a:lnTo>
                    <a:pt x="2218465" y="268409"/>
                  </a:lnTo>
                  <a:lnTo>
                    <a:pt x="2202083" y="257135"/>
                  </a:lnTo>
                  <a:lnTo>
                    <a:pt x="2193166" y="242848"/>
                  </a:lnTo>
                  <a:lnTo>
                    <a:pt x="2190470" y="223519"/>
                  </a:lnTo>
                  <a:lnTo>
                    <a:pt x="2194650" y="200851"/>
                  </a:lnTo>
                  <a:lnTo>
                    <a:pt x="2206099" y="185713"/>
                  </a:lnTo>
                  <a:lnTo>
                    <a:pt x="2223180" y="177255"/>
                  </a:lnTo>
                  <a:lnTo>
                    <a:pt x="2244255" y="174624"/>
                  </a:lnTo>
                  <a:lnTo>
                    <a:pt x="2351991" y="174624"/>
                  </a:lnTo>
                  <a:lnTo>
                    <a:pt x="2342307" y="156725"/>
                  </a:lnTo>
                  <a:lnTo>
                    <a:pt x="2306454" y="132398"/>
                  </a:lnTo>
                  <a:lnTo>
                    <a:pt x="2247747" y="122935"/>
                  </a:lnTo>
                  <a:close/>
                </a:path>
                <a:path w="3533140" h="518794">
                  <a:moveTo>
                    <a:pt x="2351991" y="174624"/>
                  </a:moveTo>
                  <a:lnTo>
                    <a:pt x="2244255" y="174624"/>
                  </a:lnTo>
                  <a:lnTo>
                    <a:pt x="2268506" y="179459"/>
                  </a:lnTo>
                  <a:lnTo>
                    <a:pt x="2283720" y="192349"/>
                  </a:lnTo>
                  <a:lnTo>
                    <a:pt x="2291600" y="210870"/>
                  </a:lnTo>
                  <a:lnTo>
                    <a:pt x="2293848" y="232600"/>
                  </a:lnTo>
                  <a:lnTo>
                    <a:pt x="2293848" y="242379"/>
                  </a:lnTo>
                  <a:lnTo>
                    <a:pt x="2365095" y="242379"/>
                  </a:lnTo>
                  <a:lnTo>
                    <a:pt x="2365095" y="225615"/>
                  </a:lnTo>
                  <a:lnTo>
                    <a:pt x="2360217" y="189828"/>
                  </a:lnTo>
                  <a:lnTo>
                    <a:pt x="2351991" y="174624"/>
                  </a:lnTo>
                  <a:close/>
                </a:path>
                <a:path w="3533140" h="518794">
                  <a:moveTo>
                    <a:pt x="2479649" y="387667"/>
                  </a:moveTo>
                  <a:lnTo>
                    <a:pt x="2412593" y="387667"/>
                  </a:lnTo>
                  <a:lnTo>
                    <a:pt x="2412593" y="401637"/>
                  </a:lnTo>
                  <a:lnTo>
                    <a:pt x="2418552" y="450510"/>
                  </a:lnTo>
                  <a:lnTo>
                    <a:pt x="2438787" y="487203"/>
                  </a:lnTo>
                  <a:lnTo>
                    <a:pt x="2476833" y="510276"/>
                  </a:lnTo>
                  <a:lnTo>
                    <a:pt x="2536228" y="518286"/>
                  </a:lnTo>
                  <a:lnTo>
                    <a:pt x="2589117" y="511683"/>
                  </a:lnTo>
                  <a:lnTo>
                    <a:pt x="2631922" y="491132"/>
                  </a:lnTo>
                  <a:lnTo>
                    <a:pt x="2651667" y="466597"/>
                  </a:lnTo>
                  <a:lnTo>
                    <a:pt x="2538323" y="466597"/>
                  </a:lnTo>
                  <a:lnTo>
                    <a:pt x="2510590" y="462308"/>
                  </a:lnTo>
                  <a:lnTo>
                    <a:pt x="2492484" y="449572"/>
                  </a:lnTo>
                  <a:lnTo>
                    <a:pt x="2482629" y="428584"/>
                  </a:lnTo>
                  <a:lnTo>
                    <a:pt x="2479649" y="399541"/>
                  </a:lnTo>
                  <a:lnTo>
                    <a:pt x="2479649" y="387667"/>
                  </a:lnTo>
                  <a:close/>
                </a:path>
                <a:path w="3533140" h="518794">
                  <a:moveTo>
                    <a:pt x="2545308" y="122935"/>
                  </a:moveTo>
                  <a:lnTo>
                    <a:pt x="2492222" y="129167"/>
                  </a:lnTo>
                  <a:lnTo>
                    <a:pt x="2451709" y="148169"/>
                  </a:lnTo>
                  <a:lnTo>
                    <a:pt x="2425865" y="180398"/>
                  </a:lnTo>
                  <a:lnTo>
                    <a:pt x="2416784" y="226313"/>
                  </a:lnTo>
                  <a:lnTo>
                    <a:pt x="2421379" y="265921"/>
                  </a:lnTo>
                  <a:lnTo>
                    <a:pt x="2435731" y="295902"/>
                  </a:lnTo>
                  <a:lnTo>
                    <a:pt x="2460691" y="318155"/>
                  </a:lnTo>
                  <a:lnTo>
                    <a:pt x="2497112" y="334581"/>
                  </a:lnTo>
                  <a:lnTo>
                    <a:pt x="2558580" y="356234"/>
                  </a:lnTo>
                  <a:lnTo>
                    <a:pt x="2576511" y="364857"/>
                  </a:lnTo>
                  <a:lnTo>
                    <a:pt x="2589401" y="377015"/>
                  </a:lnTo>
                  <a:lnTo>
                    <a:pt x="2597183" y="392578"/>
                  </a:lnTo>
                  <a:lnTo>
                    <a:pt x="2599791" y="411416"/>
                  </a:lnTo>
                  <a:lnTo>
                    <a:pt x="2596080" y="434477"/>
                  </a:lnTo>
                  <a:lnTo>
                    <a:pt x="2584773" y="451842"/>
                  </a:lnTo>
                  <a:lnTo>
                    <a:pt x="2565608" y="462788"/>
                  </a:lnTo>
                  <a:lnTo>
                    <a:pt x="2538323" y="466597"/>
                  </a:lnTo>
                  <a:lnTo>
                    <a:pt x="2651667" y="466597"/>
                  </a:lnTo>
                  <a:lnTo>
                    <a:pt x="2660582" y="455520"/>
                  </a:lnTo>
                  <a:lnTo>
                    <a:pt x="2671038" y="403732"/>
                  </a:lnTo>
                  <a:lnTo>
                    <a:pt x="2666127" y="364420"/>
                  </a:lnTo>
                  <a:lnTo>
                    <a:pt x="2651131" y="334406"/>
                  </a:lnTo>
                  <a:lnTo>
                    <a:pt x="2625657" y="311989"/>
                  </a:lnTo>
                  <a:lnTo>
                    <a:pt x="2589314" y="295465"/>
                  </a:lnTo>
                  <a:lnTo>
                    <a:pt x="2541117" y="278701"/>
                  </a:lnTo>
                  <a:lnTo>
                    <a:pt x="2516026" y="268409"/>
                  </a:lnTo>
                  <a:lnTo>
                    <a:pt x="2499644" y="257135"/>
                  </a:lnTo>
                  <a:lnTo>
                    <a:pt x="2490727" y="242848"/>
                  </a:lnTo>
                  <a:lnTo>
                    <a:pt x="2488031" y="223519"/>
                  </a:lnTo>
                  <a:lnTo>
                    <a:pt x="2492211" y="200851"/>
                  </a:lnTo>
                  <a:lnTo>
                    <a:pt x="2503660" y="185713"/>
                  </a:lnTo>
                  <a:lnTo>
                    <a:pt x="2520741" y="177255"/>
                  </a:lnTo>
                  <a:lnTo>
                    <a:pt x="2541816" y="174624"/>
                  </a:lnTo>
                  <a:lnTo>
                    <a:pt x="2649552" y="174624"/>
                  </a:lnTo>
                  <a:lnTo>
                    <a:pt x="2639868" y="156725"/>
                  </a:lnTo>
                  <a:lnTo>
                    <a:pt x="2604015" y="132398"/>
                  </a:lnTo>
                  <a:lnTo>
                    <a:pt x="2545308" y="122935"/>
                  </a:lnTo>
                  <a:close/>
                </a:path>
                <a:path w="3533140" h="518794">
                  <a:moveTo>
                    <a:pt x="2649552" y="174624"/>
                  </a:moveTo>
                  <a:lnTo>
                    <a:pt x="2541816" y="174624"/>
                  </a:lnTo>
                  <a:lnTo>
                    <a:pt x="2566067" y="179459"/>
                  </a:lnTo>
                  <a:lnTo>
                    <a:pt x="2581281" y="192349"/>
                  </a:lnTo>
                  <a:lnTo>
                    <a:pt x="2589161" y="210870"/>
                  </a:lnTo>
                  <a:lnTo>
                    <a:pt x="2591409" y="232600"/>
                  </a:lnTo>
                  <a:lnTo>
                    <a:pt x="2591409" y="242379"/>
                  </a:lnTo>
                  <a:lnTo>
                    <a:pt x="2662656" y="242379"/>
                  </a:lnTo>
                  <a:lnTo>
                    <a:pt x="2662656" y="225615"/>
                  </a:lnTo>
                  <a:lnTo>
                    <a:pt x="2657778" y="189828"/>
                  </a:lnTo>
                  <a:lnTo>
                    <a:pt x="2649552" y="174624"/>
                  </a:lnTo>
                  <a:close/>
                </a:path>
                <a:path w="3533140" h="518794">
                  <a:moveTo>
                    <a:pt x="2855442" y="122935"/>
                  </a:moveTo>
                  <a:lnTo>
                    <a:pt x="2804400" y="131153"/>
                  </a:lnTo>
                  <a:lnTo>
                    <a:pt x="2767250" y="153747"/>
                  </a:lnTo>
                  <a:lnTo>
                    <a:pt x="2741936" y="187634"/>
                  </a:lnTo>
                  <a:lnTo>
                    <a:pt x="2726401" y="229728"/>
                  </a:lnTo>
                  <a:lnTo>
                    <a:pt x="2718588" y="276945"/>
                  </a:lnTo>
                  <a:lnTo>
                    <a:pt x="2716441" y="326199"/>
                  </a:lnTo>
                  <a:lnTo>
                    <a:pt x="2722365" y="400819"/>
                  </a:lnTo>
                  <a:lnTo>
                    <a:pt x="2738456" y="453300"/>
                  </a:lnTo>
                  <a:lnTo>
                    <a:pt x="2762192" y="487465"/>
                  </a:lnTo>
                  <a:lnTo>
                    <a:pt x="2822509" y="516136"/>
                  </a:lnTo>
                  <a:lnTo>
                    <a:pt x="2854045" y="518286"/>
                  </a:lnTo>
                  <a:lnTo>
                    <a:pt x="2899157" y="512307"/>
                  </a:lnTo>
                  <a:lnTo>
                    <a:pt x="2935820" y="494929"/>
                  </a:lnTo>
                  <a:lnTo>
                    <a:pt x="2963128" y="466989"/>
                  </a:lnTo>
                  <a:lnTo>
                    <a:pt x="2963306" y="466597"/>
                  </a:lnTo>
                  <a:lnTo>
                    <a:pt x="2854744" y="466597"/>
                  </a:lnTo>
                  <a:lnTo>
                    <a:pt x="2821052" y="455771"/>
                  </a:lnTo>
                  <a:lnTo>
                    <a:pt x="2802094" y="428180"/>
                  </a:lnTo>
                  <a:lnTo>
                    <a:pt x="2793745" y="391159"/>
                  </a:lnTo>
                  <a:lnTo>
                    <a:pt x="2791879" y="352043"/>
                  </a:lnTo>
                  <a:lnTo>
                    <a:pt x="2791879" y="330390"/>
                  </a:lnTo>
                  <a:lnTo>
                    <a:pt x="2988157" y="330390"/>
                  </a:lnTo>
                  <a:lnTo>
                    <a:pt x="2988157" y="290575"/>
                  </a:lnTo>
                  <a:lnTo>
                    <a:pt x="2987383" y="278701"/>
                  </a:lnTo>
                  <a:lnTo>
                    <a:pt x="2791879" y="278701"/>
                  </a:lnTo>
                  <a:lnTo>
                    <a:pt x="2791879" y="271017"/>
                  </a:lnTo>
                  <a:lnTo>
                    <a:pt x="2795022" y="235329"/>
                  </a:lnTo>
                  <a:lnTo>
                    <a:pt x="2805499" y="204485"/>
                  </a:lnTo>
                  <a:lnTo>
                    <a:pt x="2824883" y="182810"/>
                  </a:lnTo>
                  <a:lnTo>
                    <a:pt x="2854744" y="174624"/>
                  </a:lnTo>
                  <a:lnTo>
                    <a:pt x="2963247" y="174624"/>
                  </a:lnTo>
                  <a:lnTo>
                    <a:pt x="2947421" y="151971"/>
                  </a:lnTo>
                  <a:lnTo>
                    <a:pt x="2909478" y="130379"/>
                  </a:lnTo>
                  <a:lnTo>
                    <a:pt x="2855442" y="122935"/>
                  </a:lnTo>
                  <a:close/>
                </a:path>
                <a:path w="3533140" h="518794">
                  <a:moveTo>
                    <a:pt x="2986062" y="382777"/>
                  </a:moveTo>
                  <a:lnTo>
                    <a:pt x="2914815" y="382777"/>
                  </a:lnTo>
                  <a:lnTo>
                    <a:pt x="2912992" y="405599"/>
                  </a:lnTo>
                  <a:lnTo>
                    <a:pt x="2904948" y="433331"/>
                  </a:lnTo>
                  <a:lnTo>
                    <a:pt x="2886820" y="456742"/>
                  </a:lnTo>
                  <a:lnTo>
                    <a:pt x="2854744" y="466597"/>
                  </a:lnTo>
                  <a:lnTo>
                    <a:pt x="2963306" y="466597"/>
                  </a:lnTo>
                  <a:lnTo>
                    <a:pt x="2980177" y="429326"/>
                  </a:lnTo>
                  <a:lnTo>
                    <a:pt x="2986062" y="382777"/>
                  </a:lnTo>
                  <a:close/>
                </a:path>
                <a:path w="3533140" h="518794">
                  <a:moveTo>
                    <a:pt x="2963247" y="174624"/>
                  </a:moveTo>
                  <a:lnTo>
                    <a:pt x="2854744" y="174624"/>
                  </a:lnTo>
                  <a:lnTo>
                    <a:pt x="2881778" y="181042"/>
                  </a:lnTo>
                  <a:lnTo>
                    <a:pt x="2899710" y="198723"/>
                  </a:lnTo>
                  <a:lnTo>
                    <a:pt x="2909652" y="225309"/>
                  </a:lnTo>
                  <a:lnTo>
                    <a:pt x="2912719" y="258444"/>
                  </a:lnTo>
                  <a:lnTo>
                    <a:pt x="2912719" y="278701"/>
                  </a:lnTo>
                  <a:lnTo>
                    <a:pt x="2987383" y="278701"/>
                  </a:lnTo>
                  <a:lnTo>
                    <a:pt x="2984413" y="233176"/>
                  </a:lnTo>
                  <a:lnTo>
                    <a:pt x="2971617" y="186605"/>
                  </a:lnTo>
                  <a:lnTo>
                    <a:pt x="2963247" y="174624"/>
                  </a:lnTo>
                  <a:close/>
                </a:path>
                <a:path w="3533140" h="518794">
                  <a:moveTo>
                    <a:pt x="3125749" y="132714"/>
                  </a:moveTo>
                  <a:lnTo>
                    <a:pt x="3050311" y="132714"/>
                  </a:lnTo>
                  <a:lnTo>
                    <a:pt x="3050311" y="508507"/>
                  </a:lnTo>
                  <a:lnTo>
                    <a:pt x="3125749" y="508507"/>
                  </a:lnTo>
                  <a:lnTo>
                    <a:pt x="3125749" y="283590"/>
                  </a:lnTo>
                  <a:lnTo>
                    <a:pt x="3132723" y="240807"/>
                  </a:lnTo>
                  <a:lnTo>
                    <a:pt x="3150633" y="214788"/>
                  </a:lnTo>
                  <a:lnTo>
                    <a:pt x="3174960" y="201866"/>
                  </a:lnTo>
                  <a:lnTo>
                    <a:pt x="3201187" y="198373"/>
                  </a:lnTo>
                  <a:lnTo>
                    <a:pt x="3232619" y="198373"/>
                  </a:lnTo>
                  <a:lnTo>
                    <a:pt x="3232619" y="191388"/>
                  </a:lnTo>
                  <a:lnTo>
                    <a:pt x="3125749" y="191388"/>
                  </a:lnTo>
                  <a:lnTo>
                    <a:pt x="3125749" y="132714"/>
                  </a:lnTo>
                  <a:close/>
                </a:path>
                <a:path w="3533140" h="518794">
                  <a:moveTo>
                    <a:pt x="3232619" y="198373"/>
                  </a:moveTo>
                  <a:lnTo>
                    <a:pt x="3201187" y="198373"/>
                  </a:lnTo>
                  <a:lnTo>
                    <a:pt x="3210911" y="198734"/>
                  </a:lnTo>
                  <a:lnTo>
                    <a:pt x="3219784" y="199683"/>
                  </a:lnTo>
                  <a:lnTo>
                    <a:pt x="3227217" y="201026"/>
                  </a:lnTo>
                  <a:lnTo>
                    <a:pt x="3232619" y="202564"/>
                  </a:lnTo>
                  <a:lnTo>
                    <a:pt x="3232619" y="198373"/>
                  </a:lnTo>
                  <a:close/>
                </a:path>
                <a:path w="3533140" h="518794">
                  <a:moveTo>
                    <a:pt x="3222142" y="122935"/>
                  </a:moveTo>
                  <a:lnTo>
                    <a:pt x="3214458" y="122935"/>
                  </a:lnTo>
                  <a:lnTo>
                    <a:pt x="3185198" y="127738"/>
                  </a:lnTo>
                  <a:lnTo>
                    <a:pt x="3161110" y="141446"/>
                  </a:lnTo>
                  <a:lnTo>
                    <a:pt x="3141869" y="163012"/>
                  </a:lnTo>
                  <a:lnTo>
                    <a:pt x="3127146" y="191388"/>
                  </a:lnTo>
                  <a:lnTo>
                    <a:pt x="3232619" y="191388"/>
                  </a:lnTo>
                  <a:lnTo>
                    <a:pt x="3232619" y="125729"/>
                  </a:lnTo>
                  <a:lnTo>
                    <a:pt x="3228428" y="123634"/>
                  </a:lnTo>
                  <a:lnTo>
                    <a:pt x="3222142" y="122935"/>
                  </a:lnTo>
                  <a:close/>
                </a:path>
                <a:path w="3533140" h="518794">
                  <a:moveTo>
                    <a:pt x="3426802" y="428878"/>
                  </a:moveTo>
                  <a:lnTo>
                    <a:pt x="3347173" y="428878"/>
                  </a:lnTo>
                  <a:lnTo>
                    <a:pt x="3347173" y="508507"/>
                  </a:lnTo>
                  <a:lnTo>
                    <a:pt x="3426802" y="508507"/>
                  </a:lnTo>
                  <a:lnTo>
                    <a:pt x="3426802" y="428878"/>
                  </a:lnTo>
                  <a:close/>
                </a:path>
                <a:path w="3533140" h="518794">
                  <a:moveTo>
                    <a:pt x="3514791" y="60070"/>
                  </a:moveTo>
                  <a:lnTo>
                    <a:pt x="3396767" y="60070"/>
                  </a:lnTo>
                  <a:lnTo>
                    <a:pt x="3423583" y="66139"/>
                  </a:lnTo>
                  <a:lnTo>
                    <a:pt x="3441034" y="82422"/>
                  </a:lnTo>
                  <a:lnTo>
                    <a:pt x="3450497" y="106041"/>
                  </a:lnTo>
                  <a:lnTo>
                    <a:pt x="3453345" y="134111"/>
                  </a:lnTo>
                  <a:lnTo>
                    <a:pt x="3445843" y="176746"/>
                  </a:lnTo>
                  <a:lnTo>
                    <a:pt x="3427087" y="207894"/>
                  </a:lnTo>
                  <a:lnTo>
                    <a:pt x="3378321" y="258703"/>
                  </a:lnTo>
                  <a:lnTo>
                    <a:pt x="3359565" y="289851"/>
                  </a:lnTo>
                  <a:lnTo>
                    <a:pt x="3352063" y="332485"/>
                  </a:lnTo>
                  <a:lnTo>
                    <a:pt x="3352063" y="374395"/>
                  </a:lnTo>
                  <a:lnTo>
                    <a:pt x="3423310" y="374395"/>
                  </a:lnTo>
                  <a:lnTo>
                    <a:pt x="3423310" y="345058"/>
                  </a:lnTo>
                  <a:lnTo>
                    <a:pt x="3431433" y="312698"/>
                  </a:lnTo>
                  <a:lnTo>
                    <a:pt x="3451741" y="284781"/>
                  </a:lnTo>
                  <a:lnTo>
                    <a:pt x="3478142" y="257135"/>
                  </a:lnTo>
                  <a:lnTo>
                    <a:pt x="3504543" y="225589"/>
                  </a:lnTo>
                  <a:lnTo>
                    <a:pt x="3524851" y="185972"/>
                  </a:lnTo>
                  <a:lnTo>
                    <a:pt x="3532974" y="134111"/>
                  </a:lnTo>
                  <a:lnTo>
                    <a:pt x="3527118" y="86904"/>
                  </a:lnTo>
                  <a:lnTo>
                    <a:pt x="3514791" y="60070"/>
                  </a:lnTo>
                  <a:close/>
                </a:path>
                <a:path w="3533140" h="518794">
                  <a:moveTo>
                    <a:pt x="3396068" y="0"/>
                  </a:moveTo>
                  <a:lnTo>
                    <a:pt x="3343133" y="8108"/>
                  </a:lnTo>
                  <a:lnTo>
                    <a:pt x="3304179" y="30666"/>
                  </a:lnTo>
                  <a:lnTo>
                    <a:pt x="3277932" y="65027"/>
                  </a:lnTo>
                  <a:lnTo>
                    <a:pt x="3263119" y="108541"/>
                  </a:lnTo>
                  <a:lnTo>
                    <a:pt x="3258464" y="158559"/>
                  </a:lnTo>
                  <a:lnTo>
                    <a:pt x="3333902" y="158559"/>
                  </a:lnTo>
                  <a:lnTo>
                    <a:pt x="3337045" y="118417"/>
                  </a:lnTo>
                  <a:lnTo>
                    <a:pt x="3347523" y="87312"/>
                  </a:lnTo>
                  <a:lnTo>
                    <a:pt x="3366906" y="67208"/>
                  </a:lnTo>
                  <a:lnTo>
                    <a:pt x="3396767" y="60070"/>
                  </a:lnTo>
                  <a:lnTo>
                    <a:pt x="3514791" y="60070"/>
                  </a:lnTo>
                  <a:lnTo>
                    <a:pt x="3509929" y="49487"/>
                  </a:lnTo>
                  <a:lnTo>
                    <a:pt x="3481978" y="22262"/>
                  </a:lnTo>
                  <a:lnTo>
                    <a:pt x="3443835" y="5632"/>
                  </a:lnTo>
                  <a:lnTo>
                    <a:pt x="3396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45925" y="1149046"/>
              <a:ext cx="6613309" cy="51409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760957" y="387046"/>
              <a:ext cx="5394325" cy="514350"/>
            </a:xfrm>
            <a:custGeom>
              <a:avLst/>
              <a:gdLst/>
              <a:ahLst/>
              <a:cxnLst/>
              <a:rect l="l" t="t" r="r" b="b"/>
              <a:pathLst>
                <a:path w="5394325" h="514350">
                  <a:moveTo>
                    <a:pt x="80327" y="5588"/>
                  </a:moveTo>
                  <a:lnTo>
                    <a:pt x="0" y="5588"/>
                  </a:lnTo>
                  <a:lnTo>
                    <a:pt x="96392" y="504317"/>
                  </a:lnTo>
                  <a:lnTo>
                    <a:pt x="188594" y="504317"/>
                  </a:lnTo>
                  <a:lnTo>
                    <a:pt x="207380" y="393255"/>
                  </a:lnTo>
                  <a:lnTo>
                    <a:pt x="145986" y="393255"/>
                  </a:lnTo>
                  <a:lnTo>
                    <a:pt x="80327" y="5588"/>
                  </a:lnTo>
                  <a:close/>
                </a:path>
                <a:path w="5394325" h="514350">
                  <a:moveTo>
                    <a:pt x="318012" y="128524"/>
                  </a:moveTo>
                  <a:lnTo>
                    <a:pt x="253555" y="128524"/>
                  </a:lnTo>
                  <a:lnTo>
                    <a:pt x="317817" y="504317"/>
                  </a:lnTo>
                  <a:lnTo>
                    <a:pt x="410019" y="504317"/>
                  </a:lnTo>
                  <a:lnTo>
                    <a:pt x="431690" y="395351"/>
                  </a:lnTo>
                  <a:lnTo>
                    <a:pt x="363918" y="395351"/>
                  </a:lnTo>
                  <a:lnTo>
                    <a:pt x="318012" y="128524"/>
                  </a:lnTo>
                  <a:close/>
                </a:path>
                <a:path w="5394325" h="514350">
                  <a:moveTo>
                    <a:pt x="509206" y="5588"/>
                  </a:moveTo>
                  <a:lnTo>
                    <a:pt x="430275" y="5588"/>
                  </a:lnTo>
                  <a:lnTo>
                    <a:pt x="365315" y="395351"/>
                  </a:lnTo>
                  <a:lnTo>
                    <a:pt x="431690" y="395351"/>
                  </a:lnTo>
                  <a:lnTo>
                    <a:pt x="509206" y="5588"/>
                  </a:lnTo>
                  <a:close/>
                </a:path>
                <a:path w="5394325" h="514350">
                  <a:moveTo>
                    <a:pt x="296862" y="5588"/>
                  </a:moveTo>
                  <a:lnTo>
                    <a:pt x="213042" y="5588"/>
                  </a:lnTo>
                  <a:lnTo>
                    <a:pt x="147383" y="393255"/>
                  </a:lnTo>
                  <a:lnTo>
                    <a:pt x="207380" y="393255"/>
                  </a:lnTo>
                  <a:lnTo>
                    <a:pt x="252158" y="128524"/>
                  </a:lnTo>
                  <a:lnTo>
                    <a:pt x="318012" y="128524"/>
                  </a:lnTo>
                  <a:lnTo>
                    <a:pt x="296862" y="5588"/>
                  </a:lnTo>
                  <a:close/>
                </a:path>
                <a:path w="5394325" h="514350">
                  <a:moveTo>
                    <a:pt x="628649" y="0"/>
                  </a:moveTo>
                  <a:lnTo>
                    <a:pt x="553211" y="0"/>
                  </a:lnTo>
                  <a:lnTo>
                    <a:pt x="553211" y="75438"/>
                  </a:lnTo>
                  <a:lnTo>
                    <a:pt x="628649" y="75438"/>
                  </a:lnTo>
                  <a:lnTo>
                    <a:pt x="628649" y="0"/>
                  </a:lnTo>
                  <a:close/>
                </a:path>
                <a:path w="5394325" h="514350">
                  <a:moveTo>
                    <a:pt x="628649" y="128524"/>
                  </a:moveTo>
                  <a:lnTo>
                    <a:pt x="553211" y="128524"/>
                  </a:lnTo>
                  <a:lnTo>
                    <a:pt x="553211" y="504317"/>
                  </a:lnTo>
                  <a:lnTo>
                    <a:pt x="628649" y="504317"/>
                  </a:lnTo>
                  <a:lnTo>
                    <a:pt x="628649" y="128524"/>
                  </a:lnTo>
                  <a:close/>
                </a:path>
                <a:path w="5394325" h="514350">
                  <a:moveTo>
                    <a:pt x="833297" y="118745"/>
                  </a:moveTo>
                  <a:lnTo>
                    <a:pt x="782255" y="126962"/>
                  </a:lnTo>
                  <a:lnTo>
                    <a:pt x="745105" y="149556"/>
                  </a:lnTo>
                  <a:lnTo>
                    <a:pt x="719791" y="183443"/>
                  </a:lnTo>
                  <a:lnTo>
                    <a:pt x="704256" y="225537"/>
                  </a:lnTo>
                  <a:lnTo>
                    <a:pt x="696443" y="272754"/>
                  </a:lnTo>
                  <a:lnTo>
                    <a:pt x="694296" y="322008"/>
                  </a:lnTo>
                  <a:lnTo>
                    <a:pt x="700220" y="396628"/>
                  </a:lnTo>
                  <a:lnTo>
                    <a:pt x="716311" y="449109"/>
                  </a:lnTo>
                  <a:lnTo>
                    <a:pt x="740048" y="483274"/>
                  </a:lnTo>
                  <a:lnTo>
                    <a:pt x="800364" y="511945"/>
                  </a:lnTo>
                  <a:lnTo>
                    <a:pt x="831900" y="514096"/>
                  </a:lnTo>
                  <a:lnTo>
                    <a:pt x="877012" y="508116"/>
                  </a:lnTo>
                  <a:lnTo>
                    <a:pt x="913675" y="490738"/>
                  </a:lnTo>
                  <a:lnTo>
                    <a:pt x="940984" y="462798"/>
                  </a:lnTo>
                  <a:lnTo>
                    <a:pt x="941161" y="462407"/>
                  </a:lnTo>
                  <a:lnTo>
                    <a:pt x="832599" y="462407"/>
                  </a:lnTo>
                  <a:lnTo>
                    <a:pt x="798907" y="451580"/>
                  </a:lnTo>
                  <a:lnTo>
                    <a:pt x="779949" y="423989"/>
                  </a:lnTo>
                  <a:lnTo>
                    <a:pt x="771600" y="386969"/>
                  </a:lnTo>
                  <a:lnTo>
                    <a:pt x="769734" y="347853"/>
                  </a:lnTo>
                  <a:lnTo>
                    <a:pt x="769734" y="326199"/>
                  </a:lnTo>
                  <a:lnTo>
                    <a:pt x="966012" y="326199"/>
                  </a:lnTo>
                  <a:lnTo>
                    <a:pt x="966012" y="286385"/>
                  </a:lnTo>
                  <a:lnTo>
                    <a:pt x="965238" y="274510"/>
                  </a:lnTo>
                  <a:lnTo>
                    <a:pt x="769734" y="274510"/>
                  </a:lnTo>
                  <a:lnTo>
                    <a:pt x="769734" y="266827"/>
                  </a:lnTo>
                  <a:lnTo>
                    <a:pt x="772877" y="231138"/>
                  </a:lnTo>
                  <a:lnTo>
                    <a:pt x="783355" y="200294"/>
                  </a:lnTo>
                  <a:lnTo>
                    <a:pt x="802738" y="178619"/>
                  </a:lnTo>
                  <a:lnTo>
                    <a:pt x="832599" y="170434"/>
                  </a:lnTo>
                  <a:lnTo>
                    <a:pt x="941102" y="170434"/>
                  </a:lnTo>
                  <a:lnTo>
                    <a:pt x="925276" y="147780"/>
                  </a:lnTo>
                  <a:lnTo>
                    <a:pt x="887333" y="126188"/>
                  </a:lnTo>
                  <a:lnTo>
                    <a:pt x="833297" y="118745"/>
                  </a:lnTo>
                  <a:close/>
                </a:path>
                <a:path w="5394325" h="514350">
                  <a:moveTo>
                    <a:pt x="963917" y="378587"/>
                  </a:moveTo>
                  <a:lnTo>
                    <a:pt x="892670" y="378587"/>
                  </a:lnTo>
                  <a:lnTo>
                    <a:pt x="890847" y="401408"/>
                  </a:lnTo>
                  <a:lnTo>
                    <a:pt x="882803" y="429140"/>
                  </a:lnTo>
                  <a:lnTo>
                    <a:pt x="864675" y="452551"/>
                  </a:lnTo>
                  <a:lnTo>
                    <a:pt x="832599" y="462407"/>
                  </a:lnTo>
                  <a:lnTo>
                    <a:pt x="941161" y="462407"/>
                  </a:lnTo>
                  <a:lnTo>
                    <a:pt x="958033" y="425135"/>
                  </a:lnTo>
                  <a:lnTo>
                    <a:pt x="963917" y="378587"/>
                  </a:lnTo>
                  <a:close/>
                </a:path>
                <a:path w="5394325" h="514350">
                  <a:moveTo>
                    <a:pt x="941102" y="170434"/>
                  </a:moveTo>
                  <a:lnTo>
                    <a:pt x="832599" y="170434"/>
                  </a:lnTo>
                  <a:lnTo>
                    <a:pt x="859633" y="176851"/>
                  </a:lnTo>
                  <a:lnTo>
                    <a:pt x="877565" y="194532"/>
                  </a:lnTo>
                  <a:lnTo>
                    <a:pt x="887507" y="221118"/>
                  </a:lnTo>
                  <a:lnTo>
                    <a:pt x="890574" y="254254"/>
                  </a:lnTo>
                  <a:lnTo>
                    <a:pt x="890574" y="274510"/>
                  </a:lnTo>
                  <a:lnTo>
                    <a:pt x="965238" y="274510"/>
                  </a:lnTo>
                  <a:lnTo>
                    <a:pt x="962268" y="228985"/>
                  </a:lnTo>
                  <a:lnTo>
                    <a:pt x="949472" y="182414"/>
                  </a:lnTo>
                  <a:lnTo>
                    <a:pt x="941102" y="170434"/>
                  </a:lnTo>
                  <a:close/>
                </a:path>
                <a:path w="5394325" h="514350">
                  <a:moveTo>
                    <a:pt x="1245400" y="128524"/>
                  </a:moveTo>
                  <a:lnTo>
                    <a:pt x="1164374" y="128524"/>
                  </a:lnTo>
                  <a:lnTo>
                    <a:pt x="1264958" y="504317"/>
                  </a:lnTo>
                  <a:lnTo>
                    <a:pt x="1352969" y="504317"/>
                  </a:lnTo>
                  <a:lnTo>
                    <a:pt x="1373986" y="424688"/>
                  </a:lnTo>
                  <a:lnTo>
                    <a:pt x="1311059" y="424688"/>
                  </a:lnTo>
                  <a:lnTo>
                    <a:pt x="1245400" y="128524"/>
                  </a:lnTo>
                  <a:close/>
                </a:path>
                <a:path w="5394325" h="514350">
                  <a:moveTo>
                    <a:pt x="1452156" y="128524"/>
                  </a:moveTo>
                  <a:lnTo>
                    <a:pt x="1371828" y="128524"/>
                  </a:lnTo>
                  <a:lnTo>
                    <a:pt x="1312456" y="424688"/>
                  </a:lnTo>
                  <a:lnTo>
                    <a:pt x="1373986" y="424688"/>
                  </a:lnTo>
                  <a:lnTo>
                    <a:pt x="1452156" y="128524"/>
                  </a:lnTo>
                  <a:close/>
                </a:path>
                <a:path w="5394325" h="514350">
                  <a:moveTo>
                    <a:pt x="1572298" y="0"/>
                  </a:moveTo>
                  <a:lnTo>
                    <a:pt x="1496860" y="0"/>
                  </a:lnTo>
                  <a:lnTo>
                    <a:pt x="1496860" y="75438"/>
                  </a:lnTo>
                  <a:lnTo>
                    <a:pt x="1572298" y="75438"/>
                  </a:lnTo>
                  <a:lnTo>
                    <a:pt x="1572298" y="0"/>
                  </a:lnTo>
                  <a:close/>
                </a:path>
                <a:path w="5394325" h="514350">
                  <a:moveTo>
                    <a:pt x="1572298" y="128524"/>
                  </a:moveTo>
                  <a:lnTo>
                    <a:pt x="1496860" y="128524"/>
                  </a:lnTo>
                  <a:lnTo>
                    <a:pt x="1496860" y="504317"/>
                  </a:lnTo>
                  <a:lnTo>
                    <a:pt x="1572298" y="504317"/>
                  </a:lnTo>
                  <a:lnTo>
                    <a:pt x="1572298" y="128524"/>
                  </a:lnTo>
                  <a:close/>
                </a:path>
                <a:path w="5394325" h="514350">
                  <a:moveTo>
                    <a:pt x="1776945" y="118745"/>
                  </a:moveTo>
                  <a:lnTo>
                    <a:pt x="1725903" y="126962"/>
                  </a:lnTo>
                  <a:lnTo>
                    <a:pt x="1688753" y="149556"/>
                  </a:lnTo>
                  <a:lnTo>
                    <a:pt x="1663439" y="183443"/>
                  </a:lnTo>
                  <a:lnTo>
                    <a:pt x="1647904" y="225537"/>
                  </a:lnTo>
                  <a:lnTo>
                    <a:pt x="1640091" y="272754"/>
                  </a:lnTo>
                  <a:lnTo>
                    <a:pt x="1637944" y="322008"/>
                  </a:lnTo>
                  <a:lnTo>
                    <a:pt x="1643868" y="396628"/>
                  </a:lnTo>
                  <a:lnTo>
                    <a:pt x="1659960" y="449109"/>
                  </a:lnTo>
                  <a:lnTo>
                    <a:pt x="1683696" y="483274"/>
                  </a:lnTo>
                  <a:lnTo>
                    <a:pt x="1744012" y="511945"/>
                  </a:lnTo>
                  <a:lnTo>
                    <a:pt x="1775548" y="514096"/>
                  </a:lnTo>
                  <a:lnTo>
                    <a:pt x="1820660" y="508116"/>
                  </a:lnTo>
                  <a:lnTo>
                    <a:pt x="1857323" y="490738"/>
                  </a:lnTo>
                  <a:lnTo>
                    <a:pt x="1884632" y="462798"/>
                  </a:lnTo>
                  <a:lnTo>
                    <a:pt x="1884809" y="462407"/>
                  </a:lnTo>
                  <a:lnTo>
                    <a:pt x="1776247" y="462407"/>
                  </a:lnTo>
                  <a:lnTo>
                    <a:pt x="1742555" y="451580"/>
                  </a:lnTo>
                  <a:lnTo>
                    <a:pt x="1723597" y="423989"/>
                  </a:lnTo>
                  <a:lnTo>
                    <a:pt x="1715248" y="386969"/>
                  </a:lnTo>
                  <a:lnTo>
                    <a:pt x="1713382" y="347853"/>
                  </a:lnTo>
                  <a:lnTo>
                    <a:pt x="1713382" y="326199"/>
                  </a:lnTo>
                  <a:lnTo>
                    <a:pt x="1909660" y="326199"/>
                  </a:lnTo>
                  <a:lnTo>
                    <a:pt x="1909660" y="286385"/>
                  </a:lnTo>
                  <a:lnTo>
                    <a:pt x="1908886" y="274510"/>
                  </a:lnTo>
                  <a:lnTo>
                    <a:pt x="1713382" y="274510"/>
                  </a:lnTo>
                  <a:lnTo>
                    <a:pt x="1713382" y="266827"/>
                  </a:lnTo>
                  <a:lnTo>
                    <a:pt x="1716525" y="231138"/>
                  </a:lnTo>
                  <a:lnTo>
                    <a:pt x="1727003" y="200294"/>
                  </a:lnTo>
                  <a:lnTo>
                    <a:pt x="1746386" y="178619"/>
                  </a:lnTo>
                  <a:lnTo>
                    <a:pt x="1776247" y="170434"/>
                  </a:lnTo>
                  <a:lnTo>
                    <a:pt x="1884750" y="170434"/>
                  </a:lnTo>
                  <a:lnTo>
                    <a:pt x="1868924" y="147780"/>
                  </a:lnTo>
                  <a:lnTo>
                    <a:pt x="1830981" y="126188"/>
                  </a:lnTo>
                  <a:lnTo>
                    <a:pt x="1776945" y="118745"/>
                  </a:lnTo>
                  <a:close/>
                </a:path>
                <a:path w="5394325" h="514350">
                  <a:moveTo>
                    <a:pt x="1907565" y="378587"/>
                  </a:moveTo>
                  <a:lnTo>
                    <a:pt x="1836318" y="378587"/>
                  </a:lnTo>
                  <a:lnTo>
                    <a:pt x="1834495" y="401408"/>
                  </a:lnTo>
                  <a:lnTo>
                    <a:pt x="1826452" y="429140"/>
                  </a:lnTo>
                  <a:lnTo>
                    <a:pt x="1808323" y="452551"/>
                  </a:lnTo>
                  <a:lnTo>
                    <a:pt x="1776247" y="462407"/>
                  </a:lnTo>
                  <a:lnTo>
                    <a:pt x="1884809" y="462407"/>
                  </a:lnTo>
                  <a:lnTo>
                    <a:pt x="1901681" y="425135"/>
                  </a:lnTo>
                  <a:lnTo>
                    <a:pt x="1907565" y="378587"/>
                  </a:lnTo>
                  <a:close/>
                </a:path>
                <a:path w="5394325" h="514350">
                  <a:moveTo>
                    <a:pt x="1884750" y="170434"/>
                  </a:moveTo>
                  <a:lnTo>
                    <a:pt x="1776247" y="170434"/>
                  </a:lnTo>
                  <a:lnTo>
                    <a:pt x="1803281" y="176851"/>
                  </a:lnTo>
                  <a:lnTo>
                    <a:pt x="1821213" y="194532"/>
                  </a:lnTo>
                  <a:lnTo>
                    <a:pt x="1831156" y="221118"/>
                  </a:lnTo>
                  <a:lnTo>
                    <a:pt x="1834222" y="254254"/>
                  </a:lnTo>
                  <a:lnTo>
                    <a:pt x="1834222" y="274510"/>
                  </a:lnTo>
                  <a:lnTo>
                    <a:pt x="1908886" y="274510"/>
                  </a:lnTo>
                  <a:lnTo>
                    <a:pt x="1905916" y="228985"/>
                  </a:lnTo>
                  <a:lnTo>
                    <a:pt x="1893120" y="182414"/>
                  </a:lnTo>
                  <a:lnTo>
                    <a:pt x="1884750" y="170434"/>
                  </a:lnTo>
                  <a:close/>
                </a:path>
                <a:path w="5394325" h="514350">
                  <a:moveTo>
                    <a:pt x="2050757" y="5588"/>
                  </a:moveTo>
                  <a:lnTo>
                    <a:pt x="1975319" y="5588"/>
                  </a:lnTo>
                  <a:lnTo>
                    <a:pt x="1975319" y="504317"/>
                  </a:lnTo>
                  <a:lnTo>
                    <a:pt x="2050757" y="504317"/>
                  </a:lnTo>
                  <a:lnTo>
                    <a:pt x="2050757" y="5588"/>
                  </a:lnTo>
                  <a:close/>
                </a:path>
                <a:path w="5394325" h="514350">
                  <a:moveTo>
                    <a:pt x="2457272" y="5588"/>
                  </a:moveTo>
                  <a:lnTo>
                    <a:pt x="2299411" y="5588"/>
                  </a:lnTo>
                  <a:lnTo>
                    <a:pt x="2299411" y="504317"/>
                  </a:lnTo>
                  <a:lnTo>
                    <a:pt x="2379040" y="504317"/>
                  </a:lnTo>
                  <a:lnTo>
                    <a:pt x="2379040" y="298259"/>
                  </a:lnTo>
                  <a:lnTo>
                    <a:pt x="2448890" y="298259"/>
                  </a:lnTo>
                  <a:lnTo>
                    <a:pt x="2499746" y="291514"/>
                  </a:lnTo>
                  <a:lnTo>
                    <a:pt x="2540410" y="272130"/>
                  </a:lnTo>
                  <a:lnTo>
                    <a:pt x="2570244" y="241379"/>
                  </a:lnTo>
                  <a:lnTo>
                    <a:pt x="2571679" y="238188"/>
                  </a:lnTo>
                  <a:lnTo>
                    <a:pt x="2379040" y="238188"/>
                  </a:lnTo>
                  <a:lnTo>
                    <a:pt x="2379040" y="65659"/>
                  </a:lnTo>
                  <a:lnTo>
                    <a:pt x="2575074" y="65659"/>
                  </a:lnTo>
                  <a:lnTo>
                    <a:pt x="2573999" y="62920"/>
                  </a:lnTo>
                  <a:lnTo>
                    <a:pt x="2547049" y="32186"/>
                  </a:lnTo>
                  <a:lnTo>
                    <a:pt x="2508329" y="12517"/>
                  </a:lnTo>
                  <a:lnTo>
                    <a:pt x="2457272" y="5588"/>
                  </a:lnTo>
                  <a:close/>
                </a:path>
                <a:path w="5394325" h="514350">
                  <a:moveTo>
                    <a:pt x="2575074" y="65659"/>
                  </a:moveTo>
                  <a:lnTo>
                    <a:pt x="2430030" y="65659"/>
                  </a:lnTo>
                  <a:lnTo>
                    <a:pt x="2470161" y="71628"/>
                  </a:lnTo>
                  <a:lnTo>
                    <a:pt x="2496475" y="88796"/>
                  </a:lnTo>
                  <a:lnTo>
                    <a:pt x="2510871" y="116049"/>
                  </a:lnTo>
                  <a:lnTo>
                    <a:pt x="2515247" y="152273"/>
                  </a:lnTo>
                  <a:lnTo>
                    <a:pt x="2508797" y="192513"/>
                  </a:lnTo>
                  <a:lnTo>
                    <a:pt x="2491411" y="219067"/>
                  </a:lnTo>
                  <a:lnTo>
                    <a:pt x="2466036" y="233702"/>
                  </a:lnTo>
                  <a:lnTo>
                    <a:pt x="2435618" y="238188"/>
                  </a:lnTo>
                  <a:lnTo>
                    <a:pt x="2571679" y="238188"/>
                  </a:lnTo>
                  <a:lnTo>
                    <a:pt x="2588612" y="200536"/>
                  </a:lnTo>
                  <a:lnTo>
                    <a:pt x="2594876" y="150876"/>
                  </a:lnTo>
                  <a:lnTo>
                    <a:pt x="2589752" y="103042"/>
                  </a:lnTo>
                  <a:lnTo>
                    <a:pt x="2575074" y="65659"/>
                  </a:lnTo>
                  <a:close/>
                </a:path>
                <a:path w="5394325" h="514350">
                  <a:moveTo>
                    <a:pt x="2719209" y="128524"/>
                  </a:moveTo>
                  <a:lnTo>
                    <a:pt x="2643771" y="128524"/>
                  </a:lnTo>
                  <a:lnTo>
                    <a:pt x="2643771" y="504317"/>
                  </a:lnTo>
                  <a:lnTo>
                    <a:pt x="2719209" y="504317"/>
                  </a:lnTo>
                  <a:lnTo>
                    <a:pt x="2719209" y="279400"/>
                  </a:lnTo>
                  <a:lnTo>
                    <a:pt x="2726183" y="236616"/>
                  </a:lnTo>
                  <a:lnTo>
                    <a:pt x="2744093" y="210597"/>
                  </a:lnTo>
                  <a:lnTo>
                    <a:pt x="2768421" y="197675"/>
                  </a:lnTo>
                  <a:lnTo>
                    <a:pt x="2794647" y="194183"/>
                  </a:lnTo>
                  <a:lnTo>
                    <a:pt x="2826080" y="194183"/>
                  </a:lnTo>
                  <a:lnTo>
                    <a:pt x="2826080" y="187198"/>
                  </a:lnTo>
                  <a:lnTo>
                    <a:pt x="2719209" y="187198"/>
                  </a:lnTo>
                  <a:lnTo>
                    <a:pt x="2719209" y="128524"/>
                  </a:lnTo>
                  <a:close/>
                </a:path>
                <a:path w="5394325" h="514350">
                  <a:moveTo>
                    <a:pt x="2826080" y="194183"/>
                  </a:moveTo>
                  <a:lnTo>
                    <a:pt x="2794647" y="194183"/>
                  </a:lnTo>
                  <a:lnTo>
                    <a:pt x="2804372" y="194543"/>
                  </a:lnTo>
                  <a:lnTo>
                    <a:pt x="2813245" y="195492"/>
                  </a:lnTo>
                  <a:lnTo>
                    <a:pt x="2820677" y="196835"/>
                  </a:lnTo>
                  <a:lnTo>
                    <a:pt x="2826080" y="198374"/>
                  </a:lnTo>
                  <a:lnTo>
                    <a:pt x="2826080" y="194183"/>
                  </a:lnTo>
                  <a:close/>
                </a:path>
                <a:path w="5394325" h="514350">
                  <a:moveTo>
                    <a:pt x="2815602" y="118745"/>
                  </a:moveTo>
                  <a:lnTo>
                    <a:pt x="2807919" y="118745"/>
                  </a:lnTo>
                  <a:lnTo>
                    <a:pt x="2778658" y="123547"/>
                  </a:lnTo>
                  <a:lnTo>
                    <a:pt x="2754571" y="137255"/>
                  </a:lnTo>
                  <a:lnTo>
                    <a:pt x="2735329" y="158821"/>
                  </a:lnTo>
                  <a:lnTo>
                    <a:pt x="2720606" y="187198"/>
                  </a:lnTo>
                  <a:lnTo>
                    <a:pt x="2826080" y="187198"/>
                  </a:lnTo>
                  <a:lnTo>
                    <a:pt x="2826080" y="121539"/>
                  </a:lnTo>
                  <a:lnTo>
                    <a:pt x="2821889" y="119443"/>
                  </a:lnTo>
                  <a:lnTo>
                    <a:pt x="2815602" y="118745"/>
                  </a:lnTo>
                  <a:close/>
                </a:path>
                <a:path w="5394325" h="514350">
                  <a:moveTo>
                    <a:pt x="2988817" y="118745"/>
                  </a:moveTo>
                  <a:lnTo>
                    <a:pt x="2940634" y="125238"/>
                  </a:lnTo>
                  <a:lnTo>
                    <a:pt x="2904170" y="143916"/>
                  </a:lnTo>
                  <a:lnTo>
                    <a:pt x="2878105" y="173577"/>
                  </a:lnTo>
                  <a:lnTo>
                    <a:pt x="2861121" y="213016"/>
                  </a:lnTo>
                  <a:lnTo>
                    <a:pt x="2851899" y="261032"/>
                  </a:lnTo>
                  <a:lnTo>
                    <a:pt x="2849117" y="316420"/>
                  </a:lnTo>
                  <a:lnTo>
                    <a:pt x="2852287" y="371808"/>
                  </a:lnTo>
                  <a:lnTo>
                    <a:pt x="2862363" y="419824"/>
                  </a:lnTo>
                  <a:lnTo>
                    <a:pt x="2880201" y="459263"/>
                  </a:lnTo>
                  <a:lnTo>
                    <a:pt x="2906653" y="488924"/>
                  </a:lnTo>
                  <a:lnTo>
                    <a:pt x="2942574" y="507602"/>
                  </a:lnTo>
                  <a:lnTo>
                    <a:pt x="2988817" y="514096"/>
                  </a:lnTo>
                  <a:lnTo>
                    <a:pt x="3035355" y="507602"/>
                  </a:lnTo>
                  <a:lnTo>
                    <a:pt x="3071473" y="488924"/>
                  </a:lnTo>
                  <a:lnTo>
                    <a:pt x="3098045" y="459263"/>
                  </a:lnTo>
                  <a:lnTo>
                    <a:pt x="3098521" y="458216"/>
                  </a:lnTo>
                  <a:lnTo>
                    <a:pt x="2988817" y="458216"/>
                  </a:lnTo>
                  <a:lnTo>
                    <a:pt x="2956086" y="449517"/>
                  </a:lnTo>
                  <a:lnTo>
                    <a:pt x="2936517" y="423203"/>
                  </a:lnTo>
                  <a:lnTo>
                    <a:pt x="2927033" y="378947"/>
                  </a:lnTo>
                  <a:lnTo>
                    <a:pt x="2924555" y="316420"/>
                  </a:lnTo>
                  <a:lnTo>
                    <a:pt x="2927033" y="259198"/>
                  </a:lnTo>
                  <a:lnTo>
                    <a:pt x="2936517" y="214352"/>
                  </a:lnTo>
                  <a:lnTo>
                    <a:pt x="2956086" y="185091"/>
                  </a:lnTo>
                  <a:lnTo>
                    <a:pt x="2988817" y="174625"/>
                  </a:lnTo>
                  <a:lnTo>
                    <a:pt x="3100335" y="174625"/>
                  </a:lnTo>
                  <a:lnTo>
                    <a:pt x="3099879" y="173577"/>
                  </a:lnTo>
                  <a:lnTo>
                    <a:pt x="3073646" y="143916"/>
                  </a:lnTo>
                  <a:lnTo>
                    <a:pt x="3037053" y="125238"/>
                  </a:lnTo>
                  <a:lnTo>
                    <a:pt x="2988817" y="118745"/>
                  </a:lnTo>
                  <a:close/>
                </a:path>
                <a:path w="5394325" h="514350">
                  <a:moveTo>
                    <a:pt x="3100335" y="174625"/>
                  </a:moveTo>
                  <a:lnTo>
                    <a:pt x="2988817" y="174625"/>
                  </a:lnTo>
                  <a:lnTo>
                    <a:pt x="3022247" y="185091"/>
                  </a:lnTo>
                  <a:lnTo>
                    <a:pt x="3041991" y="214352"/>
                  </a:lnTo>
                  <a:lnTo>
                    <a:pt x="3051388" y="259198"/>
                  </a:lnTo>
                  <a:lnTo>
                    <a:pt x="3053778" y="316420"/>
                  </a:lnTo>
                  <a:lnTo>
                    <a:pt x="3051388" y="378947"/>
                  </a:lnTo>
                  <a:lnTo>
                    <a:pt x="3041991" y="423203"/>
                  </a:lnTo>
                  <a:lnTo>
                    <a:pt x="3022247" y="449517"/>
                  </a:lnTo>
                  <a:lnTo>
                    <a:pt x="2988817" y="458216"/>
                  </a:lnTo>
                  <a:lnTo>
                    <a:pt x="3098521" y="458216"/>
                  </a:lnTo>
                  <a:lnTo>
                    <a:pt x="3115945" y="419824"/>
                  </a:lnTo>
                  <a:lnTo>
                    <a:pt x="3126044" y="371808"/>
                  </a:lnTo>
                  <a:lnTo>
                    <a:pt x="3129216" y="316420"/>
                  </a:lnTo>
                  <a:lnTo>
                    <a:pt x="3126383" y="261032"/>
                  </a:lnTo>
                  <a:lnTo>
                    <a:pt x="3117031" y="213016"/>
                  </a:lnTo>
                  <a:lnTo>
                    <a:pt x="3100335" y="174625"/>
                  </a:lnTo>
                  <a:close/>
                </a:path>
                <a:path w="5394325" h="514350">
                  <a:moveTo>
                    <a:pt x="3417696" y="128524"/>
                  </a:moveTo>
                  <a:lnTo>
                    <a:pt x="3178111" y="128524"/>
                  </a:lnTo>
                  <a:lnTo>
                    <a:pt x="3178111" y="192087"/>
                  </a:lnTo>
                  <a:lnTo>
                    <a:pt x="3332479" y="192087"/>
                  </a:lnTo>
                  <a:lnTo>
                    <a:pt x="3168332" y="445643"/>
                  </a:lnTo>
                  <a:lnTo>
                    <a:pt x="3168332" y="504317"/>
                  </a:lnTo>
                  <a:lnTo>
                    <a:pt x="3417696" y="504317"/>
                  </a:lnTo>
                  <a:lnTo>
                    <a:pt x="3417696" y="440753"/>
                  </a:lnTo>
                  <a:lnTo>
                    <a:pt x="3259835" y="440753"/>
                  </a:lnTo>
                  <a:lnTo>
                    <a:pt x="3417696" y="190690"/>
                  </a:lnTo>
                  <a:lnTo>
                    <a:pt x="3417696" y="128524"/>
                  </a:lnTo>
                  <a:close/>
                </a:path>
                <a:path w="5394325" h="514350">
                  <a:moveTo>
                    <a:pt x="3600005" y="118745"/>
                  </a:moveTo>
                  <a:lnTo>
                    <a:pt x="3548963" y="126962"/>
                  </a:lnTo>
                  <a:lnTo>
                    <a:pt x="3511813" y="149556"/>
                  </a:lnTo>
                  <a:lnTo>
                    <a:pt x="3486499" y="183443"/>
                  </a:lnTo>
                  <a:lnTo>
                    <a:pt x="3470964" y="225537"/>
                  </a:lnTo>
                  <a:lnTo>
                    <a:pt x="3463151" y="272754"/>
                  </a:lnTo>
                  <a:lnTo>
                    <a:pt x="3461004" y="322008"/>
                  </a:lnTo>
                  <a:lnTo>
                    <a:pt x="3466928" y="396628"/>
                  </a:lnTo>
                  <a:lnTo>
                    <a:pt x="3483019" y="449109"/>
                  </a:lnTo>
                  <a:lnTo>
                    <a:pt x="3506755" y="483274"/>
                  </a:lnTo>
                  <a:lnTo>
                    <a:pt x="3567072" y="511945"/>
                  </a:lnTo>
                  <a:lnTo>
                    <a:pt x="3598608" y="514096"/>
                  </a:lnTo>
                  <a:lnTo>
                    <a:pt x="3643720" y="508116"/>
                  </a:lnTo>
                  <a:lnTo>
                    <a:pt x="3680383" y="490738"/>
                  </a:lnTo>
                  <a:lnTo>
                    <a:pt x="3707691" y="462798"/>
                  </a:lnTo>
                  <a:lnTo>
                    <a:pt x="3707868" y="462407"/>
                  </a:lnTo>
                  <a:lnTo>
                    <a:pt x="3599306" y="462407"/>
                  </a:lnTo>
                  <a:lnTo>
                    <a:pt x="3565615" y="451580"/>
                  </a:lnTo>
                  <a:lnTo>
                    <a:pt x="3546657" y="423989"/>
                  </a:lnTo>
                  <a:lnTo>
                    <a:pt x="3538308" y="386969"/>
                  </a:lnTo>
                  <a:lnTo>
                    <a:pt x="3536441" y="347853"/>
                  </a:lnTo>
                  <a:lnTo>
                    <a:pt x="3536441" y="326199"/>
                  </a:lnTo>
                  <a:lnTo>
                    <a:pt x="3732720" y="326199"/>
                  </a:lnTo>
                  <a:lnTo>
                    <a:pt x="3732720" y="286385"/>
                  </a:lnTo>
                  <a:lnTo>
                    <a:pt x="3731945" y="274510"/>
                  </a:lnTo>
                  <a:lnTo>
                    <a:pt x="3536441" y="274510"/>
                  </a:lnTo>
                  <a:lnTo>
                    <a:pt x="3536441" y="266827"/>
                  </a:lnTo>
                  <a:lnTo>
                    <a:pt x="3539585" y="231138"/>
                  </a:lnTo>
                  <a:lnTo>
                    <a:pt x="3550062" y="200294"/>
                  </a:lnTo>
                  <a:lnTo>
                    <a:pt x="3569446" y="178619"/>
                  </a:lnTo>
                  <a:lnTo>
                    <a:pt x="3599306" y="170434"/>
                  </a:lnTo>
                  <a:lnTo>
                    <a:pt x="3707810" y="170434"/>
                  </a:lnTo>
                  <a:lnTo>
                    <a:pt x="3691983" y="147780"/>
                  </a:lnTo>
                  <a:lnTo>
                    <a:pt x="3654041" y="126188"/>
                  </a:lnTo>
                  <a:lnTo>
                    <a:pt x="3600005" y="118745"/>
                  </a:lnTo>
                  <a:close/>
                </a:path>
                <a:path w="5394325" h="514350">
                  <a:moveTo>
                    <a:pt x="3730625" y="378587"/>
                  </a:moveTo>
                  <a:lnTo>
                    <a:pt x="3659378" y="378587"/>
                  </a:lnTo>
                  <a:lnTo>
                    <a:pt x="3657555" y="401408"/>
                  </a:lnTo>
                  <a:lnTo>
                    <a:pt x="3649511" y="429140"/>
                  </a:lnTo>
                  <a:lnTo>
                    <a:pt x="3631383" y="452551"/>
                  </a:lnTo>
                  <a:lnTo>
                    <a:pt x="3599306" y="462407"/>
                  </a:lnTo>
                  <a:lnTo>
                    <a:pt x="3707868" y="462407"/>
                  </a:lnTo>
                  <a:lnTo>
                    <a:pt x="3724740" y="425135"/>
                  </a:lnTo>
                  <a:lnTo>
                    <a:pt x="3730625" y="378587"/>
                  </a:lnTo>
                  <a:close/>
                </a:path>
                <a:path w="5394325" h="514350">
                  <a:moveTo>
                    <a:pt x="3707810" y="170434"/>
                  </a:moveTo>
                  <a:lnTo>
                    <a:pt x="3599306" y="170434"/>
                  </a:lnTo>
                  <a:lnTo>
                    <a:pt x="3626341" y="176851"/>
                  </a:lnTo>
                  <a:lnTo>
                    <a:pt x="3644272" y="194532"/>
                  </a:lnTo>
                  <a:lnTo>
                    <a:pt x="3654215" y="221118"/>
                  </a:lnTo>
                  <a:lnTo>
                    <a:pt x="3657282" y="254254"/>
                  </a:lnTo>
                  <a:lnTo>
                    <a:pt x="3657282" y="274510"/>
                  </a:lnTo>
                  <a:lnTo>
                    <a:pt x="3731945" y="274510"/>
                  </a:lnTo>
                  <a:lnTo>
                    <a:pt x="3728976" y="228985"/>
                  </a:lnTo>
                  <a:lnTo>
                    <a:pt x="3716180" y="182414"/>
                  </a:lnTo>
                  <a:lnTo>
                    <a:pt x="3707810" y="170434"/>
                  </a:lnTo>
                  <a:close/>
                </a:path>
                <a:path w="5394325" h="514350">
                  <a:moveTo>
                    <a:pt x="3866133" y="128524"/>
                  </a:moveTo>
                  <a:lnTo>
                    <a:pt x="3794887" y="128524"/>
                  </a:lnTo>
                  <a:lnTo>
                    <a:pt x="3794887" y="504317"/>
                  </a:lnTo>
                  <a:lnTo>
                    <a:pt x="3870325" y="504317"/>
                  </a:lnTo>
                  <a:lnTo>
                    <a:pt x="3870325" y="252158"/>
                  </a:lnTo>
                  <a:lnTo>
                    <a:pt x="3875389" y="219481"/>
                  </a:lnTo>
                  <a:lnTo>
                    <a:pt x="3888835" y="196627"/>
                  </a:lnTo>
                  <a:lnTo>
                    <a:pt x="3908043" y="183203"/>
                  </a:lnTo>
                  <a:lnTo>
                    <a:pt x="3930395" y="178816"/>
                  </a:lnTo>
                  <a:lnTo>
                    <a:pt x="4052491" y="178816"/>
                  </a:lnTo>
                  <a:lnTo>
                    <a:pt x="4051651" y="172671"/>
                  </a:lnTo>
                  <a:lnTo>
                    <a:pt x="4051566" y="172529"/>
                  </a:lnTo>
                  <a:lnTo>
                    <a:pt x="3866133" y="172529"/>
                  </a:lnTo>
                  <a:lnTo>
                    <a:pt x="3866133" y="128524"/>
                  </a:lnTo>
                  <a:close/>
                </a:path>
                <a:path w="5394325" h="514350">
                  <a:moveTo>
                    <a:pt x="4052491" y="178816"/>
                  </a:moveTo>
                  <a:lnTo>
                    <a:pt x="3930395" y="178816"/>
                  </a:lnTo>
                  <a:lnTo>
                    <a:pt x="3955083" y="182330"/>
                  </a:lnTo>
                  <a:lnTo>
                    <a:pt x="3971258" y="193833"/>
                  </a:lnTo>
                  <a:lnTo>
                    <a:pt x="3980098" y="214766"/>
                  </a:lnTo>
                  <a:lnTo>
                    <a:pt x="3982783" y="246570"/>
                  </a:lnTo>
                  <a:lnTo>
                    <a:pt x="3982783" y="504317"/>
                  </a:lnTo>
                  <a:lnTo>
                    <a:pt x="4058221" y="504317"/>
                  </a:lnTo>
                  <a:lnTo>
                    <a:pt x="4058221" y="220726"/>
                  </a:lnTo>
                  <a:lnTo>
                    <a:pt x="4052491" y="178816"/>
                  </a:lnTo>
                  <a:close/>
                </a:path>
                <a:path w="5394325" h="514350">
                  <a:moveTo>
                    <a:pt x="3964622" y="118745"/>
                  </a:moveTo>
                  <a:lnTo>
                    <a:pt x="3934532" y="122433"/>
                  </a:lnTo>
                  <a:lnTo>
                    <a:pt x="3907782" y="133064"/>
                  </a:lnTo>
                  <a:lnTo>
                    <a:pt x="3885353" y="149981"/>
                  </a:lnTo>
                  <a:lnTo>
                    <a:pt x="3868229" y="172529"/>
                  </a:lnTo>
                  <a:lnTo>
                    <a:pt x="4051566" y="172529"/>
                  </a:lnTo>
                  <a:lnTo>
                    <a:pt x="4032900" y="141184"/>
                  </a:lnTo>
                  <a:lnTo>
                    <a:pt x="4003411" y="123972"/>
                  </a:lnTo>
                  <a:lnTo>
                    <a:pt x="3964622" y="118745"/>
                  </a:lnTo>
                  <a:close/>
                </a:path>
                <a:path w="5394325" h="514350">
                  <a:moveTo>
                    <a:pt x="4224451" y="184404"/>
                  </a:moveTo>
                  <a:lnTo>
                    <a:pt x="4149013" y="184404"/>
                  </a:lnTo>
                  <a:lnTo>
                    <a:pt x="4149013" y="417703"/>
                  </a:lnTo>
                  <a:lnTo>
                    <a:pt x="4153837" y="464011"/>
                  </a:lnTo>
                  <a:lnTo>
                    <a:pt x="4168222" y="491656"/>
                  </a:lnTo>
                  <a:lnTo>
                    <a:pt x="4192037" y="505026"/>
                  </a:lnTo>
                  <a:lnTo>
                    <a:pt x="4225150" y="508508"/>
                  </a:lnTo>
                  <a:lnTo>
                    <a:pt x="4242700" y="508115"/>
                  </a:lnTo>
                  <a:lnTo>
                    <a:pt x="4258678" y="506936"/>
                  </a:lnTo>
                  <a:lnTo>
                    <a:pt x="4273084" y="504971"/>
                  </a:lnTo>
                  <a:lnTo>
                    <a:pt x="4285919" y="502221"/>
                  </a:lnTo>
                  <a:lnTo>
                    <a:pt x="4285919" y="448437"/>
                  </a:lnTo>
                  <a:lnTo>
                    <a:pt x="4258678" y="448437"/>
                  </a:lnTo>
                  <a:lnTo>
                    <a:pt x="4242427" y="446439"/>
                  </a:lnTo>
                  <a:lnTo>
                    <a:pt x="4231873" y="439793"/>
                  </a:lnTo>
                  <a:lnTo>
                    <a:pt x="4226165" y="427514"/>
                  </a:lnTo>
                  <a:lnTo>
                    <a:pt x="4224451" y="408622"/>
                  </a:lnTo>
                  <a:lnTo>
                    <a:pt x="4224451" y="184404"/>
                  </a:lnTo>
                  <a:close/>
                </a:path>
                <a:path w="5394325" h="514350">
                  <a:moveTo>
                    <a:pt x="4285919" y="446341"/>
                  </a:moveTo>
                  <a:lnTo>
                    <a:pt x="4280288" y="447258"/>
                  </a:lnTo>
                  <a:lnTo>
                    <a:pt x="4273870" y="447913"/>
                  </a:lnTo>
                  <a:lnTo>
                    <a:pt x="4266667" y="448306"/>
                  </a:lnTo>
                  <a:lnTo>
                    <a:pt x="4258678" y="448437"/>
                  </a:lnTo>
                  <a:lnTo>
                    <a:pt x="4285919" y="448437"/>
                  </a:lnTo>
                  <a:lnTo>
                    <a:pt x="4285919" y="446341"/>
                  </a:lnTo>
                  <a:close/>
                </a:path>
                <a:path w="5394325" h="514350">
                  <a:moveTo>
                    <a:pt x="4285919" y="128524"/>
                  </a:moveTo>
                  <a:lnTo>
                    <a:pt x="4097324" y="128524"/>
                  </a:lnTo>
                  <a:lnTo>
                    <a:pt x="4097324" y="184404"/>
                  </a:lnTo>
                  <a:lnTo>
                    <a:pt x="4285919" y="184404"/>
                  </a:lnTo>
                  <a:lnTo>
                    <a:pt x="4285919" y="128524"/>
                  </a:lnTo>
                  <a:close/>
                </a:path>
                <a:path w="5394325" h="514350">
                  <a:moveTo>
                    <a:pt x="4224451" y="21653"/>
                  </a:moveTo>
                  <a:lnTo>
                    <a:pt x="4149013" y="21653"/>
                  </a:lnTo>
                  <a:lnTo>
                    <a:pt x="4149013" y="128524"/>
                  </a:lnTo>
                  <a:lnTo>
                    <a:pt x="4224451" y="128524"/>
                  </a:lnTo>
                  <a:lnTo>
                    <a:pt x="4224451" y="21653"/>
                  </a:lnTo>
                  <a:close/>
                </a:path>
                <a:path w="5394325" h="514350">
                  <a:moveTo>
                    <a:pt x="4593945" y="118745"/>
                  </a:moveTo>
                  <a:lnTo>
                    <a:pt x="4538427" y="131628"/>
                  </a:lnTo>
                  <a:lnTo>
                    <a:pt x="4495327" y="187353"/>
                  </a:lnTo>
                  <a:lnTo>
                    <a:pt x="4482605" y="239284"/>
                  </a:lnTo>
                  <a:lnTo>
                    <a:pt x="4477994" y="311531"/>
                  </a:lnTo>
                  <a:lnTo>
                    <a:pt x="4481037" y="371162"/>
                  </a:lnTo>
                  <a:lnTo>
                    <a:pt x="4490464" y="421169"/>
                  </a:lnTo>
                  <a:lnTo>
                    <a:pt x="4506720" y="461010"/>
                  </a:lnTo>
                  <a:lnTo>
                    <a:pt x="4561507" y="508016"/>
                  </a:lnTo>
                  <a:lnTo>
                    <a:pt x="4600930" y="514096"/>
                  </a:lnTo>
                  <a:lnTo>
                    <a:pt x="4634927" y="508802"/>
                  </a:lnTo>
                  <a:lnTo>
                    <a:pt x="4658644" y="495323"/>
                  </a:lnTo>
                  <a:lnTo>
                    <a:pt x="4674109" y="477261"/>
                  </a:lnTo>
                  <a:lnTo>
                    <a:pt x="4683353" y="458216"/>
                  </a:lnTo>
                  <a:lnTo>
                    <a:pt x="4755997" y="458216"/>
                  </a:lnTo>
                  <a:lnTo>
                    <a:pt x="4755997" y="454025"/>
                  </a:lnTo>
                  <a:lnTo>
                    <a:pt x="4621187" y="454025"/>
                  </a:lnTo>
                  <a:lnTo>
                    <a:pt x="4588859" y="444289"/>
                  </a:lnTo>
                  <a:lnTo>
                    <a:pt x="4569498" y="416480"/>
                  </a:lnTo>
                  <a:lnTo>
                    <a:pt x="4560090" y="372693"/>
                  </a:lnTo>
                  <a:lnTo>
                    <a:pt x="4557623" y="315023"/>
                  </a:lnTo>
                  <a:lnTo>
                    <a:pt x="4560799" y="251012"/>
                  </a:lnTo>
                  <a:lnTo>
                    <a:pt x="4570982" y="208938"/>
                  </a:lnTo>
                  <a:lnTo>
                    <a:pt x="4589154" y="185855"/>
                  </a:lnTo>
                  <a:lnTo>
                    <a:pt x="4616297" y="178816"/>
                  </a:lnTo>
                  <a:lnTo>
                    <a:pt x="4755997" y="178816"/>
                  </a:lnTo>
                  <a:lnTo>
                    <a:pt x="4755997" y="172529"/>
                  </a:lnTo>
                  <a:lnTo>
                    <a:pt x="4679162" y="172529"/>
                  </a:lnTo>
                  <a:lnTo>
                    <a:pt x="4665749" y="149981"/>
                  </a:lnTo>
                  <a:lnTo>
                    <a:pt x="4646769" y="133064"/>
                  </a:lnTo>
                  <a:lnTo>
                    <a:pt x="4622682" y="122433"/>
                  </a:lnTo>
                  <a:lnTo>
                    <a:pt x="4593945" y="118745"/>
                  </a:lnTo>
                  <a:close/>
                </a:path>
                <a:path w="5394325" h="514350">
                  <a:moveTo>
                    <a:pt x="4755997" y="458216"/>
                  </a:moveTo>
                  <a:lnTo>
                    <a:pt x="4684750" y="458216"/>
                  </a:lnTo>
                  <a:lnTo>
                    <a:pt x="4684750" y="504317"/>
                  </a:lnTo>
                  <a:lnTo>
                    <a:pt x="4755997" y="504317"/>
                  </a:lnTo>
                  <a:lnTo>
                    <a:pt x="4755997" y="458216"/>
                  </a:lnTo>
                  <a:close/>
                </a:path>
                <a:path w="5394325" h="514350">
                  <a:moveTo>
                    <a:pt x="4755997" y="178816"/>
                  </a:moveTo>
                  <a:lnTo>
                    <a:pt x="4616297" y="178816"/>
                  </a:lnTo>
                  <a:lnTo>
                    <a:pt x="4651746" y="188300"/>
                  </a:lnTo>
                  <a:lnTo>
                    <a:pt x="4672526" y="215923"/>
                  </a:lnTo>
                  <a:lnTo>
                    <a:pt x="4682305" y="260442"/>
                  </a:lnTo>
                  <a:lnTo>
                    <a:pt x="4684750" y="320611"/>
                  </a:lnTo>
                  <a:lnTo>
                    <a:pt x="4682087" y="375640"/>
                  </a:lnTo>
                  <a:lnTo>
                    <a:pt x="4672352" y="417703"/>
                  </a:lnTo>
                  <a:lnTo>
                    <a:pt x="4652925" y="444573"/>
                  </a:lnTo>
                  <a:lnTo>
                    <a:pt x="4621187" y="454025"/>
                  </a:lnTo>
                  <a:lnTo>
                    <a:pt x="4755997" y="454025"/>
                  </a:lnTo>
                  <a:lnTo>
                    <a:pt x="4755997" y="178816"/>
                  </a:lnTo>
                  <a:close/>
                </a:path>
                <a:path w="5394325" h="514350">
                  <a:moveTo>
                    <a:pt x="4755997" y="5588"/>
                  </a:moveTo>
                  <a:lnTo>
                    <a:pt x="4680559" y="5588"/>
                  </a:lnTo>
                  <a:lnTo>
                    <a:pt x="4680559" y="172529"/>
                  </a:lnTo>
                  <a:lnTo>
                    <a:pt x="4755997" y="172529"/>
                  </a:lnTo>
                  <a:lnTo>
                    <a:pt x="4755997" y="5588"/>
                  </a:lnTo>
                  <a:close/>
                </a:path>
                <a:path w="5394325" h="514350">
                  <a:moveTo>
                    <a:pt x="4957165" y="118745"/>
                  </a:moveTo>
                  <a:lnTo>
                    <a:pt x="4906123" y="126962"/>
                  </a:lnTo>
                  <a:lnTo>
                    <a:pt x="4868973" y="149556"/>
                  </a:lnTo>
                  <a:lnTo>
                    <a:pt x="4843659" y="183443"/>
                  </a:lnTo>
                  <a:lnTo>
                    <a:pt x="4828124" y="225537"/>
                  </a:lnTo>
                  <a:lnTo>
                    <a:pt x="4820311" y="272754"/>
                  </a:lnTo>
                  <a:lnTo>
                    <a:pt x="4818164" y="322008"/>
                  </a:lnTo>
                  <a:lnTo>
                    <a:pt x="4824088" y="396628"/>
                  </a:lnTo>
                  <a:lnTo>
                    <a:pt x="4840179" y="449109"/>
                  </a:lnTo>
                  <a:lnTo>
                    <a:pt x="4863915" y="483274"/>
                  </a:lnTo>
                  <a:lnTo>
                    <a:pt x="4924232" y="511945"/>
                  </a:lnTo>
                  <a:lnTo>
                    <a:pt x="4955768" y="514096"/>
                  </a:lnTo>
                  <a:lnTo>
                    <a:pt x="5000880" y="508116"/>
                  </a:lnTo>
                  <a:lnTo>
                    <a:pt x="5037543" y="490738"/>
                  </a:lnTo>
                  <a:lnTo>
                    <a:pt x="5064851" y="462798"/>
                  </a:lnTo>
                  <a:lnTo>
                    <a:pt x="5065029" y="462407"/>
                  </a:lnTo>
                  <a:lnTo>
                    <a:pt x="4956467" y="462407"/>
                  </a:lnTo>
                  <a:lnTo>
                    <a:pt x="4922775" y="451580"/>
                  </a:lnTo>
                  <a:lnTo>
                    <a:pt x="4903817" y="423989"/>
                  </a:lnTo>
                  <a:lnTo>
                    <a:pt x="4895468" y="386969"/>
                  </a:lnTo>
                  <a:lnTo>
                    <a:pt x="4893602" y="347853"/>
                  </a:lnTo>
                  <a:lnTo>
                    <a:pt x="4893602" y="326199"/>
                  </a:lnTo>
                  <a:lnTo>
                    <a:pt x="5089880" y="326199"/>
                  </a:lnTo>
                  <a:lnTo>
                    <a:pt x="5089880" y="286385"/>
                  </a:lnTo>
                  <a:lnTo>
                    <a:pt x="5089106" y="274510"/>
                  </a:lnTo>
                  <a:lnTo>
                    <a:pt x="4893602" y="274510"/>
                  </a:lnTo>
                  <a:lnTo>
                    <a:pt x="4893602" y="266827"/>
                  </a:lnTo>
                  <a:lnTo>
                    <a:pt x="4896745" y="231138"/>
                  </a:lnTo>
                  <a:lnTo>
                    <a:pt x="4907222" y="200294"/>
                  </a:lnTo>
                  <a:lnTo>
                    <a:pt x="4926606" y="178619"/>
                  </a:lnTo>
                  <a:lnTo>
                    <a:pt x="4956467" y="170434"/>
                  </a:lnTo>
                  <a:lnTo>
                    <a:pt x="5064970" y="170434"/>
                  </a:lnTo>
                  <a:lnTo>
                    <a:pt x="5049144" y="147780"/>
                  </a:lnTo>
                  <a:lnTo>
                    <a:pt x="5011201" y="126188"/>
                  </a:lnTo>
                  <a:lnTo>
                    <a:pt x="4957165" y="118745"/>
                  </a:lnTo>
                  <a:close/>
                </a:path>
                <a:path w="5394325" h="514350">
                  <a:moveTo>
                    <a:pt x="5087785" y="378587"/>
                  </a:moveTo>
                  <a:lnTo>
                    <a:pt x="5016538" y="378587"/>
                  </a:lnTo>
                  <a:lnTo>
                    <a:pt x="5014715" y="401408"/>
                  </a:lnTo>
                  <a:lnTo>
                    <a:pt x="5006671" y="429140"/>
                  </a:lnTo>
                  <a:lnTo>
                    <a:pt x="4988543" y="452551"/>
                  </a:lnTo>
                  <a:lnTo>
                    <a:pt x="4956467" y="462407"/>
                  </a:lnTo>
                  <a:lnTo>
                    <a:pt x="5065029" y="462407"/>
                  </a:lnTo>
                  <a:lnTo>
                    <a:pt x="5081900" y="425135"/>
                  </a:lnTo>
                  <a:lnTo>
                    <a:pt x="5087785" y="378587"/>
                  </a:lnTo>
                  <a:close/>
                </a:path>
                <a:path w="5394325" h="514350">
                  <a:moveTo>
                    <a:pt x="5064970" y="170434"/>
                  </a:moveTo>
                  <a:lnTo>
                    <a:pt x="4956467" y="170434"/>
                  </a:lnTo>
                  <a:lnTo>
                    <a:pt x="4983501" y="176851"/>
                  </a:lnTo>
                  <a:lnTo>
                    <a:pt x="5001433" y="194532"/>
                  </a:lnTo>
                  <a:lnTo>
                    <a:pt x="5011375" y="221118"/>
                  </a:lnTo>
                  <a:lnTo>
                    <a:pt x="5014442" y="254254"/>
                  </a:lnTo>
                  <a:lnTo>
                    <a:pt x="5014442" y="274510"/>
                  </a:lnTo>
                  <a:lnTo>
                    <a:pt x="5089106" y="274510"/>
                  </a:lnTo>
                  <a:lnTo>
                    <a:pt x="5086136" y="228985"/>
                  </a:lnTo>
                  <a:lnTo>
                    <a:pt x="5073340" y="182414"/>
                  </a:lnTo>
                  <a:lnTo>
                    <a:pt x="5064970" y="170434"/>
                  </a:lnTo>
                  <a:close/>
                </a:path>
                <a:path w="5394325" h="514350">
                  <a:moveTo>
                    <a:pt x="5202339" y="383476"/>
                  </a:moveTo>
                  <a:lnTo>
                    <a:pt x="5135283" y="383476"/>
                  </a:lnTo>
                  <a:lnTo>
                    <a:pt x="5135283" y="397446"/>
                  </a:lnTo>
                  <a:lnTo>
                    <a:pt x="5141242" y="446319"/>
                  </a:lnTo>
                  <a:lnTo>
                    <a:pt x="5161476" y="483012"/>
                  </a:lnTo>
                  <a:lnTo>
                    <a:pt x="5199523" y="506085"/>
                  </a:lnTo>
                  <a:lnTo>
                    <a:pt x="5258917" y="514096"/>
                  </a:lnTo>
                  <a:lnTo>
                    <a:pt x="5311807" y="507492"/>
                  </a:lnTo>
                  <a:lnTo>
                    <a:pt x="5354612" y="486941"/>
                  </a:lnTo>
                  <a:lnTo>
                    <a:pt x="5374357" y="462407"/>
                  </a:lnTo>
                  <a:lnTo>
                    <a:pt x="5261013" y="462407"/>
                  </a:lnTo>
                  <a:lnTo>
                    <a:pt x="5233280" y="458117"/>
                  </a:lnTo>
                  <a:lnTo>
                    <a:pt x="5215174" y="445381"/>
                  </a:lnTo>
                  <a:lnTo>
                    <a:pt x="5205318" y="424393"/>
                  </a:lnTo>
                  <a:lnTo>
                    <a:pt x="5202339" y="395351"/>
                  </a:lnTo>
                  <a:lnTo>
                    <a:pt x="5202339" y="383476"/>
                  </a:lnTo>
                  <a:close/>
                </a:path>
                <a:path w="5394325" h="514350">
                  <a:moveTo>
                    <a:pt x="5267998" y="118745"/>
                  </a:moveTo>
                  <a:lnTo>
                    <a:pt x="5214912" y="124976"/>
                  </a:lnTo>
                  <a:lnTo>
                    <a:pt x="5174399" y="143978"/>
                  </a:lnTo>
                  <a:lnTo>
                    <a:pt x="5148554" y="176207"/>
                  </a:lnTo>
                  <a:lnTo>
                    <a:pt x="5139474" y="222123"/>
                  </a:lnTo>
                  <a:lnTo>
                    <a:pt x="5144068" y="261730"/>
                  </a:lnTo>
                  <a:lnTo>
                    <a:pt x="5158420" y="291711"/>
                  </a:lnTo>
                  <a:lnTo>
                    <a:pt x="5183381" y="313964"/>
                  </a:lnTo>
                  <a:lnTo>
                    <a:pt x="5219801" y="330390"/>
                  </a:lnTo>
                  <a:lnTo>
                    <a:pt x="5281269" y="352044"/>
                  </a:lnTo>
                  <a:lnTo>
                    <a:pt x="5299201" y="360666"/>
                  </a:lnTo>
                  <a:lnTo>
                    <a:pt x="5312090" y="372824"/>
                  </a:lnTo>
                  <a:lnTo>
                    <a:pt x="5319872" y="388387"/>
                  </a:lnTo>
                  <a:lnTo>
                    <a:pt x="5322481" y="407225"/>
                  </a:lnTo>
                  <a:lnTo>
                    <a:pt x="5318770" y="430286"/>
                  </a:lnTo>
                  <a:lnTo>
                    <a:pt x="5307463" y="447651"/>
                  </a:lnTo>
                  <a:lnTo>
                    <a:pt x="5288298" y="458597"/>
                  </a:lnTo>
                  <a:lnTo>
                    <a:pt x="5261013" y="462407"/>
                  </a:lnTo>
                  <a:lnTo>
                    <a:pt x="5374357" y="462407"/>
                  </a:lnTo>
                  <a:lnTo>
                    <a:pt x="5383272" y="451329"/>
                  </a:lnTo>
                  <a:lnTo>
                    <a:pt x="5393728" y="399542"/>
                  </a:lnTo>
                  <a:lnTo>
                    <a:pt x="5388816" y="360229"/>
                  </a:lnTo>
                  <a:lnTo>
                    <a:pt x="5373820" y="330215"/>
                  </a:lnTo>
                  <a:lnTo>
                    <a:pt x="5348347" y="307798"/>
                  </a:lnTo>
                  <a:lnTo>
                    <a:pt x="5312003" y="291274"/>
                  </a:lnTo>
                  <a:lnTo>
                    <a:pt x="5263807" y="274510"/>
                  </a:lnTo>
                  <a:lnTo>
                    <a:pt x="5238715" y="264218"/>
                  </a:lnTo>
                  <a:lnTo>
                    <a:pt x="5222333" y="252944"/>
                  </a:lnTo>
                  <a:lnTo>
                    <a:pt x="5213416" y="238657"/>
                  </a:lnTo>
                  <a:lnTo>
                    <a:pt x="5210721" y="219329"/>
                  </a:lnTo>
                  <a:lnTo>
                    <a:pt x="5214901" y="196660"/>
                  </a:lnTo>
                  <a:lnTo>
                    <a:pt x="5226350" y="181522"/>
                  </a:lnTo>
                  <a:lnTo>
                    <a:pt x="5243430" y="173064"/>
                  </a:lnTo>
                  <a:lnTo>
                    <a:pt x="5264505" y="170434"/>
                  </a:lnTo>
                  <a:lnTo>
                    <a:pt x="5372241" y="170434"/>
                  </a:lnTo>
                  <a:lnTo>
                    <a:pt x="5362557" y="152534"/>
                  </a:lnTo>
                  <a:lnTo>
                    <a:pt x="5326704" y="128207"/>
                  </a:lnTo>
                  <a:lnTo>
                    <a:pt x="5267998" y="118745"/>
                  </a:lnTo>
                  <a:close/>
                </a:path>
                <a:path w="5394325" h="514350">
                  <a:moveTo>
                    <a:pt x="5372241" y="170434"/>
                  </a:moveTo>
                  <a:lnTo>
                    <a:pt x="5264505" y="170434"/>
                  </a:lnTo>
                  <a:lnTo>
                    <a:pt x="5288756" y="175268"/>
                  </a:lnTo>
                  <a:lnTo>
                    <a:pt x="5303970" y="188158"/>
                  </a:lnTo>
                  <a:lnTo>
                    <a:pt x="5311850" y="206679"/>
                  </a:lnTo>
                  <a:lnTo>
                    <a:pt x="5314099" y="228409"/>
                  </a:lnTo>
                  <a:lnTo>
                    <a:pt x="5314099" y="238188"/>
                  </a:lnTo>
                  <a:lnTo>
                    <a:pt x="5385346" y="238188"/>
                  </a:lnTo>
                  <a:lnTo>
                    <a:pt x="5385346" y="221424"/>
                  </a:lnTo>
                  <a:lnTo>
                    <a:pt x="5380467" y="185637"/>
                  </a:lnTo>
                  <a:lnTo>
                    <a:pt x="5372241" y="1704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FDB7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192981" y="1599956"/>
              <a:ext cx="4540250" cy="518795"/>
            </a:xfrm>
            <a:custGeom>
              <a:avLst/>
              <a:gdLst/>
              <a:ahLst/>
              <a:cxnLst/>
              <a:rect l="l" t="t" r="r" b="b"/>
              <a:pathLst>
                <a:path w="4540250" h="518794">
                  <a:moveTo>
                    <a:pt x="67055" y="387667"/>
                  </a:moveTo>
                  <a:lnTo>
                    <a:pt x="0" y="387667"/>
                  </a:lnTo>
                  <a:lnTo>
                    <a:pt x="0" y="401637"/>
                  </a:lnTo>
                  <a:lnTo>
                    <a:pt x="5959" y="450510"/>
                  </a:lnTo>
                  <a:lnTo>
                    <a:pt x="26193" y="487203"/>
                  </a:lnTo>
                  <a:lnTo>
                    <a:pt x="64240" y="510276"/>
                  </a:lnTo>
                  <a:lnTo>
                    <a:pt x="123634" y="518287"/>
                  </a:lnTo>
                  <a:lnTo>
                    <a:pt x="176524" y="511683"/>
                  </a:lnTo>
                  <a:lnTo>
                    <a:pt x="219328" y="491132"/>
                  </a:lnTo>
                  <a:lnTo>
                    <a:pt x="239074" y="466598"/>
                  </a:lnTo>
                  <a:lnTo>
                    <a:pt x="125729" y="466598"/>
                  </a:lnTo>
                  <a:lnTo>
                    <a:pt x="97997" y="462308"/>
                  </a:lnTo>
                  <a:lnTo>
                    <a:pt x="79890" y="449572"/>
                  </a:lnTo>
                  <a:lnTo>
                    <a:pt x="70035" y="428584"/>
                  </a:lnTo>
                  <a:lnTo>
                    <a:pt x="67055" y="399542"/>
                  </a:lnTo>
                  <a:lnTo>
                    <a:pt x="67055" y="387667"/>
                  </a:lnTo>
                  <a:close/>
                </a:path>
                <a:path w="4540250" h="518794">
                  <a:moveTo>
                    <a:pt x="132714" y="122936"/>
                  </a:moveTo>
                  <a:lnTo>
                    <a:pt x="79628" y="129167"/>
                  </a:lnTo>
                  <a:lnTo>
                    <a:pt x="39115" y="148169"/>
                  </a:lnTo>
                  <a:lnTo>
                    <a:pt x="13271" y="180398"/>
                  </a:lnTo>
                  <a:lnTo>
                    <a:pt x="4190" y="226314"/>
                  </a:lnTo>
                  <a:lnTo>
                    <a:pt x="8785" y="265921"/>
                  </a:lnTo>
                  <a:lnTo>
                    <a:pt x="23137" y="295902"/>
                  </a:lnTo>
                  <a:lnTo>
                    <a:pt x="48098" y="318155"/>
                  </a:lnTo>
                  <a:lnTo>
                    <a:pt x="84518" y="334581"/>
                  </a:lnTo>
                  <a:lnTo>
                    <a:pt x="145986" y="356235"/>
                  </a:lnTo>
                  <a:lnTo>
                    <a:pt x="163918" y="364857"/>
                  </a:lnTo>
                  <a:lnTo>
                    <a:pt x="176807" y="377015"/>
                  </a:lnTo>
                  <a:lnTo>
                    <a:pt x="184589" y="392578"/>
                  </a:lnTo>
                  <a:lnTo>
                    <a:pt x="187197" y="411416"/>
                  </a:lnTo>
                  <a:lnTo>
                    <a:pt x="183487" y="434477"/>
                  </a:lnTo>
                  <a:lnTo>
                    <a:pt x="172180" y="451842"/>
                  </a:lnTo>
                  <a:lnTo>
                    <a:pt x="153015" y="462788"/>
                  </a:lnTo>
                  <a:lnTo>
                    <a:pt x="125729" y="466598"/>
                  </a:lnTo>
                  <a:lnTo>
                    <a:pt x="239074" y="466598"/>
                  </a:lnTo>
                  <a:lnTo>
                    <a:pt x="247989" y="455520"/>
                  </a:lnTo>
                  <a:lnTo>
                    <a:pt x="258444" y="403733"/>
                  </a:lnTo>
                  <a:lnTo>
                    <a:pt x="253533" y="364420"/>
                  </a:lnTo>
                  <a:lnTo>
                    <a:pt x="238537" y="334406"/>
                  </a:lnTo>
                  <a:lnTo>
                    <a:pt x="213064" y="311989"/>
                  </a:lnTo>
                  <a:lnTo>
                    <a:pt x="176720" y="295465"/>
                  </a:lnTo>
                  <a:lnTo>
                    <a:pt x="128523" y="278701"/>
                  </a:lnTo>
                  <a:lnTo>
                    <a:pt x="103432" y="268409"/>
                  </a:lnTo>
                  <a:lnTo>
                    <a:pt x="87050" y="257135"/>
                  </a:lnTo>
                  <a:lnTo>
                    <a:pt x="78133" y="242848"/>
                  </a:lnTo>
                  <a:lnTo>
                    <a:pt x="75437" y="223520"/>
                  </a:lnTo>
                  <a:lnTo>
                    <a:pt x="79618" y="200851"/>
                  </a:lnTo>
                  <a:lnTo>
                    <a:pt x="91066" y="185713"/>
                  </a:lnTo>
                  <a:lnTo>
                    <a:pt x="108147" y="177255"/>
                  </a:lnTo>
                  <a:lnTo>
                    <a:pt x="129222" y="174625"/>
                  </a:lnTo>
                  <a:lnTo>
                    <a:pt x="236958" y="174625"/>
                  </a:lnTo>
                  <a:lnTo>
                    <a:pt x="227274" y="156725"/>
                  </a:lnTo>
                  <a:lnTo>
                    <a:pt x="191421" y="132398"/>
                  </a:lnTo>
                  <a:lnTo>
                    <a:pt x="132714" y="122936"/>
                  </a:lnTo>
                  <a:close/>
                </a:path>
                <a:path w="4540250" h="518794">
                  <a:moveTo>
                    <a:pt x="236958" y="174625"/>
                  </a:moveTo>
                  <a:lnTo>
                    <a:pt x="129222" y="174625"/>
                  </a:lnTo>
                  <a:lnTo>
                    <a:pt x="153473" y="179459"/>
                  </a:lnTo>
                  <a:lnTo>
                    <a:pt x="168687" y="192349"/>
                  </a:lnTo>
                  <a:lnTo>
                    <a:pt x="176567" y="210870"/>
                  </a:lnTo>
                  <a:lnTo>
                    <a:pt x="178815" y="232600"/>
                  </a:lnTo>
                  <a:lnTo>
                    <a:pt x="178815" y="242379"/>
                  </a:lnTo>
                  <a:lnTo>
                    <a:pt x="250062" y="242379"/>
                  </a:lnTo>
                  <a:lnTo>
                    <a:pt x="250062" y="225615"/>
                  </a:lnTo>
                  <a:lnTo>
                    <a:pt x="245184" y="189828"/>
                  </a:lnTo>
                  <a:lnTo>
                    <a:pt x="236958" y="174625"/>
                  </a:lnTo>
                  <a:close/>
                </a:path>
                <a:path w="4540250" h="518794">
                  <a:moveTo>
                    <a:pt x="393255" y="4191"/>
                  </a:moveTo>
                  <a:lnTo>
                    <a:pt x="317817" y="4191"/>
                  </a:lnTo>
                  <a:lnTo>
                    <a:pt x="317817" y="79629"/>
                  </a:lnTo>
                  <a:lnTo>
                    <a:pt x="393255" y="79629"/>
                  </a:lnTo>
                  <a:lnTo>
                    <a:pt x="393255" y="4191"/>
                  </a:lnTo>
                  <a:close/>
                </a:path>
                <a:path w="4540250" h="518794">
                  <a:moveTo>
                    <a:pt x="393255" y="132715"/>
                  </a:moveTo>
                  <a:lnTo>
                    <a:pt x="317817" y="132715"/>
                  </a:lnTo>
                  <a:lnTo>
                    <a:pt x="317817" y="508508"/>
                  </a:lnTo>
                  <a:lnTo>
                    <a:pt x="393255" y="508508"/>
                  </a:lnTo>
                  <a:lnTo>
                    <a:pt x="393255" y="132715"/>
                  </a:lnTo>
                  <a:close/>
                </a:path>
                <a:path w="4540250" h="518794">
                  <a:moveTo>
                    <a:pt x="540626" y="132715"/>
                  </a:moveTo>
                  <a:lnTo>
                    <a:pt x="469379" y="132715"/>
                  </a:lnTo>
                  <a:lnTo>
                    <a:pt x="469379" y="508508"/>
                  </a:lnTo>
                  <a:lnTo>
                    <a:pt x="544817" y="508508"/>
                  </a:lnTo>
                  <a:lnTo>
                    <a:pt x="544817" y="256349"/>
                  </a:lnTo>
                  <a:lnTo>
                    <a:pt x="549881" y="223672"/>
                  </a:lnTo>
                  <a:lnTo>
                    <a:pt x="563327" y="200818"/>
                  </a:lnTo>
                  <a:lnTo>
                    <a:pt x="582536" y="187394"/>
                  </a:lnTo>
                  <a:lnTo>
                    <a:pt x="604888" y="183007"/>
                  </a:lnTo>
                  <a:lnTo>
                    <a:pt x="726983" y="183007"/>
                  </a:lnTo>
                  <a:lnTo>
                    <a:pt x="726143" y="176862"/>
                  </a:lnTo>
                  <a:lnTo>
                    <a:pt x="726059" y="176720"/>
                  </a:lnTo>
                  <a:lnTo>
                    <a:pt x="540626" y="176720"/>
                  </a:lnTo>
                  <a:lnTo>
                    <a:pt x="540626" y="132715"/>
                  </a:lnTo>
                  <a:close/>
                </a:path>
                <a:path w="4540250" h="518794">
                  <a:moveTo>
                    <a:pt x="726983" y="183007"/>
                  </a:moveTo>
                  <a:lnTo>
                    <a:pt x="604888" y="183007"/>
                  </a:lnTo>
                  <a:lnTo>
                    <a:pt x="629575" y="186521"/>
                  </a:lnTo>
                  <a:lnTo>
                    <a:pt x="645750" y="198024"/>
                  </a:lnTo>
                  <a:lnTo>
                    <a:pt x="654590" y="218957"/>
                  </a:lnTo>
                  <a:lnTo>
                    <a:pt x="657275" y="250761"/>
                  </a:lnTo>
                  <a:lnTo>
                    <a:pt x="657275" y="508508"/>
                  </a:lnTo>
                  <a:lnTo>
                    <a:pt x="732713" y="508508"/>
                  </a:lnTo>
                  <a:lnTo>
                    <a:pt x="732713" y="224917"/>
                  </a:lnTo>
                  <a:lnTo>
                    <a:pt x="726983" y="183007"/>
                  </a:lnTo>
                  <a:close/>
                </a:path>
                <a:path w="4540250" h="518794">
                  <a:moveTo>
                    <a:pt x="639114" y="122936"/>
                  </a:moveTo>
                  <a:lnTo>
                    <a:pt x="609024" y="126624"/>
                  </a:lnTo>
                  <a:lnTo>
                    <a:pt x="582274" y="137255"/>
                  </a:lnTo>
                  <a:lnTo>
                    <a:pt x="559845" y="154172"/>
                  </a:lnTo>
                  <a:lnTo>
                    <a:pt x="542721" y="176720"/>
                  </a:lnTo>
                  <a:lnTo>
                    <a:pt x="726059" y="176720"/>
                  </a:lnTo>
                  <a:lnTo>
                    <a:pt x="707393" y="145375"/>
                  </a:lnTo>
                  <a:lnTo>
                    <a:pt x="677903" y="128163"/>
                  </a:lnTo>
                  <a:lnTo>
                    <a:pt x="639114" y="122936"/>
                  </a:lnTo>
                  <a:close/>
                </a:path>
                <a:path w="4540250" h="518794">
                  <a:moveTo>
                    <a:pt x="906627" y="122936"/>
                  </a:moveTo>
                  <a:lnTo>
                    <a:pt x="851109" y="135819"/>
                  </a:lnTo>
                  <a:lnTo>
                    <a:pt x="808009" y="191544"/>
                  </a:lnTo>
                  <a:lnTo>
                    <a:pt x="795287" y="243475"/>
                  </a:lnTo>
                  <a:lnTo>
                    <a:pt x="790676" y="315722"/>
                  </a:lnTo>
                  <a:lnTo>
                    <a:pt x="793719" y="375353"/>
                  </a:lnTo>
                  <a:lnTo>
                    <a:pt x="803146" y="425360"/>
                  </a:lnTo>
                  <a:lnTo>
                    <a:pt x="819402" y="465201"/>
                  </a:lnTo>
                  <a:lnTo>
                    <a:pt x="874189" y="512207"/>
                  </a:lnTo>
                  <a:lnTo>
                    <a:pt x="913612" y="518287"/>
                  </a:lnTo>
                  <a:lnTo>
                    <a:pt x="947609" y="512993"/>
                  </a:lnTo>
                  <a:lnTo>
                    <a:pt x="971326" y="499514"/>
                  </a:lnTo>
                  <a:lnTo>
                    <a:pt x="986791" y="481452"/>
                  </a:lnTo>
                  <a:lnTo>
                    <a:pt x="996035" y="462407"/>
                  </a:lnTo>
                  <a:lnTo>
                    <a:pt x="1068679" y="462407"/>
                  </a:lnTo>
                  <a:lnTo>
                    <a:pt x="1068679" y="458216"/>
                  </a:lnTo>
                  <a:lnTo>
                    <a:pt x="933869" y="458216"/>
                  </a:lnTo>
                  <a:lnTo>
                    <a:pt x="901541" y="448480"/>
                  </a:lnTo>
                  <a:lnTo>
                    <a:pt x="882180" y="420671"/>
                  </a:lnTo>
                  <a:lnTo>
                    <a:pt x="872772" y="376884"/>
                  </a:lnTo>
                  <a:lnTo>
                    <a:pt x="870305" y="319214"/>
                  </a:lnTo>
                  <a:lnTo>
                    <a:pt x="873481" y="255203"/>
                  </a:lnTo>
                  <a:lnTo>
                    <a:pt x="883664" y="213129"/>
                  </a:lnTo>
                  <a:lnTo>
                    <a:pt x="901836" y="190046"/>
                  </a:lnTo>
                  <a:lnTo>
                    <a:pt x="928979" y="183007"/>
                  </a:lnTo>
                  <a:lnTo>
                    <a:pt x="1068679" y="183007"/>
                  </a:lnTo>
                  <a:lnTo>
                    <a:pt x="1068679" y="176720"/>
                  </a:lnTo>
                  <a:lnTo>
                    <a:pt x="991844" y="176720"/>
                  </a:lnTo>
                  <a:lnTo>
                    <a:pt x="978431" y="154172"/>
                  </a:lnTo>
                  <a:lnTo>
                    <a:pt x="959451" y="137255"/>
                  </a:lnTo>
                  <a:lnTo>
                    <a:pt x="935364" y="126624"/>
                  </a:lnTo>
                  <a:lnTo>
                    <a:pt x="906627" y="122936"/>
                  </a:lnTo>
                  <a:close/>
                </a:path>
                <a:path w="4540250" h="518794">
                  <a:moveTo>
                    <a:pt x="1068679" y="462407"/>
                  </a:moveTo>
                  <a:lnTo>
                    <a:pt x="997432" y="462407"/>
                  </a:lnTo>
                  <a:lnTo>
                    <a:pt x="997432" y="508508"/>
                  </a:lnTo>
                  <a:lnTo>
                    <a:pt x="1068679" y="508508"/>
                  </a:lnTo>
                  <a:lnTo>
                    <a:pt x="1068679" y="462407"/>
                  </a:lnTo>
                  <a:close/>
                </a:path>
                <a:path w="4540250" h="518794">
                  <a:moveTo>
                    <a:pt x="1068679" y="183007"/>
                  </a:moveTo>
                  <a:lnTo>
                    <a:pt x="928979" y="183007"/>
                  </a:lnTo>
                  <a:lnTo>
                    <a:pt x="964428" y="192491"/>
                  </a:lnTo>
                  <a:lnTo>
                    <a:pt x="985208" y="220114"/>
                  </a:lnTo>
                  <a:lnTo>
                    <a:pt x="994987" y="264633"/>
                  </a:lnTo>
                  <a:lnTo>
                    <a:pt x="997432" y="324802"/>
                  </a:lnTo>
                  <a:lnTo>
                    <a:pt x="994769" y="379831"/>
                  </a:lnTo>
                  <a:lnTo>
                    <a:pt x="985034" y="421894"/>
                  </a:lnTo>
                  <a:lnTo>
                    <a:pt x="965607" y="448764"/>
                  </a:lnTo>
                  <a:lnTo>
                    <a:pt x="933869" y="458216"/>
                  </a:lnTo>
                  <a:lnTo>
                    <a:pt x="1068679" y="458216"/>
                  </a:lnTo>
                  <a:lnTo>
                    <a:pt x="1068679" y="183007"/>
                  </a:lnTo>
                  <a:close/>
                </a:path>
                <a:path w="4540250" h="518794">
                  <a:moveTo>
                    <a:pt x="1068679" y="9779"/>
                  </a:moveTo>
                  <a:lnTo>
                    <a:pt x="993241" y="9779"/>
                  </a:lnTo>
                  <a:lnTo>
                    <a:pt x="993241" y="176720"/>
                  </a:lnTo>
                  <a:lnTo>
                    <a:pt x="1068679" y="176720"/>
                  </a:lnTo>
                  <a:lnTo>
                    <a:pt x="1068679" y="9779"/>
                  </a:lnTo>
                  <a:close/>
                </a:path>
                <a:path w="4540250" h="518794">
                  <a:moveTo>
                    <a:pt x="1437474" y="122936"/>
                  </a:moveTo>
                  <a:lnTo>
                    <a:pt x="1386432" y="131153"/>
                  </a:lnTo>
                  <a:lnTo>
                    <a:pt x="1349282" y="153747"/>
                  </a:lnTo>
                  <a:lnTo>
                    <a:pt x="1323968" y="187634"/>
                  </a:lnTo>
                  <a:lnTo>
                    <a:pt x="1308433" y="229728"/>
                  </a:lnTo>
                  <a:lnTo>
                    <a:pt x="1300620" y="276945"/>
                  </a:lnTo>
                  <a:lnTo>
                    <a:pt x="1298473" y="326199"/>
                  </a:lnTo>
                  <a:lnTo>
                    <a:pt x="1304397" y="400819"/>
                  </a:lnTo>
                  <a:lnTo>
                    <a:pt x="1320489" y="453300"/>
                  </a:lnTo>
                  <a:lnTo>
                    <a:pt x="1344225" y="487465"/>
                  </a:lnTo>
                  <a:lnTo>
                    <a:pt x="1404541" y="516136"/>
                  </a:lnTo>
                  <a:lnTo>
                    <a:pt x="1436077" y="518287"/>
                  </a:lnTo>
                  <a:lnTo>
                    <a:pt x="1481189" y="512307"/>
                  </a:lnTo>
                  <a:lnTo>
                    <a:pt x="1517852" y="494929"/>
                  </a:lnTo>
                  <a:lnTo>
                    <a:pt x="1545161" y="466989"/>
                  </a:lnTo>
                  <a:lnTo>
                    <a:pt x="1545338" y="466598"/>
                  </a:lnTo>
                  <a:lnTo>
                    <a:pt x="1436776" y="466598"/>
                  </a:lnTo>
                  <a:lnTo>
                    <a:pt x="1403084" y="455771"/>
                  </a:lnTo>
                  <a:lnTo>
                    <a:pt x="1384126" y="428180"/>
                  </a:lnTo>
                  <a:lnTo>
                    <a:pt x="1375777" y="391160"/>
                  </a:lnTo>
                  <a:lnTo>
                    <a:pt x="1373911" y="352044"/>
                  </a:lnTo>
                  <a:lnTo>
                    <a:pt x="1373911" y="330390"/>
                  </a:lnTo>
                  <a:lnTo>
                    <a:pt x="1570189" y="330390"/>
                  </a:lnTo>
                  <a:lnTo>
                    <a:pt x="1570189" y="290576"/>
                  </a:lnTo>
                  <a:lnTo>
                    <a:pt x="1569415" y="278701"/>
                  </a:lnTo>
                  <a:lnTo>
                    <a:pt x="1373911" y="278701"/>
                  </a:lnTo>
                  <a:lnTo>
                    <a:pt x="1373911" y="271018"/>
                  </a:lnTo>
                  <a:lnTo>
                    <a:pt x="1377054" y="235329"/>
                  </a:lnTo>
                  <a:lnTo>
                    <a:pt x="1387532" y="204485"/>
                  </a:lnTo>
                  <a:lnTo>
                    <a:pt x="1406915" y="182810"/>
                  </a:lnTo>
                  <a:lnTo>
                    <a:pt x="1436776" y="174625"/>
                  </a:lnTo>
                  <a:lnTo>
                    <a:pt x="1545279" y="174625"/>
                  </a:lnTo>
                  <a:lnTo>
                    <a:pt x="1529453" y="151971"/>
                  </a:lnTo>
                  <a:lnTo>
                    <a:pt x="1491510" y="130379"/>
                  </a:lnTo>
                  <a:lnTo>
                    <a:pt x="1437474" y="122936"/>
                  </a:lnTo>
                  <a:close/>
                </a:path>
                <a:path w="4540250" h="518794">
                  <a:moveTo>
                    <a:pt x="1568094" y="382778"/>
                  </a:moveTo>
                  <a:lnTo>
                    <a:pt x="1496847" y="382778"/>
                  </a:lnTo>
                  <a:lnTo>
                    <a:pt x="1495024" y="405599"/>
                  </a:lnTo>
                  <a:lnTo>
                    <a:pt x="1486981" y="433331"/>
                  </a:lnTo>
                  <a:lnTo>
                    <a:pt x="1468852" y="456742"/>
                  </a:lnTo>
                  <a:lnTo>
                    <a:pt x="1436776" y="466598"/>
                  </a:lnTo>
                  <a:lnTo>
                    <a:pt x="1545338" y="466598"/>
                  </a:lnTo>
                  <a:lnTo>
                    <a:pt x="1562210" y="429326"/>
                  </a:lnTo>
                  <a:lnTo>
                    <a:pt x="1568094" y="382778"/>
                  </a:lnTo>
                  <a:close/>
                </a:path>
                <a:path w="4540250" h="518794">
                  <a:moveTo>
                    <a:pt x="1545279" y="174625"/>
                  </a:moveTo>
                  <a:lnTo>
                    <a:pt x="1436776" y="174625"/>
                  </a:lnTo>
                  <a:lnTo>
                    <a:pt x="1463810" y="181042"/>
                  </a:lnTo>
                  <a:lnTo>
                    <a:pt x="1481742" y="198723"/>
                  </a:lnTo>
                  <a:lnTo>
                    <a:pt x="1491685" y="225309"/>
                  </a:lnTo>
                  <a:lnTo>
                    <a:pt x="1494751" y="258445"/>
                  </a:lnTo>
                  <a:lnTo>
                    <a:pt x="1494751" y="278701"/>
                  </a:lnTo>
                  <a:lnTo>
                    <a:pt x="1569415" y="278701"/>
                  </a:lnTo>
                  <a:lnTo>
                    <a:pt x="1566445" y="233176"/>
                  </a:lnTo>
                  <a:lnTo>
                    <a:pt x="1553649" y="186605"/>
                  </a:lnTo>
                  <a:lnTo>
                    <a:pt x="1545279" y="174625"/>
                  </a:lnTo>
                  <a:close/>
                </a:path>
                <a:path w="4540250" h="518794">
                  <a:moveTo>
                    <a:pt x="1707794" y="132715"/>
                  </a:moveTo>
                  <a:lnTo>
                    <a:pt x="1632356" y="132715"/>
                  </a:lnTo>
                  <a:lnTo>
                    <a:pt x="1632356" y="508508"/>
                  </a:lnTo>
                  <a:lnTo>
                    <a:pt x="1707794" y="508508"/>
                  </a:lnTo>
                  <a:lnTo>
                    <a:pt x="1707794" y="283591"/>
                  </a:lnTo>
                  <a:lnTo>
                    <a:pt x="1714768" y="240807"/>
                  </a:lnTo>
                  <a:lnTo>
                    <a:pt x="1732678" y="214788"/>
                  </a:lnTo>
                  <a:lnTo>
                    <a:pt x="1757005" y="201866"/>
                  </a:lnTo>
                  <a:lnTo>
                    <a:pt x="1783232" y="198374"/>
                  </a:lnTo>
                  <a:lnTo>
                    <a:pt x="1814664" y="198374"/>
                  </a:lnTo>
                  <a:lnTo>
                    <a:pt x="1814664" y="191389"/>
                  </a:lnTo>
                  <a:lnTo>
                    <a:pt x="1707794" y="191389"/>
                  </a:lnTo>
                  <a:lnTo>
                    <a:pt x="1707794" y="132715"/>
                  </a:lnTo>
                  <a:close/>
                </a:path>
                <a:path w="4540250" h="518794">
                  <a:moveTo>
                    <a:pt x="1814664" y="198374"/>
                  </a:moveTo>
                  <a:lnTo>
                    <a:pt x="1783232" y="198374"/>
                  </a:lnTo>
                  <a:lnTo>
                    <a:pt x="1792956" y="198734"/>
                  </a:lnTo>
                  <a:lnTo>
                    <a:pt x="1801829" y="199683"/>
                  </a:lnTo>
                  <a:lnTo>
                    <a:pt x="1809262" y="201026"/>
                  </a:lnTo>
                  <a:lnTo>
                    <a:pt x="1814664" y="202565"/>
                  </a:lnTo>
                  <a:lnTo>
                    <a:pt x="1814664" y="198374"/>
                  </a:lnTo>
                  <a:close/>
                </a:path>
                <a:path w="4540250" h="518794">
                  <a:moveTo>
                    <a:pt x="1804187" y="122936"/>
                  </a:moveTo>
                  <a:lnTo>
                    <a:pt x="1796503" y="122936"/>
                  </a:lnTo>
                  <a:lnTo>
                    <a:pt x="1767243" y="127738"/>
                  </a:lnTo>
                  <a:lnTo>
                    <a:pt x="1743155" y="141446"/>
                  </a:lnTo>
                  <a:lnTo>
                    <a:pt x="1723914" y="163012"/>
                  </a:lnTo>
                  <a:lnTo>
                    <a:pt x="1709191" y="191389"/>
                  </a:lnTo>
                  <a:lnTo>
                    <a:pt x="1814664" y="191389"/>
                  </a:lnTo>
                  <a:lnTo>
                    <a:pt x="1814664" y="125730"/>
                  </a:lnTo>
                  <a:lnTo>
                    <a:pt x="1810473" y="123634"/>
                  </a:lnTo>
                  <a:lnTo>
                    <a:pt x="1804187" y="122936"/>
                  </a:lnTo>
                  <a:close/>
                </a:path>
                <a:path w="4540250" h="518794">
                  <a:moveTo>
                    <a:pt x="1930603" y="132715"/>
                  </a:moveTo>
                  <a:lnTo>
                    <a:pt x="1859356" y="132715"/>
                  </a:lnTo>
                  <a:lnTo>
                    <a:pt x="1859356" y="508508"/>
                  </a:lnTo>
                  <a:lnTo>
                    <a:pt x="1934794" y="508508"/>
                  </a:lnTo>
                  <a:lnTo>
                    <a:pt x="1934794" y="256349"/>
                  </a:lnTo>
                  <a:lnTo>
                    <a:pt x="1939858" y="223672"/>
                  </a:lnTo>
                  <a:lnTo>
                    <a:pt x="1953304" y="200818"/>
                  </a:lnTo>
                  <a:lnTo>
                    <a:pt x="1972513" y="187394"/>
                  </a:lnTo>
                  <a:lnTo>
                    <a:pt x="1994865" y="183007"/>
                  </a:lnTo>
                  <a:lnTo>
                    <a:pt x="2116960" y="183007"/>
                  </a:lnTo>
                  <a:lnTo>
                    <a:pt x="2116120" y="176862"/>
                  </a:lnTo>
                  <a:lnTo>
                    <a:pt x="2116035" y="176720"/>
                  </a:lnTo>
                  <a:lnTo>
                    <a:pt x="1930603" y="176720"/>
                  </a:lnTo>
                  <a:lnTo>
                    <a:pt x="1930603" y="132715"/>
                  </a:lnTo>
                  <a:close/>
                </a:path>
                <a:path w="4540250" h="518794">
                  <a:moveTo>
                    <a:pt x="2116960" y="183007"/>
                  </a:moveTo>
                  <a:lnTo>
                    <a:pt x="1994865" y="183007"/>
                  </a:lnTo>
                  <a:lnTo>
                    <a:pt x="2019552" y="186521"/>
                  </a:lnTo>
                  <a:lnTo>
                    <a:pt x="2035727" y="198024"/>
                  </a:lnTo>
                  <a:lnTo>
                    <a:pt x="2044567" y="218957"/>
                  </a:lnTo>
                  <a:lnTo>
                    <a:pt x="2047252" y="250761"/>
                  </a:lnTo>
                  <a:lnTo>
                    <a:pt x="2047252" y="508508"/>
                  </a:lnTo>
                  <a:lnTo>
                    <a:pt x="2122690" y="508508"/>
                  </a:lnTo>
                  <a:lnTo>
                    <a:pt x="2122690" y="224917"/>
                  </a:lnTo>
                  <a:lnTo>
                    <a:pt x="2116960" y="183007"/>
                  </a:lnTo>
                  <a:close/>
                </a:path>
                <a:path w="4540250" h="518794">
                  <a:moveTo>
                    <a:pt x="2029091" y="122936"/>
                  </a:moveTo>
                  <a:lnTo>
                    <a:pt x="1999001" y="126624"/>
                  </a:lnTo>
                  <a:lnTo>
                    <a:pt x="1972251" y="137255"/>
                  </a:lnTo>
                  <a:lnTo>
                    <a:pt x="1949822" y="154172"/>
                  </a:lnTo>
                  <a:lnTo>
                    <a:pt x="1932698" y="176720"/>
                  </a:lnTo>
                  <a:lnTo>
                    <a:pt x="2116035" y="176720"/>
                  </a:lnTo>
                  <a:lnTo>
                    <a:pt x="2097370" y="145375"/>
                  </a:lnTo>
                  <a:lnTo>
                    <a:pt x="2067880" y="128163"/>
                  </a:lnTo>
                  <a:lnTo>
                    <a:pt x="2029091" y="122936"/>
                  </a:lnTo>
                  <a:close/>
                </a:path>
                <a:path w="4540250" h="518794">
                  <a:moveTo>
                    <a:pt x="2323846" y="122936"/>
                  </a:moveTo>
                  <a:lnTo>
                    <a:pt x="2272803" y="131153"/>
                  </a:lnTo>
                  <a:lnTo>
                    <a:pt x="2235653" y="153747"/>
                  </a:lnTo>
                  <a:lnTo>
                    <a:pt x="2210339" y="187634"/>
                  </a:lnTo>
                  <a:lnTo>
                    <a:pt x="2194804" y="229728"/>
                  </a:lnTo>
                  <a:lnTo>
                    <a:pt x="2186991" y="276945"/>
                  </a:lnTo>
                  <a:lnTo>
                    <a:pt x="2184844" y="326199"/>
                  </a:lnTo>
                  <a:lnTo>
                    <a:pt x="2190768" y="400819"/>
                  </a:lnTo>
                  <a:lnTo>
                    <a:pt x="2206860" y="453300"/>
                  </a:lnTo>
                  <a:lnTo>
                    <a:pt x="2230596" y="487465"/>
                  </a:lnTo>
                  <a:lnTo>
                    <a:pt x="2290913" y="516136"/>
                  </a:lnTo>
                  <a:lnTo>
                    <a:pt x="2322449" y="518287"/>
                  </a:lnTo>
                  <a:lnTo>
                    <a:pt x="2367560" y="512307"/>
                  </a:lnTo>
                  <a:lnTo>
                    <a:pt x="2404223" y="494929"/>
                  </a:lnTo>
                  <a:lnTo>
                    <a:pt x="2431532" y="466989"/>
                  </a:lnTo>
                  <a:lnTo>
                    <a:pt x="2431709" y="466598"/>
                  </a:lnTo>
                  <a:lnTo>
                    <a:pt x="2323147" y="466598"/>
                  </a:lnTo>
                  <a:lnTo>
                    <a:pt x="2289455" y="455771"/>
                  </a:lnTo>
                  <a:lnTo>
                    <a:pt x="2270498" y="428180"/>
                  </a:lnTo>
                  <a:lnTo>
                    <a:pt x="2262148" y="391160"/>
                  </a:lnTo>
                  <a:lnTo>
                    <a:pt x="2260282" y="352044"/>
                  </a:lnTo>
                  <a:lnTo>
                    <a:pt x="2260282" y="330390"/>
                  </a:lnTo>
                  <a:lnTo>
                    <a:pt x="2456561" y="330390"/>
                  </a:lnTo>
                  <a:lnTo>
                    <a:pt x="2456561" y="290576"/>
                  </a:lnTo>
                  <a:lnTo>
                    <a:pt x="2455786" y="278701"/>
                  </a:lnTo>
                  <a:lnTo>
                    <a:pt x="2260282" y="278701"/>
                  </a:lnTo>
                  <a:lnTo>
                    <a:pt x="2260282" y="271018"/>
                  </a:lnTo>
                  <a:lnTo>
                    <a:pt x="2263425" y="235329"/>
                  </a:lnTo>
                  <a:lnTo>
                    <a:pt x="2273903" y="204485"/>
                  </a:lnTo>
                  <a:lnTo>
                    <a:pt x="2293286" y="182810"/>
                  </a:lnTo>
                  <a:lnTo>
                    <a:pt x="2323147" y="174625"/>
                  </a:lnTo>
                  <a:lnTo>
                    <a:pt x="2431650" y="174625"/>
                  </a:lnTo>
                  <a:lnTo>
                    <a:pt x="2415824" y="151971"/>
                  </a:lnTo>
                  <a:lnTo>
                    <a:pt x="2377881" y="130379"/>
                  </a:lnTo>
                  <a:lnTo>
                    <a:pt x="2323846" y="122936"/>
                  </a:lnTo>
                  <a:close/>
                </a:path>
                <a:path w="4540250" h="518794">
                  <a:moveTo>
                    <a:pt x="2454465" y="382778"/>
                  </a:moveTo>
                  <a:lnTo>
                    <a:pt x="2383218" y="382778"/>
                  </a:lnTo>
                  <a:lnTo>
                    <a:pt x="2381395" y="405599"/>
                  </a:lnTo>
                  <a:lnTo>
                    <a:pt x="2373352" y="433331"/>
                  </a:lnTo>
                  <a:lnTo>
                    <a:pt x="2355223" y="456742"/>
                  </a:lnTo>
                  <a:lnTo>
                    <a:pt x="2323147" y="466598"/>
                  </a:lnTo>
                  <a:lnTo>
                    <a:pt x="2431709" y="466598"/>
                  </a:lnTo>
                  <a:lnTo>
                    <a:pt x="2448581" y="429326"/>
                  </a:lnTo>
                  <a:lnTo>
                    <a:pt x="2454465" y="382778"/>
                  </a:lnTo>
                  <a:close/>
                </a:path>
                <a:path w="4540250" h="518794">
                  <a:moveTo>
                    <a:pt x="2431650" y="174625"/>
                  </a:moveTo>
                  <a:lnTo>
                    <a:pt x="2323147" y="174625"/>
                  </a:lnTo>
                  <a:lnTo>
                    <a:pt x="2350181" y="181042"/>
                  </a:lnTo>
                  <a:lnTo>
                    <a:pt x="2368113" y="198723"/>
                  </a:lnTo>
                  <a:lnTo>
                    <a:pt x="2378056" y="225309"/>
                  </a:lnTo>
                  <a:lnTo>
                    <a:pt x="2381123" y="258445"/>
                  </a:lnTo>
                  <a:lnTo>
                    <a:pt x="2381123" y="278701"/>
                  </a:lnTo>
                  <a:lnTo>
                    <a:pt x="2455786" y="278701"/>
                  </a:lnTo>
                  <a:lnTo>
                    <a:pt x="2452817" y="233176"/>
                  </a:lnTo>
                  <a:lnTo>
                    <a:pt x="2440020" y="186605"/>
                  </a:lnTo>
                  <a:lnTo>
                    <a:pt x="2431650" y="174625"/>
                  </a:lnTo>
                  <a:close/>
                </a:path>
                <a:path w="4540250" h="518794">
                  <a:moveTo>
                    <a:pt x="2594165" y="132715"/>
                  </a:moveTo>
                  <a:lnTo>
                    <a:pt x="2518727" y="132715"/>
                  </a:lnTo>
                  <a:lnTo>
                    <a:pt x="2518727" y="395351"/>
                  </a:lnTo>
                  <a:lnTo>
                    <a:pt x="2525494" y="455520"/>
                  </a:lnTo>
                  <a:lnTo>
                    <a:pt x="2544572" y="493228"/>
                  </a:lnTo>
                  <a:lnTo>
                    <a:pt x="2574127" y="512731"/>
                  </a:lnTo>
                  <a:lnTo>
                    <a:pt x="2612326" y="518287"/>
                  </a:lnTo>
                  <a:lnTo>
                    <a:pt x="2642416" y="514598"/>
                  </a:lnTo>
                  <a:lnTo>
                    <a:pt x="2669166" y="503967"/>
                  </a:lnTo>
                  <a:lnTo>
                    <a:pt x="2691595" y="487050"/>
                  </a:lnTo>
                  <a:lnTo>
                    <a:pt x="2708719" y="464502"/>
                  </a:lnTo>
                  <a:lnTo>
                    <a:pt x="2782062" y="464502"/>
                  </a:lnTo>
                  <a:lnTo>
                    <a:pt x="2782062" y="458216"/>
                  </a:lnTo>
                  <a:lnTo>
                    <a:pt x="2645156" y="458216"/>
                  </a:lnTo>
                  <a:lnTo>
                    <a:pt x="2623338" y="455378"/>
                  </a:lnTo>
                  <a:lnTo>
                    <a:pt x="2607349" y="445992"/>
                  </a:lnTo>
                  <a:lnTo>
                    <a:pt x="2597516" y="428748"/>
                  </a:lnTo>
                  <a:lnTo>
                    <a:pt x="2594165" y="402336"/>
                  </a:lnTo>
                  <a:lnTo>
                    <a:pt x="2594165" y="132715"/>
                  </a:lnTo>
                  <a:close/>
                </a:path>
                <a:path w="4540250" h="518794">
                  <a:moveTo>
                    <a:pt x="2782062" y="464502"/>
                  </a:moveTo>
                  <a:lnTo>
                    <a:pt x="2710815" y="464502"/>
                  </a:lnTo>
                  <a:lnTo>
                    <a:pt x="2710815" y="508508"/>
                  </a:lnTo>
                  <a:lnTo>
                    <a:pt x="2782062" y="508508"/>
                  </a:lnTo>
                  <a:lnTo>
                    <a:pt x="2782062" y="464502"/>
                  </a:lnTo>
                  <a:close/>
                </a:path>
                <a:path w="4540250" h="518794">
                  <a:moveTo>
                    <a:pt x="2782062" y="132715"/>
                  </a:moveTo>
                  <a:lnTo>
                    <a:pt x="2706624" y="132715"/>
                  </a:lnTo>
                  <a:lnTo>
                    <a:pt x="2706624" y="395351"/>
                  </a:lnTo>
                  <a:lnTo>
                    <a:pt x="2701636" y="422854"/>
                  </a:lnTo>
                  <a:lnTo>
                    <a:pt x="2688201" y="442499"/>
                  </a:lnTo>
                  <a:lnTo>
                    <a:pt x="2668610" y="454286"/>
                  </a:lnTo>
                  <a:lnTo>
                    <a:pt x="2645156" y="458216"/>
                  </a:lnTo>
                  <a:lnTo>
                    <a:pt x="2782062" y="458216"/>
                  </a:lnTo>
                  <a:lnTo>
                    <a:pt x="2782062" y="132715"/>
                  </a:lnTo>
                  <a:close/>
                </a:path>
                <a:path w="4540250" h="518794">
                  <a:moveTo>
                    <a:pt x="2983217" y="122936"/>
                  </a:moveTo>
                  <a:lnTo>
                    <a:pt x="2932175" y="131153"/>
                  </a:lnTo>
                  <a:lnTo>
                    <a:pt x="2895025" y="153747"/>
                  </a:lnTo>
                  <a:lnTo>
                    <a:pt x="2869711" y="187634"/>
                  </a:lnTo>
                  <a:lnTo>
                    <a:pt x="2854175" y="229728"/>
                  </a:lnTo>
                  <a:lnTo>
                    <a:pt x="2846363" y="276945"/>
                  </a:lnTo>
                  <a:lnTo>
                    <a:pt x="2844215" y="326199"/>
                  </a:lnTo>
                  <a:lnTo>
                    <a:pt x="2850140" y="400819"/>
                  </a:lnTo>
                  <a:lnTo>
                    <a:pt x="2866231" y="453300"/>
                  </a:lnTo>
                  <a:lnTo>
                    <a:pt x="2889967" y="487465"/>
                  </a:lnTo>
                  <a:lnTo>
                    <a:pt x="2950284" y="516136"/>
                  </a:lnTo>
                  <a:lnTo>
                    <a:pt x="2981820" y="518287"/>
                  </a:lnTo>
                  <a:lnTo>
                    <a:pt x="3026932" y="512307"/>
                  </a:lnTo>
                  <a:lnTo>
                    <a:pt x="3063595" y="494929"/>
                  </a:lnTo>
                  <a:lnTo>
                    <a:pt x="3090903" y="466989"/>
                  </a:lnTo>
                  <a:lnTo>
                    <a:pt x="3091080" y="466598"/>
                  </a:lnTo>
                  <a:lnTo>
                    <a:pt x="2982518" y="466598"/>
                  </a:lnTo>
                  <a:lnTo>
                    <a:pt x="2948827" y="455771"/>
                  </a:lnTo>
                  <a:lnTo>
                    <a:pt x="2929869" y="428180"/>
                  </a:lnTo>
                  <a:lnTo>
                    <a:pt x="2921520" y="391160"/>
                  </a:lnTo>
                  <a:lnTo>
                    <a:pt x="2919653" y="352044"/>
                  </a:lnTo>
                  <a:lnTo>
                    <a:pt x="2919653" y="330390"/>
                  </a:lnTo>
                  <a:lnTo>
                    <a:pt x="3115932" y="330390"/>
                  </a:lnTo>
                  <a:lnTo>
                    <a:pt x="3115932" y="290576"/>
                  </a:lnTo>
                  <a:lnTo>
                    <a:pt x="3115157" y="278701"/>
                  </a:lnTo>
                  <a:lnTo>
                    <a:pt x="2919653" y="278701"/>
                  </a:lnTo>
                  <a:lnTo>
                    <a:pt x="2919653" y="271018"/>
                  </a:lnTo>
                  <a:lnTo>
                    <a:pt x="2922797" y="235329"/>
                  </a:lnTo>
                  <a:lnTo>
                    <a:pt x="2933274" y="204485"/>
                  </a:lnTo>
                  <a:lnTo>
                    <a:pt x="2952657" y="182810"/>
                  </a:lnTo>
                  <a:lnTo>
                    <a:pt x="2982518" y="174625"/>
                  </a:lnTo>
                  <a:lnTo>
                    <a:pt x="3091021" y="174625"/>
                  </a:lnTo>
                  <a:lnTo>
                    <a:pt x="3075195" y="151971"/>
                  </a:lnTo>
                  <a:lnTo>
                    <a:pt x="3037253" y="130379"/>
                  </a:lnTo>
                  <a:lnTo>
                    <a:pt x="2983217" y="122936"/>
                  </a:lnTo>
                  <a:close/>
                </a:path>
                <a:path w="4540250" h="518794">
                  <a:moveTo>
                    <a:pt x="3113836" y="382778"/>
                  </a:moveTo>
                  <a:lnTo>
                    <a:pt x="3042589" y="382778"/>
                  </a:lnTo>
                  <a:lnTo>
                    <a:pt x="3040767" y="405599"/>
                  </a:lnTo>
                  <a:lnTo>
                    <a:pt x="3032723" y="433331"/>
                  </a:lnTo>
                  <a:lnTo>
                    <a:pt x="3014595" y="456742"/>
                  </a:lnTo>
                  <a:lnTo>
                    <a:pt x="2982518" y="466598"/>
                  </a:lnTo>
                  <a:lnTo>
                    <a:pt x="3091080" y="466598"/>
                  </a:lnTo>
                  <a:lnTo>
                    <a:pt x="3107952" y="429326"/>
                  </a:lnTo>
                  <a:lnTo>
                    <a:pt x="3113836" y="382778"/>
                  </a:lnTo>
                  <a:close/>
                </a:path>
                <a:path w="4540250" h="518794">
                  <a:moveTo>
                    <a:pt x="3091021" y="174625"/>
                  </a:moveTo>
                  <a:lnTo>
                    <a:pt x="2982518" y="174625"/>
                  </a:lnTo>
                  <a:lnTo>
                    <a:pt x="3009552" y="181042"/>
                  </a:lnTo>
                  <a:lnTo>
                    <a:pt x="3027484" y="198723"/>
                  </a:lnTo>
                  <a:lnTo>
                    <a:pt x="3037427" y="225309"/>
                  </a:lnTo>
                  <a:lnTo>
                    <a:pt x="3040494" y="258445"/>
                  </a:lnTo>
                  <a:lnTo>
                    <a:pt x="3040494" y="278701"/>
                  </a:lnTo>
                  <a:lnTo>
                    <a:pt x="3115157" y="278701"/>
                  </a:lnTo>
                  <a:lnTo>
                    <a:pt x="3112188" y="233176"/>
                  </a:lnTo>
                  <a:lnTo>
                    <a:pt x="3099391" y="186605"/>
                  </a:lnTo>
                  <a:lnTo>
                    <a:pt x="3091021" y="174625"/>
                  </a:lnTo>
                  <a:close/>
                </a:path>
                <a:path w="4540250" h="518794">
                  <a:moveTo>
                    <a:pt x="3253536" y="132715"/>
                  </a:moveTo>
                  <a:lnTo>
                    <a:pt x="3178098" y="132715"/>
                  </a:lnTo>
                  <a:lnTo>
                    <a:pt x="3178098" y="508508"/>
                  </a:lnTo>
                  <a:lnTo>
                    <a:pt x="3253536" y="508508"/>
                  </a:lnTo>
                  <a:lnTo>
                    <a:pt x="3253536" y="283591"/>
                  </a:lnTo>
                  <a:lnTo>
                    <a:pt x="3260510" y="240807"/>
                  </a:lnTo>
                  <a:lnTo>
                    <a:pt x="3278420" y="214788"/>
                  </a:lnTo>
                  <a:lnTo>
                    <a:pt x="3302748" y="201866"/>
                  </a:lnTo>
                  <a:lnTo>
                    <a:pt x="3328974" y="198374"/>
                  </a:lnTo>
                  <a:lnTo>
                    <a:pt x="3360407" y="198374"/>
                  </a:lnTo>
                  <a:lnTo>
                    <a:pt x="3360407" y="191389"/>
                  </a:lnTo>
                  <a:lnTo>
                    <a:pt x="3253536" y="191389"/>
                  </a:lnTo>
                  <a:lnTo>
                    <a:pt x="3253536" y="132715"/>
                  </a:lnTo>
                  <a:close/>
                </a:path>
                <a:path w="4540250" h="518794">
                  <a:moveTo>
                    <a:pt x="3360407" y="198374"/>
                  </a:moveTo>
                  <a:lnTo>
                    <a:pt x="3328974" y="198374"/>
                  </a:lnTo>
                  <a:lnTo>
                    <a:pt x="3338699" y="198734"/>
                  </a:lnTo>
                  <a:lnTo>
                    <a:pt x="3347572" y="199683"/>
                  </a:lnTo>
                  <a:lnTo>
                    <a:pt x="3355004" y="201026"/>
                  </a:lnTo>
                  <a:lnTo>
                    <a:pt x="3360407" y="202565"/>
                  </a:lnTo>
                  <a:lnTo>
                    <a:pt x="3360407" y="198374"/>
                  </a:lnTo>
                  <a:close/>
                </a:path>
                <a:path w="4540250" h="518794">
                  <a:moveTo>
                    <a:pt x="3349929" y="122936"/>
                  </a:moveTo>
                  <a:lnTo>
                    <a:pt x="3342246" y="122936"/>
                  </a:lnTo>
                  <a:lnTo>
                    <a:pt x="3312985" y="127738"/>
                  </a:lnTo>
                  <a:lnTo>
                    <a:pt x="3288898" y="141446"/>
                  </a:lnTo>
                  <a:lnTo>
                    <a:pt x="3269656" y="163012"/>
                  </a:lnTo>
                  <a:lnTo>
                    <a:pt x="3254933" y="191389"/>
                  </a:lnTo>
                  <a:lnTo>
                    <a:pt x="3360407" y="191389"/>
                  </a:lnTo>
                  <a:lnTo>
                    <a:pt x="3360407" y="125730"/>
                  </a:lnTo>
                  <a:lnTo>
                    <a:pt x="3356216" y="123634"/>
                  </a:lnTo>
                  <a:lnTo>
                    <a:pt x="3349929" y="122936"/>
                  </a:lnTo>
                  <a:close/>
                </a:path>
                <a:path w="4540250" h="518794">
                  <a:moveTo>
                    <a:pt x="3648645" y="462407"/>
                  </a:moveTo>
                  <a:lnTo>
                    <a:pt x="3470757" y="462407"/>
                  </a:lnTo>
                  <a:lnTo>
                    <a:pt x="3480003" y="481452"/>
                  </a:lnTo>
                  <a:lnTo>
                    <a:pt x="3495473" y="499514"/>
                  </a:lnTo>
                  <a:lnTo>
                    <a:pt x="3519194" y="512993"/>
                  </a:lnTo>
                  <a:lnTo>
                    <a:pt x="3553193" y="518287"/>
                  </a:lnTo>
                  <a:lnTo>
                    <a:pt x="3592615" y="512255"/>
                  </a:lnTo>
                  <a:lnTo>
                    <a:pt x="3623867" y="494486"/>
                  </a:lnTo>
                  <a:lnTo>
                    <a:pt x="3647397" y="465462"/>
                  </a:lnTo>
                  <a:lnTo>
                    <a:pt x="3648645" y="462407"/>
                  </a:lnTo>
                  <a:close/>
                </a:path>
                <a:path w="4540250" h="518794">
                  <a:moveTo>
                    <a:pt x="3473551" y="9779"/>
                  </a:moveTo>
                  <a:lnTo>
                    <a:pt x="3398113" y="9779"/>
                  </a:lnTo>
                  <a:lnTo>
                    <a:pt x="3398113" y="508508"/>
                  </a:lnTo>
                  <a:lnTo>
                    <a:pt x="3469360" y="508508"/>
                  </a:lnTo>
                  <a:lnTo>
                    <a:pt x="3469360" y="462407"/>
                  </a:lnTo>
                  <a:lnTo>
                    <a:pt x="3648645" y="462407"/>
                  </a:lnTo>
                  <a:lnTo>
                    <a:pt x="3650357" y="458216"/>
                  </a:lnTo>
                  <a:lnTo>
                    <a:pt x="3532924" y="458216"/>
                  </a:lnTo>
                  <a:lnTo>
                    <a:pt x="3501186" y="448764"/>
                  </a:lnTo>
                  <a:lnTo>
                    <a:pt x="3481758" y="421894"/>
                  </a:lnTo>
                  <a:lnTo>
                    <a:pt x="3472023" y="379831"/>
                  </a:lnTo>
                  <a:lnTo>
                    <a:pt x="3469360" y="324802"/>
                  </a:lnTo>
                  <a:lnTo>
                    <a:pt x="3471805" y="264633"/>
                  </a:lnTo>
                  <a:lnTo>
                    <a:pt x="3481584" y="220114"/>
                  </a:lnTo>
                  <a:lnTo>
                    <a:pt x="3502364" y="192491"/>
                  </a:lnTo>
                  <a:lnTo>
                    <a:pt x="3537813" y="183007"/>
                  </a:lnTo>
                  <a:lnTo>
                    <a:pt x="3654084" y="183007"/>
                  </a:lnTo>
                  <a:lnTo>
                    <a:pt x="3650624" y="176720"/>
                  </a:lnTo>
                  <a:lnTo>
                    <a:pt x="3473551" y="176720"/>
                  </a:lnTo>
                  <a:lnTo>
                    <a:pt x="3473551" y="9779"/>
                  </a:lnTo>
                  <a:close/>
                </a:path>
                <a:path w="4540250" h="518794">
                  <a:moveTo>
                    <a:pt x="3654084" y="183007"/>
                  </a:moveTo>
                  <a:lnTo>
                    <a:pt x="3537813" y="183007"/>
                  </a:lnTo>
                  <a:lnTo>
                    <a:pt x="3564956" y="190046"/>
                  </a:lnTo>
                  <a:lnTo>
                    <a:pt x="3583128" y="213129"/>
                  </a:lnTo>
                  <a:lnTo>
                    <a:pt x="3593311" y="255203"/>
                  </a:lnTo>
                  <a:lnTo>
                    <a:pt x="3596487" y="319214"/>
                  </a:lnTo>
                  <a:lnTo>
                    <a:pt x="3594021" y="376884"/>
                  </a:lnTo>
                  <a:lnTo>
                    <a:pt x="3584613" y="420671"/>
                  </a:lnTo>
                  <a:lnTo>
                    <a:pt x="3565251" y="448480"/>
                  </a:lnTo>
                  <a:lnTo>
                    <a:pt x="3532924" y="458216"/>
                  </a:lnTo>
                  <a:lnTo>
                    <a:pt x="3650357" y="458216"/>
                  </a:lnTo>
                  <a:lnTo>
                    <a:pt x="3663650" y="425671"/>
                  </a:lnTo>
                  <a:lnTo>
                    <a:pt x="3673074" y="375595"/>
                  </a:lnTo>
                  <a:lnTo>
                    <a:pt x="3676116" y="315722"/>
                  </a:lnTo>
                  <a:lnTo>
                    <a:pt x="3671505" y="243475"/>
                  </a:lnTo>
                  <a:lnTo>
                    <a:pt x="3658783" y="191544"/>
                  </a:lnTo>
                  <a:lnTo>
                    <a:pt x="3654084" y="183007"/>
                  </a:lnTo>
                  <a:close/>
                </a:path>
                <a:path w="4540250" h="518794">
                  <a:moveTo>
                    <a:pt x="3560165" y="122936"/>
                  </a:moveTo>
                  <a:lnTo>
                    <a:pt x="3531430" y="126624"/>
                  </a:lnTo>
                  <a:lnTo>
                    <a:pt x="3507346" y="137255"/>
                  </a:lnTo>
                  <a:lnTo>
                    <a:pt x="3488367" y="154172"/>
                  </a:lnTo>
                  <a:lnTo>
                    <a:pt x="3474948" y="176720"/>
                  </a:lnTo>
                  <a:lnTo>
                    <a:pt x="3650624" y="176720"/>
                  </a:lnTo>
                  <a:lnTo>
                    <a:pt x="3639619" y="156725"/>
                  </a:lnTo>
                  <a:lnTo>
                    <a:pt x="3615683" y="135819"/>
                  </a:lnTo>
                  <a:lnTo>
                    <a:pt x="3588642" y="125623"/>
                  </a:lnTo>
                  <a:lnTo>
                    <a:pt x="3560165" y="122936"/>
                  </a:lnTo>
                  <a:close/>
                </a:path>
                <a:path w="4540250" h="518794">
                  <a:moveTo>
                    <a:pt x="3971746" y="174625"/>
                  </a:moveTo>
                  <a:lnTo>
                    <a:pt x="3857726" y="174625"/>
                  </a:lnTo>
                  <a:lnTo>
                    <a:pt x="3882599" y="178543"/>
                  </a:lnTo>
                  <a:lnTo>
                    <a:pt x="3898501" y="189730"/>
                  </a:lnTo>
                  <a:lnTo>
                    <a:pt x="3906938" y="207334"/>
                  </a:lnTo>
                  <a:lnTo>
                    <a:pt x="3909415" y="230505"/>
                  </a:lnTo>
                  <a:lnTo>
                    <a:pt x="3906370" y="250805"/>
                  </a:lnTo>
                  <a:lnTo>
                    <a:pt x="3897628" y="264033"/>
                  </a:lnTo>
                  <a:lnTo>
                    <a:pt x="3883778" y="272545"/>
                  </a:lnTo>
                  <a:lnTo>
                    <a:pt x="3865410" y="278701"/>
                  </a:lnTo>
                  <a:lnTo>
                    <a:pt x="3806736" y="294767"/>
                  </a:lnTo>
                  <a:lnTo>
                    <a:pt x="3771876" y="308496"/>
                  </a:lnTo>
                  <a:lnTo>
                    <a:pt x="3744220" y="328644"/>
                  </a:lnTo>
                  <a:lnTo>
                    <a:pt x="3725993" y="361364"/>
                  </a:lnTo>
                  <a:lnTo>
                    <a:pt x="3719423" y="412813"/>
                  </a:lnTo>
                  <a:lnTo>
                    <a:pt x="3726157" y="459940"/>
                  </a:lnTo>
                  <a:lnTo>
                    <a:pt x="3745530" y="492791"/>
                  </a:lnTo>
                  <a:lnTo>
                    <a:pt x="3776296" y="512022"/>
                  </a:lnTo>
                  <a:lnTo>
                    <a:pt x="3817213" y="518287"/>
                  </a:lnTo>
                  <a:lnTo>
                    <a:pt x="3847849" y="514870"/>
                  </a:lnTo>
                  <a:lnTo>
                    <a:pt x="3873180" y="504578"/>
                  </a:lnTo>
                  <a:lnTo>
                    <a:pt x="3893928" y="487345"/>
                  </a:lnTo>
                  <a:lnTo>
                    <a:pt x="3910812" y="463105"/>
                  </a:lnTo>
                  <a:lnTo>
                    <a:pt x="4012793" y="463105"/>
                  </a:lnTo>
                  <a:lnTo>
                    <a:pt x="4012793" y="462407"/>
                  </a:lnTo>
                  <a:lnTo>
                    <a:pt x="3841661" y="462407"/>
                  </a:lnTo>
                  <a:lnTo>
                    <a:pt x="3821088" y="457986"/>
                  </a:lnTo>
                  <a:lnTo>
                    <a:pt x="3806474" y="445904"/>
                  </a:lnTo>
                  <a:lnTo>
                    <a:pt x="3797753" y="427929"/>
                  </a:lnTo>
                  <a:lnTo>
                    <a:pt x="3794861" y="405828"/>
                  </a:lnTo>
                  <a:lnTo>
                    <a:pt x="3796618" y="386019"/>
                  </a:lnTo>
                  <a:lnTo>
                    <a:pt x="3825595" y="345059"/>
                  </a:lnTo>
                  <a:lnTo>
                    <a:pt x="3868291" y="329168"/>
                  </a:lnTo>
                  <a:lnTo>
                    <a:pt x="3890719" y="320502"/>
                  </a:lnTo>
                  <a:lnTo>
                    <a:pt x="3909415" y="310134"/>
                  </a:lnTo>
                  <a:lnTo>
                    <a:pt x="3980662" y="310134"/>
                  </a:lnTo>
                  <a:lnTo>
                    <a:pt x="3980662" y="215138"/>
                  </a:lnTo>
                  <a:lnTo>
                    <a:pt x="3971746" y="174625"/>
                  </a:lnTo>
                  <a:close/>
                </a:path>
                <a:path w="4540250" h="518794">
                  <a:moveTo>
                    <a:pt x="4012793" y="463105"/>
                  </a:moveTo>
                  <a:lnTo>
                    <a:pt x="3912209" y="463105"/>
                  </a:lnTo>
                  <a:lnTo>
                    <a:pt x="3918310" y="486177"/>
                  </a:lnTo>
                  <a:lnTo>
                    <a:pt x="3932204" y="501523"/>
                  </a:lnTo>
                  <a:lnTo>
                    <a:pt x="3951991" y="510057"/>
                  </a:lnTo>
                  <a:lnTo>
                    <a:pt x="3975773" y="512699"/>
                  </a:lnTo>
                  <a:lnTo>
                    <a:pt x="3986468" y="511967"/>
                  </a:lnTo>
                  <a:lnTo>
                    <a:pt x="3996378" y="509992"/>
                  </a:lnTo>
                  <a:lnTo>
                    <a:pt x="4005241" y="507100"/>
                  </a:lnTo>
                  <a:lnTo>
                    <a:pt x="4012793" y="503618"/>
                  </a:lnTo>
                  <a:lnTo>
                    <a:pt x="4012793" y="463105"/>
                  </a:lnTo>
                  <a:close/>
                </a:path>
                <a:path w="4540250" h="518794">
                  <a:moveTo>
                    <a:pt x="3980662" y="310134"/>
                  </a:moveTo>
                  <a:lnTo>
                    <a:pt x="3909415" y="310134"/>
                  </a:lnTo>
                  <a:lnTo>
                    <a:pt x="3909415" y="372999"/>
                  </a:lnTo>
                  <a:lnTo>
                    <a:pt x="3905213" y="410543"/>
                  </a:lnTo>
                  <a:lnTo>
                    <a:pt x="3892564" y="438658"/>
                  </a:lnTo>
                  <a:lnTo>
                    <a:pt x="3871401" y="456295"/>
                  </a:lnTo>
                  <a:lnTo>
                    <a:pt x="3841661" y="462407"/>
                  </a:lnTo>
                  <a:lnTo>
                    <a:pt x="4012793" y="462407"/>
                  </a:lnTo>
                  <a:lnTo>
                    <a:pt x="4012793" y="456819"/>
                  </a:lnTo>
                  <a:lnTo>
                    <a:pt x="4000220" y="456819"/>
                  </a:lnTo>
                  <a:lnTo>
                    <a:pt x="3992449" y="454636"/>
                  </a:lnTo>
                  <a:lnTo>
                    <a:pt x="3986250" y="448786"/>
                  </a:lnTo>
                  <a:lnTo>
                    <a:pt x="3982146" y="440316"/>
                  </a:lnTo>
                  <a:lnTo>
                    <a:pt x="3980662" y="430276"/>
                  </a:lnTo>
                  <a:lnTo>
                    <a:pt x="3980662" y="310134"/>
                  </a:lnTo>
                  <a:close/>
                </a:path>
                <a:path w="4540250" h="518794">
                  <a:moveTo>
                    <a:pt x="4012793" y="454723"/>
                  </a:moveTo>
                  <a:lnTo>
                    <a:pt x="4009999" y="456120"/>
                  </a:lnTo>
                  <a:lnTo>
                    <a:pt x="4005808" y="456819"/>
                  </a:lnTo>
                  <a:lnTo>
                    <a:pt x="4012793" y="456819"/>
                  </a:lnTo>
                  <a:lnTo>
                    <a:pt x="4012793" y="454723"/>
                  </a:lnTo>
                  <a:close/>
                </a:path>
                <a:path w="4540250" h="518794">
                  <a:moveTo>
                    <a:pt x="3861219" y="122936"/>
                  </a:moveTo>
                  <a:lnTo>
                    <a:pt x="3809401" y="128082"/>
                  </a:lnTo>
                  <a:lnTo>
                    <a:pt x="3771900" y="143321"/>
                  </a:lnTo>
                  <a:lnTo>
                    <a:pt x="3733410" y="202866"/>
                  </a:lnTo>
                  <a:lnTo>
                    <a:pt x="3729202" y="246570"/>
                  </a:lnTo>
                  <a:lnTo>
                    <a:pt x="3800449" y="246570"/>
                  </a:lnTo>
                  <a:lnTo>
                    <a:pt x="3802326" y="220005"/>
                  </a:lnTo>
                  <a:lnTo>
                    <a:pt x="3810228" y="196977"/>
                  </a:lnTo>
                  <a:lnTo>
                    <a:pt x="3827560" y="180758"/>
                  </a:lnTo>
                  <a:lnTo>
                    <a:pt x="3857726" y="174625"/>
                  </a:lnTo>
                  <a:lnTo>
                    <a:pt x="3971746" y="174625"/>
                  </a:lnTo>
                  <a:lnTo>
                    <a:pt x="3971331" y="172736"/>
                  </a:lnTo>
                  <a:lnTo>
                    <a:pt x="3945824" y="144152"/>
                  </a:lnTo>
                  <a:lnTo>
                    <a:pt x="3907876" y="128011"/>
                  </a:lnTo>
                  <a:lnTo>
                    <a:pt x="3861219" y="122936"/>
                  </a:lnTo>
                  <a:close/>
                </a:path>
                <a:path w="4540250" h="518794">
                  <a:moveTo>
                    <a:pt x="4132935" y="132715"/>
                  </a:moveTo>
                  <a:lnTo>
                    <a:pt x="4057497" y="132715"/>
                  </a:lnTo>
                  <a:lnTo>
                    <a:pt x="4057497" y="508508"/>
                  </a:lnTo>
                  <a:lnTo>
                    <a:pt x="4132935" y="508508"/>
                  </a:lnTo>
                  <a:lnTo>
                    <a:pt x="4132935" y="283591"/>
                  </a:lnTo>
                  <a:lnTo>
                    <a:pt x="4139909" y="240807"/>
                  </a:lnTo>
                  <a:lnTo>
                    <a:pt x="4157819" y="214788"/>
                  </a:lnTo>
                  <a:lnTo>
                    <a:pt x="4182147" y="201866"/>
                  </a:lnTo>
                  <a:lnTo>
                    <a:pt x="4208373" y="198374"/>
                  </a:lnTo>
                  <a:lnTo>
                    <a:pt x="4239806" y="198374"/>
                  </a:lnTo>
                  <a:lnTo>
                    <a:pt x="4239806" y="191389"/>
                  </a:lnTo>
                  <a:lnTo>
                    <a:pt x="4132935" y="191389"/>
                  </a:lnTo>
                  <a:lnTo>
                    <a:pt x="4132935" y="132715"/>
                  </a:lnTo>
                  <a:close/>
                </a:path>
                <a:path w="4540250" h="518794">
                  <a:moveTo>
                    <a:pt x="4239806" y="198374"/>
                  </a:moveTo>
                  <a:lnTo>
                    <a:pt x="4208373" y="198374"/>
                  </a:lnTo>
                  <a:lnTo>
                    <a:pt x="4218098" y="198734"/>
                  </a:lnTo>
                  <a:lnTo>
                    <a:pt x="4226971" y="199683"/>
                  </a:lnTo>
                  <a:lnTo>
                    <a:pt x="4234403" y="201026"/>
                  </a:lnTo>
                  <a:lnTo>
                    <a:pt x="4239806" y="202565"/>
                  </a:lnTo>
                  <a:lnTo>
                    <a:pt x="4239806" y="198374"/>
                  </a:lnTo>
                  <a:close/>
                </a:path>
                <a:path w="4540250" h="518794">
                  <a:moveTo>
                    <a:pt x="4229328" y="122936"/>
                  </a:moveTo>
                  <a:lnTo>
                    <a:pt x="4221645" y="122936"/>
                  </a:lnTo>
                  <a:lnTo>
                    <a:pt x="4192384" y="127738"/>
                  </a:lnTo>
                  <a:lnTo>
                    <a:pt x="4168297" y="141446"/>
                  </a:lnTo>
                  <a:lnTo>
                    <a:pt x="4149055" y="163012"/>
                  </a:lnTo>
                  <a:lnTo>
                    <a:pt x="4134332" y="191389"/>
                  </a:lnTo>
                  <a:lnTo>
                    <a:pt x="4239806" y="191389"/>
                  </a:lnTo>
                  <a:lnTo>
                    <a:pt x="4239806" y="125730"/>
                  </a:lnTo>
                  <a:lnTo>
                    <a:pt x="4235615" y="123634"/>
                  </a:lnTo>
                  <a:lnTo>
                    <a:pt x="4229328" y="122936"/>
                  </a:lnTo>
                  <a:close/>
                </a:path>
                <a:path w="4540250" h="518794">
                  <a:moveTo>
                    <a:pt x="4433976" y="428879"/>
                  </a:moveTo>
                  <a:lnTo>
                    <a:pt x="4354347" y="428879"/>
                  </a:lnTo>
                  <a:lnTo>
                    <a:pt x="4354347" y="508508"/>
                  </a:lnTo>
                  <a:lnTo>
                    <a:pt x="4433976" y="508508"/>
                  </a:lnTo>
                  <a:lnTo>
                    <a:pt x="4433976" y="428879"/>
                  </a:lnTo>
                  <a:close/>
                </a:path>
                <a:path w="4540250" h="518794">
                  <a:moveTo>
                    <a:pt x="4521965" y="60071"/>
                  </a:moveTo>
                  <a:lnTo>
                    <a:pt x="4403940" y="60071"/>
                  </a:lnTo>
                  <a:lnTo>
                    <a:pt x="4430756" y="66139"/>
                  </a:lnTo>
                  <a:lnTo>
                    <a:pt x="4448208" y="82423"/>
                  </a:lnTo>
                  <a:lnTo>
                    <a:pt x="4457670" y="106041"/>
                  </a:lnTo>
                  <a:lnTo>
                    <a:pt x="4460519" y="134112"/>
                  </a:lnTo>
                  <a:lnTo>
                    <a:pt x="4453016" y="176746"/>
                  </a:lnTo>
                  <a:lnTo>
                    <a:pt x="4434260" y="207894"/>
                  </a:lnTo>
                  <a:lnTo>
                    <a:pt x="4385495" y="258703"/>
                  </a:lnTo>
                  <a:lnTo>
                    <a:pt x="4366739" y="289851"/>
                  </a:lnTo>
                  <a:lnTo>
                    <a:pt x="4359236" y="332486"/>
                  </a:lnTo>
                  <a:lnTo>
                    <a:pt x="4359236" y="374396"/>
                  </a:lnTo>
                  <a:lnTo>
                    <a:pt x="4430483" y="374396"/>
                  </a:lnTo>
                  <a:lnTo>
                    <a:pt x="4430483" y="345059"/>
                  </a:lnTo>
                  <a:lnTo>
                    <a:pt x="4438607" y="312698"/>
                  </a:lnTo>
                  <a:lnTo>
                    <a:pt x="4458915" y="284781"/>
                  </a:lnTo>
                  <a:lnTo>
                    <a:pt x="4485316" y="257135"/>
                  </a:lnTo>
                  <a:lnTo>
                    <a:pt x="4511716" y="225589"/>
                  </a:lnTo>
                  <a:lnTo>
                    <a:pt x="4532025" y="185972"/>
                  </a:lnTo>
                  <a:lnTo>
                    <a:pt x="4540148" y="134112"/>
                  </a:lnTo>
                  <a:lnTo>
                    <a:pt x="4534292" y="86904"/>
                  </a:lnTo>
                  <a:lnTo>
                    <a:pt x="4521965" y="60071"/>
                  </a:lnTo>
                  <a:close/>
                </a:path>
                <a:path w="4540250" h="518794">
                  <a:moveTo>
                    <a:pt x="4403242" y="0"/>
                  </a:moveTo>
                  <a:lnTo>
                    <a:pt x="4350307" y="8108"/>
                  </a:lnTo>
                  <a:lnTo>
                    <a:pt x="4311353" y="30666"/>
                  </a:lnTo>
                  <a:lnTo>
                    <a:pt x="4285106" y="65027"/>
                  </a:lnTo>
                  <a:lnTo>
                    <a:pt x="4270292" y="108541"/>
                  </a:lnTo>
                  <a:lnTo>
                    <a:pt x="4265637" y="158559"/>
                  </a:lnTo>
                  <a:lnTo>
                    <a:pt x="4341075" y="158559"/>
                  </a:lnTo>
                  <a:lnTo>
                    <a:pt x="4344219" y="118417"/>
                  </a:lnTo>
                  <a:lnTo>
                    <a:pt x="4354696" y="87312"/>
                  </a:lnTo>
                  <a:lnTo>
                    <a:pt x="4374080" y="67208"/>
                  </a:lnTo>
                  <a:lnTo>
                    <a:pt x="4403940" y="60071"/>
                  </a:lnTo>
                  <a:lnTo>
                    <a:pt x="4521965" y="60071"/>
                  </a:lnTo>
                  <a:lnTo>
                    <a:pt x="4517103" y="49487"/>
                  </a:lnTo>
                  <a:lnTo>
                    <a:pt x="4489152" y="22262"/>
                  </a:lnTo>
                  <a:lnTo>
                    <a:pt x="4451008" y="5632"/>
                  </a:lnTo>
                  <a:lnTo>
                    <a:pt x="44032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92274" y="757565"/>
              <a:ext cx="5749251" cy="6412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FDB71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562989" y="6584315"/>
              <a:ext cx="12390120" cy="1247140"/>
            </a:xfrm>
            <a:custGeom>
              <a:avLst/>
              <a:gdLst/>
              <a:ahLst/>
              <a:cxnLst/>
              <a:rect l="l" t="t" r="r" b="b"/>
              <a:pathLst>
                <a:path w="12390119" h="1247140">
                  <a:moveTo>
                    <a:pt x="292874" y="461632"/>
                  </a:moveTo>
                  <a:lnTo>
                    <a:pt x="167779" y="239229"/>
                  </a:lnTo>
                  <a:lnTo>
                    <a:pt x="159054" y="223710"/>
                  </a:lnTo>
                  <a:lnTo>
                    <a:pt x="141592" y="192671"/>
                  </a:lnTo>
                  <a:lnTo>
                    <a:pt x="281241" y="0"/>
                  </a:lnTo>
                  <a:lnTo>
                    <a:pt x="217881" y="0"/>
                  </a:lnTo>
                  <a:lnTo>
                    <a:pt x="58191" y="223710"/>
                  </a:lnTo>
                  <a:lnTo>
                    <a:pt x="56896" y="223710"/>
                  </a:lnTo>
                  <a:lnTo>
                    <a:pt x="56896" y="0"/>
                  </a:lnTo>
                  <a:lnTo>
                    <a:pt x="0" y="0"/>
                  </a:lnTo>
                  <a:lnTo>
                    <a:pt x="0" y="461632"/>
                  </a:lnTo>
                  <a:lnTo>
                    <a:pt x="56896" y="461632"/>
                  </a:lnTo>
                  <a:lnTo>
                    <a:pt x="56896" y="304520"/>
                  </a:lnTo>
                  <a:lnTo>
                    <a:pt x="104736" y="239229"/>
                  </a:lnTo>
                  <a:lnTo>
                    <a:pt x="229514" y="461632"/>
                  </a:lnTo>
                  <a:lnTo>
                    <a:pt x="292874" y="461632"/>
                  </a:lnTo>
                  <a:close/>
                </a:path>
                <a:path w="12390119" h="1247140">
                  <a:moveTo>
                    <a:pt x="541159" y="288366"/>
                  </a:moveTo>
                  <a:lnTo>
                    <a:pt x="538873" y="240969"/>
                  </a:lnTo>
                  <a:lnTo>
                    <a:pt x="531075" y="197700"/>
                  </a:lnTo>
                  <a:lnTo>
                    <a:pt x="516343" y="160591"/>
                  </a:lnTo>
                  <a:lnTo>
                    <a:pt x="484263" y="126453"/>
                  </a:lnTo>
                  <a:lnTo>
                    <a:pt x="484263" y="288366"/>
                  </a:lnTo>
                  <a:lnTo>
                    <a:pt x="481545" y="341833"/>
                  </a:lnTo>
                  <a:lnTo>
                    <a:pt x="471258" y="386321"/>
                  </a:lnTo>
                  <a:lnTo>
                    <a:pt x="450176" y="416750"/>
                  </a:lnTo>
                  <a:lnTo>
                    <a:pt x="415086" y="428015"/>
                  </a:lnTo>
                  <a:lnTo>
                    <a:pt x="381228" y="416750"/>
                  </a:lnTo>
                  <a:lnTo>
                    <a:pt x="360934" y="386321"/>
                  </a:lnTo>
                  <a:lnTo>
                    <a:pt x="351078" y="341833"/>
                  </a:lnTo>
                  <a:lnTo>
                    <a:pt x="348488" y="288366"/>
                  </a:lnTo>
                  <a:lnTo>
                    <a:pt x="351167" y="234911"/>
                  </a:lnTo>
                  <a:lnTo>
                    <a:pt x="361175" y="190411"/>
                  </a:lnTo>
                  <a:lnTo>
                    <a:pt x="381495" y="159981"/>
                  </a:lnTo>
                  <a:lnTo>
                    <a:pt x="415086" y="148704"/>
                  </a:lnTo>
                  <a:lnTo>
                    <a:pt x="450710" y="159981"/>
                  </a:lnTo>
                  <a:lnTo>
                    <a:pt x="471741" y="190411"/>
                  </a:lnTo>
                  <a:lnTo>
                    <a:pt x="481723" y="234911"/>
                  </a:lnTo>
                  <a:lnTo>
                    <a:pt x="484263" y="288366"/>
                  </a:lnTo>
                  <a:lnTo>
                    <a:pt x="484263" y="126453"/>
                  </a:lnTo>
                  <a:lnTo>
                    <a:pt x="460413" y="112763"/>
                  </a:lnTo>
                  <a:lnTo>
                    <a:pt x="416382" y="106032"/>
                  </a:lnTo>
                  <a:lnTo>
                    <a:pt x="372338" y="112763"/>
                  </a:lnTo>
                  <a:lnTo>
                    <a:pt x="316407" y="160591"/>
                  </a:lnTo>
                  <a:lnTo>
                    <a:pt x="301675" y="197700"/>
                  </a:lnTo>
                  <a:lnTo>
                    <a:pt x="293878" y="240969"/>
                  </a:lnTo>
                  <a:lnTo>
                    <a:pt x="291592" y="288366"/>
                  </a:lnTo>
                  <a:lnTo>
                    <a:pt x="293878" y="335775"/>
                  </a:lnTo>
                  <a:lnTo>
                    <a:pt x="301675" y="379031"/>
                  </a:lnTo>
                  <a:lnTo>
                    <a:pt x="316407" y="416140"/>
                  </a:lnTo>
                  <a:lnTo>
                    <a:pt x="372338" y="463969"/>
                  </a:lnTo>
                  <a:lnTo>
                    <a:pt x="416382" y="470687"/>
                  </a:lnTo>
                  <a:lnTo>
                    <a:pt x="460197" y="463969"/>
                  </a:lnTo>
                  <a:lnTo>
                    <a:pt x="506628" y="428015"/>
                  </a:lnTo>
                  <a:lnTo>
                    <a:pt x="530936" y="379031"/>
                  </a:lnTo>
                  <a:lnTo>
                    <a:pt x="538835" y="335775"/>
                  </a:lnTo>
                  <a:lnTo>
                    <a:pt x="541159" y="288366"/>
                  </a:lnTo>
                  <a:close/>
                </a:path>
                <a:path w="12390119" h="1247140">
                  <a:moveTo>
                    <a:pt x="823683" y="215950"/>
                  </a:moveTo>
                  <a:lnTo>
                    <a:pt x="814679" y="152590"/>
                  </a:lnTo>
                  <a:lnTo>
                    <a:pt x="786320" y="117398"/>
                  </a:lnTo>
                  <a:lnTo>
                    <a:pt x="734466" y="106032"/>
                  </a:lnTo>
                  <a:lnTo>
                    <a:pt x="710336" y="109613"/>
                  </a:lnTo>
                  <a:lnTo>
                    <a:pt x="686460" y="119621"/>
                  </a:lnTo>
                  <a:lnTo>
                    <a:pt x="665721" y="134962"/>
                  </a:lnTo>
                  <a:lnTo>
                    <a:pt x="651052" y="154533"/>
                  </a:lnTo>
                  <a:lnTo>
                    <a:pt x="649770" y="154533"/>
                  </a:lnTo>
                  <a:lnTo>
                    <a:pt x="649770" y="0"/>
                  </a:lnTo>
                  <a:lnTo>
                    <a:pt x="595452" y="0"/>
                  </a:lnTo>
                  <a:lnTo>
                    <a:pt x="595452" y="461632"/>
                  </a:lnTo>
                  <a:lnTo>
                    <a:pt x="649770" y="461632"/>
                  </a:lnTo>
                  <a:lnTo>
                    <a:pt x="649770" y="222415"/>
                  </a:lnTo>
                  <a:lnTo>
                    <a:pt x="656386" y="190512"/>
                  </a:lnTo>
                  <a:lnTo>
                    <a:pt x="673125" y="168833"/>
                  </a:lnTo>
                  <a:lnTo>
                    <a:pt x="695312" y="156502"/>
                  </a:lnTo>
                  <a:lnTo>
                    <a:pt x="706882" y="154533"/>
                  </a:lnTo>
                  <a:lnTo>
                    <a:pt x="718299" y="152590"/>
                  </a:lnTo>
                  <a:lnTo>
                    <a:pt x="747014" y="159778"/>
                  </a:lnTo>
                  <a:lnTo>
                    <a:pt x="762266" y="177571"/>
                  </a:lnTo>
                  <a:lnTo>
                    <a:pt x="768311" y="200329"/>
                  </a:lnTo>
                  <a:lnTo>
                    <a:pt x="769378" y="222415"/>
                  </a:lnTo>
                  <a:lnTo>
                    <a:pt x="769378" y="461632"/>
                  </a:lnTo>
                  <a:lnTo>
                    <a:pt x="823683" y="461632"/>
                  </a:lnTo>
                  <a:lnTo>
                    <a:pt x="823683" y="215950"/>
                  </a:lnTo>
                  <a:close/>
                </a:path>
                <a:path w="12390119" h="1247140">
                  <a:moveTo>
                    <a:pt x="826274" y="1187043"/>
                  </a:moveTo>
                  <a:lnTo>
                    <a:pt x="636841" y="1187043"/>
                  </a:lnTo>
                  <a:lnTo>
                    <a:pt x="636841" y="1021537"/>
                  </a:lnTo>
                  <a:lnTo>
                    <a:pt x="808177" y="1021537"/>
                  </a:lnTo>
                  <a:lnTo>
                    <a:pt x="808177" y="971105"/>
                  </a:lnTo>
                  <a:lnTo>
                    <a:pt x="636841" y="971105"/>
                  </a:lnTo>
                  <a:lnTo>
                    <a:pt x="636841" y="826274"/>
                  </a:lnTo>
                  <a:lnTo>
                    <a:pt x="818515" y="826274"/>
                  </a:lnTo>
                  <a:lnTo>
                    <a:pt x="818515" y="775843"/>
                  </a:lnTo>
                  <a:lnTo>
                    <a:pt x="579945" y="775843"/>
                  </a:lnTo>
                  <a:lnTo>
                    <a:pt x="579945" y="1237475"/>
                  </a:lnTo>
                  <a:lnTo>
                    <a:pt x="826274" y="1237475"/>
                  </a:lnTo>
                  <a:lnTo>
                    <a:pt x="826274" y="1187043"/>
                  </a:lnTo>
                  <a:close/>
                </a:path>
                <a:path w="12390119" h="1247140">
                  <a:moveTo>
                    <a:pt x="952334" y="0"/>
                  </a:moveTo>
                  <a:lnTo>
                    <a:pt x="898029" y="0"/>
                  </a:lnTo>
                  <a:lnTo>
                    <a:pt x="898029" y="461632"/>
                  </a:lnTo>
                  <a:lnTo>
                    <a:pt x="952334" y="461632"/>
                  </a:lnTo>
                  <a:lnTo>
                    <a:pt x="952334" y="0"/>
                  </a:lnTo>
                  <a:close/>
                </a:path>
                <a:path w="12390119" h="1247140">
                  <a:moveTo>
                    <a:pt x="1031875" y="885761"/>
                  </a:moveTo>
                  <a:lnTo>
                    <a:pt x="1026706" y="883170"/>
                  </a:lnTo>
                  <a:lnTo>
                    <a:pt x="1018946" y="881875"/>
                  </a:lnTo>
                  <a:lnTo>
                    <a:pt x="1007948" y="881875"/>
                  </a:lnTo>
                  <a:lnTo>
                    <a:pt x="981773" y="886739"/>
                  </a:lnTo>
                  <a:lnTo>
                    <a:pt x="961478" y="899909"/>
                  </a:lnTo>
                  <a:lnTo>
                    <a:pt x="945667" y="919251"/>
                  </a:lnTo>
                  <a:lnTo>
                    <a:pt x="932954" y="942657"/>
                  </a:lnTo>
                  <a:lnTo>
                    <a:pt x="931659" y="942657"/>
                  </a:lnTo>
                  <a:lnTo>
                    <a:pt x="931659" y="890930"/>
                  </a:lnTo>
                  <a:lnTo>
                    <a:pt x="877354" y="890930"/>
                  </a:lnTo>
                  <a:lnTo>
                    <a:pt x="877354" y="1237475"/>
                  </a:lnTo>
                  <a:lnTo>
                    <a:pt x="931659" y="1237475"/>
                  </a:lnTo>
                  <a:lnTo>
                    <a:pt x="931659" y="1018298"/>
                  </a:lnTo>
                  <a:lnTo>
                    <a:pt x="938949" y="981468"/>
                  </a:lnTo>
                  <a:lnTo>
                    <a:pt x="957033" y="955916"/>
                  </a:lnTo>
                  <a:lnTo>
                    <a:pt x="977658" y="942657"/>
                  </a:lnTo>
                  <a:lnTo>
                    <a:pt x="980211" y="941031"/>
                  </a:lnTo>
                  <a:lnTo>
                    <a:pt x="1002779" y="936193"/>
                  </a:lnTo>
                  <a:lnTo>
                    <a:pt x="1013955" y="936510"/>
                  </a:lnTo>
                  <a:lnTo>
                    <a:pt x="1021930" y="937247"/>
                  </a:lnTo>
                  <a:lnTo>
                    <a:pt x="1031875" y="938771"/>
                  </a:lnTo>
                  <a:lnTo>
                    <a:pt x="1031875" y="936193"/>
                  </a:lnTo>
                  <a:lnTo>
                    <a:pt x="1031875" y="885761"/>
                  </a:lnTo>
                  <a:close/>
                </a:path>
                <a:path w="12390119" h="1247140">
                  <a:moveTo>
                    <a:pt x="1254277" y="272846"/>
                  </a:moveTo>
                  <a:lnTo>
                    <a:pt x="1253439" y="252158"/>
                  </a:lnTo>
                  <a:lnTo>
                    <a:pt x="1252423" y="226707"/>
                  </a:lnTo>
                  <a:lnTo>
                    <a:pt x="1244079" y="181737"/>
                  </a:lnTo>
                  <a:lnTo>
                    <a:pt x="1227823" y="148704"/>
                  </a:lnTo>
                  <a:lnTo>
                    <a:pt x="1225092" y="143154"/>
                  </a:lnTo>
                  <a:lnTo>
                    <a:pt x="1197381" y="121056"/>
                  </a:lnTo>
                  <a:lnTo>
                    <a:pt x="1197381" y="233400"/>
                  </a:lnTo>
                  <a:lnTo>
                    <a:pt x="1197381" y="252158"/>
                  </a:lnTo>
                  <a:lnTo>
                    <a:pt x="1073886" y="252158"/>
                  </a:lnTo>
                  <a:lnTo>
                    <a:pt x="1073886" y="239229"/>
                  </a:lnTo>
                  <a:lnTo>
                    <a:pt x="1075791" y="216357"/>
                  </a:lnTo>
                  <a:lnTo>
                    <a:pt x="1084237" y="186207"/>
                  </a:lnTo>
                  <a:lnTo>
                    <a:pt x="1103337" y="159943"/>
                  </a:lnTo>
                  <a:lnTo>
                    <a:pt x="1137246" y="148704"/>
                  </a:lnTo>
                  <a:lnTo>
                    <a:pt x="1167104" y="156489"/>
                  </a:lnTo>
                  <a:lnTo>
                    <a:pt x="1185494" y="176517"/>
                  </a:lnTo>
                  <a:lnTo>
                    <a:pt x="1194803" y="203809"/>
                  </a:lnTo>
                  <a:lnTo>
                    <a:pt x="1197381" y="233400"/>
                  </a:lnTo>
                  <a:lnTo>
                    <a:pt x="1197381" y="121056"/>
                  </a:lnTo>
                  <a:lnTo>
                    <a:pt x="1191298" y="116192"/>
                  </a:lnTo>
                  <a:lnTo>
                    <a:pt x="1138542" y="106032"/>
                  </a:lnTo>
                  <a:lnTo>
                    <a:pt x="1092352" y="113906"/>
                  </a:lnTo>
                  <a:lnTo>
                    <a:pt x="1059116" y="135369"/>
                  </a:lnTo>
                  <a:lnTo>
                    <a:pt x="1036789" y="167220"/>
                  </a:lnTo>
                  <a:lnTo>
                    <a:pt x="1023353" y="206235"/>
                  </a:lnTo>
                  <a:lnTo>
                    <a:pt x="1016787" y="249199"/>
                  </a:lnTo>
                  <a:lnTo>
                    <a:pt x="1015047" y="292887"/>
                  </a:lnTo>
                  <a:lnTo>
                    <a:pt x="1019365" y="357314"/>
                  </a:lnTo>
                  <a:lnTo>
                    <a:pt x="1032802" y="407149"/>
                  </a:lnTo>
                  <a:lnTo>
                    <a:pt x="1056106" y="442556"/>
                  </a:lnTo>
                  <a:lnTo>
                    <a:pt x="1090028" y="463689"/>
                  </a:lnTo>
                  <a:lnTo>
                    <a:pt x="1135303" y="470687"/>
                  </a:lnTo>
                  <a:lnTo>
                    <a:pt x="1193584" y="456679"/>
                  </a:lnTo>
                  <a:lnTo>
                    <a:pt x="1223924" y="428015"/>
                  </a:lnTo>
                  <a:lnTo>
                    <a:pt x="1229144" y="423087"/>
                  </a:lnTo>
                  <a:lnTo>
                    <a:pt x="1246873" y="382587"/>
                  </a:lnTo>
                  <a:lnTo>
                    <a:pt x="1251686" y="347840"/>
                  </a:lnTo>
                  <a:lnTo>
                    <a:pt x="1197381" y="347840"/>
                  </a:lnTo>
                  <a:lnTo>
                    <a:pt x="1195463" y="371551"/>
                  </a:lnTo>
                  <a:lnTo>
                    <a:pt x="1187361" y="397878"/>
                  </a:lnTo>
                  <a:lnTo>
                    <a:pt x="1169555" y="419227"/>
                  </a:lnTo>
                  <a:lnTo>
                    <a:pt x="1138542" y="428015"/>
                  </a:lnTo>
                  <a:lnTo>
                    <a:pt x="1100035" y="414756"/>
                  </a:lnTo>
                  <a:lnTo>
                    <a:pt x="1080274" y="381546"/>
                  </a:lnTo>
                  <a:lnTo>
                    <a:pt x="1072984" y="338289"/>
                  </a:lnTo>
                  <a:lnTo>
                    <a:pt x="1071943" y="294830"/>
                  </a:lnTo>
                  <a:lnTo>
                    <a:pt x="1254277" y="294830"/>
                  </a:lnTo>
                  <a:lnTo>
                    <a:pt x="1254277" y="272846"/>
                  </a:lnTo>
                  <a:close/>
                </a:path>
                <a:path w="12390119" h="1247140">
                  <a:moveTo>
                    <a:pt x="1296949" y="775843"/>
                  </a:moveTo>
                  <a:lnTo>
                    <a:pt x="1245870" y="775843"/>
                  </a:lnTo>
                  <a:lnTo>
                    <a:pt x="1245870" y="1064209"/>
                  </a:lnTo>
                  <a:lnTo>
                    <a:pt x="1243317" y="1118971"/>
                  </a:lnTo>
                  <a:lnTo>
                    <a:pt x="1233258" y="1161910"/>
                  </a:lnTo>
                  <a:lnTo>
                    <a:pt x="1212037" y="1189951"/>
                  </a:lnTo>
                  <a:lnTo>
                    <a:pt x="1176045" y="1199972"/>
                  </a:lnTo>
                  <a:lnTo>
                    <a:pt x="1145133" y="1190396"/>
                  </a:lnTo>
                  <a:lnTo>
                    <a:pt x="1125689" y="1163129"/>
                  </a:lnTo>
                  <a:lnTo>
                    <a:pt x="1115580" y="1120343"/>
                  </a:lnTo>
                  <a:lnTo>
                    <a:pt x="1112685" y="1064209"/>
                  </a:lnTo>
                  <a:lnTo>
                    <a:pt x="1115580" y="1008087"/>
                  </a:lnTo>
                  <a:lnTo>
                    <a:pt x="1125689" y="965288"/>
                  </a:lnTo>
                  <a:lnTo>
                    <a:pt x="1145133" y="938022"/>
                  </a:lnTo>
                  <a:lnTo>
                    <a:pt x="1176045" y="928433"/>
                  </a:lnTo>
                  <a:lnTo>
                    <a:pt x="1211770" y="940193"/>
                  </a:lnTo>
                  <a:lnTo>
                    <a:pt x="1233017" y="971105"/>
                  </a:lnTo>
                  <a:lnTo>
                    <a:pt x="1243228" y="1014628"/>
                  </a:lnTo>
                  <a:lnTo>
                    <a:pt x="1245870" y="1064209"/>
                  </a:lnTo>
                  <a:lnTo>
                    <a:pt x="1245870" y="775843"/>
                  </a:lnTo>
                  <a:lnTo>
                    <a:pt x="1242631" y="775843"/>
                  </a:lnTo>
                  <a:lnTo>
                    <a:pt x="1242631" y="930376"/>
                  </a:lnTo>
                  <a:lnTo>
                    <a:pt x="1241348" y="930376"/>
                  </a:lnTo>
                  <a:lnTo>
                    <a:pt x="1240129" y="928433"/>
                  </a:lnTo>
                  <a:lnTo>
                    <a:pt x="1228598" y="909980"/>
                  </a:lnTo>
                  <a:lnTo>
                    <a:pt x="1210221" y="894740"/>
                  </a:lnTo>
                  <a:lnTo>
                    <a:pt x="1188326" y="885190"/>
                  </a:lnTo>
                  <a:lnTo>
                    <a:pt x="1165047" y="881875"/>
                  </a:lnTo>
                  <a:lnTo>
                    <a:pt x="1122832" y="890358"/>
                  </a:lnTo>
                  <a:lnTo>
                    <a:pt x="1073556" y="945896"/>
                  </a:lnTo>
                  <a:lnTo>
                    <a:pt x="1062266" y="984758"/>
                  </a:lnTo>
                  <a:lnTo>
                    <a:pt x="1057046" y="1025563"/>
                  </a:lnTo>
                  <a:lnTo>
                    <a:pt x="1055789" y="1064209"/>
                  </a:lnTo>
                  <a:lnTo>
                    <a:pt x="1059662" y="1124877"/>
                  </a:lnTo>
                  <a:lnTo>
                    <a:pt x="1071968" y="1175308"/>
                  </a:lnTo>
                  <a:lnTo>
                    <a:pt x="1093635" y="1213637"/>
                  </a:lnTo>
                  <a:lnTo>
                    <a:pt x="1125639" y="1237996"/>
                  </a:lnTo>
                  <a:lnTo>
                    <a:pt x="1168933" y="1246530"/>
                  </a:lnTo>
                  <a:lnTo>
                    <a:pt x="1195463" y="1242085"/>
                  </a:lnTo>
                  <a:lnTo>
                    <a:pt x="1217815" y="1230363"/>
                  </a:lnTo>
                  <a:lnTo>
                    <a:pt x="1234478" y="1213802"/>
                  </a:lnTo>
                  <a:lnTo>
                    <a:pt x="1241348" y="1199972"/>
                  </a:lnTo>
                  <a:lnTo>
                    <a:pt x="1243926" y="1194803"/>
                  </a:lnTo>
                  <a:lnTo>
                    <a:pt x="1245222" y="1194803"/>
                  </a:lnTo>
                  <a:lnTo>
                    <a:pt x="1245222" y="1237475"/>
                  </a:lnTo>
                  <a:lnTo>
                    <a:pt x="1296949" y="1237475"/>
                  </a:lnTo>
                  <a:lnTo>
                    <a:pt x="1296949" y="1194803"/>
                  </a:lnTo>
                  <a:lnTo>
                    <a:pt x="1296949" y="930376"/>
                  </a:lnTo>
                  <a:lnTo>
                    <a:pt x="1296949" y="775843"/>
                  </a:lnTo>
                  <a:close/>
                </a:path>
                <a:path w="12390119" h="1247140">
                  <a:moveTo>
                    <a:pt x="1448879" y="764857"/>
                  </a:moveTo>
                  <a:lnTo>
                    <a:pt x="1398447" y="764857"/>
                  </a:lnTo>
                  <a:lnTo>
                    <a:pt x="1398447" y="830160"/>
                  </a:lnTo>
                  <a:lnTo>
                    <a:pt x="1448879" y="830160"/>
                  </a:lnTo>
                  <a:lnTo>
                    <a:pt x="1448879" y="764857"/>
                  </a:lnTo>
                  <a:close/>
                </a:path>
                <a:path w="12390119" h="1247140">
                  <a:moveTo>
                    <a:pt x="1553616" y="764857"/>
                  </a:moveTo>
                  <a:lnTo>
                    <a:pt x="1503184" y="764857"/>
                  </a:lnTo>
                  <a:lnTo>
                    <a:pt x="1503184" y="830160"/>
                  </a:lnTo>
                  <a:lnTo>
                    <a:pt x="1553616" y="830160"/>
                  </a:lnTo>
                  <a:lnTo>
                    <a:pt x="1553616" y="764857"/>
                  </a:lnTo>
                  <a:close/>
                </a:path>
                <a:path w="12390119" h="1247140">
                  <a:moveTo>
                    <a:pt x="1600822" y="1064209"/>
                  </a:moveTo>
                  <a:lnTo>
                    <a:pt x="1598536" y="1016812"/>
                  </a:lnTo>
                  <a:lnTo>
                    <a:pt x="1590738" y="973543"/>
                  </a:lnTo>
                  <a:lnTo>
                    <a:pt x="1576006" y="936434"/>
                  </a:lnTo>
                  <a:lnTo>
                    <a:pt x="1543926" y="902296"/>
                  </a:lnTo>
                  <a:lnTo>
                    <a:pt x="1543926" y="1064209"/>
                  </a:lnTo>
                  <a:lnTo>
                    <a:pt x="1541208" y="1117676"/>
                  </a:lnTo>
                  <a:lnTo>
                    <a:pt x="1530908" y="1162164"/>
                  </a:lnTo>
                  <a:lnTo>
                    <a:pt x="1509814" y="1192593"/>
                  </a:lnTo>
                  <a:lnTo>
                    <a:pt x="1474736" y="1203858"/>
                  </a:lnTo>
                  <a:lnTo>
                    <a:pt x="1440865" y="1192593"/>
                  </a:lnTo>
                  <a:lnTo>
                    <a:pt x="1420583" y="1162164"/>
                  </a:lnTo>
                  <a:lnTo>
                    <a:pt x="1410728" y="1117676"/>
                  </a:lnTo>
                  <a:lnTo>
                    <a:pt x="1408150" y="1064209"/>
                  </a:lnTo>
                  <a:lnTo>
                    <a:pt x="1410817" y="1010754"/>
                  </a:lnTo>
                  <a:lnTo>
                    <a:pt x="1420825" y="966254"/>
                  </a:lnTo>
                  <a:lnTo>
                    <a:pt x="1441145" y="935824"/>
                  </a:lnTo>
                  <a:lnTo>
                    <a:pt x="1474736" y="924547"/>
                  </a:lnTo>
                  <a:lnTo>
                    <a:pt x="1510360" y="935824"/>
                  </a:lnTo>
                  <a:lnTo>
                    <a:pt x="1531391" y="966254"/>
                  </a:lnTo>
                  <a:lnTo>
                    <a:pt x="1541386" y="1010754"/>
                  </a:lnTo>
                  <a:lnTo>
                    <a:pt x="1543926" y="1064209"/>
                  </a:lnTo>
                  <a:lnTo>
                    <a:pt x="1543926" y="902296"/>
                  </a:lnTo>
                  <a:lnTo>
                    <a:pt x="1520063" y="888606"/>
                  </a:lnTo>
                  <a:lnTo>
                    <a:pt x="1476032" y="881875"/>
                  </a:lnTo>
                  <a:lnTo>
                    <a:pt x="1431988" y="888606"/>
                  </a:lnTo>
                  <a:lnTo>
                    <a:pt x="1376057" y="936434"/>
                  </a:lnTo>
                  <a:lnTo>
                    <a:pt x="1361325" y="973543"/>
                  </a:lnTo>
                  <a:lnTo>
                    <a:pt x="1353527" y="1016812"/>
                  </a:lnTo>
                  <a:lnTo>
                    <a:pt x="1351254" y="1064209"/>
                  </a:lnTo>
                  <a:lnTo>
                    <a:pt x="1353527" y="1111618"/>
                  </a:lnTo>
                  <a:lnTo>
                    <a:pt x="1361325" y="1154874"/>
                  </a:lnTo>
                  <a:lnTo>
                    <a:pt x="1376057" y="1191983"/>
                  </a:lnTo>
                  <a:lnTo>
                    <a:pt x="1431988" y="1239812"/>
                  </a:lnTo>
                  <a:lnTo>
                    <a:pt x="1476032" y="1246530"/>
                  </a:lnTo>
                  <a:lnTo>
                    <a:pt x="1519847" y="1239812"/>
                  </a:lnTo>
                  <a:lnTo>
                    <a:pt x="1552638" y="1220965"/>
                  </a:lnTo>
                  <a:lnTo>
                    <a:pt x="1566278" y="1203858"/>
                  </a:lnTo>
                  <a:lnTo>
                    <a:pt x="1575765" y="1191983"/>
                  </a:lnTo>
                  <a:lnTo>
                    <a:pt x="1590586" y="1154874"/>
                  </a:lnTo>
                  <a:lnTo>
                    <a:pt x="1598485" y="1111618"/>
                  </a:lnTo>
                  <a:lnTo>
                    <a:pt x="1600822" y="1064209"/>
                  </a:lnTo>
                  <a:close/>
                </a:path>
                <a:path w="12390119" h="1247140">
                  <a:moveTo>
                    <a:pt x="1697139" y="115087"/>
                  </a:moveTo>
                  <a:lnTo>
                    <a:pt x="1642821" y="115087"/>
                  </a:lnTo>
                  <a:lnTo>
                    <a:pt x="1642821" y="354304"/>
                  </a:lnTo>
                  <a:lnTo>
                    <a:pt x="1636204" y="386219"/>
                  </a:lnTo>
                  <a:lnTo>
                    <a:pt x="1619465" y="407885"/>
                  </a:lnTo>
                  <a:lnTo>
                    <a:pt x="1597279" y="420230"/>
                  </a:lnTo>
                  <a:lnTo>
                    <a:pt x="1574292" y="424129"/>
                  </a:lnTo>
                  <a:lnTo>
                    <a:pt x="1545577" y="416953"/>
                  </a:lnTo>
                  <a:lnTo>
                    <a:pt x="1530324" y="399161"/>
                  </a:lnTo>
                  <a:lnTo>
                    <a:pt x="1524279" y="376402"/>
                  </a:lnTo>
                  <a:lnTo>
                    <a:pt x="1523212" y="354304"/>
                  </a:lnTo>
                  <a:lnTo>
                    <a:pt x="1523212" y="115087"/>
                  </a:lnTo>
                  <a:lnTo>
                    <a:pt x="1468907" y="115087"/>
                  </a:lnTo>
                  <a:lnTo>
                    <a:pt x="1468907" y="360768"/>
                  </a:lnTo>
                  <a:lnTo>
                    <a:pt x="1470329" y="395401"/>
                  </a:lnTo>
                  <a:lnTo>
                    <a:pt x="1480299" y="431253"/>
                  </a:lnTo>
                  <a:lnTo>
                    <a:pt x="1507363" y="459333"/>
                  </a:lnTo>
                  <a:lnTo>
                    <a:pt x="1560068" y="470687"/>
                  </a:lnTo>
                  <a:lnTo>
                    <a:pt x="1585290" y="467372"/>
                  </a:lnTo>
                  <a:lnTo>
                    <a:pt x="1609128" y="457682"/>
                  </a:lnTo>
                  <a:lnTo>
                    <a:pt x="1629435" y="442048"/>
                  </a:lnTo>
                  <a:lnTo>
                    <a:pt x="1641881" y="424129"/>
                  </a:lnTo>
                  <a:lnTo>
                    <a:pt x="1644116" y="420903"/>
                  </a:lnTo>
                  <a:lnTo>
                    <a:pt x="1645412" y="420903"/>
                  </a:lnTo>
                  <a:lnTo>
                    <a:pt x="1645412" y="461632"/>
                  </a:lnTo>
                  <a:lnTo>
                    <a:pt x="1697139" y="461632"/>
                  </a:lnTo>
                  <a:lnTo>
                    <a:pt x="1697139" y="420903"/>
                  </a:lnTo>
                  <a:lnTo>
                    <a:pt x="1697139" y="115087"/>
                  </a:lnTo>
                  <a:close/>
                </a:path>
                <a:path w="12390119" h="1247140">
                  <a:moveTo>
                    <a:pt x="1712658" y="775843"/>
                  </a:moveTo>
                  <a:lnTo>
                    <a:pt x="1658353" y="775843"/>
                  </a:lnTo>
                  <a:lnTo>
                    <a:pt x="1658353" y="1237475"/>
                  </a:lnTo>
                  <a:lnTo>
                    <a:pt x="1712658" y="1237475"/>
                  </a:lnTo>
                  <a:lnTo>
                    <a:pt x="1712658" y="775843"/>
                  </a:lnTo>
                  <a:close/>
                </a:path>
                <a:path w="12390119" h="1247140">
                  <a:moveTo>
                    <a:pt x="1996478" y="215950"/>
                  </a:moveTo>
                  <a:lnTo>
                    <a:pt x="1987067" y="152590"/>
                  </a:lnTo>
                  <a:lnTo>
                    <a:pt x="1958022" y="117398"/>
                  </a:lnTo>
                  <a:lnTo>
                    <a:pt x="1905317" y="106032"/>
                  </a:lnTo>
                  <a:lnTo>
                    <a:pt x="1880095" y="109359"/>
                  </a:lnTo>
                  <a:lnTo>
                    <a:pt x="1856270" y="119049"/>
                  </a:lnTo>
                  <a:lnTo>
                    <a:pt x="1835950" y="134683"/>
                  </a:lnTo>
                  <a:lnTo>
                    <a:pt x="1821268" y="155816"/>
                  </a:lnTo>
                  <a:lnTo>
                    <a:pt x="1819973" y="155816"/>
                  </a:lnTo>
                  <a:lnTo>
                    <a:pt x="1819973" y="115087"/>
                  </a:lnTo>
                  <a:lnTo>
                    <a:pt x="1768246" y="115087"/>
                  </a:lnTo>
                  <a:lnTo>
                    <a:pt x="1768246" y="461632"/>
                  </a:lnTo>
                  <a:lnTo>
                    <a:pt x="1822564" y="461632"/>
                  </a:lnTo>
                  <a:lnTo>
                    <a:pt x="1822564" y="222415"/>
                  </a:lnTo>
                  <a:lnTo>
                    <a:pt x="1829181" y="190512"/>
                  </a:lnTo>
                  <a:lnTo>
                    <a:pt x="1845919" y="168833"/>
                  </a:lnTo>
                  <a:lnTo>
                    <a:pt x="1868106" y="156502"/>
                  </a:lnTo>
                  <a:lnTo>
                    <a:pt x="1872132" y="155816"/>
                  </a:lnTo>
                  <a:lnTo>
                    <a:pt x="1891093" y="152590"/>
                  </a:lnTo>
                  <a:lnTo>
                    <a:pt x="1919808" y="159778"/>
                  </a:lnTo>
                  <a:lnTo>
                    <a:pt x="1935060" y="177571"/>
                  </a:lnTo>
                  <a:lnTo>
                    <a:pt x="1941106" y="200329"/>
                  </a:lnTo>
                  <a:lnTo>
                    <a:pt x="1942172" y="222415"/>
                  </a:lnTo>
                  <a:lnTo>
                    <a:pt x="1942172" y="461632"/>
                  </a:lnTo>
                  <a:lnTo>
                    <a:pt x="1996478" y="461632"/>
                  </a:lnTo>
                  <a:lnTo>
                    <a:pt x="1996478" y="215950"/>
                  </a:lnTo>
                  <a:close/>
                </a:path>
                <a:path w="12390119" h="1247140">
                  <a:moveTo>
                    <a:pt x="2295817" y="0"/>
                  </a:moveTo>
                  <a:lnTo>
                    <a:pt x="2244750" y="0"/>
                  </a:lnTo>
                  <a:lnTo>
                    <a:pt x="2244750" y="288366"/>
                  </a:lnTo>
                  <a:lnTo>
                    <a:pt x="2242197" y="343128"/>
                  </a:lnTo>
                  <a:lnTo>
                    <a:pt x="2232139" y="386067"/>
                  </a:lnTo>
                  <a:lnTo>
                    <a:pt x="2210930" y="414108"/>
                  </a:lnTo>
                  <a:lnTo>
                    <a:pt x="2174925" y="424129"/>
                  </a:lnTo>
                  <a:lnTo>
                    <a:pt x="2144026" y="414553"/>
                  </a:lnTo>
                  <a:lnTo>
                    <a:pt x="2124583" y="387286"/>
                  </a:lnTo>
                  <a:lnTo>
                    <a:pt x="2114461" y="344500"/>
                  </a:lnTo>
                  <a:lnTo>
                    <a:pt x="2111565" y="288366"/>
                  </a:lnTo>
                  <a:lnTo>
                    <a:pt x="2114461" y="232244"/>
                  </a:lnTo>
                  <a:lnTo>
                    <a:pt x="2124583" y="189445"/>
                  </a:lnTo>
                  <a:lnTo>
                    <a:pt x="2144026" y="162179"/>
                  </a:lnTo>
                  <a:lnTo>
                    <a:pt x="2174925" y="152590"/>
                  </a:lnTo>
                  <a:lnTo>
                    <a:pt x="2210651" y="164350"/>
                  </a:lnTo>
                  <a:lnTo>
                    <a:pt x="2231898" y="195262"/>
                  </a:lnTo>
                  <a:lnTo>
                    <a:pt x="2242108" y="238785"/>
                  </a:lnTo>
                  <a:lnTo>
                    <a:pt x="2244750" y="288366"/>
                  </a:lnTo>
                  <a:lnTo>
                    <a:pt x="2244750" y="0"/>
                  </a:lnTo>
                  <a:lnTo>
                    <a:pt x="2241512" y="0"/>
                  </a:lnTo>
                  <a:lnTo>
                    <a:pt x="2241512" y="154533"/>
                  </a:lnTo>
                  <a:lnTo>
                    <a:pt x="2240216" y="154533"/>
                  </a:lnTo>
                  <a:lnTo>
                    <a:pt x="2238997" y="152590"/>
                  </a:lnTo>
                  <a:lnTo>
                    <a:pt x="2227478" y="134137"/>
                  </a:lnTo>
                  <a:lnTo>
                    <a:pt x="2209101" y="118897"/>
                  </a:lnTo>
                  <a:lnTo>
                    <a:pt x="2187219" y="109347"/>
                  </a:lnTo>
                  <a:lnTo>
                    <a:pt x="2163927" y="106032"/>
                  </a:lnTo>
                  <a:lnTo>
                    <a:pt x="2121712" y="114515"/>
                  </a:lnTo>
                  <a:lnTo>
                    <a:pt x="2072449" y="170053"/>
                  </a:lnTo>
                  <a:lnTo>
                    <a:pt x="2061159" y="208915"/>
                  </a:lnTo>
                  <a:lnTo>
                    <a:pt x="2055939" y="249720"/>
                  </a:lnTo>
                  <a:lnTo>
                    <a:pt x="2054669" y="288366"/>
                  </a:lnTo>
                  <a:lnTo>
                    <a:pt x="2058555" y="349034"/>
                  </a:lnTo>
                  <a:lnTo>
                    <a:pt x="2070849" y="399465"/>
                  </a:lnTo>
                  <a:lnTo>
                    <a:pt x="2092515" y="437794"/>
                  </a:lnTo>
                  <a:lnTo>
                    <a:pt x="2124519" y="462153"/>
                  </a:lnTo>
                  <a:lnTo>
                    <a:pt x="2167813" y="470687"/>
                  </a:lnTo>
                  <a:lnTo>
                    <a:pt x="2194344" y="466242"/>
                  </a:lnTo>
                  <a:lnTo>
                    <a:pt x="2216708" y="454520"/>
                  </a:lnTo>
                  <a:lnTo>
                    <a:pt x="2233358" y="437959"/>
                  </a:lnTo>
                  <a:lnTo>
                    <a:pt x="2240242" y="424129"/>
                  </a:lnTo>
                  <a:lnTo>
                    <a:pt x="2242807" y="418960"/>
                  </a:lnTo>
                  <a:lnTo>
                    <a:pt x="2244102" y="418960"/>
                  </a:lnTo>
                  <a:lnTo>
                    <a:pt x="2244102" y="461632"/>
                  </a:lnTo>
                  <a:lnTo>
                    <a:pt x="2295817" y="461632"/>
                  </a:lnTo>
                  <a:lnTo>
                    <a:pt x="2295817" y="418960"/>
                  </a:lnTo>
                  <a:lnTo>
                    <a:pt x="2295817" y="154533"/>
                  </a:lnTo>
                  <a:lnTo>
                    <a:pt x="2295817" y="0"/>
                  </a:lnTo>
                  <a:close/>
                </a:path>
                <a:path w="12390119" h="1247140">
                  <a:moveTo>
                    <a:pt x="5521109" y="799122"/>
                  </a:moveTo>
                  <a:lnTo>
                    <a:pt x="5331676" y="799122"/>
                  </a:lnTo>
                  <a:lnTo>
                    <a:pt x="5331676" y="633615"/>
                  </a:lnTo>
                  <a:lnTo>
                    <a:pt x="5503011" y="633615"/>
                  </a:lnTo>
                  <a:lnTo>
                    <a:pt x="5503011" y="583184"/>
                  </a:lnTo>
                  <a:lnTo>
                    <a:pt x="5331676" y="583184"/>
                  </a:lnTo>
                  <a:lnTo>
                    <a:pt x="5331676" y="438353"/>
                  </a:lnTo>
                  <a:lnTo>
                    <a:pt x="5513349" y="438353"/>
                  </a:lnTo>
                  <a:lnTo>
                    <a:pt x="5513349" y="387921"/>
                  </a:lnTo>
                  <a:lnTo>
                    <a:pt x="5274780" y="387921"/>
                  </a:lnTo>
                  <a:lnTo>
                    <a:pt x="5274780" y="849553"/>
                  </a:lnTo>
                  <a:lnTo>
                    <a:pt x="5521109" y="849553"/>
                  </a:lnTo>
                  <a:lnTo>
                    <a:pt x="5521109" y="799122"/>
                  </a:lnTo>
                  <a:close/>
                </a:path>
                <a:path w="12390119" h="1247140">
                  <a:moveTo>
                    <a:pt x="5726709" y="497840"/>
                  </a:moveTo>
                  <a:lnTo>
                    <a:pt x="5721540" y="495249"/>
                  </a:lnTo>
                  <a:lnTo>
                    <a:pt x="5713781" y="493953"/>
                  </a:lnTo>
                  <a:lnTo>
                    <a:pt x="5702782" y="493953"/>
                  </a:lnTo>
                  <a:lnTo>
                    <a:pt x="5676608" y="498817"/>
                  </a:lnTo>
                  <a:lnTo>
                    <a:pt x="5656313" y="511987"/>
                  </a:lnTo>
                  <a:lnTo>
                    <a:pt x="5640502" y="531329"/>
                  </a:lnTo>
                  <a:lnTo>
                    <a:pt x="5627789" y="554736"/>
                  </a:lnTo>
                  <a:lnTo>
                    <a:pt x="5626493" y="554736"/>
                  </a:lnTo>
                  <a:lnTo>
                    <a:pt x="5626493" y="503008"/>
                  </a:lnTo>
                  <a:lnTo>
                    <a:pt x="5572188" y="503008"/>
                  </a:lnTo>
                  <a:lnTo>
                    <a:pt x="5572188" y="849553"/>
                  </a:lnTo>
                  <a:lnTo>
                    <a:pt x="5626493" y="849553"/>
                  </a:lnTo>
                  <a:lnTo>
                    <a:pt x="5626493" y="630377"/>
                  </a:lnTo>
                  <a:lnTo>
                    <a:pt x="5633783" y="593547"/>
                  </a:lnTo>
                  <a:lnTo>
                    <a:pt x="5651868" y="567994"/>
                  </a:lnTo>
                  <a:lnTo>
                    <a:pt x="5672493" y="554736"/>
                  </a:lnTo>
                  <a:lnTo>
                    <a:pt x="5675046" y="553110"/>
                  </a:lnTo>
                  <a:lnTo>
                    <a:pt x="5697613" y="548271"/>
                  </a:lnTo>
                  <a:lnTo>
                    <a:pt x="5708789" y="548589"/>
                  </a:lnTo>
                  <a:lnTo>
                    <a:pt x="5716765" y="549325"/>
                  </a:lnTo>
                  <a:lnTo>
                    <a:pt x="5726709" y="550849"/>
                  </a:lnTo>
                  <a:lnTo>
                    <a:pt x="5726709" y="548271"/>
                  </a:lnTo>
                  <a:lnTo>
                    <a:pt x="5726709" y="497840"/>
                  </a:lnTo>
                  <a:close/>
                </a:path>
                <a:path w="12390119" h="1247140">
                  <a:moveTo>
                    <a:pt x="5991784" y="387921"/>
                  </a:moveTo>
                  <a:lnTo>
                    <a:pt x="5940704" y="387921"/>
                  </a:lnTo>
                  <a:lnTo>
                    <a:pt x="5940704" y="676287"/>
                  </a:lnTo>
                  <a:lnTo>
                    <a:pt x="5938151" y="731050"/>
                  </a:lnTo>
                  <a:lnTo>
                    <a:pt x="5928093" y="773988"/>
                  </a:lnTo>
                  <a:lnTo>
                    <a:pt x="5906871" y="802030"/>
                  </a:lnTo>
                  <a:lnTo>
                    <a:pt x="5870880" y="812050"/>
                  </a:lnTo>
                  <a:lnTo>
                    <a:pt x="5839968" y="802474"/>
                  </a:lnTo>
                  <a:lnTo>
                    <a:pt x="5820524" y="775208"/>
                  </a:lnTo>
                  <a:lnTo>
                    <a:pt x="5810415" y="732421"/>
                  </a:lnTo>
                  <a:lnTo>
                    <a:pt x="5807519" y="676287"/>
                  </a:lnTo>
                  <a:lnTo>
                    <a:pt x="5810415" y="620166"/>
                  </a:lnTo>
                  <a:lnTo>
                    <a:pt x="5820524" y="577367"/>
                  </a:lnTo>
                  <a:lnTo>
                    <a:pt x="5839968" y="550100"/>
                  </a:lnTo>
                  <a:lnTo>
                    <a:pt x="5870880" y="540512"/>
                  </a:lnTo>
                  <a:lnTo>
                    <a:pt x="5906605" y="552272"/>
                  </a:lnTo>
                  <a:lnTo>
                    <a:pt x="5927852" y="583184"/>
                  </a:lnTo>
                  <a:lnTo>
                    <a:pt x="5938063" y="626706"/>
                  </a:lnTo>
                  <a:lnTo>
                    <a:pt x="5940704" y="676287"/>
                  </a:lnTo>
                  <a:lnTo>
                    <a:pt x="5940704" y="387921"/>
                  </a:lnTo>
                  <a:lnTo>
                    <a:pt x="5937466" y="387921"/>
                  </a:lnTo>
                  <a:lnTo>
                    <a:pt x="5937466" y="542455"/>
                  </a:lnTo>
                  <a:lnTo>
                    <a:pt x="5936183" y="542455"/>
                  </a:lnTo>
                  <a:lnTo>
                    <a:pt x="5934964" y="540512"/>
                  </a:lnTo>
                  <a:lnTo>
                    <a:pt x="5923432" y="522058"/>
                  </a:lnTo>
                  <a:lnTo>
                    <a:pt x="5905055" y="506818"/>
                  </a:lnTo>
                  <a:lnTo>
                    <a:pt x="5883160" y="497268"/>
                  </a:lnTo>
                  <a:lnTo>
                    <a:pt x="5859881" y="493953"/>
                  </a:lnTo>
                  <a:lnTo>
                    <a:pt x="5817667" y="502437"/>
                  </a:lnTo>
                  <a:lnTo>
                    <a:pt x="5768391" y="557974"/>
                  </a:lnTo>
                  <a:lnTo>
                    <a:pt x="5757113" y="596836"/>
                  </a:lnTo>
                  <a:lnTo>
                    <a:pt x="5751893" y="637641"/>
                  </a:lnTo>
                  <a:lnTo>
                    <a:pt x="5750623" y="676287"/>
                  </a:lnTo>
                  <a:lnTo>
                    <a:pt x="5754509" y="736955"/>
                  </a:lnTo>
                  <a:lnTo>
                    <a:pt x="5766790" y="787387"/>
                  </a:lnTo>
                  <a:lnTo>
                    <a:pt x="5788457" y="825715"/>
                  </a:lnTo>
                  <a:lnTo>
                    <a:pt x="5820461" y="850074"/>
                  </a:lnTo>
                  <a:lnTo>
                    <a:pt x="5863768" y="858608"/>
                  </a:lnTo>
                  <a:lnTo>
                    <a:pt x="5890298" y="854163"/>
                  </a:lnTo>
                  <a:lnTo>
                    <a:pt x="5912663" y="842441"/>
                  </a:lnTo>
                  <a:lnTo>
                    <a:pt x="5929312" y="825881"/>
                  </a:lnTo>
                  <a:lnTo>
                    <a:pt x="5936183" y="812050"/>
                  </a:lnTo>
                  <a:lnTo>
                    <a:pt x="5938761" y="806881"/>
                  </a:lnTo>
                  <a:lnTo>
                    <a:pt x="5940056" y="806881"/>
                  </a:lnTo>
                  <a:lnTo>
                    <a:pt x="5940056" y="849553"/>
                  </a:lnTo>
                  <a:lnTo>
                    <a:pt x="5991784" y="849553"/>
                  </a:lnTo>
                  <a:lnTo>
                    <a:pt x="5991784" y="806881"/>
                  </a:lnTo>
                  <a:lnTo>
                    <a:pt x="5991784" y="542455"/>
                  </a:lnTo>
                  <a:lnTo>
                    <a:pt x="5991784" y="387921"/>
                  </a:lnTo>
                  <a:close/>
                </a:path>
                <a:path w="12390119" h="1247140">
                  <a:moveTo>
                    <a:pt x="6291123" y="503008"/>
                  </a:moveTo>
                  <a:lnTo>
                    <a:pt x="6240043" y="503008"/>
                  </a:lnTo>
                  <a:lnTo>
                    <a:pt x="6240043" y="676287"/>
                  </a:lnTo>
                  <a:lnTo>
                    <a:pt x="6237389" y="726097"/>
                  </a:lnTo>
                  <a:lnTo>
                    <a:pt x="6227115" y="766318"/>
                  </a:lnTo>
                  <a:lnTo>
                    <a:pt x="6205677" y="793216"/>
                  </a:lnTo>
                  <a:lnTo>
                    <a:pt x="6169571" y="803008"/>
                  </a:lnTo>
                  <a:lnTo>
                    <a:pt x="6136856" y="791121"/>
                  </a:lnTo>
                  <a:lnTo>
                    <a:pt x="6117844" y="760742"/>
                  </a:lnTo>
                  <a:lnTo>
                    <a:pt x="6109017" y="719823"/>
                  </a:lnTo>
                  <a:lnTo>
                    <a:pt x="6106858" y="676287"/>
                  </a:lnTo>
                  <a:lnTo>
                    <a:pt x="6109754" y="620166"/>
                  </a:lnTo>
                  <a:lnTo>
                    <a:pt x="6119863" y="577367"/>
                  </a:lnTo>
                  <a:lnTo>
                    <a:pt x="6139307" y="550100"/>
                  </a:lnTo>
                  <a:lnTo>
                    <a:pt x="6170219" y="540512"/>
                  </a:lnTo>
                  <a:lnTo>
                    <a:pt x="6205944" y="552272"/>
                  </a:lnTo>
                  <a:lnTo>
                    <a:pt x="6227191" y="583184"/>
                  </a:lnTo>
                  <a:lnTo>
                    <a:pt x="6237402" y="626706"/>
                  </a:lnTo>
                  <a:lnTo>
                    <a:pt x="6240043" y="676287"/>
                  </a:lnTo>
                  <a:lnTo>
                    <a:pt x="6240043" y="503008"/>
                  </a:lnTo>
                  <a:lnTo>
                    <a:pt x="6239408" y="503008"/>
                  </a:lnTo>
                  <a:lnTo>
                    <a:pt x="6239408" y="546976"/>
                  </a:lnTo>
                  <a:lnTo>
                    <a:pt x="6238113" y="546976"/>
                  </a:lnTo>
                  <a:lnTo>
                    <a:pt x="6212243" y="510044"/>
                  </a:lnTo>
                  <a:lnTo>
                    <a:pt x="6163107" y="493953"/>
                  </a:lnTo>
                  <a:lnTo>
                    <a:pt x="6117577" y="503923"/>
                  </a:lnTo>
                  <a:lnTo>
                    <a:pt x="6085294" y="531139"/>
                  </a:lnTo>
                  <a:lnTo>
                    <a:pt x="6064466" y="571614"/>
                  </a:lnTo>
                  <a:lnTo>
                    <a:pt x="6053290" y="621334"/>
                  </a:lnTo>
                  <a:lnTo>
                    <a:pt x="6049962" y="676287"/>
                  </a:lnTo>
                  <a:lnTo>
                    <a:pt x="6051435" y="711936"/>
                  </a:lnTo>
                  <a:lnTo>
                    <a:pt x="6058687" y="757110"/>
                  </a:lnTo>
                  <a:lnTo>
                    <a:pt x="6075934" y="801789"/>
                  </a:lnTo>
                  <a:lnTo>
                    <a:pt x="6107392" y="835952"/>
                  </a:lnTo>
                  <a:lnTo>
                    <a:pt x="6157290" y="849553"/>
                  </a:lnTo>
                  <a:lnTo>
                    <a:pt x="6182233" y="846378"/>
                  </a:lnTo>
                  <a:lnTo>
                    <a:pt x="6204648" y="837196"/>
                  </a:lnTo>
                  <a:lnTo>
                    <a:pt x="6222936" y="822553"/>
                  </a:lnTo>
                  <a:lnTo>
                    <a:pt x="6235522" y="803008"/>
                  </a:lnTo>
                  <a:lnTo>
                    <a:pt x="6236817" y="803008"/>
                  </a:lnTo>
                  <a:lnTo>
                    <a:pt x="6236779" y="849553"/>
                  </a:lnTo>
                  <a:lnTo>
                    <a:pt x="6229375" y="896023"/>
                  </a:lnTo>
                  <a:lnTo>
                    <a:pt x="6169571" y="925842"/>
                  </a:lnTo>
                  <a:lnTo>
                    <a:pt x="6149238" y="923429"/>
                  </a:lnTo>
                  <a:lnTo>
                    <a:pt x="6132068" y="915746"/>
                  </a:lnTo>
                  <a:lnTo>
                    <a:pt x="6119749" y="902119"/>
                  </a:lnTo>
                  <a:lnTo>
                    <a:pt x="6113970" y="881875"/>
                  </a:lnTo>
                  <a:lnTo>
                    <a:pt x="6059665" y="881875"/>
                  </a:lnTo>
                  <a:lnTo>
                    <a:pt x="6077991" y="931964"/>
                  </a:lnTo>
                  <a:lnTo>
                    <a:pt x="6111710" y="957694"/>
                  </a:lnTo>
                  <a:lnTo>
                    <a:pt x="6147854" y="967168"/>
                  </a:lnTo>
                  <a:lnTo>
                    <a:pt x="6173457" y="968514"/>
                  </a:lnTo>
                  <a:lnTo>
                    <a:pt x="6212256" y="963790"/>
                  </a:lnTo>
                  <a:lnTo>
                    <a:pt x="6244755" y="948702"/>
                  </a:lnTo>
                  <a:lnTo>
                    <a:pt x="6265938" y="925842"/>
                  </a:lnTo>
                  <a:lnTo>
                    <a:pt x="6269621" y="921880"/>
                  </a:lnTo>
                  <a:lnTo>
                    <a:pt x="6285522" y="881951"/>
                  </a:lnTo>
                  <a:lnTo>
                    <a:pt x="6291123" y="827570"/>
                  </a:lnTo>
                  <a:lnTo>
                    <a:pt x="6291123" y="546976"/>
                  </a:lnTo>
                  <a:lnTo>
                    <a:pt x="6291123" y="503008"/>
                  </a:lnTo>
                  <a:close/>
                </a:path>
                <a:path w="12390119" h="1247140">
                  <a:moveTo>
                    <a:pt x="6605333" y="811403"/>
                  </a:moveTo>
                  <a:lnTo>
                    <a:pt x="6602755" y="813346"/>
                  </a:lnTo>
                  <a:lnTo>
                    <a:pt x="6599517" y="814641"/>
                  </a:lnTo>
                  <a:lnTo>
                    <a:pt x="6592405" y="814641"/>
                  </a:lnTo>
                  <a:lnTo>
                    <a:pt x="6582410" y="812393"/>
                  </a:lnTo>
                  <a:lnTo>
                    <a:pt x="6579502" y="808824"/>
                  </a:lnTo>
                  <a:lnTo>
                    <a:pt x="6577457" y="806323"/>
                  </a:lnTo>
                  <a:lnTo>
                    <a:pt x="6575768" y="797471"/>
                  </a:lnTo>
                  <a:lnTo>
                    <a:pt x="6575603" y="786841"/>
                  </a:lnTo>
                  <a:lnTo>
                    <a:pt x="6575603" y="660768"/>
                  </a:lnTo>
                  <a:lnTo>
                    <a:pt x="6575603" y="593521"/>
                  </a:lnTo>
                  <a:lnTo>
                    <a:pt x="6564719" y="536625"/>
                  </a:lnTo>
                  <a:lnTo>
                    <a:pt x="6531140" y="504431"/>
                  </a:lnTo>
                  <a:lnTo>
                    <a:pt x="6470218" y="493953"/>
                  </a:lnTo>
                  <a:lnTo>
                    <a:pt x="6417107" y="500735"/>
                  </a:lnTo>
                  <a:lnTo>
                    <a:pt x="6380988" y="521512"/>
                  </a:lnTo>
                  <a:lnTo>
                    <a:pt x="6360376" y="556971"/>
                  </a:lnTo>
                  <a:lnTo>
                    <a:pt x="6353835" y="607745"/>
                  </a:lnTo>
                  <a:lnTo>
                    <a:pt x="6408140" y="607745"/>
                  </a:lnTo>
                  <a:lnTo>
                    <a:pt x="6408140" y="604520"/>
                  </a:lnTo>
                  <a:lnTo>
                    <a:pt x="6409068" y="588467"/>
                  </a:lnTo>
                  <a:lnTo>
                    <a:pt x="6415570" y="565734"/>
                  </a:lnTo>
                  <a:lnTo>
                    <a:pt x="6433236" y="545426"/>
                  </a:lnTo>
                  <a:lnTo>
                    <a:pt x="6467627" y="536625"/>
                  </a:lnTo>
                  <a:lnTo>
                    <a:pt x="6491592" y="539978"/>
                  </a:lnTo>
                  <a:lnTo>
                    <a:pt x="6509004" y="549808"/>
                  </a:lnTo>
                  <a:lnTo>
                    <a:pt x="6519634" y="565823"/>
                  </a:lnTo>
                  <a:lnTo>
                    <a:pt x="6523228" y="587705"/>
                  </a:lnTo>
                  <a:lnTo>
                    <a:pt x="6522694" y="606171"/>
                  </a:lnTo>
                  <a:lnTo>
                    <a:pt x="6521285" y="610857"/>
                  </a:lnTo>
                  <a:lnTo>
                    <a:pt x="6521285" y="660768"/>
                  </a:lnTo>
                  <a:lnTo>
                    <a:pt x="6521285" y="749985"/>
                  </a:lnTo>
                  <a:lnTo>
                    <a:pt x="6515468" y="775576"/>
                  </a:lnTo>
                  <a:lnTo>
                    <a:pt x="6499949" y="796544"/>
                  </a:lnTo>
                  <a:lnTo>
                    <a:pt x="6477648" y="810729"/>
                  </a:lnTo>
                  <a:lnTo>
                    <a:pt x="6451460" y="815936"/>
                  </a:lnTo>
                  <a:lnTo>
                    <a:pt x="6428232" y="811644"/>
                  </a:lnTo>
                  <a:lnTo>
                    <a:pt x="6413068" y="799528"/>
                  </a:lnTo>
                  <a:lnTo>
                    <a:pt x="6404813" y="780757"/>
                  </a:lnTo>
                  <a:lnTo>
                    <a:pt x="6402324" y="756450"/>
                  </a:lnTo>
                  <a:lnTo>
                    <a:pt x="6404013" y="736587"/>
                  </a:lnTo>
                  <a:lnTo>
                    <a:pt x="6428841" y="701497"/>
                  </a:lnTo>
                  <a:lnTo>
                    <a:pt x="6476263" y="683082"/>
                  </a:lnTo>
                  <a:lnTo>
                    <a:pt x="6501295" y="673862"/>
                  </a:lnTo>
                  <a:lnTo>
                    <a:pt x="6521285" y="660768"/>
                  </a:lnTo>
                  <a:lnTo>
                    <a:pt x="6521285" y="610857"/>
                  </a:lnTo>
                  <a:lnTo>
                    <a:pt x="6518542" y="619950"/>
                  </a:lnTo>
                  <a:lnTo>
                    <a:pt x="6506858" y="630720"/>
                  </a:lnTo>
                  <a:lnTo>
                    <a:pt x="6483794" y="640080"/>
                  </a:lnTo>
                  <a:lnTo>
                    <a:pt x="6410731" y="662063"/>
                  </a:lnTo>
                  <a:lnTo>
                    <a:pt x="6381699" y="675843"/>
                  </a:lnTo>
                  <a:lnTo>
                    <a:pt x="6361341" y="696569"/>
                  </a:lnTo>
                  <a:lnTo>
                    <a:pt x="6349352" y="723976"/>
                  </a:lnTo>
                  <a:lnTo>
                    <a:pt x="6345428" y="757745"/>
                  </a:lnTo>
                  <a:lnTo>
                    <a:pt x="6351079" y="799693"/>
                  </a:lnTo>
                  <a:lnTo>
                    <a:pt x="6368377" y="831456"/>
                  </a:lnTo>
                  <a:lnTo>
                    <a:pt x="6397803" y="851585"/>
                  </a:lnTo>
                  <a:lnTo>
                    <a:pt x="6439827" y="858608"/>
                  </a:lnTo>
                  <a:lnTo>
                    <a:pt x="6464313" y="855205"/>
                  </a:lnTo>
                  <a:lnTo>
                    <a:pt x="6487338" y="845362"/>
                  </a:lnTo>
                  <a:lnTo>
                    <a:pt x="6507467" y="829703"/>
                  </a:lnTo>
                  <a:lnTo>
                    <a:pt x="6517856" y="815936"/>
                  </a:lnTo>
                  <a:lnTo>
                    <a:pt x="6523228" y="808824"/>
                  </a:lnTo>
                  <a:lnTo>
                    <a:pt x="6524523" y="808824"/>
                  </a:lnTo>
                  <a:lnTo>
                    <a:pt x="6530200" y="834618"/>
                  </a:lnTo>
                  <a:lnTo>
                    <a:pt x="6542303" y="847852"/>
                  </a:lnTo>
                  <a:lnTo>
                    <a:pt x="6557797" y="852741"/>
                  </a:lnTo>
                  <a:lnTo>
                    <a:pt x="6573660" y="853427"/>
                  </a:lnTo>
                  <a:lnTo>
                    <a:pt x="6583693" y="853020"/>
                  </a:lnTo>
                  <a:lnTo>
                    <a:pt x="6592887" y="852068"/>
                  </a:lnTo>
                  <a:lnTo>
                    <a:pt x="6600380" y="850988"/>
                  </a:lnTo>
                  <a:lnTo>
                    <a:pt x="6605333" y="850201"/>
                  </a:lnTo>
                  <a:lnTo>
                    <a:pt x="6605333" y="814641"/>
                  </a:lnTo>
                  <a:lnTo>
                    <a:pt x="6605333" y="811403"/>
                  </a:lnTo>
                  <a:close/>
                </a:path>
                <a:path w="12390119" h="1247140">
                  <a:moveTo>
                    <a:pt x="6860718" y="749985"/>
                  </a:moveTo>
                  <a:lnTo>
                    <a:pt x="6853301" y="707466"/>
                  </a:lnTo>
                  <a:lnTo>
                    <a:pt x="6806705" y="663625"/>
                  </a:lnTo>
                  <a:lnTo>
                    <a:pt x="6744678" y="642658"/>
                  </a:lnTo>
                  <a:lnTo>
                    <a:pt x="6717347" y="631431"/>
                  </a:lnTo>
                  <a:lnTo>
                    <a:pt x="6698005" y="614997"/>
                  </a:lnTo>
                  <a:lnTo>
                    <a:pt x="6690677" y="589648"/>
                  </a:lnTo>
                  <a:lnTo>
                    <a:pt x="6697002" y="560908"/>
                  </a:lnTo>
                  <a:lnTo>
                    <a:pt x="6712255" y="544957"/>
                  </a:lnTo>
                  <a:lnTo>
                    <a:pt x="6730771" y="538099"/>
                  </a:lnTo>
                  <a:lnTo>
                    <a:pt x="6746926" y="536625"/>
                  </a:lnTo>
                  <a:lnTo>
                    <a:pt x="6771538" y="541058"/>
                  </a:lnTo>
                  <a:lnTo>
                    <a:pt x="6787248" y="554088"/>
                  </a:lnTo>
                  <a:lnTo>
                    <a:pt x="6795554" y="575373"/>
                  </a:lnTo>
                  <a:lnTo>
                    <a:pt x="6797992" y="604520"/>
                  </a:lnTo>
                  <a:lnTo>
                    <a:pt x="6852310" y="604520"/>
                  </a:lnTo>
                  <a:lnTo>
                    <a:pt x="6838366" y="536625"/>
                  </a:lnTo>
                  <a:lnTo>
                    <a:pt x="6805930" y="505510"/>
                  </a:lnTo>
                  <a:lnTo>
                    <a:pt x="6746926" y="493953"/>
                  </a:lnTo>
                  <a:lnTo>
                    <a:pt x="6704279" y="499821"/>
                  </a:lnTo>
                  <a:lnTo>
                    <a:pt x="6669087" y="517563"/>
                  </a:lnTo>
                  <a:lnTo>
                    <a:pt x="6645173" y="547420"/>
                  </a:lnTo>
                  <a:lnTo>
                    <a:pt x="6636359" y="589648"/>
                  </a:lnTo>
                  <a:lnTo>
                    <a:pt x="6643776" y="633018"/>
                  </a:lnTo>
                  <a:lnTo>
                    <a:pt x="6663271" y="660120"/>
                  </a:lnTo>
                  <a:lnTo>
                    <a:pt x="6690639" y="676567"/>
                  </a:lnTo>
                  <a:lnTo>
                    <a:pt x="6721703" y="687920"/>
                  </a:lnTo>
                  <a:lnTo>
                    <a:pt x="6752387" y="698119"/>
                  </a:lnTo>
                  <a:lnTo>
                    <a:pt x="6779565" y="710793"/>
                  </a:lnTo>
                  <a:lnTo>
                    <a:pt x="6798983" y="729665"/>
                  </a:lnTo>
                  <a:lnTo>
                    <a:pt x="6806400" y="758393"/>
                  </a:lnTo>
                  <a:lnTo>
                    <a:pt x="6799859" y="788123"/>
                  </a:lnTo>
                  <a:lnTo>
                    <a:pt x="6784175" y="805599"/>
                  </a:lnTo>
                  <a:lnTo>
                    <a:pt x="6765214" y="813866"/>
                  </a:lnTo>
                  <a:lnTo>
                    <a:pt x="6748856" y="815936"/>
                  </a:lnTo>
                  <a:lnTo>
                    <a:pt x="6716115" y="809320"/>
                  </a:lnTo>
                  <a:lnTo>
                    <a:pt x="6696405" y="791616"/>
                  </a:lnTo>
                  <a:lnTo>
                    <a:pt x="6686766" y="766025"/>
                  </a:lnTo>
                  <a:lnTo>
                    <a:pt x="6684213" y="735761"/>
                  </a:lnTo>
                  <a:lnTo>
                    <a:pt x="6629895" y="735761"/>
                  </a:lnTo>
                  <a:lnTo>
                    <a:pt x="6637883" y="794372"/>
                  </a:lnTo>
                  <a:lnTo>
                    <a:pt x="6691300" y="849249"/>
                  </a:lnTo>
                  <a:lnTo>
                    <a:pt x="6748856" y="858608"/>
                  </a:lnTo>
                  <a:lnTo>
                    <a:pt x="6793611" y="851827"/>
                  </a:lnTo>
                  <a:lnTo>
                    <a:pt x="6829031" y="831456"/>
                  </a:lnTo>
                  <a:lnTo>
                    <a:pt x="6839674" y="815936"/>
                  </a:lnTo>
                  <a:lnTo>
                    <a:pt x="6852323" y="797509"/>
                  </a:lnTo>
                  <a:lnTo>
                    <a:pt x="6860718" y="749985"/>
                  </a:lnTo>
                  <a:close/>
                </a:path>
                <a:path w="12390119" h="1247140">
                  <a:moveTo>
                    <a:pt x="10005200" y="775843"/>
                  </a:moveTo>
                  <a:lnTo>
                    <a:pt x="9948304" y="775843"/>
                  </a:lnTo>
                  <a:lnTo>
                    <a:pt x="9877831" y="1153426"/>
                  </a:lnTo>
                  <a:lnTo>
                    <a:pt x="9876549" y="1153426"/>
                  </a:lnTo>
                  <a:lnTo>
                    <a:pt x="9826447" y="863777"/>
                  </a:lnTo>
                  <a:lnTo>
                    <a:pt x="9811245" y="775843"/>
                  </a:lnTo>
                  <a:lnTo>
                    <a:pt x="9742716" y="775843"/>
                  </a:lnTo>
                  <a:lnTo>
                    <a:pt x="9677413" y="1153426"/>
                  </a:lnTo>
                  <a:lnTo>
                    <a:pt x="9676117" y="1153426"/>
                  </a:lnTo>
                  <a:lnTo>
                    <a:pt x="9605645" y="775843"/>
                  </a:lnTo>
                  <a:lnTo>
                    <a:pt x="9548749" y="775843"/>
                  </a:lnTo>
                  <a:lnTo>
                    <a:pt x="9640557" y="1237475"/>
                  </a:lnTo>
                  <a:lnTo>
                    <a:pt x="9709734" y="1237475"/>
                  </a:lnTo>
                  <a:lnTo>
                    <a:pt x="9724707" y="1153426"/>
                  </a:lnTo>
                  <a:lnTo>
                    <a:pt x="9776333" y="863777"/>
                  </a:lnTo>
                  <a:lnTo>
                    <a:pt x="9777628" y="863777"/>
                  </a:lnTo>
                  <a:lnTo>
                    <a:pt x="9840989" y="1237475"/>
                  </a:lnTo>
                  <a:lnTo>
                    <a:pt x="9910166" y="1237475"/>
                  </a:lnTo>
                  <a:lnTo>
                    <a:pt x="9927463" y="1153426"/>
                  </a:lnTo>
                  <a:lnTo>
                    <a:pt x="10005200" y="775843"/>
                  </a:lnTo>
                  <a:close/>
                </a:path>
                <a:path w="12390119" h="1247140">
                  <a:moveTo>
                    <a:pt x="10189756" y="0"/>
                  </a:moveTo>
                  <a:lnTo>
                    <a:pt x="10132860" y="0"/>
                  </a:lnTo>
                  <a:lnTo>
                    <a:pt x="10062388" y="377583"/>
                  </a:lnTo>
                  <a:lnTo>
                    <a:pt x="10061105" y="377583"/>
                  </a:lnTo>
                  <a:lnTo>
                    <a:pt x="10011016" y="87934"/>
                  </a:lnTo>
                  <a:lnTo>
                    <a:pt x="9995802" y="0"/>
                  </a:lnTo>
                  <a:lnTo>
                    <a:pt x="9927272" y="0"/>
                  </a:lnTo>
                  <a:lnTo>
                    <a:pt x="9861969" y="377583"/>
                  </a:lnTo>
                  <a:lnTo>
                    <a:pt x="9860674" y="377583"/>
                  </a:lnTo>
                  <a:lnTo>
                    <a:pt x="9790201" y="0"/>
                  </a:lnTo>
                  <a:lnTo>
                    <a:pt x="9733305" y="0"/>
                  </a:lnTo>
                  <a:lnTo>
                    <a:pt x="9825114" y="461632"/>
                  </a:lnTo>
                  <a:lnTo>
                    <a:pt x="9894291" y="461632"/>
                  </a:lnTo>
                  <a:lnTo>
                    <a:pt x="9909277" y="377583"/>
                  </a:lnTo>
                  <a:lnTo>
                    <a:pt x="9960889" y="87934"/>
                  </a:lnTo>
                  <a:lnTo>
                    <a:pt x="9962185" y="87934"/>
                  </a:lnTo>
                  <a:lnTo>
                    <a:pt x="10025545" y="461632"/>
                  </a:lnTo>
                  <a:lnTo>
                    <a:pt x="10094722" y="461632"/>
                  </a:lnTo>
                  <a:lnTo>
                    <a:pt x="10112032" y="377583"/>
                  </a:lnTo>
                  <a:lnTo>
                    <a:pt x="10189756" y="0"/>
                  </a:lnTo>
                  <a:close/>
                </a:path>
                <a:path w="12390119" h="1247140">
                  <a:moveTo>
                    <a:pt x="10277386" y="1199324"/>
                  </a:moveTo>
                  <a:lnTo>
                    <a:pt x="10274808" y="1201267"/>
                  </a:lnTo>
                  <a:lnTo>
                    <a:pt x="10271569" y="1202563"/>
                  </a:lnTo>
                  <a:lnTo>
                    <a:pt x="10264457" y="1202563"/>
                  </a:lnTo>
                  <a:lnTo>
                    <a:pt x="10254463" y="1200315"/>
                  </a:lnTo>
                  <a:lnTo>
                    <a:pt x="10251554" y="1196746"/>
                  </a:lnTo>
                  <a:lnTo>
                    <a:pt x="10249510" y="1194244"/>
                  </a:lnTo>
                  <a:lnTo>
                    <a:pt x="10247820" y="1185392"/>
                  </a:lnTo>
                  <a:lnTo>
                    <a:pt x="10247655" y="1174762"/>
                  </a:lnTo>
                  <a:lnTo>
                    <a:pt x="10247655" y="1048689"/>
                  </a:lnTo>
                  <a:lnTo>
                    <a:pt x="10247655" y="981443"/>
                  </a:lnTo>
                  <a:lnTo>
                    <a:pt x="10236771" y="924547"/>
                  </a:lnTo>
                  <a:lnTo>
                    <a:pt x="10203193" y="892352"/>
                  </a:lnTo>
                  <a:lnTo>
                    <a:pt x="10142271" y="881875"/>
                  </a:lnTo>
                  <a:lnTo>
                    <a:pt x="10089159" y="888657"/>
                  </a:lnTo>
                  <a:lnTo>
                    <a:pt x="10053041" y="909434"/>
                  </a:lnTo>
                  <a:lnTo>
                    <a:pt x="10032428" y="944892"/>
                  </a:lnTo>
                  <a:lnTo>
                    <a:pt x="10025888" y="995667"/>
                  </a:lnTo>
                  <a:lnTo>
                    <a:pt x="10080193" y="995667"/>
                  </a:lnTo>
                  <a:lnTo>
                    <a:pt x="10080193" y="992441"/>
                  </a:lnTo>
                  <a:lnTo>
                    <a:pt x="10081120" y="976388"/>
                  </a:lnTo>
                  <a:lnTo>
                    <a:pt x="10087623" y="953655"/>
                  </a:lnTo>
                  <a:lnTo>
                    <a:pt x="10105288" y="933348"/>
                  </a:lnTo>
                  <a:lnTo>
                    <a:pt x="10139680" y="924547"/>
                  </a:lnTo>
                  <a:lnTo>
                    <a:pt x="10163632" y="927900"/>
                  </a:lnTo>
                  <a:lnTo>
                    <a:pt x="10181057" y="937729"/>
                  </a:lnTo>
                  <a:lnTo>
                    <a:pt x="10191674" y="953744"/>
                  </a:lnTo>
                  <a:lnTo>
                    <a:pt x="10195281" y="975626"/>
                  </a:lnTo>
                  <a:lnTo>
                    <a:pt x="10194747" y="994092"/>
                  </a:lnTo>
                  <a:lnTo>
                    <a:pt x="10193337" y="998778"/>
                  </a:lnTo>
                  <a:lnTo>
                    <a:pt x="10193337" y="1048689"/>
                  </a:lnTo>
                  <a:lnTo>
                    <a:pt x="10193337" y="1137907"/>
                  </a:lnTo>
                  <a:lnTo>
                    <a:pt x="10187508" y="1163497"/>
                  </a:lnTo>
                  <a:lnTo>
                    <a:pt x="10172001" y="1184465"/>
                  </a:lnTo>
                  <a:lnTo>
                    <a:pt x="10149688" y="1198651"/>
                  </a:lnTo>
                  <a:lnTo>
                    <a:pt x="10123513" y="1203858"/>
                  </a:lnTo>
                  <a:lnTo>
                    <a:pt x="10100285" y="1199565"/>
                  </a:lnTo>
                  <a:lnTo>
                    <a:pt x="10085121" y="1187450"/>
                  </a:lnTo>
                  <a:lnTo>
                    <a:pt x="10076866" y="1168679"/>
                  </a:lnTo>
                  <a:lnTo>
                    <a:pt x="10074377" y="1144371"/>
                  </a:lnTo>
                  <a:lnTo>
                    <a:pt x="10076053" y="1124521"/>
                  </a:lnTo>
                  <a:lnTo>
                    <a:pt x="10100894" y="1089418"/>
                  </a:lnTo>
                  <a:lnTo>
                    <a:pt x="10148316" y="1071003"/>
                  </a:lnTo>
                  <a:lnTo>
                    <a:pt x="10173335" y="1061783"/>
                  </a:lnTo>
                  <a:lnTo>
                    <a:pt x="10193337" y="1048689"/>
                  </a:lnTo>
                  <a:lnTo>
                    <a:pt x="10193337" y="998778"/>
                  </a:lnTo>
                  <a:lnTo>
                    <a:pt x="10190594" y="1007872"/>
                  </a:lnTo>
                  <a:lnTo>
                    <a:pt x="10178910" y="1018641"/>
                  </a:lnTo>
                  <a:lnTo>
                    <a:pt x="10155847" y="1028001"/>
                  </a:lnTo>
                  <a:lnTo>
                    <a:pt x="10082784" y="1049985"/>
                  </a:lnTo>
                  <a:lnTo>
                    <a:pt x="10053752" y="1063764"/>
                  </a:lnTo>
                  <a:lnTo>
                    <a:pt x="10033394" y="1084491"/>
                  </a:lnTo>
                  <a:lnTo>
                    <a:pt x="10021405" y="1111897"/>
                  </a:lnTo>
                  <a:lnTo>
                    <a:pt x="10017481" y="1145667"/>
                  </a:lnTo>
                  <a:lnTo>
                    <a:pt x="10023132" y="1187615"/>
                  </a:lnTo>
                  <a:lnTo>
                    <a:pt x="10040429" y="1219377"/>
                  </a:lnTo>
                  <a:lnTo>
                    <a:pt x="10069843" y="1239507"/>
                  </a:lnTo>
                  <a:lnTo>
                    <a:pt x="10111880" y="1246530"/>
                  </a:lnTo>
                  <a:lnTo>
                    <a:pt x="10136365" y="1243126"/>
                  </a:lnTo>
                  <a:lnTo>
                    <a:pt x="10159390" y="1233284"/>
                  </a:lnTo>
                  <a:lnTo>
                    <a:pt x="10179520" y="1217625"/>
                  </a:lnTo>
                  <a:lnTo>
                    <a:pt x="10189908" y="1203858"/>
                  </a:lnTo>
                  <a:lnTo>
                    <a:pt x="10195281" y="1196746"/>
                  </a:lnTo>
                  <a:lnTo>
                    <a:pt x="10196576" y="1196746"/>
                  </a:lnTo>
                  <a:lnTo>
                    <a:pt x="10202253" y="1222540"/>
                  </a:lnTo>
                  <a:lnTo>
                    <a:pt x="10214356" y="1235773"/>
                  </a:lnTo>
                  <a:lnTo>
                    <a:pt x="10229850" y="1240663"/>
                  </a:lnTo>
                  <a:lnTo>
                    <a:pt x="10245712" y="1241348"/>
                  </a:lnTo>
                  <a:lnTo>
                    <a:pt x="10255745" y="1240942"/>
                  </a:lnTo>
                  <a:lnTo>
                    <a:pt x="10264940" y="1239989"/>
                  </a:lnTo>
                  <a:lnTo>
                    <a:pt x="10272433" y="1238910"/>
                  </a:lnTo>
                  <a:lnTo>
                    <a:pt x="10277386" y="1238123"/>
                  </a:lnTo>
                  <a:lnTo>
                    <a:pt x="10277386" y="1202563"/>
                  </a:lnTo>
                  <a:lnTo>
                    <a:pt x="10277386" y="1199324"/>
                  </a:lnTo>
                  <a:close/>
                </a:path>
                <a:path w="12390119" h="1247140">
                  <a:moveTo>
                    <a:pt x="10288016" y="115087"/>
                  </a:moveTo>
                  <a:lnTo>
                    <a:pt x="10233711" y="115087"/>
                  </a:lnTo>
                  <a:lnTo>
                    <a:pt x="10233711" y="461632"/>
                  </a:lnTo>
                  <a:lnTo>
                    <a:pt x="10288016" y="461632"/>
                  </a:lnTo>
                  <a:lnTo>
                    <a:pt x="10288016" y="115087"/>
                  </a:lnTo>
                  <a:close/>
                </a:path>
                <a:path w="12390119" h="1247140">
                  <a:moveTo>
                    <a:pt x="10288016" y="12"/>
                  </a:moveTo>
                  <a:lnTo>
                    <a:pt x="10233711" y="12"/>
                  </a:lnTo>
                  <a:lnTo>
                    <a:pt x="10233711" y="62077"/>
                  </a:lnTo>
                  <a:lnTo>
                    <a:pt x="10288016" y="62077"/>
                  </a:lnTo>
                  <a:lnTo>
                    <a:pt x="10288016" y="12"/>
                  </a:lnTo>
                  <a:close/>
                </a:path>
                <a:path w="12390119" h="1247140">
                  <a:moveTo>
                    <a:pt x="10532770" y="1137907"/>
                  </a:moveTo>
                  <a:lnTo>
                    <a:pt x="10525354" y="1095387"/>
                  </a:lnTo>
                  <a:lnTo>
                    <a:pt x="10478757" y="1051547"/>
                  </a:lnTo>
                  <a:lnTo>
                    <a:pt x="10416730" y="1030579"/>
                  </a:lnTo>
                  <a:lnTo>
                    <a:pt x="10389387" y="1019352"/>
                  </a:lnTo>
                  <a:lnTo>
                    <a:pt x="10370058" y="1002919"/>
                  </a:lnTo>
                  <a:lnTo>
                    <a:pt x="10362730" y="977569"/>
                  </a:lnTo>
                  <a:lnTo>
                    <a:pt x="10369055" y="948829"/>
                  </a:lnTo>
                  <a:lnTo>
                    <a:pt x="10384295" y="932878"/>
                  </a:lnTo>
                  <a:lnTo>
                    <a:pt x="10402811" y="926020"/>
                  </a:lnTo>
                  <a:lnTo>
                    <a:pt x="10418978" y="924547"/>
                  </a:lnTo>
                  <a:lnTo>
                    <a:pt x="10443591" y="928979"/>
                  </a:lnTo>
                  <a:lnTo>
                    <a:pt x="10459288" y="942009"/>
                  </a:lnTo>
                  <a:lnTo>
                    <a:pt x="10467607" y="963295"/>
                  </a:lnTo>
                  <a:lnTo>
                    <a:pt x="10470045" y="992441"/>
                  </a:lnTo>
                  <a:lnTo>
                    <a:pt x="10524363" y="992441"/>
                  </a:lnTo>
                  <a:lnTo>
                    <a:pt x="10510418" y="924547"/>
                  </a:lnTo>
                  <a:lnTo>
                    <a:pt x="10477983" y="893432"/>
                  </a:lnTo>
                  <a:lnTo>
                    <a:pt x="10418978" y="881875"/>
                  </a:lnTo>
                  <a:lnTo>
                    <a:pt x="10376332" y="887742"/>
                  </a:lnTo>
                  <a:lnTo>
                    <a:pt x="10341140" y="905484"/>
                  </a:lnTo>
                  <a:lnTo>
                    <a:pt x="10317226" y="935342"/>
                  </a:lnTo>
                  <a:lnTo>
                    <a:pt x="10308412" y="977569"/>
                  </a:lnTo>
                  <a:lnTo>
                    <a:pt x="10315829" y="1020940"/>
                  </a:lnTo>
                  <a:lnTo>
                    <a:pt x="10335323" y="1048042"/>
                  </a:lnTo>
                  <a:lnTo>
                    <a:pt x="10362692" y="1064488"/>
                  </a:lnTo>
                  <a:lnTo>
                    <a:pt x="10393756" y="1075842"/>
                  </a:lnTo>
                  <a:lnTo>
                    <a:pt x="10424439" y="1086040"/>
                  </a:lnTo>
                  <a:lnTo>
                    <a:pt x="10451617" y="1098715"/>
                  </a:lnTo>
                  <a:lnTo>
                    <a:pt x="10471036" y="1117587"/>
                  </a:lnTo>
                  <a:lnTo>
                    <a:pt x="10478452" y="1146314"/>
                  </a:lnTo>
                  <a:lnTo>
                    <a:pt x="10471912" y="1176045"/>
                  </a:lnTo>
                  <a:lnTo>
                    <a:pt x="10456227" y="1193520"/>
                  </a:lnTo>
                  <a:lnTo>
                    <a:pt x="10437266" y="1201788"/>
                  </a:lnTo>
                  <a:lnTo>
                    <a:pt x="10420909" y="1203858"/>
                  </a:lnTo>
                  <a:lnTo>
                    <a:pt x="10388168" y="1197241"/>
                  </a:lnTo>
                  <a:lnTo>
                    <a:pt x="10368458" y="1179537"/>
                  </a:lnTo>
                  <a:lnTo>
                    <a:pt x="10358818" y="1153947"/>
                  </a:lnTo>
                  <a:lnTo>
                    <a:pt x="10356266" y="1123683"/>
                  </a:lnTo>
                  <a:lnTo>
                    <a:pt x="10301948" y="1123683"/>
                  </a:lnTo>
                  <a:lnTo>
                    <a:pt x="10309923" y="1182293"/>
                  </a:lnTo>
                  <a:lnTo>
                    <a:pt x="10363352" y="1237170"/>
                  </a:lnTo>
                  <a:lnTo>
                    <a:pt x="10420909" y="1246530"/>
                  </a:lnTo>
                  <a:lnTo>
                    <a:pt x="10465664" y="1239748"/>
                  </a:lnTo>
                  <a:lnTo>
                    <a:pt x="10501084" y="1219377"/>
                  </a:lnTo>
                  <a:lnTo>
                    <a:pt x="10511726" y="1203858"/>
                  </a:lnTo>
                  <a:lnTo>
                    <a:pt x="10524376" y="1185430"/>
                  </a:lnTo>
                  <a:lnTo>
                    <a:pt x="10532770" y="1137907"/>
                  </a:lnTo>
                  <a:close/>
                </a:path>
                <a:path w="12390119" h="1247140">
                  <a:moveTo>
                    <a:pt x="10590594" y="215950"/>
                  </a:moveTo>
                  <a:lnTo>
                    <a:pt x="10581183" y="152590"/>
                  </a:lnTo>
                  <a:lnTo>
                    <a:pt x="10552138" y="117398"/>
                  </a:lnTo>
                  <a:lnTo>
                    <a:pt x="10499433" y="106032"/>
                  </a:lnTo>
                  <a:lnTo>
                    <a:pt x="10474211" y="109359"/>
                  </a:lnTo>
                  <a:lnTo>
                    <a:pt x="10450385" y="119049"/>
                  </a:lnTo>
                  <a:lnTo>
                    <a:pt x="10430065" y="134683"/>
                  </a:lnTo>
                  <a:lnTo>
                    <a:pt x="10415384" y="155816"/>
                  </a:lnTo>
                  <a:lnTo>
                    <a:pt x="10414089" y="155816"/>
                  </a:lnTo>
                  <a:lnTo>
                    <a:pt x="10414089" y="115087"/>
                  </a:lnTo>
                  <a:lnTo>
                    <a:pt x="10362374" y="115087"/>
                  </a:lnTo>
                  <a:lnTo>
                    <a:pt x="10362374" y="461632"/>
                  </a:lnTo>
                  <a:lnTo>
                    <a:pt x="10416680" y="461632"/>
                  </a:lnTo>
                  <a:lnTo>
                    <a:pt x="10416680" y="222415"/>
                  </a:lnTo>
                  <a:lnTo>
                    <a:pt x="10423296" y="190512"/>
                  </a:lnTo>
                  <a:lnTo>
                    <a:pt x="10440035" y="168833"/>
                  </a:lnTo>
                  <a:lnTo>
                    <a:pt x="10462235" y="156502"/>
                  </a:lnTo>
                  <a:lnTo>
                    <a:pt x="10466248" y="155816"/>
                  </a:lnTo>
                  <a:lnTo>
                    <a:pt x="10485209" y="152590"/>
                  </a:lnTo>
                  <a:lnTo>
                    <a:pt x="10513924" y="159778"/>
                  </a:lnTo>
                  <a:lnTo>
                    <a:pt x="10529176" y="177571"/>
                  </a:lnTo>
                  <a:lnTo>
                    <a:pt x="10535222" y="200329"/>
                  </a:lnTo>
                  <a:lnTo>
                    <a:pt x="10536288" y="222415"/>
                  </a:lnTo>
                  <a:lnTo>
                    <a:pt x="10536288" y="461632"/>
                  </a:lnTo>
                  <a:lnTo>
                    <a:pt x="10590594" y="461632"/>
                  </a:lnTo>
                  <a:lnTo>
                    <a:pt x="10590594" y="215950"/>
                  </a:lnTo>
                  <a:close/>
                </a:path>
                <a:path w="12390119" h="1247140">
                  <a:moveTo>
                    <a:pt x="10795902" y="1137907"/>
                  </a:moveTo>
                  <a:lnTo>
                    <a:pt x="10788485" y="1095387"/>
                  </a:lnTo>
                  <a:lnTo>
                    <a:pt x="10741889" y="1051547"/>
                  </a:lnTo>
                  <a:lnTo>
                    <a:pt x="10679862" y="1030579"/>
                  </a:lnTo>
                  <a:lnTo>
                    <a:pt x="10652531" y="1019352"/>
                  </a:lnTo>
                  <a:lnTo>
                    <a:pt x="10633189" y="1002919"/>
                  </a:lnTo>
                  <a:lnTo>
                    <a:pt x="10625861" y="977569"/>
                  </a:lnTo>
                  <a:lnTo>
                    <a:pt x="10632186" y="948829"/>
                  </a:lnTo>
                  <a:lnTo>
                    <a:pt x="10647439" y="932878"/>
                  </a:lnTo>
                  <a:lnTo>
                    <a:pt x="10665955" y="926020"/>
                  </a:lnTo>
                  <a:lnTo>
                    <a:pt x="10682110" y="924547"/>
                  </a:lnTo>
                  <a:lnTo>
                    <a:pt x="10706722" y="928979"/>
                  </a:lnTo>
                  <a:lnTo>
                    <a:pt x="10722432" y="942009"/>
                  </a:lnTo>
                  <a:lnTo>
                    <a:pt x="10730751" y="963295"/>
                  </a:lnTo>
                  <a:lnTo>
                    <a:pt x="10733189" y="992441"/>
                  </a:lnTo>
                  <a:lnTo>
                    <a:pt x="10787494" y="992441"/>
                  </a:lnTo>
                  <a:lnTo>
                    <a:pt x="10773550" y="924547"/>
                  </a:lnTo>
                  <a:lnTo>
                    <a:pt x="10741127" y="893432"/>
                  </a:lnTo>
                  <a:lnTo>
                    <a:pt x="10682110" y="881875"/>
                  </a:lnTo>
                  <a:lnTo>
                    <a:pt x="10639463" y="887742"/>
                  </a:lnTo>
                  <a:lnTo>
                    <a:pt x="10604284" y="905484"/>
                  </a:lnTo>
                  <a:lnTo>
                    <a:pt x="10580370" y="935342"/>
                  </a:lnTo>
                  <a:lnTo>
                    <a:pt x="10571556" y="977569"/>
                  </a:lnTo>
                  <a:lnTo>
                    <a:pt x="10578973" y="1020940"/>
                  </a:lnTo>
                  <a:lnTo>
                    <a:pt x="10598468" y="1048042"/>
                  </a:lnTo>
                  <a:lnTo>
                    <a:pt x="10625836" y="1064488"/>
                  </a:lnTo>
                  <a:lnTo>
                    <a:pt x="10656900" y="1075842"/>
                  </a:lnTo>
                  <a:lnTo>
                    <a:pt x="10687583" y="1086040"/>
                  </a:lnTo>
                  <a:lnTo>
                    <a:pt x="10714761" y="1098715"/>
                  </a:lnTo>
                  <a:lnTo>
                    <a:pt x="10734180" y="1117587"/>
                  </a:lnTo>
                  <a:lnTo>
                    <a:pt x="10741597" y="1146314"/>
                  </a:lnTo>
                  <a:lnTo>
                    <a:pt x="10735056" y="1176045"/>
                  </a:lnTo>
                  <a:lnTo>
                    <a:pt x="10719359" y="1193520"/>
                  </a:lnTo>
                  <a:lnTo>
                    <a:pt x="10700398" y="1201788"/>
                  </a:lnTo>
                  <a:lnTo>
                    <a:pt x="10684053" y="1203858"/>
                  </a:lnTo>
                  <a:lnTo>
                    <a:pt x="10651312" y="1197241"/>
                  </a:lnTo>
                  <a:lnTo>
                    <a:pt x="10631602" y="1179537"/>
                  </a:lnTo>
                  <a:lnTo>
                    <a:pt x="10621950" y="1153947"/>
                  </a:lnTo>
                  <a:lnTo>
                    <a:pt x="10619397" y="1123683"/>
                  </a:lnTo>
                  <a:lnTo>
                    <a:pt x="10565092" y="1123683"/>
                  </a:lnTo>
                  <a:lnTo>
                    <a:pt x="10573068" y="1182293"/>
                  </a:lnTo>
                  <a:lnTo>
                    <a:pt x="10626496" y="1237170"/>
                  </a:lnTo>
                  <a:lnTo>
                    <a:pt x="10684053" y="1246530"/>
                  </a:lnTo>
                  <a:lnTo>
                    <a:pt x="10728795" y="1239748"/>
                  </a:lnTo>
                  <a:lnTo>
                    <a:pt x="10764215" y="1219377"/>
                  </a:lnTo>
                  <a:lnTo>
                    <a:pt x="10774871" y="1203858"/>
                  </a:lnTo>
                  <a:lnTo>
                    <a:pt x="10787507" y="1185430"/>
                  </a:lnTo>
                  <a:lnTo>
                    <a:pt x="10795902" y="1137907"/>
                  </a:lnTo>
                  <a:close/>
                </a:path>
                <a:path w="12390119" h="1247140">
                  <a:moveTo>
                    <a:pt x="10889945" y="0"/>
                  </a:moveTo>
                  <a:lnTo>
                    <a:pt x="10838866" y="0"/>
                  </a:lnTo>
                  <a:lnTo>
                    <a:pt x="10838866" y="288366"/>
                  </a:lnTo>
                  <a:lnTo>
                    <a:pt x="10836326" y="343128"/>
                  </a:lnTo>
                  <a:lnTo>
                    <a:pt x="10826267" y="386067"/>
                  </a:lnTo>
                  <a:lnTo>
                    <a:pt x="10805058" y="414108"/>
                  </a:lnTo>
                  <a:lnTo>
                    <a:pt x="10769041" y="424129"/>
                  </a:lnTo>
                  <a:lnTo>
                    <a:pt x="10738142" y="414553"/>
                  </a:lnTo>
                  <a:lnTo>
                    <a:pt x="10718698" y="387286"/>
                  </a:lnTo>
                  <a:lnTo>
                    <a:pt x="10708589" y="344500"/>
                  </a:lnTo>
                  <a:lnTo>
                    <a:pt x="10705681" y="288366"/>
                  </a:lnTo>
                  <a:lnTo>
                    <a:pt x="10708589" y="232244"/>
                  </a:lnTo>
                  <a:lnTo>
                    <a:pt x="10718698" y="189445"/>
                  </a:lnTo>
                  <a:lnTo>
                    <a:pt x="10738142" y="162179"/>
                  </a:lnTo>
                  <a:lnTo>
                    <a:pt x="10769041" y="152590"/>
                  </a:lnTo>
                  <a:lnTo>
                    <a:pt x="10804779" y="164350"/>
                  </a:lnTo>
                  <a:lnTo>
                    <a:pt x="10826026" y="195262"/>
                  </a:lnTo>
                  <a:lnTo>
                    <a:pt x="10836237" y="238785"/>
                  </a:lnTo>
                  <a:lnTo>
                    <a:pt x="10838866" y="288366"/>
                  </a:lnTo>
                  <a:lnTo>
                    <a:pt x="10838866" y="0"/>
                  </a:lnTo>
                  <a:lnTo>
                    <a:pt x="10835640" y="0"/>
                  </a:lnTo>
                  <a:lnTo>
                    <a:pt x="10835640" y="154533"/>
                  </a:lnTo>
                  <a:lnTo>
                    <a:pt x="10834345" y="154533"/>
                  </a:lnTo>
                  <a:lnTo>
                    <a:pt x="10803230" y="118897"/>
                  </a:lnTo>
                  <a:lnTo>
                    <a:pt x="10758056" y="106032"/>
                  </a:lnTo>
                  <a:lnTo>
                    <a:pt x="10715841" y="114515"/>
                  </a:lnTo>
                  <a:lnTo>
                    <a:pt x="10666565" y="170053"/>
                  </a:lnTo>
                  <a:lnTo>
                    <a:pt x="10655275" y="208915"/>
                  </a:lnTo>
                  <a:lnTo>
                    <a:pt x="10650055" y="249720"/>
                  </a:lnTo>
                  <a:lnTo>
                    <a:pt x="10648785" y="288366"/>
                  </a:lnTo>
                  <a:lnTo>
                    <a:pt x="10652671" y="349034"/>
                  </a:lnTo>
                  <a:lnTo>
                    <a:pt x="10664965" y="399465"/>
                  </a:lnTo>
                  <a:lnTo>
                    <a:pt x="10686644" y="437794"/>
                  </a:lnTo>
                  <a:lnTo>
                    <a:pt x="10718635" y="462153"/>
                  </a:lnTo>
                  <a:lnTo>
                    <a:pt x="10761929" y="470687"/>
                  </a:lnTo>
                  <a:lnTo>
                    <a:pt x="10788472" y="466242"/>
                  </a:lnTo>
                  <a:lnTo>
                    <a:pt x="10810824" y="454520"/>
                  </a:lnTo>
                  <a:lnTo>
                    <a:pt x="10827487" y="437959"/>
                  </a:lnTo>
                  <a:lnTo>
                    <a:pt x="10834357" y="424129"/>
                  </a:lnTo>
                  <a:lnTo>
                    <a:pt x="10836923" y="418960"/>
                  </a:lnTo>
                  <a:lnTo>
                    <a:pt x="10838218" y="418960"/>
                  </a:lnTo>
                  <a:lnTo>
                    <a:pt x="10838218" y="461632"/>
                  </a:lnTo>
                  <a:lnTo>
                    <a:pt x="10889945" y="461632"/>
                  </a:lnTo>
                  <a:lnTo>
                    <a:pt x="10889945" y="418960"/>
                  </a:lnTo>
                  <a:lnTo>
                    <a:pt x="10889945" y="154533"/>
                  </a:lnTo>
                  <a:lnTo>
                    <a:pt x="10889945" y="0"/>
                  </a:lnTo>
                  <a:close/>
                </a:path>
                <a:path w="12390119" h="1247140">
                  <a:moveTo>
                    <a:pt x="11075200" y="1048689"/>
                  </a:moveTo>
                  <a:lnTo>
                    <a:pt x="11074362" y="1028001"/>
                  </a:lnTo>
                  <a:lnTo>
                    <a:pt x="11073333" y="1002550"/>
                  </a:lnTo>
                  <a:lnTo>
                    <a:pt x="11065002" y="957580"/>
                  </a:lnTo>
                  <a:lnTo>
                    <a:pt x="11048746" y="924547"/>
                  </a:lnTo>
                  <a:lnTo>
                    <a:pt x="11046016" y="918997"/>
                  </a:lnTo>
                  <a:lnTo>
                    <a:pt x="11018304" y="896899"/>
                  </a:lnTo>
                  <a:lnTo>
                    <a:pt x="11018304" y="1009243"/>
                  </a:lnTo>
                  <a:lnTo>
                    <a:pt x="11018304" y="1028001"/>
                  </a:lnTo>
                  <a:lnTo>
                    <a:pt x="10894822" y="1028001"/>
                  </a:lnTo>
                  <a:lnTo>
                    <a:pt x="10894822" y="1015072"/>
                  </a:lnTo>
                  <a:lnTo>
                    <a:pt x="10896714" y="992200"/>
                  </a:lnTo>
                  <a:lnTo>
                    <a:pt x="10905160" y="962050"/>
                  </a:lnTo>
                  <a:lnTo>
                    <a:pt x="10924273" y="935786"/>
                  </a:lnTo>
                  <a:lnTo>
                    <a:pt x="10958182" y="924547"/>
                  </a:lnTo>
                  <a:lnTo>
                    <a:pt x="10988027" y="932332"/>
                  </a:lnTo>
                  <a:lnTo>
                    <a:pt x="11006417" y="952360"/>
                  </a:lnTo>
                  <a:lnTo>
                    <a:pt x="11015726" y="979652"/>
                  </a:lnTo>
                  <a:lnTo>
                    <a:pt x="11018304" y="1009243"/>
                  </a:lnTo>
                  <a:lnTo>
                    <a:pt x="11018304" y="896899"/>
                  </a:lnTo>
                  <a:lnTo>
                    <a:pt x="11012221" y="892035"/>
                  </a:lnTo>
                  <a:lnTo>
                    <a:pt x="10959478" y="881875"/>
                  </a:lnTo>
                  <a:lnTo>
                    <a:pt x="10913288" y="889749"/>
                  </a:lnTo>
                  <a:lnTo>
                    <a:pt x="10880039" y="911212"/>
                  </a:lnTo>
                  <a:lnTo>
                    <a:pt x="10857725" y="943063"/>
                  </a:lnTo>
                  <a:lnTo>
                    <a:pt x="10844289" y="982078"/>
                  </a:lnTo>
                  <a:lnTo>
                    <a:pt x="10837723" y="1025042"/>
                  </a:lnTo>
                  <a:lnTo>
                    <a:pt x="10835983" y="1068730"/>
                  </a:lnTo>
                  <a:lnTo>
                    <a:pt x="10840288" y="1133157"/>
                  </a:lnTo>
                  <a:lnTo>
                    <a:pt x="10853725" y="1182992"/>
                  </a:lnTo>
                  <a:lnTo>
                    <a:pt x="10877029" y="1218399"/>
                  </a:lnTo>
                  <a:lnTo>
                    <a:pt x="10910951" y="1239532"/>
                  </a:lnTo>
                  <a:lnTo>
                    <a:pt x="10956239" y="1246530"/>
                  </a:lnTo>
                  <a:lnTo>
                    <a:pt x="11014520" y="1232522"/>
                  </a:lnTo>
                  <a:lnTo>
                    <a:pt x="11044847" y="1203858"/>
                  </a:lnTo>
                  <a:lnTo>
                    <a:pt x="11050067" y="1198930"/>
                  </a:lnTo>
                  <a:lnTo>
                    <a:pt x="11067796" y="1158430"/>
                  </a:lnTo>
                  <a:lnTo>
                    <a:pt x="11072622" y="1123683"/>
                  </a:lnTo>
                  <a:lnTo>
                    <a:pt x="11018304" y="1123683"/>
                  </a:lnTo>
                  <a:lnTo>
                    <a:pt x="11016374" y="1147394"/>
                  </a:lnTo>
                  <a:lnTo>
                    <a:pt x="11008284" y="1173721"/>
                  </a:lnTo>
                  <a:lnTo>
                    <a:pt x="10990478" y="1195070"/>
                  </a:lnTo>
                  <a:lnTo>
                    <a:pt x="10959478" y="1203858"/>
                  </a:lnTo>
                  <a:lnTo>
                    <a:pt x="10920971" y="1190599"/>
                  </a:lnTo>
                  <a:lnTo>
                    <a:pt x="10901197" y="1157389"/>
                  </a:lnTo>
                  <a:lnTo>
                    <a:pt x="10893920" y="1114132"/>
                  </a:lnTo>
                  <a:lnTo>
                    <a:pt x="10892879" y="1070673"/>
                  </a:lnTo>
                  <a:lnTo>
                    <a:pt x="11075200" y="1070673"/>
                  </a:lnTo>
                  <a:lnTo>
                    <a:pt x="11075200" y="1048689"/>
                  </a:lnTo>
                  <a:close/>
                </a:path>
                <a:path w="12390119" h="1247140">
                  <a:moveTo>
                    <a:pt x="11118177" y="252793"/>
                  </a:moveTo>
                  <a:lnTo>
                    <a:pt x="10960418" y="252793"/>
                  </a:lnTo>
                  <a:lnTo>
                    <a:pt x="10960418" y="303225"/>
                  </a:lnTo>
                  <a:lnTo>
                    <a:pt x="11118177" y="303225"/>
                  </a:lnTo>
                  <a:lnTo>
                    <a:pt x="11118177" y="252793"/>
                  </a:lnTo>
                  <a:close/>
                </a:path>
                <a:path w="12390119" h="1247140">
                  <a:moveTo>
                    <a:pt x="11289195" y="885761"/>
                  </a:moveTo>
                  <a:lnTo>
                    <a:pt x="11284026" y="883170"/>
                  </a:lnTo>
                  <a:lnTo>
                    <a:pt x="11276267" y="881875"/>
                  </a:lnTo>
                  <a:lnTo>
                    <a:pt x="11265281" y="881875"/>
                  </a:lnTo>
                  <a:lnTo>
                    <a:pt x="11239094" y="886739"/>
                  </a:lnTo>
                  <a:lnTo>
                    <a:pt x="11218799" y="899909"/>
                  </a:lnTo>
                  <a:lnTo>
                    <a:pt x="11202988" y="919251"/>
                  </a:lnTo>
                  <a:lnTo>
                    <a:pt x="11190275" y="942657"/>
                  </a:lnTo>
                  <a:lnTo>
                    <a:pt x="11188979" y="942657"/>
                  </a:lnTo>
                  <a:lnTo>
                    <a:pt x="11188979" y="890930"/>
                  </a:lnTo>
                  <a:lnTo>
                    <a:pt x="11134674" y="890930"/>
                  </a:lnTo>
                  <a:lnTo>
                    <a:pt x="11134674" y="1237475"/>
                  </a:lnTo>
                  <a:lnTo>
                    <a:pt x="11188979" y="1237475"/>
                  </a:lnTo>
                  <a:lnTo>
                    <a:pt x="11188979" y="1018298"/>
                  </a:lnTo>
                  <a:lnTo>
                    <a:pt x="11196269" y="981468"/>
                  </a:lnTo>
                  <a:lnTo>
                    <a:pt x="11214354" y="955916"/>
                  </a:lnTo>
                  <a:lnTo>
                    <a:pt x="11234979" y="942657"/>
                  </a:lnTo>
                  <a:lnTo>
                    <a:pt x="11237532" y="941031"/>
                  </a:lnTo>
                  <a:lnTo>
                    <a:pt x="11260099" y="936193"/>
                  </a:lnTo>
                  <a:lnTo>
                    <a:pt x="11271275" y="936510"/>
                  </a:lnTo>
                  <a:lnTo>
                    <a:pt x="11279251" y="937247"/>
                  </a:lnTo>
                  <a:lnTo>
                    <a:pt x="11289195" y="938771"/>
                  </a:lnTo>
                  <a:lnTo>
                    <a:pt x="11289195" y="936193"/>
                  </a:lnTo>
                  <a:lnTo>
                    <a:pt x="11289195" y="885761"/>
                  </a:lnTo>
                  <a:close/>
                </a:path>
                <a:path w="12390119" h="1247140">
                  <a:moveTo>
                    <a:pt x="11572024" y="115087"/>
                  </a:moveTo>
                  <a:lnTo>
                    <a:pt x="11517719" y="115087"/>
                  </a:lnTo>
                  <a:lnTo>
                    <a:pt x="11517719" y="354304"/>
                  </a:lnTo>
                  <a:lnTo>
                    <a:pt x="11511102" y="386219"/>
                  </a:lnTo>
                  <a:lnTo>
                    <a:pt x="11494364" y="407885"/>
                  </a:lnTo>
                  <a:lnTo>
                    <a:pt x="11472164" y="420230"/>
                  </a:lnTo>
                  <a:lnTo>
                    <a:pt x="11449177" y="424129"/>
                  </a:lnTo>
                  <a:lnTo>
                    <a:pt x="11420475" y="416953"/>
                  </a:lnTo>
                  <a:lnTo>
                    <a:pt x="11405222" y="399161"/>
                  </a:lnTo>
                  <a:lnTo>
                    <a:pt x="11399190" y="376402"/>
                  </a:lnTo>
                  <a:lnTo>
                    <a:pt x="11398110" y="354304"/>
                  </a:lnTo>
                  <a:lnTo>
                    <a:pt x="11398110" y="115087"/>
                  </a:lnTo>
                  <a:lnTo>
                    <a:pt x="11343792" y="115087"/>
                  </a:lnTo>
                  <a:lnTo>
                    <a:pt x="11343792" y="360768"/>
                  </a:lnTo>
                  <a:lnTo>
                    <a:pt x="11345228" y="395401"/>
                  </a:lnTo>
                  <a:lnTo>
                    <a:pt x="11355197" y="431253"/>
                  </a:lnTo>
                  <a:lnTo>
                    <a:pt x="11382261" y="459333"/>
                  </a:lnTo>
                  <a:lnTo>
                    <a:pt x="11434953" y="470687"/>
                  </a:lnTo>
                  <a:lnTo>
                    <a:pt x="11460188" y="467372"/>
                  </a:lnTo>
                  <a:lnTo>
                    <a:pt x="11484026" y="457682"/>
                  </a:lnTo>
                  <a:lnTo>
                    <a:pt x="11504333" y="442048"/>
                  </a:lnTo>
                  <a:lnTo>
                    <a:pt x="11516766" y="424129"/>
                  </a:lnTo>
                  <a:lnTo>
                    <a:pt x="11519002" y="420903"/>
                  </a:lnTo>
                  <a:lnTo>
                    <a:pt x="11520297" y="420903"/>
                  </a:lnTo>
                  <a:lnTo>
                    <a:pt x="11520297" y="461632"/>
                  </a:lnTo>
                  <a:lnTo>
                    <a:pt x="11572024" y="461632"/>
                  </a:lnTo>
                  <a:lnTo>
                    <a:pt x="11572024" y="420903"/>
                  </a:lnTo>
                  <a:lnTo>
                    <a:pt x="11572024" y="115087"/>
                  </a:lnTo>
                  <a:close/>
                </a:path>
                <a:path w="12390119" h="1247140">
                  <a:moveTo>
                    <a:pt x="11584661" y="1237475"/>
                  </a:moveTo>
                  <a:lnTo>
                    <a:pt x="11486667" y="1066139"/>
                  </a:lnTo>
                  <a:lnTo>
                    <a:pt x="11477790" y="1050620"/>
                  </a:lnTo>
                  <a:lnTo>
                    <a:pt x="11461166" y="1021537"/>
                  </a:lnTo>
                  <a:lnTo>
                    <a:pt x="11566550" y="890930"/>
                  </a:lnTo>
                  <a:lnTo>
                    <a:pt x="11503190" y="890930"/>
                  </a:lnTo>
                  <a:lnTo>
                    <a:pt x="11381651" y="1050620"/>
                  </a:lnTo>
                  <a:lnTo>
                    <a:pt x="11380356" y="1050620"/>
                  </a:lnTo>
                  <a:lnTo>
                    <a:pt x="11380356" y="775843"/>
                  </a:lnTo>
                  <a:lnTo>
                    <a:pt x="11326051" y="775843"/>
                  </a:lnTo>
                  <a:lnTo>
                    <a:pt x="11326051" y="1237475"/>
                  </a:lnTo>
                  <a:lnTo>
                    <a:pt x="11380356" y="1237475"/>
                  </a:lnTo>
                  <a:lnTo>
                    <a:pt x="11380356" y="1120457"/>
                  </a:lnTo>
                  <a:lnTo>
                    <a:pt x="11424971" y="1066139"/>
                  </a:lnTo>
                  <a:lnTo>
                    <a:pt x="11521300" y="1237475"/>
                  </a:lnTo>
                  <a:lnTo>
                    <a:pt x="11584661" y="1237475"/>
                  </a:lnTo>
                  <a:close/>
                </a:path>
                <a:path w="12390119" h="1247140">
                  <a:moveTo>
                    <a:pt x="11767617" y="885761"/>
                  </a:moveTo>
                  <a:lnTo>
                    <a:pt x="11762448" y="883170"/>
                  </a:lnTo>
                  <a:lnTo>
                    <a:pt x="11754688" y="881875"/>
                  </a:lnTo>
                  <a:lnTo>
                    <a:pt x="11743703" y="881875"/>
                  </a:lnTo>
                  <a:lnTo>
                    <a:pt x="11717515" y="886739"/>
                  </a:lnTo>
                  <a:lnTo>
                    <a:pt x="11697221" y="899909"/>
                  </a:lnTo>
                  <a:lnTo>
                    <a:pt x="11681409" y="919251"/>
                  </a:lnTo>
                  <a:lnTo>
                    <a:pt x="11668697" y="942657"/>
                  </a:lnTo>
                  <a:lnTo>
                    <a:pt x="11667401" y="942657"/>
                  </a:lnTo>
                  <a:lnTo>
                    <a:pt x="11667401" y="890930"/>
                  </a:lnTo>
                  <a:lnTo>
                    <a:pt x="11613096" y="890930"/>
                  </a:lnTo>
                  <a:lnTo>
                    <a:pt x="11613096" y="1237475"/>
                  </a:lnTo>
                  <a:lnTo>
                    <a:pt x="11667401" y="1237475"/>
                  </a:lnTo>
                  <a:lnTo>
                    <a:pt x="11667401" y="1018298"/>
                  </a:lnTo>
                  <a:lnTo>
                    <a:pt x="11674691" y="981468"/>
                  </a:lnTo>
                  <a:lnTo>
                    <a:pt x="11692776" y="955916"/>
                  </a:lnTo>
                  <a:lnTo>
                    <a:pt x="11713401" y="942657"/>
                  </a:lnTo>
                  <a:lnTo>
                    <a:pt x="11715953" y="941031"/>
                  </a:lnTo>
                  <a:lnTo>
                    <a:pt x="11738521" y="936193"/>
                  </a:lnTo>
                  <a:lnTo>
                    <a:pt x="11749697" y="936510"/>
                  </a:lnTo>
                  <a:lnTo>
                    <a:pt x="11757673" y="937247"/>
                  </a:lnTo>
                  <a:lnTo>
                    <a:pt x="11767617" y="938771"/>
                  </a:lnTo>
                  <a:lnTo>
                    <a:pt x="11767617" y="936193"/>
                  </a:lnTo>
                  <a:lnTo>
                    <a:pt x="11767617" y="885761"/>
                  </a:lnTo>
                  <a:close/>
                </a:path>
                <a:path w="12390119" h="1247140">
                  <a:moveTo>
                    <a:pt x="11871363" y="215950"/>
                  </a:moveTo>
                  <a:lnTo>
                    <a:pt x="11861952" y="152590"/>
                  </a:lnTo>
                  <a:lnTo>
                    <a:pt x="11832908" y="117398"/>
                  </a:lnTo>
                  <a:lnTo>
                    <a:pt x="11780203" y="106032"/>
                  </a:lnTo>
                  <a:lnTo>
                    <a:pt x="11754980" y="109359"/>
                  </a:lnTo>
                  <a:lnTo>
                    <a:pt x="11731155" y="119049"/>
                  </a:lnTo>
                  <a:lnTo>
                    <a:pt x="11710835" y="134683"/>
                  </a:lnTo>
                  <a:lnTo>
                    <a:pt x="11696154" y="155816"/>
                  </a:lnTo>
                  <a:lnTo>
                    <a:pt x="11694859" y="155816"/>
                  </a:lnTo>
                  <a:lnTo>
                    <a:pt x="11694859" y="115087"/>
                  </a:lnTo>
                  <a:lnTo>
                    <a:pt x="11643144" y="115087"/>
                  </a:lnTo>
                  <a:lnTo>
                    <a:pt x="11643144" y="461632"/>
                  </a:lnTo>
                  <a:lnTo>
                    <a:pt x="11697449" y="461632"/>
                  </a:lnTo>
                  <a:lnTo>
                    <a:pt x="11697449" y="222415"/>
                  </a:lnTo>
                  <a:lnTo>
                    <a:pt x="11704066" y="190512"/>
                  </a:lnTo>
                  <a:lnTo>
                    <a:pt x="11720805" y="168833"/>
                  </a:lnTo>
                  <a:lnTo>
                    <a:pt x="11743004" y="156502"/>
                  </a:lnTo>
                  <a:lnTo>
                    <a:pt x="11747017" y="155816"/>
                  </a:lnTo>
                  <a:lnTo>
                    <a:pt x="11765979" y="152590"/>
                  </a:lnTo>
                  <a:lnTo>
                    <a:pt x="11794693" y="159778"/>
                  </a:lnTo>
                  <a:lnTo>
                    <a:pt x="11809946" y="177571"/>
                  </a:lnTo>
                  <a:lnTo>
                    <a:pt x="11815991" y="200329"/>
                  </a:lnTo>
                  <a:lnTo>
                    <a:pt x="11817058" y="222415"/>
                  </a:lnTo>
                  <a:lnTo>
                    <a:pt x="11817058" y="461632"/>
                  </a:lnTo>
                  <a:lnTo>
                    <a:pt x="11871363" y="461632"/>
                  </a:lnTo>
                  <a:lnTo>
                    <a:pt x="11871363" y="215950"/>
                  </a:lnTo>
                  <a:close/>
                </a:path>
                <a:path w="12390119" h="1247140">
                  <a:moveTo>
                    <a:pt x="12047563" y="1199324"/>
                  </a:moveTo>
                  <a:lnTo>
                    <a:pt x="12044972" y="1201267"/>
                  </a:lnTo>
                  <a:lnTo>
                    <a:pt x="12041746" y="1202563"/>
                  </a:lnTo>
                  <a:lnTo>
                    <a:pt x="12034634" y="1202563"/>
                  </a:lnTo>
                  <a:lnTo>
                    <a:pt x="12017820" y="1174762"/>
                  </a:lnTo>
                  <a:lnTo>
                    <a:pt x="12017820" y="1048689"/>
                  </a:lnTo>
                  <a:lnTo>
                    <a:pt x="12017820" y="981443"/>
                  </a:lnTo>
                  <a:lnTo>
                    <a:pt x="12006936" y="924547"/>
                  </a:lnTo>
                  <a:lnTo>
                    <a:pt x="11973357" y="892352"/>
                  </a:lnTo>
                  <a:lnTo>
                    <a:pt x="11912435" y="881875"/>
                  </a:lnTo>
                  <a:lnTo>
                    <a:pt x="11859336" y="888657"/>
                  </a:lnTo>
                  <a:lnTo>
                    <a:pt x="11823217" y="909434"/>
                  </a:lnTo>
                  <a:lnTo>
                    <a:pt x="11802605" y="944892"/>
                  </a:lnTo>
                  <a:lnTo>
                    <a:pt x="11796065" y="995667"/>
                  </a:lnTo>
                  <a:lnTo>
                    <a:pt x="11850370" y="995667"/>
                  </a:lnTo>
                  <a:lnTo>
                    <a:pt x="11850370" y="992441"/>
                  </a:lnTo>
                  <a:lnTo>
                    <a:pt x="11851297" y="976388"/>
                  </a:lnTo>
                  <a:lnTo>
                    <a:pt x="11857800" y="953655"/>
                  </a:lnTo>
                  <a:lnTo>
                    <a:pt x="11875465" y="933348"/>
                  </a:lnTo>
                  <a:lnTo>
                    <a:pt x="11909857" y="924547"/>
                  </a:lnTo>
                  <a:lnTo>
                    <a:pt x="11933809" y="927900"/>
                  </a:lnTo>
                  <a:lnTo>
                    <a:pt x="11951221" y="937729"/>
                  </a:lnTo>
                  <a:lnTo>
                    <a:pt x="11961851" y="953744"/>
                  </a:lnTo>
                  <a:lnTo>
                    <a:pt x="11965457" y="975626"/>
                  </a:lnTo>
                  <a:lnTo>
                    <a:pt x="11964924" y="994092"/>
                  </a:lnTo>
                  <a:lnTo>
                    <a:pt x="11963514" y="998766"/>
                  </a:lnTo>
                  <a:lnTo>
                    <a:pt x="11963514" y="1048689"/>
                  </a:lnTo>
                  <a:lnTo>
                    <a:pt x="11963514" y="1137907"/>
                  </a:lnTo>
                  <a:lnTo>
                    <a:pt x="11957685" y="1163497"/>
                  </a:lnTo>
                  <a:lnTo>
                    <a:pt x="11942178" y="1184465"/>
                  </a:lnTo>
                  <a:lnTo>
                    <a:pt x="11919864" y="1198651"/>
                  </a:lnTo>
                  <a:lnTo>
                    <a:pt x="11893690" y="1203858"/>
                  </a:lnTo>
                  <a:lnTo>
                    <a:pt x="11870461" y="1199565"/>
                  </a:lnTo>
                  <a:lnTo>
                    <a:pt x="11855298" y="1187450"/>
                  </a:lnTo>
                  <a:lnTo>
                    <a:pt x="11847043" y="1168679"/>
                  </a:lnTo>
                  <a:lnTo>
                    <a:pt x="11844553" y="1144371"/>
                  </a:lnTo>
                  <a:lnTo>
                    <a:pt x="11846230" y="1124521"/>
                  </a:lnTo>
                  <a:lnTo>
                    <a:pt x="11871058" y="1089418"/>
                  </a:lnTo>
                  <a:lnTo>
                    <a:pt x="11918493" y="1071003"/>
                  </a:lnTo>
                  <a:lnTo>
                    <a:pt x="11943512" y="1061783"/>
                  </a:lnTo>
                  <a:lnTo>
                    <a:pt x="11963514" y="1048689"/>
                  </a:lnTo>
                  <a:lnTo>
                    <a:pt x="11963514" y="998766"/>
                  </a:lnTo>
                  <a:lnTo>
                    <a:pt x="11960758" y="1007872"/>
                  </a:lnTo>
                  <a:lnTo>
                    <a:pt x="11949074" y="1018641"/>
                  </a:lnTo>
                  <a:lnTo>
                    <a:pt x="11926011" y="1028001"/>
                  </a:lnTo>
                  <a:lnTo>
                    <a:pt x="11852961" y="1049985"/>
                  </a:lnTo>
                  <a:lnTo>
                    <a:pt x="11823929" y="1063764"/>
                  </a:lnTo>
                  <a:lnTo>
                    <a:pt x="11803571" y="1084491"/>
                  </a:lnTo>
                  <a:lnTo>
                    <a:pt x="11791582" y="1111897"/>
                  </a:lnTo>
                  <a:lnTo>
                    <a:pt x="11787657" y="1145667"/>
                  </a:lnTo>
                  <a:lnTo>
                    <a:pt x="11793309" y="1187615"/>
                  </a:lnTo>
                  <a:lnTo>
                    <a:pt x="11810606" y="1219377"/>
                  </a:lnTo>
                  <a:lnTo>
                    <a:pt x="11840020" y="1239507"/>
                  </a:lnTo>
                  <a:lnTo>
                    <a:pt x="11882044" y="1246530"/>
                  </a:lnTo>
                  <a:lnTo>
                    <a:pt x="11906529" y="1243126"/>
                  </a:lnTo>
                  <a:lnTo>
                    <a:pt x="11929567" y="1233284"/>
                  </a:lnTo>
                  <a:lnTo>
                    <a:pt x="11949684" y="1217625"/>
                  </a:lnTo>
                  <a:lnTo>
                    <a:pt x="11960085" y="1203858"/>
                  </a:lnTo>
                  <a:lnTo>
                    <a:pt x="11965457" y="1196746"/>
                  </a:lnTo>
                  <a:lnTo>
                    <a:pt x="11966740" y="1196746"/>
                  </a:lnTo>
                  <a:lnTo>
                    <a:pt x="11972417" y="1222540"/>
                  </a:lnTo>
                  <a:lnTo>
                    <a:pt x="11984520" y="1235773"/>
                  </a:lnTo>
                  <a:lnTo>
                    <a:pt x="12000014" y="1240663"/>
                  </a:lnTo>
                  <a:lnTo>
                    <a:pt x="12015889" y="1241348"/>
                  </a:lnTo>
                  <a:lnTo>
                    <a:pt x="12025922" y="1240942"/>
                  </a:lnTo>
                  <a:lnTo>
                    <a:pt x="12035117" y="1239989"/>
                  </a:lnTo>
                  <a:lnTo>
                    <a:pt x="12042610" y="1238910"/>
                  </a:lnTo>
                  <a:lnTo>
                    <a:pt x="12047563" y="1238123"/>
                  </a:lnTo>
                  <a:lnTo>
                    <a:pt x="12047563" y="1202563"/>
                  </a:lnTo>
                  <a:lnTo>
                    <a:pt x="12047563" y="1199324"/>
                  </a:lnTo>
                  <a:close/>
                </a:path>
                <a:path w="12390119" h="1247140">
                  <a:moveTo>
                    <a:pt x="12170715" y="0"/>
                  </a:moveTo>
                  <a:lnTo>
                    <a:pt x="12119635" y="0"/>
                  </a:lnTo>
                  <a:lnTo>
                    <a:pt x="12119635" y="288366"/>
                  </a:lnTo>
                  <a:lnTo>
                    <a:pt x="12117095" y="343128"/>
                  </a:lnTo>
                  <a:lnTo>
                    <a:pt x="12107037" y="386067"/>
                  </a:lnTo>
                  <a:lnTo>
                    <a:pt x="12085828" y="414108"/>
                  </a:lnTo>
                  <a:lnTo>
                    <a:pt x="12049811" y="424129"/>
                  </a:lnTo>
                  <a:lnTo>
                    <a:pt x="12018912" y="414553"/>
                  </a:lnTo>
                  <a:lnTo>
                    <a:pt x="11999468" y="387286"/>
                  </a:lnTo>
                  <a:lnTo>
                    <a:pt x="11989359" y="344500"/>
                  </a:lnTo>
                  <a:lnTo>
                    <a:pt x="11986451" y="288366"/>
                  </a:lnTo>
                  <a:lnTo>
                    <a:pt x="11989359" y="232244"/>
                  </a:lnTo>
                  <a:lnTo>
                    <a:pt x="11999468" y="189445"/>
                  </a:lnTo>
                  <a:lnTo>
                    <a:pt x="12018912" y="162179"/>
                  </a:lnTo>
                  <a:lnTo>
                    <a:pt x="12049811" y="152590"/>
                  </a:lnTo>
                  <a:lnTo>
                    <a:pt x="12085549" y="164350"/>
                  </a:lnTo>
                  <a:lnTo>
                    <a:pt x="12106796" y="195262"/>
                  </a:lnTo>
                  <a:lnTo>
                    <a:pt x="12117007" y="238785"/>
                  </a:lnTo>
                  <a:lnTo>
                    <a:pt x="12119635" y="288366"/>
                  </a:lnTo>
                  <a:lnTo>
                    <a:pt x="12119635" y="0"/>
                  </a:lnTo>
                  <a:lnTo>
                    <a:pt x="12116410" y="0"/>
                  </a:lnTo>
                  <a:lnTo>
                    <a:pt x="12116410" y="154533"/>
                  </a:lnTo>
                  <a:lnTo>
                    <a:pt x="12115114" y="154533"/>
                  </a:lnTo>
                  <a:lnTo>
                    <a:pt x="12083999" y="118897"/>
                  </a:lnTo>
                  <a:lnTo>
                    <a:pt x="12038825" y="106032"/>
                  </a:lnTo>
                  <a:lnTo>
                    <a:pt x="11996611" y="114515"/>
                  </a:lnTo>
                  <a:lnTo>
                    <a:pt x="11947335" y="170053"/>
                  </a:lnTo>
                  <a:lnTo>
                    <a:pt x="11936044" y="208915"/>
                  </a:lnTo>
                  <a:lnTo>
                    <a:pt x="11930825" y="249720"/>
                  </a:lnTo>
                  <a:lnTo>
                    <a:pt x="11929555" y="288366"/>
                  </a:lnTo>
                  <a:lnTo>
                    <a:pt x="11933441" y="349034"/>
                  </a:lnTo>
                  <a:lnTo>
                    <a:pt x="11945734" y="399465"/>
                  </a:lnTo>
                  <a:lnTo>
                    <a:pt x="11967413" y="437794"/>
                  </a:lnTo>
                  <a:lnTo>
                    <a:pt x="11999405" y="462153"/>
                  </a:lnTo>
                  <a:lnTo>
                    <a:pt x="12042699" y="470687"/>
                  </a:lnTo>
                  <a:lnTo>
                    <a:pt x="12069242" y="466242"/>
                  </a:lnTo>
                  <a:lnTo>
                    <a:pt x="12091594" y="454520"/>
                  </a:lnTo>
                  <a:lnTo>
                    <a:pt x="12108256" y="437959"/>
                  </a:lnTo>
                  <a:lnTo>
                    <a:pt x="12115127" y="424129"/>
                  </a:lnTo>
                  <a:lnTo>
                    <a:pt x="12117692" y="418960"/>
                  </a:lnTo>
                  <a:lnTo>
                    <a:pt x="12118988" y="418960"/>
                  </a:lnTo>
                  <a:lnTo>
                    <a:pt x="12118988" y="461632"/>
                  </a:lnTo>
                  <a:lnTo>
                    <a:pt x="12170715" y="461632"/>
                  </a:lnTo>
                  <a:lnTo>
                    <a:pt x="12170715" y="418960"/>
                  </a:lnTo>
                  <a:lnTo>
                    <a:pt x="12170715" y="154533"/>
                  </a:lnTo>
                  <a:lnTo>
                    <a:pt x="12170715" y="0"/>
                  </a:lnTo>
                  <a:close/>
                </a:path>
                <a:path w="12390119" h="1247140">
                  <a:moveTo>
                    <a:pt x="12222112" y="770674"/>
                  </a:moveTo>
                  <a:lnTo>
                    <a:pt x="12182678" y="770674"/>
                  </a:lnTo>
                  <a:lnTo>
                    <a:pt x="12148871" y="775741"/>
                  </a:lnTo>
                  <a:lnTo>
                    <a:pt x="12125541" y="790803"/>
                  </a:lnTo>
                  <a:lnTo>
                    <a:pt x="12112028" y="815682"/>
                  </a:lnTo>
                  <a:lnTo>
                    <a:pt x="12107685" y="850201"/>
                  </a:lnTo>
                  <a:lnTo>
                    <a:pt x="12107685" y="890930"/>
                  </a:lnTo>
                  <a:lnTo>
                    <a:pt x="12057253" y="890930"/>
                  </a:lnTo>
                  <a:lnTo>
                    <a:pt x="12057253" y="933602"/>
                  </a:lnTo>
                  <a:lnTo>
                    <a:pt x="12107685" y="933602"/>
                  </a:lnTo>
                  <a:lnTo>
                    <a:pt x="12107685" y="1237475"/>
                  </a:lnTo>
                  <a:lnTo>
                    <a:pt x="12161990" y="1237475"/>
                  </a:lnTo>
                  <a:lnTo>
                    <a:pt x="12161990" y="933602"/>
                  </a:lnTo>
                  <a:lnTo>
                    <a:pt x="12221464" y="933602"/>
                  </a:lnTo>
                  <a:lnTo>
                    <a:pt x="12221464" y="890930"/>
                  </a:lnTo>
                  <a:lnTo>
                    <a:pt x="12161990" y="890930"/>
                  </a:lnTo>
                  <a:lnTo>
                    <a:pt x="12161990" y="850201"/>
                  </a:lnTo>
                  <a:lnTo>
                    <a:pt x="12164162" y="834961"/>
                  </a:lnTo>
                  <a:lnTo>
                    <a:pt x="12170715" y="824750"/>
                  </a:lnTo>
                  <a:lnTo>
                    <a:pt x="12181624" y="819023"/>
                  </a:lnTo>
                  <a:lnTo>
                    <a:pt x="12196902" y="817232"/>
                  </a:lnTo>
                  <a:lnTo>
                    <a:pt x="12222112" y="817232"/>
                  </a:lnTo>
                  <a:lnTo>
                    <a:pt x="12222112" y="770674"/>
                  </a:lnTo>
                  <a:close/>
                </a:path>
                <a:path w="12390119" h="1247140">
                  <a:moveTo>
                    <a:pt x="12389561" y="890930"/>
                  </a:moveTo>
                  <a:lnTo>
                    <a:pt x="12329439" y="890930"/>
                  </a:lnTo>
                  <a:lnTo>
                    <a:pt x="12329439" y="790067"/>
                  </a:lnTo>
                  <a:lnTo>
                    <a:pt x="12275122" y="790067"/>
                  </a:lnTo>
                  <a:lnTo>
                    <a:pt x="12275122" y="890930"/>
                  </a:lnTo>
                  <a:lnTo>
                    <a:pt x="12224690" y="890930"/>
                  </a:lnTo>
                  <a:lnTo>
                    <a:pt x="12224690" y="933602"/>
                  </a:lnTo>
                  <a:lnTo>
                    <a:pt x="12275122" y="933602"/>
                  </a:lnTo>
                  <a:lnTo>
                    <a:pt x="12275210" y="1173810"/>
                  </a:lnTo>
                  <a:lnTo>
                    <a:pt x="12278030" y="1202626"/>
                  </a:lnTo>
                  <a:lnTo>
                    <a:pt x="12288698" y="1224064"/>
                  </a:lnTo>
                  <a:lnTo>
                    <a:pt x="12310034" y="1237018"/>
                  </a:lnTo>
                  <a:lnTo>
                    <a:pt x="12344946" y="1241348"/>
                  </a:lnTo>
                  <a:lnTo>
                    <a:pt x="12360364" y="1241018"/>
                  </a:lnTo>
                  <a:lnTo>
                    <a:pt x="12372746" y="1240142"/>
                  </a:lnTo>
                  <a:lnTo>
                    <a:pt x="12382221" y="1238910"/>
                  </a:lnTo>
                  <a:lnTo>
                    <a:pt x="12388914" y="1237475"/>
                  </a:lnTo>
                  <a:lnTo>
                    <a:pt x="12388914" y="1194803"/>
                  </a:lnTo>
                  <a:lnTo>
                    <a:pt x="12388914" y="1192860"/>
                  </a:lnTo>
                  <a:lnTo>
                    <a:pt x="12383097" y="1193507"/>
                  </a:lnTo>
                  <a:lnTo>
                    <a:pt x="12377280" y="1194803"/>
                  </a:lnTo>
                  <a:lnTo>
                    <a:pt x="12364999" y="1194803"/>
                  </a:lnTo>
                  <a:lnTo>
                    <a:pt x="12347435" y="1192657"/>
                  </a:lnTo>
                  <a:lnTo>
                    <a:pt x="12336551" y="1185837"/>
                  </a:lnTo>
                  <a:lnTo>
                    <a:pt x="12330989" y="1173810"/>
                  </a:lnTo>
                  <a:lnTo>
                    <a:pt x="12329439" y="1156017"/>
                  </a:lnTo>
                  <a:lnTo>
                    <a:pt x="12329439" y="933602"/>
                  </a:lnTo>
                  <a:lnTo>
                    <a:pt x="12389561" y="933602"/>
                  </a:lnTo>
                  <a:lnTo>
                    <a:pt x="12389561" y="89093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FDB7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192981" y="1599956"/>
              <a:ext cx="4540250" cy="518795"/>
            </a:xfrm>
            <a:custGeom>
              <a:avLst/>
              <a:gdLst/>
              <a:ahLst/>
              <a:cxnLst/>
              <a:rect l="l" t="t" r="r" b="b"/>
              <a:pathLst>
                <a:path w="4540250" h="518794">
                  <a:moveTo>
                    <a:pt x="67055" y="387667"/>
                  </a:moveTo>
                  <a:lnTo>
                    <a:pt x="0" y="387667"/>
                  </a:lnTo>
                  <a:lnTo>
                    <a:pt x="0" y="401637"/>
                  </a:lnTo>
                  <a:lnTo>
                    <a:pt x="5959" y="450510"/>
                  </a:lnTo>
                  <a:lnTo>
                    <a:pt x="26193" y="487203"/>
                  </a:lnTo>
                  <a:lnTo>
                    <a:pt x="64240" y="510276"/>
                  </a:lnTo>
                  <a:lnTo>
                    <a:pt x="123634" y="518287"/>
                  </a:lnTo>
                  <a:lnTo>
                    <a:pt x="176524" y="511683"/>
                  </a:lnTo>
                  <a:lnTo>
                    <a:pt x="219328" y="491132"/>
                  </a:lnTo>
                  <a:lnTo>
                    <a:pt x="239074" y="466598"/>
                  </a:lnTo>
                  <a:lnTo>
                    <a:pt x="125729" y="466598"/>
                  </a:lnTo>
                  <a:lnTo>
                    <a:pt x="97997" y="462308"/>
                  </a:lnTo>
                  <a:lnTo>
                    <a:pt x="79890" y="449572"/>
                  </a:lnTo>
                  <a:lnTo>
                    <a:pt x="70035" y="428584"/>
                  </a:lnTo>
                  <a:lnTo>
                    <a:pt x="67055" y="399542"/>
                  </a:lnTo>
                  <a:lnTo>
                    <a:pt x="67055" y="387667"/>
                  </a:lnTo>
                  <a:close/>
                </a:path>
                <a:path w="4540250" h="518794">
                  <a:moveTo>
                    <a:pt x="132714" y="122936"/>
                  </a:moveTo>
                  <a:lnTo>
                    <a:pt x="79628" y="129167"/>
                  </a:lnTo>
                  <a:lnTo>
                    <a:pt x="39115" y="148169"/>
                  </a:lnTo>
                  <a:lnTo>
                    <a:pt x="13271" y="180398"/>
                  </a:lnTo>
                  <a:lnTo>
                    <a:pt x="4190" y="226314"/>
                  </a:lnTo>
                  <a:lnTo>
                    <a:pt x="8785" y="265921"/>
                  </a:lnTo>
                  <a:lnTo>
                    <a:pt x="23137" y="295902"/>
                  </a:lnTo>
                  <a:lnTo>
                    <a:pt x="48098" y="318155"/>
                  </a:lnTo>
                  <a:lnTo>
                    <a:pt x="84518" y="334581"/>
                  </a:lnTo>
                  <a:lnTo>
                    <a:pt x="145986" y="356235"/>
                  </a:lnTo>
                  <a:lnTo>
                    <a:pt x="163918" y="364857"/>
                  </a:lnTo>
                  <a:lnTo>
                    <a:pt x="176807" y="377015"/>
                  </a:lnTo>
                  <a:lnTo>
                    <a:pt x="184589" y="392578"/>
                  </a:lnTo>
                  <a:lnTo>
                    <a:pt x="187197" y="411416"/>
                  </a:lnTo>
                  <a:lnTo>
                    <a:pt x="183487" y="434477"/>
                  </a:lnTo>
                  <a:lnTo>
                    <a:pt x="172180" y="451842"/>
                  </a:lnTo>
                  <a:lnTo>
                    <a:pt x="153015" y="462788"/>
                  </a:lnTo>
                  <a:lnTo>
                    <a:pt x="125729" y="466598"/>
                  </a:lnTo>
                  <a:lnTo>
                    <a:pt x="239074" y="466598"/>
                  </a:lnTo>
                  <a:lnTo>
                    <a:pt x="247989" y="455520"/>
                  </a:lnTo>
                  <a:lnTo>
                    <a:pt x="258444" y="403733"/>
                  </a:lnTo>
                  <a:lnTo>
                    <a:pt x="253533" y="364420"/>
                  </a:lnTo>
                  <a:lnTo>
                    <a:pt x="238537" y="334406"/>
                  </a:lnTo>
                  <a:lnTo>
                    <a:pt x="213064" y="311989"/>
                  </a:lnTo>
                  <a:lnTo>
                    <a:pt x="176720" y="295465"/>
                  </a:lnTo>
                  <a:lnTo>
                    <a:pt x="128523" y="278701"/>
                  </a:lnTo>
                  <a:lnTo>
                    <a:pt x="103432" y="268409"/>
                  </a:lnTo>
                  <a:lnTo>
                    <a:pt x="87050" y="257135"/>
                  </a:lnTo>
                  <a:lnTo>
                    <a:pt x="78133" y="242848"/>
                  </a:lnTo>
                  <a:lnTo>
                    <a:pt x="75437" y="223520"/>
                  </a:lnTo>
                  <a:lnTo>
                    <a:pt x="79618" y="200851"/>
                  </a:lnTo>
                  <a:lnTo>
                    <a:pt x="91066" y="185713"/>
                  </a:lnTo>
                  <a:lnTo>
                    <a:pt x="108147" y="177255"/>
                  </a:lnTo>
                  <a:lnTo>
                    <a:pt x="129222" y="174625"/>
                  </a:lnTo>
                  <a:lnTo>
                    <a:pt x="236958" y="174625"/>
                  </a:lnTo>
                  <a:lnTo>
                    <a:pt x="227274" y="156725"/>
                  </a:lnTo>
                  <a:lnTo>
                    <a:pt x="191421" y="132398"/>
                  </a:lnTo>
                  <a:lnTo>
                    <a:pt x="132714" y="122936"/>
                  </a:lnTo>
                  <a:close/>
                </a:path>
                <a:path w="4540250" h="518794">
                  <a:moveTo>
                    <a:pt x="236958" y="174625"/>
                  </a:moveTo>
                  <a:lnTo>
                    <a:pt x="129222" y="174625"/>
                  </a:lnTo>
                  <a:lnTo>
                    <a:pt x="153473" y="179459"/>
                  </a:lnTo>
                  <a:lnTo>
                    <a:pt x="168687" y="192349"/>
                  </a:lnTo>
                  <a:lnTo>
                    <a:pt x="176567" y="210870"/>
                  </a:lnTo>
                  <a:lnTo>
                    <a:pt x="178815" y="232600"/>
                  </a:lnTo>
                  <a:lnTo>
                    <a:pt x="178815" y="242379"/>
                  </a:lnTo>
                  <a:lnTo>
                    <a:pt x="250062" y="242379"/>
                  </a:lnTo>
                  <a:lnTo>
                    <a:pt x="250062" y="225615"/>
                  </a:lnTo>
                  <a:lnTo>
                    <a:pt x="245184" y="189828"/>
                  </a:lnTo>
                  <a:lnTo>
                    <a:pt x="236958" y="174625"/>
                  </a:lnTo>
                  <a:close/>
                </a:path>
                <a:path w="4540250" h="518794">
                  <a:moveTo>
                    <a:pt x="393255" y="4191"/>
                  </a:moveTo>
                  <a:lnTo>
                    <a:pt x="317817" y="4191"/>
                  </a:lnTo>
                  <a:lnTo>
                    <a:pt x="317817" y="79629"/>
                  </a:lnTo>
                  <a:lnTo>
                    <a:pt x="393255" y="79629"/>
                  </a:lnTo>
                  <a:lnTo>
                    <a:pt x="393255" y="4191"/>
                  </a:lnTo>
                  <a:close/>
                </a:path>
                <a:path w="4540250" h="518794">
                  <a:moveTo>
                    <a:pt x="393255" y="132715"/>
                  </a:moveTo>
                  <a:lnTo>
                    <a:pt x="317817" y="132715"/>
                  </a:lnTo>
                  <a:lnTo>
                    <a:pt x="317817" y="508508"/>
                  </a:lnTo>
                  <a:lnTo>
                    <a:pt x="393255" y="508508"/>
                  </a:lnTo>
                  <a:lnTo>
                    <a:pt x="393255" y="132715"/>
                  </a:lnTo>
                  <a:close/>
                </a:path>
                <a:path w="4540250" h="518794">
                  <a:moveTo>
                    <a:pt x="540626" y="132715"/>
                  </a:moveTo>
                  <a:lnTo>
                    <a:pt x="469379" y="132715"/>
                  </a:lnTo>
                  <a:lnTo>
                    <a:pt x="469379" y="508508"/>
                  </a:lnTo>
                  <a:lnTo>
                    <a:pt x="544817" y="508508"/>
                  </a:lnTo>
                  <a:lnTo>
                    <a:pt x="544817" y="256349"/>
                  </a:lnTo>
                  <a:lnTo>
                    <a:pt x="549881" y="223672"/>
                  </a:lnTo>
                  <a:lnTo>
                    <a:pt x="563327" y="200818"/>
                  </a:lnTo>
                  <a:lnTo>
                    <a:pt x="582536" y="187394"/>
                  </a:lnTo>
                  <a:lnTo>
                    <a:pt x="604888" y="183007"/>
                  </a:lnTo>
                  <a:lnTo>
                    <a:pt x="726983" y="183007"/>
                  </a:lnTo>
                  <a:lnTo>
                    <a:pt x="726143" y="176862"/>
                  </a:lnTo>
                  <a:lnTo>
                    <a:pt x="726059" y="176720"/>
                  </a:lnTo>
                  <a:lnTo>
                    <a:pt x="540626" y="176720"/>
                  </a:lnTo>
                  <a:lnTo>
                    <a:pt x="540626" y="132715"/>
                  </a:lnTo>
                  <a:close/>
                </a:path>
                <a:path w="4540250" h="518794">
                  <a:moveTo>
                    <a:pt x="726983" y="183007"/>
                  </a:moveTo>
                  <a:lnTo>
                    <a:pt x="604888" y="183007"/>
                  </a:lnTo>
                  <a:lnTo>
                    <a:pt x="629575" y="186521"/>
                  </a:lnTo>
                  <a:lnTo>
                    <a:pt x="645750" y="198024"/>
                  </a:lnTo>
                  <a:lnTo>
                    <a:pt x="654590" y="218957"/>
                  </a:lnTo>
                  <a:lnTo>
                    <a:pt x="657275" y="250761"/>
                  </a:lnTo>
                  <a:lnTo>
                    <a:pt x="657275" y="508508"/>
                  </a:lnTo>
                  <a:lnTo>
                    <a:pt x="732713" y="508508"/>
                  </a:lnTo>
                  <a:lnTo>
                    <a:pt x="732713" y="224917"/>
                  </a:lnTo>
                  <a:lnTo>
                    <a:pt x="726983" y="183007"/>
                  </a:lnTo>
                  <a:close/>
                </a:path>
                <a:path w="4540250" h="518794">
                  <a:moveTo>
                    <a:pt x="639114" y="122936"/>
                  </a:moveTo>
                  <a:lnTo>
                    <a:pt x="609024" y="126624"/>
                  </a:lnTo>
                  <a:lnTo>
                    <a:pt x="582274" y="137255"/>
                  </a:lnTo>
                  <a:lnTo>
                    <a:pt x="559845" y="154172"/>
                  </a:lnTo>
                  <a:lnTo>
                    <a:pt x="542721" y="176720"/>
                  </a:lnTo>
                  <a:lnTo>
                    <a:pt x="726059" y="176720"/>
                  </a:lnTo>
                  <a:lnTo>
                    <a:pt x="707393" y="145375"/>
                  </a:lnTo>
                  <a:lnTo>
                    <a:pt x="677903" y="128163"/>
                  </a:lnTo>
                  <a:lnTo>
                    <a:pt x="639114" y="122936"/>
                  </a:lnTo>
                  <a:close/>
                </a:path>
                <a:path w="4540250" h="518794">
                  <a:moveTo>
                    <a:pt x="906627" y="122936"/>
                  </a:moveTo>
                  <a:lnTo>
                    <a:pt x="851109" y="135819"/>
                  </a:lnTo>
                  <a:lnTo>
                    <a:pt x="808009" y="191544"/>
                  </a:lnTo>
                  <a:lnTo>
                    <a:pt x="795287" y="243475"/>
                  </a:lnTo>
                  <a:lnTo>
                    <a:pt x="790676" y="315722"/>
                  </a:lnTo>
                  <a:lnTo>
                    <a:pt x="793719" y="375353"/>
                  </a:lnTo>
                  <a:lnTo>
                    <a:pt x="803146" y="425360"/>
                  </a:lnTo>
                  <a:lnTo>
                    <a:pt x="819402" y="465201"/>
                  </a:lnTo>
                  <a:lnTo>
                    <a:pt x="874189" y="512207"/>
                  </a:lnTo>
                  <a:lnTo>
                    <a:pt x="913612" y="518287"/>
                  </a:lnTo>
                  <a:lnTo>
                    <a:pt x="947609" y="512993"/>
                  </a:lnTo>
                  <a:lnTo>
                    <a:pt x="971326" y="499514"/>
                  </a:lnTo>
                  <a:lnTo>
                    <a:pt x="986791" y="481452"/>
                  </a:lnTo>
                  <a:lnTo>
                    <a:pt x="996035" y="462407"/>
                  </a:lnTo>
                  <a:lnTo>
                    <a:pt x="1068679" y="462407"/>
                  </a:lnTo>
                  <a:lnTo>
                    <a:pt x="1068679" y="458216"/>
                  </a:lnTo>
                  <a:lnTo>
                    <a:pt x="933869" y="458216"/>
                  </a:lnTo>
                  <a:lnTo>
                    <a:pt x="901541" y="448480"/>
                  </a:lnTo>
                  <a:lnTo>
                    <a:pt x="882180" y="420671"/>
                  </a:lnTo>
                  <a:lnTo>
                    <a:pt x="872772" y="376884"/>
                  </a:lnTo>
                  <a:lnTo>
                    <a:pt x="870305" y="319214"/>
                  </a:lnTo>
                  <a:lnTo>
                    <a:pt x="873481" y="255203"/>
                  </a:lnTo>
                  <a:lnTo>
                    <a:pt x="883664" y="213129"/>
                  </a:lnTo>
                  <a:lnTo>
                    <a:pt x="901836" y="190046"/>
                  </a:lnTo>
                  <a:lnTo>
                    <a:pt x="928979" y="183007"/>
                  </a:lnTo>
                  <a:lnTo>
                    <a:pt x="1068679" y="183007"/>
                  </a:lnTo>
                  <a:lnTo>
                    <a:pt x="1068679" y="176720"/>
                  </a:lnTo>
                  <a:lnTo>
                    <a:pt x="991844" y="176720"/>
                  </a:lnTo>
                  <a:lnTo>
                    <a:pt x="978431" y="154172"/>
                  </a:lnTo>
                  <a:lnTo>
                    <a:pt x="959451" y="137255"/>
                  </a:lnTo>
                  <a:lnTo>
                    <a:pt x="935364" y="126624"/>
                  </a:lnTo>
                  <a:lnTo>
                    <a:pt x="906627" y="122936"/>
                  </a:lnTo>
                  <a:close/>
                </a:path>
                <a:path w="4540250" h="518794">
                  <a:moveTo>
                    <a:pt x="1068679" y="462407"/>
                  </a:moveTo>
                  <a:lnTo>
                    <a:pt x="997432" y="462407"/>
                  </a:lnTo>
                  <a:lnTo>
                    <a:pt x="997432" y="508508"/>
                  </a:lnTo>
                  <a:lnTo>
                    <a:pt x="1068679" y="508508"/>
                  </a:lnTo>
                  <a:lnTo>
                    <a:pt x="1068679" y="462407"/>
                  </a:lnTo>
                  <a:close/>
                </a:path>
                <a:path w="4540250" h="518794">
                  <a:moveTo>
                    <a:pt x="1068679" y="183007"/>
                  </a:moveTo>
                  <a:lnTo>
                    <a:pt x="928979" y="183007"/>
                  </a:lnTo>
                  <a:lnTo>
                    <a:pt x="964428" y="192491"/>
                  </a:lnTo>
                  <a:lnTo>
                    <a:pt x="985208" y="220114"/>
                  </a:lnTo>
                  <a:lnTo>
                    <a:pt x="994987" y="264633"/>
                  </a:lnTo>
                  <a:lnTo>
                    <a:pt x="997432" y="324802"/>
                  </a:lnTo>
                  <a:lnTo>
                    <a:pt x="994769" y="379831"/>
                  </a:lnTo>
                  <a:lnTo>
                    <a:pt x="985034" y="421894"/>
                  </a:lnTo>
                  <a:lnTo>
                    <a:pt x="965607" y="448764"/>
                  </a:lnTo>
                  <a:lnTo>
                    <a:pt x="933869" y="458216"/>
                  </a:lnTo>
                  <a:lnTo>
                    <a:pt x="1068679" y="458216"/>
                  </a:lnTo>
                  <a:lnTo>
                    <a:pt x="1068679" y="183007"/>
                  </a:lnTo>
                  <a:close/>
                </a:path>
                <a:path w="4540250" h="518794">
                  <a:moveTo>
                    <a:pt x="1068679" y="9779"/>
                  </a:moveTo>
                  <a:lnTo>
                    <a:pt x="993241" y="9779"/>
                  </a:lnTo>
                  <a:lnTo>
                    <a:pt x="993241" y="176720"/>
                  </a:lnTo>
                  <a:lnTo>
                    <a:pt x="1068679" y="176720"/>
                  </a:lnTo>
                  <a:lnTo>
                    <a:pt x="1068679" y="9779"/>
                  </a:lnTo>
                  <a:close/>
                </a:path>
                <a:path w="4540250" h="518794">
                  <a:moveTo>
                    <a:pt x="1437474" y="122936"/>
                  </a:moveTo>
                  <a:lnTo>
                    <a:pt x="1386432" y="131153"/>
                  </a:lnTo>
                  <a:lnTo>
                    <a:pt x="1349282" y="153747"/>
                  </a:lnTo>
                  <a:lnTo>
                    <a:pt x="1323968" y="187634"/>
                  </a:lnTo>
                  <a:lnTo>
                    <a:pt x="1308433" y="229728"/>
                  </a:lnTo>
                  <a:lnTo>
                    <a:pt x="1300620" y="276945"/>
                  </a:lnTo>
                  <a:lnTo>
                    <a:pt x="1298473" y="326199"/>
                  </a:lnTo>
                  <a:lnTo>
                    <a:pt x="1304397" y="400819"/>
                  </a:lnTo>
                  <a:lnTo>
                    <a:pt x="1320489" y="453300"/>
                  </a:lnTo>
                  <a:lnTo>
                    <a:pt x="1344225" y="487465"/>
                  </a:lnTo>
                  <a:lnTo>
                    <a:pt x="1404541" y="516136"/>
                  </a:lnTo>
                  <a:lnTo>
                    <a:pt x="1436077" y="518287"/>
                  </a:lnTo>
                  <a:lnTo>
                    <a:pt x="1481189" y="512307"/>
                  </a:lnTo>
                  <a:lnTo>
                    <a:pt x="1517852" y="494929"/>
                  </a:lnTo>
                  <a:lnTo>
                    <a:pt x="1545161" y="466989"/>
                  </a:lnTo>
                  <a:lnTo>
                    <a:pt x="1545338" y="466598"/>
                  </a:lnTo>
                  <a:lnTo>
                    <a:pt x="1436776" y="466598"/>
                  </a:lnTo>
                  <a:lnTo>
                    <a:pt x="1403084" y="455771"/>
                  </a:lnTo>
                  <a:lnTo>
                    <a:pt x="1384126" y="428180"/>
                  </a:lnTo>
                  <a:lnTo>
                    <a:pt x="1375777" y="391160"/>
                  </a:lnTo>
                  <a:lnTo>
                    <a:pt x="1373911" y="352044"/>
                  </a:lnTo>
                  <a:lnTo>
                    <a:pt x="1373911" y="330390"/>
                  </a:lnTo>
                  <a:lnTo>
                    <a:pt x="1570189" y="330390"/>
                  </a:lnTo>
                  <a:lnTo>
                    <a:pt x="1570189" y="290576"/>
                  </a:lnTo>
                  <a:lnTo>
                    <a:pt x="1569415" y="278701"/>
                  </a:lnTo>
                  <a:lnTo>
                    <a:pt x="1373911" y="278701"/>
                  </a:lnTo>
                  <a:lnTo>
                    <a:pt x="1373911" y="271018"/>
                  </a:lnTo>
                  <a:lnTo>
                    <a:pt x="1377054" y="235329"/>
                  </a:lnTo>
                  <a:lnTo>
                    <a:pt x="1387532" y="204485"/>
                  </a:lnTo>
                  <a:lnTo>
                    <a:pt x="1406915" y="182810"/>
                  </a:lnTo>
                  <a:lnTo>
                    <a:pt x="1436776" y="174625"/>
                  </a:lnTo>
                  <a:lnTo>
                    <a:pt x="1545279" y="174625"/>
                  </a:lnTo>
                  <a:lnTo>
                    <a:pt x="1529453" y="151971"/>
                  </a:lnTo>
                  <a:lnTo>
                    <a:pt x="1491510" y="130379"/>
                  </a:lnTo>
                  <a:lnTo>
                    <a:pt x="1437474" y="122936"/>
                  </a:lnTo>
                  <a:close/>
                </a:path>
                <a:path w="4540250" h="518794">
                  <a:moveTo>
                    <a:pt x="1568094" y="382778"/>
                  </a:moveTo>
                  <a:lnTo>
                    <a:pt x="1496847" y="382778"/>
                  </a:lnTo>
                  <a:lnTo>
                    <a:pt x="1495024" y="405599"/>
                  </a:lnTo>
                  <a:lnTo>
                    <a:pt x="1486981" y="433331"/>
                  </a:lnTo>
                  <a:lnTo>
                    <a:pt x="1468852" y="456742"/>
                  </a:lnTo>
                  <a:lnTo>
                    <a:pt x="1436776" y="466598"/>
                  </a:lnTo>
                  <a:lnTo>
                    <a:pt x="1545338" y="466598"/>
                  </a:lnTo>
                  <a:lnTo>
                    <a:pt x="1562210" y="429326"/>
                  </a:lnTo>
                  <a:lnTo>
                    <a:pt x="1568094" y="382778"/>
                  </a:lnTo>
                  <a:close/>
                </a:path>
                <a:path w="4540250" h="518794">
                  <a:moveTo>
                    <a:pt x="1545279" y="174625"/>
                  </a:moveTo>
                  <a:lnTo>
                    <a:pt x="1436776" y="174625"/>
                  </a:lnTo>
                  <a:lnTo>
                    <a:pt x="1463810" y="181042"/>
                  </a:lnTo>
                  <a:lnTo>
                    <a:pt x="1481742" y="198723"/>
                  </a:lnTo>
                  <a:lnTo>
                    <a:pt x="1491685" y="225309"/>
                  </a:lnTo>
                  <a:lnTo>
                    <a:pt x="1494751" y="258445"/>
                  </a:lnTo>
                  <a:lnTo>
                    <a:pt x="1494751" y="278701"/>
                  </a:lnTo>
                  <a:lnTo>
                    <a:pt x="1569415" y="278701"/>
                  </a:lnTo>
                  <a:lnTo>
                    <a:pt x="1566445" y="233176"/>
                  </a:lnTo>
                  <a:lnTo>
                    <a:pt x="1553649" y="186605"/>
                  </a:lnTo>
                  <a:lnTo>
                    <a:pt x="1545279" y="174625"/>
                  </a:lnTo>
                  <a:close/>
                </a:path>
                <a:path w="4540250" h="518794">
                  <a:moveTo>
                    <a:pt x="1707794" y="132715"/>
                  </a:moveTo>
                  <a:lnTo>
                    <a:pt x="1632356" y="132715"/>
                  </a:lnTo>
                  <a:lnTo>
                    <a:pt x="1632356" y="508508"/>
                  </a:lnTo>
                  <a:lnTo>
                    <a:pt x="1707794" y="508508"/>
                  </a:lnTo>
                  <a:lnTo>
                    <a:pt x="1707794" y="283591"/>
                  </a:lnTo>
                  <a:lnTo>
                    <a:pt x="1714768" y="240807"/>
                  </a:lnTo>
                  <a:lnTo>
                    <a:pt x="1732678" y="214788"/>
                  </a:lnTo>
                  <a:lnTo>
                    <a:pt x="1757005" y="201866"/>
                  </a:lnTo>
                  <a:lnTo>
                    <a:pt x="1783232" y="198374"/>
                  </a:lnTo>
                  <a:lnTo>
                    <a:pt x="1814664" y="198374"/>
                  </a:lnTo>
                  <a:lnTo>
                    <a:pt x="1814664" y="191389"/>
                  </a:lnTo>
                  <a:lnTo>
                    <a:pt x="1707794" y="191389"/>
                  </a:lnTo>
                  <a:lnTo>
                    <a:pt x="1707794" y="132715"/>
                  </a:lnTo>
                  <a:close/>
                </a:path>
                <a:path w="4540250" h="518794">
                  <a:moveTo>
                    <a:pt x="1814664" y="198374"/>
                  </a:moveTo>
                  <a:lnTo>
                    <a:pt x="1783232" y="198374"/>
                  </a:lnTo>
                  <a:lnTo>
                    <a:pt x="1792956" y="198734"/>
                  </a:lnTo>
                  <a:lnTo>
                    <a:pt x="1801829" y="199683"/>
                  </a:lnTo>
                  <a:lnTo>
                    <a:pt x="1809262" y="201026"/>
                  </a:lnTo>
                  <a:lnTo>
                    <a:pt x="1814664" y="202565"/>
                  </a:lnTo>
                  <a:lnTo>
                    <a:pt x="1814664" y="198374"/>
                  </a:lnTo>
                  <a:close/>
                </a:path>
                <a:path w="4540250" h="518794">
                  <a:moveTo>
                    <a:pt x="1804187" y="122936"/>
                  </a:moveTo>
                  <a:lnTo>
                    <a:pt x="1796503" y="122936"/>
                  </a:lnTo>
                  <a:lnTo>
                    <a:pt x="1767243" y="127738"/>
                  </a:lnTo>
                  <a:lnTo>
                    <a:pt x="1743155" y="141446"/>
                  </a:lnTo>
                  <a:lnTo>
                    <a:pt x="1723914" y="163012"/>
                  </a:lnTo>
                  <a:lnTo>
                    <a:pt x="1709191" y="191389"/>
                  </a:lnTo>
                  <a:lnTo>
                    <a:pt x="1814664" y="191389"/>
                  </a:lnTo>
                  <a:lnTo>
                    <a:pt x="1814664" y="125730"/>
                  </a:lnTo>
                  <a:lnTo>
                    <a:pt x="1810473" y="123634"/>
                  </a:lnTo>
                  <a:lnTo>
                    <a:pt x="1804187" y="122936"/>
                  </a:lnTo>
                  <a:close/>
                </a:path>
                <a:path w="4540250" h="518794">
                  <a:moveTo>
                    <a:pt x="1930603" y="132715"/>
                  </a:moveTo>
                  <a:lnTo>
                    <a:pt x="1859356" y="132715"/>
                  </a:lnTo>
                  <a:lnTo>
                    <a:pt x="1859356" y="508508"/>
                  </a:lnTo>
                  <a:lnTo>
                    <a:pt x="1934794" y="508508"/>
                  </a:lnTo>
                  <a:lnTo>
                    <a:pt x="1934794" y="256349"/>
                  </a:lnTo>
                  <a:lnTo>
                    <a:pt x="1939858" y="223672"/>
                  </a:lnTo>
                  <a:lnTo>
                    <a:pt x="1953304" y="200818"/>
                  </a:lnTo>
                  <a:lnTo>
                    <a:pt x="1972513" y="187394"/>
                  </a:lnTo>
                  <a:lnTo>
                    <a:pt x="1994865" y="183007"/>
                  </a:lnTo>
                  <a:lnTo>
                    <a:pt x="2116960" y="183007"/>
                  </a:lnTo>
                  <a:lnTo>
                    <a:pt x="2116120" y="176862"/>
                  </a:lnTo>
                  <a:lnTo>
                    <a:pt x="2116035" y="176720"/>
                  </a:lnTo>
                  <a:lnTo>
                    <a:pt x="1930603" y="176720"/>
                  </a:lnTo>
                  <a:lnTo>
                    <a:pt x="1930603" y="132715"/>
                  </a:lnTo>
                  <a:close/>
                </a:path>
                <a:path w="4540250" h="518794">
                  <a:moveTo>
                    <a:pt x="2116960" y="183007"/>
                  </a:moveTo>
                  <a:lnTo>
                    <a:pt x="1994865" y="183007"/>
                  </a:lnTo>
                  <a:lnTo>
                    <a:pt x="2019552" y="186521"/>
                  </a:lnTo>
                  <a:lnTo>
                    <a:pt x="2035727" y="198024"/>
                  </a:lnTo>
                  <a:lnTo>
                    <a:pt x="2044567" y="218957"/>
                  </a:lnTo>
                  <a:lnTo>
                    <a:pt x="2047252" y="250761"/>
                  </a:lnTo>
                  <a:lnTo>
                    <a:pt x="2047252" y="508508"/>
                  </a:lnTo>
                  <a:lnTo>
                    <a:pt x="2122690" y="508508"/>
                  </a:lnTo>
                  <a:lnTo>
                    <a:pt x="2122690" y="224917"/>
                  </a:lnTo>
                  <a:lnTo>
                    <a:pt x="2116960" y="183007"/>
                  </a:lnTo>
                  <a:close/>
                </a:path>
                <a:path w="4540250" h="518794">
                  <a:moveTo>
                    <a:pt x="2029091" y="122936"/>
                  </a:moveTo>
                  <a:lnTo>
                    <a:pt x="1999001" y="126624"/>
                  </a:lnTo>
                  <a:lnTo>
                    <a:pt x="1972251" y="137255"/>
                  </a:lnTo>
                  <a:lnTo>
                    <a:pt x="1949822" y="154172"/>
                  </a:lnTo>
                  <a:lnTo>
                    <a:pt x="1932698" y="176720"/>
                  </a:lnTo>
                  <a:lnTo>
                    <a:pt x="2116035" y="176720"/>
                  </a:lnTo>
                  <a:lnTo>
                    <a:pt x="2097370" y="145375"/>
                  </a:lnTo>
                  <a:lnTo>
                    <a:pt x="2067880" y="128163"/>
                  </a:lnTo>
                  <a:lnTo>
                    <a:pt x="2029091" y="122936"/>
                  </a:lnTo>
                  <a:close/>
                </a:path>
                <a:path w="4540250" h="518794">
                  <a:moveTo>
                    <a:pt x="2323846" y="122936"/>
                  </a:moveTo>
                  <a:lnTo>
                    <a:pt x="2272803" y="131153"/>
                  </a:lnTo>
                  <a:lnTo>
                    <a:pt x="2235653" y="153747"/>
                  </a:lnTo>
                  <a:lnTo>
                    <a:pt x="2210339" y="187634"/>
                  </a:lnTo>
                  <a:lnTo>
                    <a:pt x="2194804" y="229728"/>
                  </a:lnTo>
                  <a:lnTo>
                    <a:pt x="2186991" y="276945"/>
                  </a:lnTo>
                  <a:lnTo>
                    <a:pt x="2184844" y="326199"/>
                  </a:lnTo>
                  <a:lnTo>
                    <a:pt x="2190768" y="400819"/>
                  </a:lnTo>
                  <a:lnTo>
                    <a:pt x="2206860" y="453300"/>
                  </a:lnTo>
                  <a:lnTo>
                    <a:pt x="2230596" y="487465"/>
                  </a:lnTo>
                  <a:lnTo>
                    <a:pt x="2290913" y="516136"/>
                  </a:lnTo>
                  <a:lnTo>
                    <a:pt x="2322449" y="518287"/>
                  </a:lnTo>
                  <a:lnTo>
                    <a:pt x="2367560" y="512307"/>
                  </a:lnTo>
                  <a:lnTo>
                    <a:pt x="2404223" y="494929"/>
                  </a:lnTo>
                  <a:lnTo>
                    <a:pt x="2431532" y="466989"/>
                  </a:lnTo>
                  <a:lnTo>
                    <a:pt x="2431709" y="466598"/>
                  </a:lnTo>
                  <a:lnTo>
                    <a:pt x="2323147" y="466598"/>
                  </a:lnTo>
                  <a:lnTo>
                    <a:pt x="2289455" y="455771"/>
                  </a:lnTo>
                  <a:lnTo>
                    <a:pt x="2270498" y="428180"/>
                  </a:lnTo>
                  <a:lnTo>
                    <a:pt x="2262148" y="391160"/>
                  </a:lnTo>
                  <a:lnTo>
                    <a:pt x="2260282" y="352044"/>
                  </a:lnTo>
                  <a:lnTo>
                    <a:pt x="2260282" y="330390"/>
                  </a:lnTo>
                  <a:lnTo>
                    <a:pt x="2456561" y="330390"/>
                  </a:lnTo>
                  <a:lnTo>
                    <a:pt x="2456561" y="290576"/>
                  </a:lnTo>
                  <a:lnTo>
                    <a:pt x="2455786" y="278701"/>
                  </a:lnTo>
                  <a:lnTo>
                    <a:pt x="2260282" y="278701"/>
                  </a:lnTo>
                  <a:lnTo>
                    <a:pt x="2260282" y="271018"/>
                  </a:lnTo>
                  <a:lnTo>
                    <a:pt x="2263425" y="235329"/>
                  </a:lnTo>
                  <a:lnTo>
                    <a:pt x="2273903" y="204485"/>
                  </a:lnTo>
                  <a:lnTo>
                    <a:pt x="2293286" y="182810"/>
                  </a:lnTo>
                  <a:lnTo>
                    <a:pt x="2323147" y="174625"/>
                  </a:lnTo>
                  <a:lnTo>
                    <a:pt x="2431650" y="174625"/>
                  </a:lnTo>
                  <a:lnTo>
                    <a:pt x="2415824" y="151971"/>
                  </a:lnTo>
                  <a:lnTo>
                    <a:pt x="2377881" y="130379"/>
                  </a:lnTo>
                  <a:lnTo>
                    <a:pt x="2323846" y="122936"/>
                  </a:lnTo>
                  <a:close/>
                </a:path>
                <a:path w="4540250" h="518794">
                  <a:moveTo>
                    <a:pt x="2454465" y="382778"/>
                  </a:moveTo>
                  <a:lnTo>
                    <a:pt x="2383218" y="382778"/>
                  </a:lnTo>
                  <a:lnTo>
                    <a:pt x="2381395" y="405599"/>
                  </a:lnTo>
                  <a:lnTo>
                    <a:pt x="2373352" y="433331"/>
                  </a:lnTo>
                  <a:lnTo>
                    <a:pt x="2355223" y="456742"/>
                  </a:lnTo>
                  <a:lnTo>
                    <a:pt x="2323147" y="466598"/>
                  </a:lnTo>
                  <a:lnTo>
                    <a:pt x="2431709" y="466598"/>
                  </a:lnTo>
                  <a:lnTo>
                    <a:pt x="2448581" y="429326"/>
                  </a:lnTo>
                  <a:lnTo>
                    <a:pt x="2454465" y="382778"/>
                  </a:lnTo>
                  <a:close/>
                </a:path>
                <a:path w="4540250" h="518794">
                  <a:moveTo>
                    <a:pt x="2431650" y="174625"/>
                  </a:moveTo>
                  <a:lnTo>
                    <a:pt x="2323147" y="174625"/>
                  </a:lnTo>
                  <a:lnTo>
                    <a:pt x="2350181" y="181042"/>
                  </a:lnTo>
                  <a:lnTo>
                    <a:pt x="2368113" y="198723"/>
                  </a:lnTo>
                  <a:lnTo>
                    <a:pt x="2378056" y="225309"/>
                  </a:lnTo>
                  <a:lnTo>
                    <a:pt x="2381123" y="258445"/>
                  </a:lnTo>
                  <a:lnTo>
                    <a:pt x="2381123" y="278701"/>
                  </a:lnTo>
                  <a:lnTo>
                    <a:pt x="2455786" y="278701"/>
                  </a:lnTo>
                  <a:lnTo>
                    <a:pt x="2452817" y="233176"/>
                  </a:lnTo>
                  <a:lnTo>
                    <a:pt x="2440020" y="186605"/>
                  </a:lnTo>
                  <a:lnTo>
                    <a:pt x="2431650" y="174625"/>
                  </a:lnTo>
                  <a:close/>
                </a:path>
                <a:path w="4540250" h="518794">
                  <a:moveTo>
                    <a:pt x="2594165" y="132715"/>
                  </a:moveTo>
                  <a:lnTo>
                    <a:pt x="2518727" y="132715"/>
                  </a:lnTo>
                  <a:lnTo>
                    <a:pt x="2518727" y="395351"/>
                  </a:lnTo>
                  <a:lnTo>
                    <a:pt x="2525494" y="455520"/>
                  </a:lnTo>
                  <a:lnTo>
                    <a:pt x="2544572" y="493228"/>
                  </a:lnTo>
                  <a:lnTo>
                    <a:pt x="2574127" y="512731"/>
                  </a:lnTo>
                  <a:lnTo>
                    <a:pt x="2612326" y="518287"/>
                  </a:lnTo>
                  <a:lnTo>
                    <a:pt x="2642416" y="514598"/>
                  </a:lnTo>
                  <a:lnTo>
                    <a:pt x="2669166" y="503967"/>
                  </a:lnTo>
                  <a:lnTo>
                    <a:pt x="2691595" y="487050"/>
                  </a:lnTo>
                  <a:lnTo>
                    <a:pt x="2708719" y="464502"/>
                  </a:lnTo>
                  <a:lnTo>
                    <a:pt x="2782062" y="464502"/>
                  </a:lnTo>
                  <a:lnTo>
                    <a:pt x="2782062" y="458216"/>
                  </a:lnTo>
                  <a:lnTo>
                    <a:pt x="2645156" y="458216"/>
                  </a:lnTo>
                  <a:lnTo>
                    <a:pt x="2623338" y="455378"/>
                  </a:lnTo>
                  <a:lnTo>
                    <a:pt x="2607349" y="445992"/>
                  </a:lnTo>
                  <a:lnTo>
                    <a:pt x="2597516" y="428748"/>
                  </a:lnTo>
                  <a:lnTo>
                    <a:pt x="2594165" y="402336"/>
                  </a:lnTo>
                  <a:lnTo>
                    <a:pt x="2594165" y="132715"/>
                  </a:lnTo>
                  <a:close/>
                </a:path>
                <a:path w="4540250" h="518794">
                  <a:moveTo>
                    <a:pt x="2782062" y="464502"/>
                  </a:moveTo>
                  <a:lnTo>
                    <a:pt x="2710815" y="464502"/>
                  </a:lnTo>
                  <a:lnTo>
                    <a:pt x="2710815" y="508508"/>
                  </a:lnTo>
                  <a:lnTo>
                    <a:pt x="2782062" y="508508"/>
                  </a:lnTo>
                  <a:lnTo>
                    <a:pt x="2782062" y="464502"/>
                  </a:lnTo>
                  <a:close/>
                </a:path>
                <a:path w="4540250" h="518794">
                  <a:moveTo>
                    <a:pt x="2782062" y="132715"/>
                  </a:moveTo>
                  <a:lnTo>
                    <a:pt x="2706624" y="132715"/>
                  </a:lnTo>
                  <a:lnTo>
                    <a:pt x="2706624" y="395351"/>
                  </a:lnTo>
                  <a:lnTo>
                    <a:pt x="2701636" y="422854"/>
                  </a:lnTo>
                  <a:lnTo>
                    <a:pt x="2688201" y="442499"/>
                  </a:lnTo>
                  <a:lnTo>
                    <a:pt x="2668610" y="454286"/>
                  </a:lnTo>
                  <a:lnTo>
                    <a:pt x="2645156" y="458216"/>
                  </a:lnTo>
                  <a:lnTo>
                    <a:pt x="2782062" y="458216"/>
                  </a:lnTo>
                  <a:lnTo>
                    <a:pt x="2782062" y="132715"/>
                  </a:lnTo>
                  <a:close/>
                </a:path>
                <a:path w="4540250" h="518794">
                  <a:moveTo>
                    <a:pt x="2983217" y="122936"/>
                  </a:moveTo>
                  <a:lnTo>
                    <a:pt x="2932175" y="131153"/>
                  </a:lnTo>
                  <a:lnTo>
                    <a:pt x="2895025" y="153747"/>
                  </a:lnTo>
                  <a:lnTo>
                    <a:pt x="2869711" y="187634"/>
                  </a:lnTo>
                  <a:lnTo>
                    <a:pt x="2854175" y="229728"/>
                  </a:lnTo>
                  <a:lnTo>
                    <a:pt x="2846363" y="276945"/>
                  </a:lnTo>
                  <a:lnTo>
                    <a:pt x="2844215" y="326199"/>
                  </a:lnTo>
                  <a:lnTo>
                    <a:pt x="2850140" y="400819"/>
                  </a:lnTo>
                  <a:lnTo>
                    <a:pt x="2866231" y="453300"/>
                  </a:lnTo>
                  <a:lnTo>
                    <a:pt x="2889967" y="487465"/>
                  </a:lnTo>
                  <a:lnTo>
                    <a:pt x="2950284" y="516136"/>
                  </a:lnTo>
                  <a:lnTo>
                    <a:pt x="2981820" y="518287"/>
                  </a:lnTo>
                  <a:lnTo>
                    <a:pt x="3026932" y="512307"/>
                  </a:lnTo>
                  <a:lnTo>
                    <a:pt x="3063595" y="494929"/>
                  </a:lnTo>
                  <a:lnTo>
                    <a:pt x="3090903" y="466989"/>
                  </a:lnTo>
                  <a:lnTo>
                    <a:pt x="3091080" y="466598"/>
                  </a:lnTo>
                  <a:lnTo>
                    <a:pt x="2982518" y="466598"/>
                  </a:lnTo>
                  <a:lnTo>
                    <a:pt x="2948827" y="455771"/>
                  </a:lnTo>
                  <a:lnTo>
                    <a:pt x="2929869" y="428180"/>
                  </a:lnTo>
                  <a:lnTo>
                    <a:pt x="2921520" y="391160"/>
                  </a:lnTo>
                  <a:lnTo>
                    <a:pt x="2919653" y="352044"/>
                  </a:lnTo>
                  <a:lnTo>
                    <a:pt x="2919653" y="330390"/>
                  </a:lnTo>
                  <a:lnTo>
                    <a:pt x="3115932" y="330390"/>
                  </a:lnTo>
                  <a:lnTo>
                    <a:pt x="3115932" y="290576"/>
                  </a:lnTo>
                  <a:lnTo>
                    <a:pt x="3115157" y="278701"/>
                  </a:lnTo>
                  <a:lnTo>
                    <a:pt x="2919653" y="278701"/>
                  </a:lnTo>
                  <a:lnTo>
                    <a:pt x="2919653" y="271018"/>
                  </a:lnTo>
                  <a:lnTo>
                    <a:pt x="2922797" y="235329"/>
                  </a:lnTo>
                  <a:lnTo>
                    <a:pt x="2933274" y="204485"/>
                  </a:lnTo>
                  <a:lnTo>
                    <a:pt x="2952657" y="182810"/>
                  </a:lnTo>
                  <a:lnTo>
                    <a:pt x="2982518" y="174625"/>
                  </a:lnTo>
                  <a:lnTo>
                    <a:pt x="3091021" y="174625"/>
                  </a:lnTo>
                  <a:lnTo>
                    <a:pt x="3075195" y="151971"/>
                  </a:lnTo>
                  <a:lnTo>
                    <a:pt x="3037253" y="130379"/>
                  </a:lnTo>
                  <a:lnTo>
                    <a:pt x="2983217" y="122936"/>
                  </a:lnTo>
                  <a:close/>
                </a:path>
                <a:path w="4540250" h="518794">
                  <a:moveTo>
                    <a:pt x="3113836" y="382778"/>
                  </a:moveTo>
                  <a:lnTo>
                    <a:pt x="3042589" y="382778"/>
                  </a:lnTo>
                  <a:lnTo>
                    <a:pt x="3040767" y="405599"/>
                  </a:lnTo>
                  <a:lnTo>
                    <a:pt x="3032723" y="433331"/>
                  </a:lnTo>
                  <a:lnTo>
                    <a:pt x="3014595" y="456742"/>
                  </a:lnTo>
                  <a:lnTo>
                    <a:pt x="2982518" y="466598"/>
                  </a:lnTo>
                  <a:lnTo>
                    <a:pt x="3091080" y="466598"/>
                  </a:lnTo>
                  <a:lnTo>
                    <a:pt x="3107952" y="429326"/>
                  </a:lnTo>
                  <a:lnTo>
                    <a:pt x="3113836" y="382778"/>
                  </a:lnTo>
                  <a:close/>
                </a:path>
                <a:path w="4540250" h="518794">
                  <a:moveTo>
                    <a:pt x="3091021" y="174625"/>
                  </a:moveTo>
                  <a:lnTo>
                    <a:pt x="2982518" y="174625"/>
                  </a:lnTo>
                  <a:lnTo>
                    <a:pt x="3009552" y="181042"/>
                  </a:lnTo>
                  <a:lnTo>
                    <a:pt x="3027484" y="198723"/>
                  </a:lnTo>
                  <a:lnTo>
                    <a:pt x="3037427" y="225309"/>
                  </a:lnTo>
                  <a:lnTo>
                    <a:pt x="3040494" y="258445"/>
                  </a:lnTo>
                  <a:lnTo>
                    <a:pt x="3040494" y="278701"/>
                  </a:lnTo>
                  <a:lnTo>
                    <a:pt x="3115157" y="278701"/>
                  </a:lnTo>
                  <a:lnTo>
                    <a:pt x="3112188" y="233176"/>
                  </a:lnTo>
                  <a:lnTo>
                    <a:pt x="3099391" y="186605"/>
                  </a:lnTo>
                  <a:lnTo>
                    <a:pt x="3091021" y="174625"/>
                  </a:lnTo>
                  <a:close/>
                </a:path>
                <a:path w="4540250" h="518794">
                  <a:moveTo>
                    <a:pt x="3253536" y="132715"/>
                  </a:moveTo>
                  <a:lnTo>
                    <a:pt x="3178098" y="132715"/>
                  </a:lnTo>
                  <a:lnTo>
                    <a:pt x="3178098" y="508508"/>
                  </a:lnTo>
                  <a:lnTo>
                    <a:pt x="3253536" y="508508"/>
                  </a:lnTo>
                  <a:lnTo>
                    <a:pt x="3253536" y="283591"/>
                  </a:lnTo>
                  <a:lnTo>
                    <a:pt x="3260510" y="240807"/>
                  </a:lnTo>
                  <a:lnTo>
                    <a:pt x="3278420" y="214788"/>
                  </a:lnTo>
                  <a:lnTo>
                    <a:pt x="3302748" y="201866"/>
                  </a:lnTo>
                  <a:lnTo>
                    <a:pt x="3328974" y="198374"/>
                  </a:lnTo>
                  <a:lnTo>
                    <a:pt x="3360407" y="198374"/>
                  </a:lnTo>
                  <a:lnTo>
                    <a:pt x="3360407" y="191389"/>
                  </a:lnTo>
                  <a:lnTo>
                    <a:pt x="3253536" y="191389"/>
                  </a:lnTo>
                  <a:lnTo>
                    <a:pt x="3253536" y="132715"/>
                  </a:lnTo>
                  <a:close/>
                </a:path>
                <a:path w="4540250" h="518794">
                  <a:moveTo>
                    <a:pt x="3360407" y="198374"/>
                  </a:moveTo>
                  <a:lnTo>
                    <a:pt x="3328974" y="198374"/>
                  </a:lnTo>
                  <a:lnTo>
                    <a:pt x="3338699" y="198734"/>
                  </a:lnTo>
                  <a:lnTo>
                    <a:pt x="3347572" y="199683"/>
                  </a:lnTo>
                  <a:lnTo>
                    <a:pt x="3355004" y="201026"/>
                  </a:lnTo>
                  <a:lnTo>
                    <a:pt x="3360407" y="202565"/>
                  </a:lnTo>
                  <a:lnTo>
                    <a:pt x="3360407" y="198374"/>
                  </a:lnTo>
                  <a:close/>
                </a:path>
                <a:path w="4540250" h="518794">
                  <a:moveTo>
                    <a:pt x="3349929" y="122936"/>
                  </a:moveTo>
                  <a:lnTo>
                    <a:pt x="3342246" y="122936"/>
                  </a:lnTo>
                  <a:lnTo>
                    <a:pt x="3312985" y="127738"/>
                  </a:lnTo>
                  <a:lnTo>
                    <a:pt x="3288898" y="141446"/>
                  </a:lnTo>
                  <a:lnTo>
                    <a:pt x="3269656" y="163012"/>
                  </a:lnTo>
                  <a:lnTo>
                    <a:pt x="3254933" y="191389"/>
                  </a:lnTo>
                  <a:lnTo>
                    <a:pt x="3360407" y="191389"/>
                  </a:lnTo>
                  <a:lnTo>
                    <a:pt x="3360407" y="125730"/>
                  </a:lnTo>
                  <a:lnTo>
                    <a:pt x="3356216" y="123634"/>
                  </a:lnTo>
                  <a:lnTo>
                    <a:pt x="3349929" y="122936"/>
                  </a:lnTo>
                  <a:close/>
                </a:path>
                <a:path w="4540250" h="518794">
                  <a:moveTo>
                    <a:pt x="3648645" y="462407"/>
                  </a:moveTo>
                  <a:lnTo>
                    <a:pt x="3470757" y="462407"/>
                  </a:lnTo>
                  <a:lnTo>
                    <a:pt x="3480003" y="481452"/>
                  </a:lnTo>
                  <a:lnTo>
                    <a:pt x="3495473" y="499514"/>
                  </a:lnTo>
                  <a:lnTo>
                    <a:pt x="3519194" y="512993"/>
                  </a:lnTo>
                  <a:lnTo>
                    <a:pt x="3553193" y="518287"/>
                  </a:lnTo>
                  <a:lnTo>
                    <a:pt x="3592615" y="512255"/>
                  </a:lnTo>
                  <a:lnTo>
                    <a:pt x="3623867" y="494486"/>
                  </a:lnTo>
                  <a:lnTo>
                    <a:pt x="3647397" y="465462"/>
                  </a:lnTo>
                  <a:lnTo>
                    <a:pt x="3648645" y="462407"/>
                  </a:lnTo>
                  <a:close/>
                </a:path>
                <a:path w="4540250" h="518794">
                  <a:moveTo>
                    <a:pt x="3473551" y="9779"/>
                  </a:moveTo>
                  <a:lnTo>
                    <a:pt x="3398113" y="9779"/>
                  </a:lnTo>
                  <a:lnTo>
                    <a:pt x="3398113" y="508508"/>
                  </a:lnTo>
                  <a:lnTo>
                    <a:pt x="3469360" y="508508"/>
                  </a:lnTo>
                  <a:lnTo>
                    <a:pt x="3469360" y="462407"/>
                  </a:lnTo>
                  <a:lnTo>
                    <a:pt x="3648645" y="462407"/>
                  </a:lnTo>
                  <a:lnTo>
                    <a:pt x="3650357" y="458216"/>
                  </a:lnTo>
                  <a:lnTo>
                    <a:pt x="3532924" y="458216"/>
                  </a:lnTo>
                  <a:lnTo>
                    <a:pt x="3501186" y="448764"/>
                  </a:lnTo>
                  <a:lnTo>
                    <a:pt x="3481758" y="421894"/>
                  </a:lnTo>
                  <a:lnTo>
                    <a:pt x="3472023" y="379831"/>
                  </a:lnTo>
                  <a:lnTo>
                    <a:pt x="3469360" y="324802"/>
                  </a:lnTo>
                  <a:lnTo>
                    <a:pt x="3471805" y="264633"/>
                  </a:lnTo>
                  <a:lnTo>
                    <a:pt x="3481584" y="220114"/>
                  </a:lnTo>
                  <a:lnTo>
                    <a:pt x="3502364" y="192491"/>
                  </a:lnTo>
                  <a:lnTo>
                    <a:pt x="3537813" y="183007"/>
                  </a:lnTo>
                  <a:lnTo>
                    <a:pt x="3654084" y="183007"/>
                  </a:lnTo>
                  <a:lnTo>
                    <a:pt x="3650624" y="176720"/>
                  </a:lnTo>
                  <a:lnTo>
                    <a:pt x="3473551" y="176720"/>
                  </a:lnTo>
                  <a:lnTo>
                    <a:pt x="3473551" y="9779"/>
                  </a:lnTo>
                  <a:close/>
                </a:path>
                <a:path w="4540250" h="518794">
                  <a:moveTo>
                    <a:pt x="3654084" y="183007"/>
                  </a:moveTo>
                  <a:lnTo>
                    <a:pt x="3537813" y="183007"/>
                  </a:lnTo>
                  <a:lnTo>
                    <a:pt x="3564956" y="190046"/>
                  </a:lnTo>
                  <a:lnTo>
                    <a:pt x="3583128" y="213129"/>
                  </a:lnTo>
                  <a:lnTo>
                    <a:pt x="3593311" y="255203"/>
                  </a:lnTo>
                  <a:lnTo>
                    <a:pt x="3596487" y="319214"/>
                  </a:lnTo>
                  <a:lnTo>
                    <a:pt x="3594021" y="376884"/>
                  </a:lnTo>
                  <a:lnTo>
                    <a:pt x="3584613" y="420671"/>
                  </a:lnTo>
                  <a:lnTo>
                    <a:pt x="3565251" y="448480"/>
                  </a:lnTo>
                  <a:lnTo>
                    <a:pt x="3532924" y="458216"/>
                  </a:lnTo>
                  <a:lnTo>
                    <a:pt x="3650357" y="458216"/>
                  </a:lnTo>
                  <a:lnTo>
                    <a:pt x="3663650" y="425671"/>
                  </a:lnTo>
                  <a:lnTo>
                    <a:pt x="3673074" y="375595"/>
                  </a:lnTo>
                  <a:lnTo>
                    <a:pt x="3676116" y="315722"/>
                  </a:lnTo>
                  <a:lnTo>
                    <a:pt x="3671505" y="243475"/>
                  </a:lnTo>
                  <a:lnTo>
                    <a:pt x="3658783" y="191544"/>
                  </a:lnTo>
                  <a:lnTo>
                    <a:pt x="3654084" y="183007"/>
                  </a:lnTo>
                  <a:close/>
                </a:path>
                <a:path w="4540250" h="518794">
                  <a:moveTo>
                    <a:pt x="3560165" y="122936"/>
                  </a:moveTo>
                  <a:lnTo>
                    <a:pt x="3531430" y="126624"/>
                  </a:lnTo>
                  <a:lnTo>
                    <a:pt x="3507346" y="137255"/>
                  </a:lnTo>
                  <a:lnTo>
                    <a:pt x="3488367" y="154172"/>
                  </a:lnTo>
                  <a:lnTo>
                    <a:pt x="3474948" y="176720"/>
                  </a:lnTo>
                  <a:lnTo>
                    <a:pt x="3650624" y="176720"/>
                  </a:lnTo>
                  <a:lnTo>
                    <a:pt x="3639619" y="156725"/>
                  </a:lnTo>
                  <a:lnTo>
                    <a:pt x="3615683" y="135819"/>
                  </a:lnTo>
                  <a:lnTo>
                    <a:pt x="3588642" y="125623"/>
                  </a:lnTo>
                  <a:lnTo>
                    <a:pt x="3560165" y="122936"/>
                  </a:lnTo>
                  <a:close/>
                </a:path>
                <a:path w="4540250" h="518794">
                  <a:moveTo>
                    <a:pt x="3971746" y="174625"/>
                  </a:moveTo>
                  <a:lnTo>
                    <a:pt x="3857726" y="174625"/>
                  </a:lnTo>
                  <a:lnTo>
                    <a:pt x="3882599" y="178543"/>
                  </a:lnTo>
                  <a:lnTo>
                    <a:pt x="3898501" y="189730"/>
                  </a:lnTo>
                  <a:lnTo>
                    <a:pt x="3906938" y="207334"/>
                  </a:lnTo>
                  <a:lnTo>
                    <a:pt x="3909415" y="230505"/>
                  </a:lnTo>
                  <a:lnTo>
                    <a:pt x="3906370" y="250805"/>
                  </a:lnTo>
                  <a:lnTo>
                    <a:pt x="3897628" y="264033"/>
                  </a:lnTo>
                  <a:lnTo>
                    <a:pt x="3883778" y="272545"/>
                  </a:lnTo>
                  <a:lnTo>
                    <a:pt x="3865410" y="278701"/>
                  </a:lnTo>
                  <a:lnTo>
                    <a:pt x="3806736" y="294767"/>
                  </a:lnTo>
                  <a:lnTo>
                    <a:pt x="3771876" y="308496"/>
                  </a:lnTo>
                  <a:lnTo>
                    <a:pt x="3744220" y="328644"/>
                  </a:lnTo>
                  <a:lnTo>
                    <a:pt x="3725993" y="361364"/>
                  </a:lnTo>
                  <a:lnTo>
                    <a:pt x="3719423" y="412813"/>
                  </a:lnTo>
                  <a:lnTo>
                    <a:pt x="3726157" y="459940"/>
                  </a:lnTo>
                  <a:lnTo>
                    <a:pt x="3745530" y="492791"/>
                  </a:lnTo>
                  <a:lnTo>
                    <a:pt x="3776296" y="512022"/>
                  </a:lnTo>
                  <a:lnTo>
                    <a:pt x="3817213" y="518287"/>
                  </a:lnTo>
                  <a:lnTo>
                    <a:pt x="3847849" y="514870"/>
                  </a:lnTo>
                  <a:lnTo>
                    <a:pt x="3873180" y="504578"/>
                  </a:lnTo>
                  <a:lnTo>
                    <a:pt x="3893928" y="487345"/>
                  </a:lnTo>
                  <a:lnTo>
                    <a:pt x="3910812" y="463105"/>
                  </a:lnTo>
                  <a:lnTo>
                    <a:pt x="4012793" y="463105"/>
                  </a:lnTo>
                  <a:lnTo>
                    <a:pt x="4012793" y="462407"/>
                  </a:lnTo>
                  <a:lnTo>
                    <a:pt x="3841661" y="462407"/>
                  </a:lnTo>
                  <a:lnTo>
                    <a:pt x="3821088" y="457986"/>
                  </a:lnTo>
                  <a:lnTo>
                    <a:pt x="3806474" y="445904"/>
                  </a:lnTo>
                  <a:lnTo>
                    <a:pt x="3797753" y="427929"/>
                  </a:lnTo>
                  <a:lnTo>
                    <a:pt x="3794861" y="405828"/>
                  </a:lnTo>
                  <a:lnTo>
                    <a:pt x="3796618" y="386019"/>
                  </a:lnTo>
                  <a:lnTo>
                    <a:pt x="3825595" y="345059"/>
                  </a:lnTo>
                  <a:lnTo>
                    <a:pt x="3868291" y="329168"/>
                  </a:lnTo>
                  <a:lnTo>
                    <a:pt x="3890719" y="320502"/>
                  </a:lnTo>
                  <a:lnTo>
                    <a:pt x="3909415" y="310134"/>
                  </a:lnTo>
                  <a:lnTo>
                    <a:pt x="3980662" y="310134"/>
                  </a:lnTo>
                  <a:lnTo>
                    <a:pt x="3980662" y="215138"/>
                  </a:lnTo>
                  <a:lnTo>
                    <a:pt x="3971746" y="174625"/>
                  </a:lnTo>
                  <a:close/>
                </a:path>
                <a:path w="4540250" h="518794">
                  <a:moveTo>
                    <a:pt x="4012793" y="463105"/>
                  </a:moveTo>
                  <a:lnTo>
                    <a:pt x="3912209" y="463105"/>
                  </a:lnTo>
                  <a:lnTo>
                    <a:pt x="3918310" y="486177"/>
                  </a:lnTo>
                  <a:lnTo>
                    <a:pt x="3932204" y="501523"/>
                  </a:lnTo>
                  <a:lnTo>
                    <a:pt x="3951991" y="510057"/>
                  </a:lnTo>
                  <a:lnTo>
                    <a:pt x="3975773" y="512699"/>
                  </a:lnTo>
                  <a:lnTo>
                    <a:pt x="3986468" y="511967"/>
                  </a:lnTo>
                  <a:lnTo>
                    <a:pt x="3996378" y="509992"/>
                  </a:lnTo>
                  <a:lnTo>
                    <a:pt x="4005241" y="507100"/>
                  </a:lnTo>
                  <a:lnTo>
                    <a:pt x="4012793" y="503618"/>
                  </a:lnTo>
                  <a:lnTo>
                    <a:pt x="4012793" y="463105"/>
                  </a:lnTo>
                  <a:close/>
                </a:path>
                <a:path w="4540250" h="518794">
                  <a:moveTo>
                    <a:pt x="3980662" y="310134"/>
                  </a:moveTo>
                  <a:lnTo>
                    <a:pt x="3909415" y="310134"/>
                  </a:lnTo>
                  <a:lnTo>
                    <a:pt x="3909415" y="372999"/>
                  </a:lnTo>
                  <a:lnTo>
                    <a:pt x="3905213" y="410543"/>
                  </a:lnTo>
                  <a:lnTo>
                    <a:pt x="3892564" y="438658"/>
                  </a:lnTo>
                  <a:lnTo>
                    <a:pt x="3871401" y="456295"/>
                  </a:lnTo>
                  <a:lnTo>
                    <a:pt x="3841661" y="462407"/>
                  </a:lnTo>
                  <a:lnTo>
                    <a:pt x="4012793" y="462407"/>
                  </a:lnTo>
                  <a:lnTo>
                    <a:pt x="4012793" y="456819"/>
                  </a:lnTo>
                  <a:lnTo>
                    <a:pt x="4000220" y="456819"/>
                  </a:lnTo>
                  <a:lnTo>
                    <a:pt x="3992449" y="454636"/>
                  </a:lnTo>
                  <a:lnTo>
                    <a:pt x="3986250" y="448786"/>
                  </a:lnTo>
                  <a:lnTo>
                    <a:pt x="3982146" y="440316"/>
                  </a:lnTo>
                  <a:lnTo>
                    <a:pt x="3980662" y="430276"/>
                  </a:lnTo>
                  <a:lnTo>
                    <a:pt x="3980662" y="310134"/>
                  </a:lnTo>
                  <a:close/>
                </a:path>
                <a:path w="4540250" h="518794">
                  <a:moveTo>
                    <a:pt x="4012793" y="454723"/>
                  </a:moveTo>
                  <a:lnTo>
                    <a:pt x="4009999" y="456120"/>
                  </a:lnTo>
                  <a:lnTo>
                    <a:pt x="4005808" y="456819"/>
                  </a:lnTo>
                  <a:lnTo>
                    <a:pt x="4012793" y="456819"/>
                  </a:lnTo>
                  <a:lnTo>
                    <a:pt x="4012793" y="454723"/>
                  </a:lnTo>
                  <a:close/>
                </a:path>
                <a:path w="4540250" h="518794">
                  <a:moveTo>
                    <a:pt x="3861219" y="122936"/>
                  </a:moveTo>
                  <a:lnTo>
                    <a:pt x="3809401" y="128082"/>
                  </a:lnTo>
                  <a:lnTo>
                    <a:pt x="3771900" y="143321"/>
                  </a:lnTo>
                  <a:lnTo>
                    <a:pt x="3733410" y="202866"/>
                  </a:lnTo>
                  <a:lnTo>
                    <a:pt x="3729202" y="246570"/>
                  </a:lnTo>
                  <a:lnTo>
                    <a:pt x="3800449" y="246570"/>
                  </a:lnTo>
                  <a:lnTo>
                    <a:pt x="3802326" y="220005"/>
                  </a:lnTo>
                  <a:lnTo>
                    <a:pt x="3810228" y="196977"/>
                  </a:lnTo>
                  <a:lnTo>
                    <a:pt x="3827560" y="180758"/>
                  </a:lnTo>
                  <a:lnTo>
                    <a:pt x="3857726" y="174625"/>
                  </a:lnTo>
                  <a:lnTo>
                    <a:pt x="3971746" y="174625"/>
                  </a:lnTo>
                  <a:lnTo>
                    <a:pt x="3971331" y="172736"/>
                  </a:lnTo>
                  <a:lnTo>
                    <a:pt x="3945824" y="144152"/>
                  </a:lnTo>
                  <a:lnTo>
                    <a:pt x="3907876" y="128011"/>
                  </a:lnTo>
                  <a:lnTo>
                    <a:pt x="3861219" y="122936"/>
                  </a:lnTo>
                  <a:close/>
                </a:path>
                <a:path w="4540250" h="518794">
                  <a:moveTo>
                    <a:pt x="4132935" y="132715"/>
                  </a:moveTo>
                  <a:lnTo>
                    <a:pt x="4057497" y="132715"/>
                  </a:lnTo>
                  <a:lnTo>
                    <a:pt x="4057497" y="508508"/>
                  </a:lnTo>
                  <a:lnTo>
                    <a:pt x="4132935" y="508508"/>
                  </a:lnTo>
                  <a:lnTo>
                    <a:pt x="4132935" y="283591"/>
                  </a:lnTo>
                  <a:lnTo>
                    <a:pt x="4139909" y="240807"/>
                  </a:lnTo>
                  <a:lnTo>
                    <a:pt x="4157819" y="214788"/>
                  </a:lnTo>
                  <a:lnTo>
                    <a:pt x="4182147" y="201866"/>
                  </a:lnTo>
                  <a:lnTo>
                    <a:pt x="4208373" y="198374"/>
                  </a:lnTo>
                  <a:lnTo>
                    <a:pt x="4239806" y="198374"/>
                  </a:lnTo>
                  <a:lnTo>
                    <a:pt x="4239806" y="191389"/>
                  </a:lnTo>
                  <a:lnTo>
                    <a:pt x="4132935" y="191389"/>
                  </a:lnTo>
                  <a:lnTo>
                    <a:pt x="4132935" y="132715"/>
                  </a:lnTo>
                  <a:close/>
                </a:path>
                <a:path w="4540250" h="518794">
                  <a:moveTo>
                    <a:pt x="4239806" y="198374"/>
                  </a:moveTo>
                  <a:lnTo>
                    <a:pt x="4208373" y="198374"/>
                  </a:lnTo>
                  <a:lnTo>
                    <a:pt x="4218098" y="198734"/>
                  </a:lnTo>
                  <a:lnTo>
                    <a:pt x="4226971" y="199683"/>
                  </a:lnTo>
                  <a:lnTo>
                    <a:pt x="4234403" y="201026"/>
                  </a:lnTo>
                  <a:lnTo>
                    <a:pt x="4239806" y="202565"/>
                  </a:lnTo>
                  <a:lnTo>
                    <a:pt x="4239806" y="198374"/>
                  </a:lnTo>
                  <a:close/>
                </a:path>
                <a:path w="4540250" h="518794">
                  <a:moveTo>
                    <a:pt x="4229328" y="122936"/>
                  </a:moveTo>
                  <a:lnTo>
                    <a:pt x="4221645" y="122936"/>
                  </a:lnTo>
                  <a:lnTo>
                    <a:pt x="4192384" y="127738"/>
                  </a:lnTo>
                  <a:lnTo>
                    <a:pt x="4168297" y="141446"/>
                  </a:lnTo>
                  <a:lnTo>
                    <a:pt x="4149055" y="163012"/>
                  </a:lnTo>
                  <a:lnTo>
                    <a:pt x="4134332" y="191389"/>
                  </a:lnTo>
                  <a:lnTo>
                    <a:pt x="4239806" y="191389"/>
                  </a:lnTo>
                  <a:lnTo>
                    <a:pt x="4239806" y="125730"/>
                  </a:lnTo>
                  <a:lnTo>
                    <a:pt x="4235615" y="123634"/>
                  </a:lnTo>
                  <a:lnTo>
                    <a:pt x="4229328" y="122936"/>
                  </a:lnTo>
                  <a:close/>
                </a:path>
                <a:path w="4540250" h="518794">
                  <a:moveTo>
                    <a:pt x="4433976" y="428879"/>
                  </a:moveTo>
                  <a:lnTo>
                    <a:pt x="4354347" y="428879"/>
                  </a:lnTo>
                  <a:lnTo>
                    <a:pt x="4354347" y="508508"/>
                  </a:lnTo>
                  <a:lnTo>
                    <a:pt x="4433976" y="508508"/>
                  </a:lnTo>
                  <a:lnTo>
                    <a:pt x="4433976" y="428879"/>
                  </a:lnTo>
                  <a:close/>
                </a:path>
                <a:path w="4540250" h="518794">
                  <a:moveTo>
                    <a:pt x="4521965" y="60071"/>
                  </a:moveTo>
                  <a:lnTo>
                    <a:pt x="4403940" y="60071"/>
                  </a:lnTo>
                  <a:lnTo>
                    <a:pt x="4430756" y="66139"/>
                  </a:lnTo>
                  <a:lnTo>
                    <a:pt x="4448208" y="82423"/>
                  </a:lnTo>
                  <a:lnTo>
                    <a:pt x="4457670" y="106041"/>
                  </a:lnTo>
                  <a:lnTo>
                    <a:pt x="4460519" y="134112"/>
                  </a:lnTo>
                  <a:lnTo>
                    <a:pt x="4453016" y="176746"/>
                  </a:lnTo>
                  <a:lnTo>
                    <a:pt x="4434260" y="207894"/>
                  </a:lnTo>
                  <a:lnTo>
                    <a:pt x="4385495" y="258703"/>
                  </a:lnTo>
                  <a:lnTo>
                    <a:pt x="4366739" y="289851"/>
                  </a:lnTo>
                  <a:lnTo>
                    <a:pt x="4359236" y="332486"/>
                  </a:lnTo>
                  <a:lnTo>
                    <a:pt x="4359236" y="374396"/>
                  </a:lnTo>
                  <a:lnTo>
                    <a:pt x="4430483" y="374396"/>
                  </a:lnTo>
                  <a:lnTo>
                    <a:pt x="4430483" y="345059"/>
                  </a:lnTo>
                  <a:lnTo>
                    <a:pt x="4438607" y="312698"/>
                  </a:lnTo>
                  <a:lnTo>
                    <a:pt x="4458915" y="284781"/>
                  </a:lnTo>
                  <a:lnTo>
                    <a:pt x="4485316" y="257135"/>
                  </a:lnTo>
                  <a:lnTo>
                    <a:pt x="4511716" y="225589"/>
                  </a:lnTo>
                  <a:lnTo>
                    <a:pt x="4532025" y="185972"/>
                  </a:lnTo>
                  <a:lnTo>
                    <a:pt x="4540148" y="134112"/>
                  </a:lnTo>
                  <a:lnTo>
                    <a:pt x="4534292" y="86904"/>
                  </a:lnTo>
                  <a:lnTo>
                    <a:pt x="4521965" y="60071"/>
                  </a:lnTo>
                  <a:close/>
                </a:path>
                <a:path w="4540250" h="518794">
                  <a:moveTo>
                    <a:pt x="4403242" y="0"/>
                  </a:moveTo>
                  <a:lnTo>
                    <a:pt x="4350307" y="8108"/>
                  </a:lnTo>
                  <a:lnTo>
                    <a:pt x="4311353" y="30666"/>
                  </a:lnTo>
                  <a:lnTo>
                    <a:pt x="4285106" y="65027"/>
                  </a:lnTo>
                  <a:lnTo>
                    <a:pt x="4270292" y="108541"/>
                  </a:lnTo>
                  <a:lnTo>
                    <a:pt x="4265637" y="158559"/>
                  </a:lnTo>
                  <a:lnTo>
                    <a:pt x="4341075" y="158559"/>
                  </a:lnTo>
                  <a:lnTo>
                    <a:pt x="4344219" y="118417"/>
                  </a:lnTo>
                  <a:lnTo>
                    <a:pt x="4354696" y="87312"/>
                  </a:lnTo>
                  <a:lnTo>
                    <a:pt x="4374080" y="67208"/>
                  </a:lnTo>
                  <a:lnTo>
                    <a:pt x="4403940" y="60071"/>
                  </a:lnTo>
                  <a:lnTo>
                    <a:pt x="4521965" y="60071"/>
                  </a:lnTo>
                  <a:lnTo>
                    <a:pt x="4517103" y="49487"/>
                  </a:lnTo>
                  <a:lnTo>
                    <a:pt x="4489152" y="22262"/>
                  </a:lnTo>
                  <a:lnTo>
                    <a:pt x="4451008" y="5632"/>
                  </a:lnTo>
                  <a:lnTo>
                    <a:pt x="44032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92274" y="757565"/>
              <a:ext cx="5749251" cy="6412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FDB71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562989" y="6584315"/>
              <a:ext cx="12390120" cy="1247140"/>
            </a:xfrm>
            <a:custGeom>
              <a:avLst/>
              <a:gdLst/>
              <a:ahLst/>
              <a:cxnLst/>
              <a:rect l="l" t="t" r="r" b="b"/>
              <a:pathLst>
                <a:path w="12390119" h="1247140">
                  <a:moveTo>
                    <a:pt x="292874" y="461632"/>
                  </a:moveTo>
                  <a:lnTo>
                    <a:pt x="167779" y="239229"/>
                  </a:lnTo>
                  <a:lnTo>
                    <a:pt x="159054" y="223710"/>
                  </a:lnTo>
                  <a:lnTo>
                    <a:pt x="141592" y="192671"/>
                  </a:lnTo>
                  <a:lnTo>
                    <a:pt x="281241" y="0"/>
                  </a:lnTo>
                  <a:lnTo>
                    <a:pt x="217881" y="0"/>
                  </a:lnTo>
                  <a:lnTo>
                    <a:pt x="58191" y="223710"/>
                  </a:lnTo>
                  <a:lnTo>
                    <a:pt x="56896" y="223710"/>
                  </a:lnTo>
                  <a:lnTo>
                    <a:pt x="56896" y="0"/>
                  </a:lnTo>
                  <a:lnTo>
                    <a:pt x="0" y="0"/>
                  </a:lnTo>
                  <a:lnTo>
                    <a:pt x="0" y="461632"/>
                  </a:lnTo>
                  <a:lnTo>
                    <a:pt x="56896" y="461632"/>
                  </a:lnTo>
                  <a:lnTo>
                    <a:pt x="56896" y="304520"/>
                  </a:lnTo>
                  <a:lnTo>
                    <a:pt x="104736" y="239229"/>
                  </a:lnTo>
                  <a:lnTo>
                    <a:pt x="229514" y="461632"/>
                  </a:lnTo>
                  <a:lnTo>
                    <a:pt x="292874" y="461632"/>
                  </a:lnTo>
                  <a:close/>
                </a:path>
                <a:path w="12390119" h="1247140">
                  <a:moveTo>
                    <a:pt x="541159" y="288366"/>
                  </a:moveTo>
                  <a:lnTo>
                    <a:pt x="538873" y="240969"/>
                  </a:lnTo>
                  <a:lnTo>
                    <a:pt x="531075" y="197700"/>
                  </a:lnTo>
                  <a:lnTo>
                    <a:pt x="516343" y="160591"/>
                  </a:lnTo>
                  <a:lnTo>
                    <a:pt x="484263" y="126453"/>
                  </a:lnTo>
                  <a:lnTo>
                    <a:pt x="484263" y="288366"/>
                  </a:lnTo>
                  <a:lnTo>
                    <a:pt x="481545" y="341833"/>
                  </a:lnTo>
                  <a:lnTo>
                    <a:pt x="471258" y="386321"/>
                  </a:lnTo>
                  <a:lnTo>
                    <a:pt x="450176" y="416750"/>
                  </a:lnTo>
                  <a:lnTo>
                    <a:pt x="415086" y="428015"/>
                  </a:lnTo>
                  <a:lnTo>
                    <a:pt x="381228" y="416750"/>
                  </a:lnTo>
                  <a:lnTo>
                    <a:pt x="360934" y="386321"/>
                  </a:lnTo>
                  <a:lnTo>
                    <a:pt x="351078" y="341833"/>
                  </a:lnTo>
                  <a:lnTo>
                    <a:pt x="348488" y="288366"/>
                  </a:lnTo>
                  <a:lnTo>
                    <a:pt x="351167" y="234911"/>
                  </a:lnTo>
                  <a:lnTo>
                    <a:pt x="361175" y="190411"/>
                  </a:lnTo>
                  <a:lnTo>
                    <a:pt x="381495" y="159981"/>
                  </a:lnTo>
                  <a:lnTo>
                    <a:pt x="415086" y="148704"/>
                  </a:lnTo>
                  <a:lnTo>
                    <a:pt x="450710" y="159981"/>
                  </a:lnTo>
                  <a:lnTo>
                    <a:pt x="471741" y="190411"/>
                  </a:lnTo>
                  <a:lnTo>
                    <a:pt x="481723" y="234911"/>
                  </a:lnTo>
                  <a:lnTo>
                    <a:pt x="484263" y="288366"/>
                  </a:lnTo>
                  <a:lnTo>
                    <a:pt x="484263" y="126453"/>
                  </a:lnTo>
                  <a:lnTo>
                    <a:pt x="460413" y="112763"/>
                  </a:lnTo>
                  <a:lnTo>
                    <a:pt x="416382" y="106032"/>
                  </a:lnTo>
                  <a:lnTo>
                    <a:pt x="372338" y="112763"/>
                  </a:lnTo>
                  <a:lnTo>
                    <a:pt x="316407" y="160591"/>
                  </a:lnTo>
                  <a:lnTo>
                    <a:pt x="301675" y="197700"/>
                  </a:lnTo>
                  <a:lnTo>
                    <a:pt x="293878" y="240969"/>
                  </a:lnTo>
                  <a:lnTo>
                    <a:pt x="291592" y="288366"/>
                  </a:lnTo>
                  <a:lnTo>
                    <a:pt x="293878" y="335775"/>
                  </a:lnTo>
                  <a:lnTo>
                    <a:pt x="301675" y="379031"/>
                  </a:lnTo>
                  <a:lnTo>
                    <a:pt x="316407" y="416140"/>
                  </a:lnTo>
                  <a:lnTo>
                    <a:pt x="372338" y="463969"/>
                  </a:lnTo>
                  <a:lnTo>
                    <a:pt x="416382" y="470687"/>
                  </a:lnTo>
                  <a:lnTo>
                    <a:pt x="460197" y="463969"/>
                  </a:lnTo>
                  <a:lnTo>
                    <a:pt x="506628" y="428015"/>
                  </a:lnTo>
                  <a:lnTo>
                    <a:pt x="530936" y="379031"/>
                  </a:lnTo>
                  <a:lnTo>
                    <a:pt x="538835" y="335775"/>
                  </a:lnTo>
                  <a:lnTo>
                    <a:pt x="541159" y="288366"/>
                  </a:lnTo>
                  <a:close/>
                </a:path>
                <a:path w="12390119" h="1247140">
                  <a:moveTo>
                    <a:pt x="823683" y="215950"/>
                  </a:moveTo>
                  <a:lnTo>
                    <a:pt x="814679" y="152590"/>
                  </a:lnTo>
                  <a:lnTo>
                    <a:pt x="786320" y="117398"/>
                  </a:lnTo>
                  <a:lnTo>
                    <a:pt x="734466" y="106032"/>
                  </a:lnTo>
                  <a:lnTo>
                    <a:pt x="710336" y="109613"/>
                  </a:lnTo>
                  <a:lnTo>
                    <a:pt x="686460" y="119621"/>
                  </a:lnTo>
                  <a:lnTo>
                    <a:pt x="665721" y="134962"/>
                  </a:lnTo>
                  <a:lnTo>
                    <a:pt x="651052" y="154533"/>
                  </a:lnTo>
                  <a:lnTo>
                    <a:pt x="649770" y="154533"/>
                  </a:lnTo>
                  <a:lnTo>
                    <a:pt x="649770" y="0"/>
                  </a:lnTo>
                  <a:lnTo>
                    <a:pt x="595452" y="0"/>
                  </a:lnTo>
                  <a:lnTo>
                    <a:pt x="595452" y="461632"/>
                  </a:lnTo>
                  <a:lnTo>
                    <a:pt x="649770" y="461632"/>
                  </a:lnTo>
                  <a:lnTo>
                    <a:pt x="649770" y="222415"/>
                  </a:lnTo>
                  <a:lnTo>
                    <a:pt x="656386" y="190512"/>
                  </a:lnTo>
                  <a:lnTo>
                    <a:pt x="673125" y="168833"/>
                  </a:lnTo>
                  <a:lnTo>
                    <a:pt x="695312" y="156502"/>
                  </a:lnTo>
                  <a:lnTo>
                    <a:pt x="706882" y="154533"/>
                  </a:lnTo>
                  <a:lnTo>
                    <a:pt x="718299" y="152590"/>
                  </a:lnTo>
                  <a:lnTo>
                    <a:pt x="747014" y="159778"/>
                  </a:lnTo>
                  <a:lnTo>
                    <a:pt x="762266" y="177571"/>
                  </a:lnTo>
                  <a:lnTo>
                    <a:pt x="768311" y="200329"/>
                  </a:lnTo>
                  <a:lnTo>
                    <a:pt x="769378" y="222415"/>
                  </a:lnTo>
                  <a:lnTo>
                    <a:pt x="769378" y="461632"/>
                  </a:lnTo>
                  <a:lnTo>
                    <a:pt x="823683" y="461632"/>
                  </a:lnTo>
                  <a:lnTo>
                    <a:pt x="823683" y="215950"/>
                  </a:lnTo>
                  <a:close/>
                </a:path>
                <a:path w="12390119" h="1247140">
                  <a:moveTo>
                    <a:pt x="826274" y="1187043"/>
                  </a:moveTo>
                  <a:lnTo>
                    <a:pt x="636841" y="1187043"/>
                  </a:lnTo>
                  <a:lnTo>
                    <a:pt x="636841" y="1021537"/>
                  </a:lnTo>
                  <a:lnTo>
                    <a:pt x="808177" y="1021537"/>
                  </a:lnTo>
                  <a:lnTo>
                    <a:pt x="808177" y="971105"/>
                  </a:lnTo>
                  <a:lnTo>
                    <a:pt x="636841" y="971105"/>
                  </a:lnTo>
                  <a:lnTo>
                    <a:pt x="636841" y="826274"/>
                  </a:lnTo>
                  <a:lnTo>
                    <a:pt x="818515" y="826274"/>
                  </a:lnTo>
                  <a:lnTo>
                    <a:pt x="818515" y="775843"/>
                  </a:lnTo>
                  <a:lnTo>
                    <a:pt x="579945" y="775843"/>
                  </a:lnTo>
                  <a:lnTo>
                    <a:pt x="579945" y="1237475"/>
                  </a:lnTo>
                  <a:lnTo>
                    <a:pt x="826274" y="1237475"/>
                  </a:lnTo>
                  <a:lnTo>
                    <a:pt x="826274" y="1187043"/>
                  </a:lnTo>
                  <a:close/>
                </a:path>
                <a:path w="12390119" h="1247140">
                  <a:moveTo>
                    <a:pt x="952334" y="0"/>
                  </a:moveTo>
                  <a:lnTo>
                    <a:pt x="898029" y="0"/>
                  </a:lnTo>
                  <a:lnTo>
                    <a:pt x="898029" y="461632"/>
                  </a:lnTo>
                  <a:lnTo>
                    <a:pt x="952334" y="461632"/>
                  </a:lnTo>
                  <a:lnTo>
                    <a:pt x="952334" y="0"/>
                  </a:lnTo>
                  <a:close/>
                </a:path>
                <a:path w="12390119" h="1247140">
                  <a:moveTo>
                    <a:pt x="1031875" y="885761"/>
                  </a:moveTo>
                  <a:lnTo>
                    <a:pt x="1026706" y="883170"/>
                  </a:lnTo>
                  <a:lnTo>
                    <a:pt x="1018946" y="881875"/>
                  </a:lnTo>
                  <a:lnTo>
                    <a:pt x="1007948" y="881875"/>
                  </a:lnTo>
                  <a:lnTo>
                    <a:pt x="981773" y="886739"/>
                  </a:lnTo>
                  <a:lnTo>
                    <a:pt x="961478" y="899909"/>
                  </a:lnTo>
                  <a:lnTo>
                    <a:pt x="945667" y="919251"/>
                  </a:lnTo>
                  <a:lnTo>
                    <a:pt x="932954" y="942657"/>
                  </a:lnTo>
                  <a:lnTo>
                    <a:pt x="931659" y="942657"/>
                  </a:lnTo>
                  <a:lnTo>
                    <a:pt x="931659" y="890930"/>
                  </a:lnTo>
                  <a:lnTo>
                    <a:pt x="877354" y="890930"/>
                  </a:lnTo>
                  <a:lnTo>
                    <a:pt x="877354" y="1237475"/>
                  </a:lnTo>
                  <a:lnTo>
                    <a:pt x="931659" y="1237475"/>
                  </a:lnTo>
                  <a:lnTo>
                    <a:pt x="931659" y="1018298"/>
                  </a:lnTo>
                  <a:lnTo>
                    <a:pt x="938949" y="981468"/>
                  </a:lnTo>
                  <a:lnTo>
                    <a:pt x="957033" y="955916"/>
                  </a:lnTo>
                  <a:lnTo>
                    <a:pt x="977658" y="942657"/>
                  </a:lnTo>
                  <a:lnTo>
                    <a:pt x="980211" y="941031"/>
                  </a:lnTo>
                  <a:lnTo>
                    <a:pt x="1002779" y="936193"/>
                  </a:lnTo>
                  <a:lnTo>
                    <a:pt x="1013955" y="936510"/>
                  </a:lnTo>
                  <a:lnTo>
                    <a:pt x="1021930" y="937247"/>
                  </a:lnTo>
                  <a:lnTo>
                    <a:pt x="1031875" y="938771"/>
                  </a:lnTo>
                  <a:lnTo>
                    <a:pt x="1031875" y="936193"/>
                  </a:lnTo>
                  <a:lnTo>
                    <a:pt x="1031875" y="885761"/>
                  </a:lnTo>
                  <a:close/>
                </a:path>
                <a:path w="12390119" h="1247140">
                  <a:moveTo>
                    <a:pt x="1254277" y="272846"/>
                  </a:moveTo>
                  <a:lnTo>
                    <a:pt x="1253439" y="252158"/>
                  </a:lnTo>
                  <a:lnTo>
                    <a:pt x="1252423" y="226707"/>
                  </a:lnTo>
                  <a:lnTo>
                    <a:pt x="1244079" y="181737"/>
                  </a:lnTo>
                  <a:lnTo>
                    <a:pt x="1227823" y="148704"/>
                  </a:lnTo>
                  <a:lnTo>
                    <a:pt x="1225092" y="143154"/>
                  </a:lnTo>
                  <a:lnTo>
                    <a:pt x="1197381" y="121056"/>
                  </a:lnTo>
                  <a:lnTo>
                    <a:pt x="1197381" y="233400"/>
                  </a:lnTo>
                  <a:lnTo>
                    <a:pt x="1197381" y="252158"/>
                  </a:lnTo>
                  <a:lnTo>
                    <a:pt x="1073886" y="252158"/>
                  </a:lnTo>
                  <a:lnTo>
                    <a:pt x="1073886" y="239229"/>
                  </a:lnTo>
                  <a:lnTo>
                    <a:pt x="1075791" y="216357"/>
                  </a:lnTo>
                  <a:lnTo>
                    <a:pt x="1084237" y="186207"/>
                  </a:lnTo>
                  <a:lnTo>
                    <a:pt x="1103337" y="159943"/>
                  </a:lnTo>
                  <a:lnTo>
                    <a:pt x="1137246" y="148704"/>
                  </a:lnTo>
                  <a:lnTo>
                    <a:pt x="1167104" y="156489"/>
                  </a:lnTo>
                  <a:lnTo>
                    <a:pt x="1185494" y="176517"/>
                  </a:lnTo>
                  <a:lnTo>
                    <a:pt x="1194803" y="203809"/>
                  </a:lnTo>
                  <a:lnTo>
                    <a:pt x="1197381" y="233400"/>
                  </a:lnTo>
                  <a:lnTo>
                    <a:pt x="1197381" y="121056"/>
                  </a:lnTo>
                  <a:lnTo>
                    <a:pt x="1191298" y="116192"/>
                  </a:lnTo>
                  <a:lnTo>
                    <a:pt x="1138542" y="106032"/>
                  </a:lnTo>
                  <a:lnTo>
                    <a:pt x="1092352" y="113906"/>
                  </a:lnTo>
                  <a:lnTo>
                    <a:pt x="1059116" y="135369"/>
                  </a:lnTo>
                  <a:lnTo>
                    <a:pt x="1036789" y="167220"/>
                  </a:lnTo>
                  <a:lnTo>
                    <a:pt x="1023353" y="206235"/>
                  </a:lnTo>
                  <a:lnTo>
                    <a:pt x="1016787" y="249199"/>
                  </a:lnTo>
                  <a:lnTo>
                    <a:pt x="1015047" y="292887"/>
                  </a:lnTo>
                  <a:lnTo>
                    <a:pt x="1019365" y="357314"/>
                  </a:lnTo>
                  <a:lnTo>
                    <a:pt x="1032802" y="407149"/>
                  </a:lnTo>
                  <a:lnTo>
                    <a:pt x="1056106" y="442556"/>
                  </a:lnTo>
                  <a:lnTo>
                    <a:pt x="1090028" y="463689"/>
                  </a:lnTo>
                  <a:lnTo>
                    <a:pt x="1135303" y="470687"/>
                  </a:lnTo>
                  <a:lnTo>
                    <a:pt x="1193584" y="456679"/>
                  </a:lnTo>
                  <a:lnTo>
                    <a:pt x="1223924" y="428015"/>
                  </a:lnTo>
                  <a:lnTo>
                    <a:pt x="1229144" y="423087"/>
                  </a:lnTo>
                  <a:lnTo>
                    <a:pt x="1246873" y="382587"/>
                  </a:lnTo>
                  <a:lnTo>
                    <a:pt x="1251686" y="347840"/>
                  </a:lnTo>
                  <a:lnTo>
                    <a:pt x="1197381" y="347840"/>
                  </a:lnTo>
                  <a:lnTo>
                    <a:pt x="1195463" y="371551"/>
                  </a:lnTo>
                  <a:lnTo>
                    <a:pt x="1187361" y="397878"/>
                  </a:lnTo>
                  <a:lnTo>
                    <a:pt x="1169555" y="419227"/>
                  </a:lnTo>
                  <a:lnTo>
                    <a:pt x="1138542" y="428015"/>
                  </a:lnTo>
                  <a:lnTo>
                    <a:pt x="1100035" y="414756"/>
                  </a:lnTo>
                  <a:lnTo>
                    <a:pt x="1080274" y="381546"/>
                  </a:lnTo>
                  <a:lnTo>
                    <a:pt x="1072984" y="338289"/>
                  </a:lnTo>
                  <a:lnTo>
                    <a:pt x="1071943" y="294830"/>
                  </a:lnTo>
                  <a:lnTo>
                    <a:pt x="1254277" y="294830"/>
                  </a:lnTo>
                  <a:lnTo>
                    <a:pt x="1254277" y="272846"/>
                  </a:lnTo>
                  <a:close/>
                </a:path>
                <a:path w="12390119" h="1247140">
                  <a:moveTo>
                    <a:pt x="1296949" y="775843"/>
                  </a:moveTo>
                  <a:lnTo>
                    <a:pt x="1245870" y="775843"/>
                  </a:lnTo>
                  <a:lnTo>
                    <a:pt x="1245870" y="1064209"/>
                  </a:lnTo>
                  <a:lnTo>
                    <a:pt x="1243317" y="1118971"/>
                  </a:lnTo>
                  <a:lnTo>
                    <a:pt x="1233258" y="1161910"/>
                  </a:lnTo>
                  <a:lnTo>
                    <a:pt x="1212037" y="1189951"/>
                  </a:lnTo>
                  <a:lnTo>
                    <a:pt x="1176045" y="1199972"/>
                  </a:lnTo>
                  <a:lnTo>
                    <a:pt x="1145133" y="1190396"/>
                  </a:lnTo>
                  <a:lnTo>
                    <a:pt x="1125689" y="1163129"/>
                  </a:lnTo>
                  <a:lnTo>
                    <a:pt x="1115580" y="1120343"/>
                  </a:lnTo>
                  <a:lnTo>
                    <a:pt x="1112685" y="1064209"/>
                  </a:lnTo>
                  <a:lnTo>
                    <a:pt x="1115580" y="1008087"/>
                  </a:lnTo>
                  <a:lnTo>
                    <a:pt x="1125689" y="965288"/>
                  </a:lnTo>
                  <a:lnTo>
                    <a:pt x="1145133" y="938022"/>
                  </a:lnTo>
                  <a:lnTo>
                    <a:pt x="1176045" y="928433"/>
                  </a:lnTo>
                  <a:lnTo>
                    <a:pt x="1211770" y="940193"/>
                  </a:lnTo>
                  <a:lnTo>
                    <a:pt x="1233017" y="971105"/>
                  </a:lnTo>
                  <a:lnTo>
                    <a:pt x="1243228" y="1014628"/>
                  </a:lnTo>
                  <a:lnTo>
                    <a:pt x="1245870" y="1064209"/>
                  </a:lnTo>
                  <a:lnTo>
                    <a:pt x="1245870" y="775843"/>
                  </a:lnTo>
                  <a:lnTo>
                    <a:pt x="1242631" y="775843"/>
                  </a:lnTo>
                  <a:lnTo>
                    <a:pt x="1242631" y="930376"/>
                  </a:lnTo>
                  <a:lnTo>
                    <a:pt x="1241348" y="930376"/>
                  </a:lnTo>
                  <a:lnTo>
                    <a:pt x="1240129" y="928433"/>
                  </a:lnTo>
                  <a:lnTo>
                    <a:pt x="1228598" y="909980"/>
                  </a:lnTo>
                  <a:lnTo>
                    <a:pt x="1210221" y="894740"/>
                  </a:lnTo>
                  <a:lnTo>
                    <a:pt x="1188326" y="885190"/>
                  </a:lnTo>
                  <a:lnTo>
                    <a:pt x="1165047" y="881875"/>
                  </a:lnTo>
                  <a:lnTo>
                    <a:pt x="1122832" y="890358"/>
                  </a:lnTo>
                  <a:lnTo>
                    <a:pt x="1073556" y="945896"/>
                  </a:lnTo>
                  <a:lnTo>
                    <a:pt x="1062266" y="984758"/>
                  </a:lnTo>
                  <a:lnTo>
                    <a:pt x="1057046" y="1025563"/>
                  </a:lnTo>
                  <a:lnTo>
                    <a:pt x="1055789" y="1064209"/>
                  </a:lnTo>
                  <a:lnTo>
                    <a:pt x="1059662" y="1124877"/>
                  </a:lnTo>
                  <a:lnTo>
                    <a:pt x="1071968" y="1175308"/>
                  </a:lnTo>
                  <a:lnTo>
                    <a:pt x="1093635" y="1213637"/>
                  </a:lnTo>
                  <a:lnTo>
                    <a:pt x="1125639" y="1237996"/>
                  </a:lnTo>
                  <a:lnTo>
                    <a:pt x="1168933" y="1246530"/>
                  </a:lnTo>
                  <a:lnTo>
                    <a:pt x="1195463" y="1242085"/>
                  </a:lnTo>
                  <a:lnTo>
                    <a:pt x="1217815" y="1230363"/>
                  </a:lnTo>
                  <a:lnTo>
                    <a:pt x="1234478" y="1213802"/>
                  </a:lnTo>
                  <a:lnTo>
                    <a:pt x="1241348" y="1199972"/>
                  </a:lnTo>
                  <a:lnTo>
                    <a:pt x="1243926" y="1194803"/>
                  </a:lnTo>
                  <a:lnTo>
                    <a:pt x="1245222" y="1194803"/>
                  </a:lnTo>
                  <a:lnTo>
                    <a:pt x="1245222" y="1237475"/>
                  </a:lnTo>
                  <a:lnTo>
                    <a:pt x="1296949" y="1237475"/>
                  </a:lnTo>
                  <a:lnTo>
                    <a:pt x="1296949" y="1194803"/>
                  </a:lnTo>
                  <a:lnTo>
                    <a:pt x="1296949" y="930376"/>
                  </a:lnTo>
                  <a:lnTo>
                    <a:pt x="1296949" y="775843"/>
                  </a:lnTo>
                  <a:close/>
                </a:path>
                <a:path w="12390119" h="1247140">
                  <a:moveTo>
                    <a:pt x="1448879" y="764857"/>
                  </a:moveTo>
                  <a:lnTo>
                    <a:pt x="1398447" y="764857"/>
                  </a:lnTo>
                  <a:lnTo>
                    <a:pt x="1398447" y="830160"/>
                  </a:lnTo>
                  <a:lnTo>
                    <a:pt x="1448879" y="830160"/>
                  </a:lnTo>
                  <a:lnTo>
                    <a:pt x="1448879" y="764857"/>
                  </a:lnTo>
                  <a:close/>
                </a:path>
                <a:path w="12390119" h="1247140">
                  <a:moveTo>
                    <a:pt x="1553616" y="764857"/>
                  </a:moveTo>
                  <a:lnTo>
                    <a:pt x="1503184" y="764857"/>
                  </a:lnTo>
                  <a:lnTo>
                    <a:pt x="1503184" y="830160"/>
                  </a:lnTo>
                  <a:lnTo>
                    <a:pt x="1553616" y="830160"/>
                  </a:lnTo>
                  <a:lnTo>
                    <a:pt x="1553616" y="764857"/>
                  </a:lnTo>
                  <a:close/>
                </a:path>
                <a:path w="12390119" h="1247140">
                  <a:moveTo>
                    <a:pt x="1600822" y="1064209"/>
                  </a:moveTo>
                  <a:lnTo>
                    <a:pt x="1598536" y="1016812"/>
                  </a:lnTo>
                  <a:lnTo>
                    <a:pt x="1590738" y="973543"/>
                  </a:lnTo>
                  <a:lnTo>
                    <a:pt x="1576006" y="936434"/>
                  </a:lnTo>
                  <a:lnTo>
                    <a:pt x="1543926" y="902296"/>
                  </a:lnTo>
                  <a:lnTo>
                    <a:pt x="1543926" y="1064209"/>
                  </a:lnTo>
                  <a:lnTo>
                    <a:pt x="1541208" y="1117676"/>
                  </a:lnTo>
                  <a:lnTo>
                    <a:pt x="1530908" y="1162164"/>
                  </a:lnTo>
                  <a:lnTo>
                    <a:pt x="1509814" y="1192593"/>
                  </a:lnTo>
                  <a:lnTo>
                    <a:pt x="1474736" y="1203858"/>
                  </a:lnTo>
                  <a:lnTo>
                    <a:pt x="1440865" y="1192593"/>
                  </a:lnTo>
                  <a:lnTo>
                    <a:pt x="1420583" y="1162164"/>
                  </a:lnTo>
                  <a:lnTo>
                    <a:pt x="1410728" y="1117676"/>
                  </a:lnTo>
                  <a:lnTo>
                    <a:pt x="1408150" y="1064209"/>
                  </a:lnTo>
                  <a:lnTo>
                    <a:pt x="1410817" y="1010754"/>
                  </a:lnTo>
                  <a:lnTo>
                    <a:pt x="1420825" y="966254"/>
                  </a:lnTo>
                  <a:lnTo>
                    <a:pt x="1441145" y="935824"/>
                  </a:lnTo>
                  <a:lnTo>
                    <a:pt x="1474736" y="924547"/>
                  </a:lnTo>
                  <a:lnTo>
                    <a:pt x="1510360" y="935824"/>
                  </a:lnTo>
                  <a:lnTo>
                    <a:pt x="1531391" y="966254"/>
                  </a:lnTo>
                  <a:lnTo>
                    <a:pt x="1541386" y="1010754"/>
                  </a:lnTo>
                  <a:lnTo>
                    <a:pt x="1543926" y="1064209"/>
                  </a:lnTo>
                  <a:lnTo>
                    <a:pt x="1543926" y="902296"/>
                  </a:lnTo>
                  <a:lnTo>
                    <a:pt x="1520063" y="888606"/>
                  </a:lnTo>
                  <a:lnTo>
                    <a:pt x="1476032" y="881875"/>
                  </a:lnTo>
                  <a:lnTo>
                    <a:pt x="1431988" y="888606"/>
                  </a:lnTo>
                  <a:lnTo>
                    <a:pt x="1376057" y="936434"/>
                  </a:lnTo>
                  <a:lnTo>
                    <a:pt x="1361325" y="973543"/>
                  </a:lnTo>
                  <a:lnTo>
                    <a:pt x="1353527" y="1016812"/>
                  </a:lnTo>
                  <a:lnTo>
                    <a:pt x="1351254" y="1064209"/>
                  </a:lnTo>
                  <a:lnTo>
                    <a:pt x="1353527" y="1111618"/>
                  </a:lnTo>
                  <a:lnTo>
                    <a:pt x="1361325" y="1154874"/>
                  </a:lnTo>
                  <a:lnTo>
                    <a:pt x="1376057" y="1191983"/>
                  </a:lnTo>
                  <a:lnTo>
                    <a:pt x="1431988" y="1239812"/>
                  </a:lnTo>
                  <a:lnTo>
                    <a:pt x="1476032" y="1246530"/>
                  </a:lnTo>
                  <a:lnTo>
                    <a:pt x="1519847" y="1239812"/>
                  </a:lnTo>
                  <a:lnTo>
                    <a:pt x="1552638" y="1220965"/>
                  </a:lnTo>
                  <a:lnTo>
                    <a:pt x="1566278" y="1203858"/>
                  </a:lnTo>
                  <a:lnTo>
                    <a:pt x="1575765" y="1191983"/>
                  </a:lnTo>
                  <a:lnTo>
                    <a:pt x="1590586" y="1154874"/>
                  </a:lnTo>
                  <a:lnTo>
                    <a:pt x="1598485" y="1111618"/>
                  </a:lnTo>
                  <a:lnTo>
                    <a:pt x="1600822" y="1064209"/>
                  </a:lnTo>
                  <a:close/>
                </a:path>
                <a:path w="12390119" h="1247140">
                  <a:moveTo>
                    <a:pt x="1697139" y="115087"/>
                  </a:moveTo>
                  <a:lnTo>
                    <a:pt x="1642821" y="115087"/>
                  </a:lnTo>
                  <a:lnTo>
                    <a:pt x="1642821" y="354304"/>
                  </a:lnTo>
                  <a:lnTo>
                    <a:pt x="1636204" y="386219"/>
                  </a:lnTo>
                  <a:lnTo>
                    <a:pt x="1619465" y="407885"/>
                  </a:lnTo>
                  <a:lnTo>
                    <a:pt x="1597279" y="420230"/>
                  </a:lnTo>
                  <a:lnTo>
                    <a:pt x="1574292" y="424129"/>
                  </a:lnTo>
                  <a:lnTo>
                    <a:pt x="1545577" y="416953"/>
                  </a:lnTo>
                  <a:lnTo>
                    <a:pt x="1530324" y="399161"/>
                  </a:lnTo>
                  <a:lnTo>
                    <a:pt x="1524279" y="376402"/>
                  </a:lnTo>
                  <a:lnTo>
                    <a:pt x="1523212" y="354304"/>
                  </a:lnTo>
                  <a:lnTo>
                    <a:pt x="1523212" y="115087"/>
                  </a:lnTo>
                  <a:lnTo>
                    <a:pt x="1468907" y="115087"/>
                  </a:lnTo>
                  <a:lnTo>
                    <a:pt x="1468907" y="360768"/>
                  </a:lnTo>
                  <a:lnTo>
                    <a:pt x="1470329" y="395401"/>
                  </a:lnTo>
                  <a:lnTo>
                    <a:pt x="1480299" y="431253"/>
                  </a:lnTo>
                  <a:lnTo>
                    <a:pt x="1507363" y="459333"/>
                  </a:lnTo>
                  <a:lnTo>
                    <a:pt x="1560068" y="470687"/>
                  </a:lnTo>
                  <a:lnTo>
                    <a:pt x="1585290" y="467372"/>
                  </a:lnTo>
                  <a:lnTo>
                    <a:pt x="1609128" y="457682"/>
                  </a:lnTo>
                  <a:lnTo>
                    <a:pt x="1629435" y="442048"/>
                  </a:lnTo>
                  <a:lnTo>
                    <a:pt x="1641881" y="424129"/>
                  </a:lnTo>
                  <a:lnTo>
                    <a:pt x="1644116" y="420903"/>
                  </a:lnTo>
                  <a:lnTo>
                    <a:pt x="1645412" y="420903"/>
                  </a:lnTo>
                  <a:lnTo>
                    <a:pt x="1645412" y="461632"/>
                  </a:lnTo>
                  <a:lnTo>
                    <a:pt x="1697139" y="461632"/>
                  </a:lnTo>
                  <a:lnTo>
                    <a:pt x="1697139" y="420903"/>
                  </a:lnTo>
                  <a:lnTo>
                    <a:pt x="1697139" y="115087"/>
                  </a:lnTo>
                  <a:close/>
                </a:path>
                <a:path w="12390119" h="1247140">
                  <a:moveTo>
                    <a:pt x="1712658" y="775843"/>
                  </a:moveTo>
                  <a:lnTo>
                    <a:pt x="1658353" y="775843"/>
                  </a:lnTo>
                  <a:lnTo>
                    <a:pt x="1658353" y="1237475"/>
                  </a:lnTo>
                  <a:lnTo>
                    <a:pt x="1712658" y="1237475"/>
                  </a:lnTo>
                  <a:lnTo>
                    <a:pt x="1712658" y="775843"/>
                  </a:lnTo>
                  <a:close/>
                </a:path>
                <a:path w="12390119" h="1247140">
                  <a:moveTo>
                    <a:pt x="1996478" y="215950"/>
                  </a:moveTo>
                  <a:lnTo>
                    <a:pt x="1987067" y="152590"/>
                  </a:lnTo>
                  <a:lnTo>
                    <a:pt x="1958022" y="117398"/>
                  </a:lnTo>
                  <a:lnTo>
                    <a:pt x="1905317" y="106032"/>
                  </a:lnTo>
                  <a:lnTo>
                    <a:pt x="1880095" y="109359"/>
                  </a:lnTo>
                  <a:lnTo>
                    <a:pt x="1856270" y="119049"/>
                  </a:lnTo>
                  <a:lnTo>
                    <a:pt x="1835950" y="134683"/>
                  </a:lnTo>
                  <a:lnTo>
                    <a:pt x="1821268" y="155816"/>
                  </a:lnTo>
                  <a:lnTo>
                    <a:pt x="1819973" y="155816"/>
                  </a:lnTo>
                  <a:lnTo>
                    <a:pt x="1819973" y="115087"/>
                  </a:lnTo>
                  <a:lnTo>
                    <a:pt x="1768246" y="115087"/>
                  </a:lnTo>
                  <a:lnTo>
                    <a:pt x="1768246" y="461632"/>
                  </a:lnTo>
                  <a:lnTo>
                    <a:pt x="1822564" y="461632"/>
                  </a:lnTo>
                  <a:lnTo>
                    <a:pt x="1822564" y="222415"/>
                  </a:lnTo>
                  <a:lnTo>
                    <a:pt x="1829181" y="190512"/>
                  </a:lnTo>
                  <a:lnTo>
                    <a:pt x="1845919" y="168833"/>
                  </a:lnTo>
                  <a:lnTo>
                    <a:pt x="1868106" y="156502"/>
                  </a:lnTo>
                  <a:lnTo>
                    <a:pt x="1872132" y="155816"/>
                  </a:lnTo>
                  <a:lnTo>
                    <a:pt x="1891093" y="152590"/>
                  </a:lnTo>
                  <a:lnTo>
                    <a:pt x="1919808" y="159778"/>
                  </a:lnTo>
                  <a:lnTo>
                    <a:pt x="1935060" y="177571"/>
                  </a:lnTo>
                  <a:lnTo>
                    <a:pt x="1941106" y="200329"/>
                  </a:lnTo>
                  <a:lnTo>
                    <a:pt x="1942172" y="222415"/>
                  </a:lnTo>
                  <a:lnTo>
                    <a:pt x="1942172" y="461632"/>
                  </a:lnTo>
                  <a:lnTo>
                    <a:pt x="1996478" y="461632"/>
                  </a:lnTo>
                  <a:lnTo>
                    <a:pt x="1996478" y="215950"/>
                  </a:lnTo>
                  <a:close/>
                </a:path>
                <a:path w="12390119" h="1247140">
                  <a:moveTo>
                    <a:pt x="2295817" y="0"/>
                  </a:moveTo>
                  <a:lnTo>
                    <a:pt x="2244750" y="0"/>
                  </a:lnTo>
                  <a:lnTo>
                    <a:pt x="2244750" y="288366"/>
                  </a:lnTo>
                  <a:lnTo>
                    <a:pt x="2242197" y="343128"/>
                  </a:lnTo>
                  <a:lnTo>
                    <a:pt x="2232139" y="386067"/>
                  </a:lnTo>
                  <a:lnTo>
                    <a:pt x="2210930" y="414108"/>
                  </a:lnTo>
                  <a:lnTo>
                    <a:pt x="2174925" y="424129"/>
                  </a:lnTo>
                  <a:lnTo>
                    <a:pt x="2144026" y="414553"/>
                  </a:lnTo>
                  <a:lnTo>
                    <a:pt x="2124583" y="387286"/>
                  </a:lnTo>
                  <a:lnTo>
                    <a:pt x="2114461" y="344500"/>
                  </a:lnTo>
                  <a:lnTo>
                    <a:pt x="2111565" y="288366"/>
                  </a:lnTo>
                  <a:lnTo>
                    <a:pt x="2114461" y="232244"/>
                  </a:lnTo>
                  <a:lnTo>
                    <a:pt x="2124583" y="189445"/>
                  </a:lnTo>
                  <a:lnTo>
                    <a:pt x="2144026" y="162179"/>
                  </a:lnTo>
                  <a:lnTo>
                    <a:pt x="2174925" y="152590"/>
                  </a:lnTo>
                  <a:lnTo>
                    <a:pt x="2210651" y="164350"/>
                  </a:lnTo>
                  <a:lnTo>
                    <a:pt x="2231898" y="195262"/>
                  </a:lnTo>
                  <a:lnTo>
                    <a:pt x="2242108" y="238785"/>
                  </a:lnTo>
                  <a:lnTo>
                    <a:pt x="2244750" y="288366"/>
                  </a:lnTo>
                  <a:lnTo>
                    <a:pt x="2244750" y="0"/>
                  </a:lnTo>
                  <a:lnTo>
                    <a:pt x="2241512" y="0"/>
                  </a:lnTo>
                  <a:lnTo>
                    <a:pt x="2241512" y="154533"/>
                  </a:lnTo>
                  <a:lnTo>
                    <a:pt x="2240216" y="154533"/>
                  </a:lnTo>
                  <a:lnTo>
                    <a:pt x="2238997" y="152590"/>
                  </a:lnTo>
                  <a:lnTo>
                    <a:pt x="2227478" y="134137"/>
                  </a:lnTo>
                  <a:lnTo>
                    <a:pt x="2209101" y="118897"/>
                  </a:lnTo>
                  <a:lnTo>
                    <a:pt x="2187219" y="109347"/>
                  </a:lnTo>
                  <a:lnTo>
                    <a:pt x="2163927" y="106032"/>
                  </a:lnTo>
                  <a:lnTo>
                    <a:pt x="2121712" y="114515"/>
                  </a:lnTo>
                  <a:lnTo>
                    <a:pt x="2072449" y="170053"/>
                  </a:lnTo>
                  <a:lnTo>
                    <a:pt x="2061159" y="208915"/>
                  </a:lnTo>
                  <a:lnTo>
                    <a:pt x="2055939" y="249720"/>
                  </a:lnTo>
                  <a:lnTo>
                    <a:pt x="2054669" y="288366"/>
                  </a:lnTo>
                  <a:lnTo>
                    <a:pt x="2058555" y="349034"/>
                  </a:lnTo>
                  <a:lnTo>
                    <a:pt x="2070849" y="399465"/>
                  </a:lnTo>
                  <a:lnTo>
                    <a:pt x="2092515" y="437794"/>
                  </a:lnTo>
                  <a:lnTo>
                    <a:pt x="2124519" y="462153"/>
                  </a:lnTo>
                  <a:lnTo>
                    <a:pt x="2167813" y="470687"/>
                  </a:lnTo>
                  <a:lnTo>
                    <a:pt x="2194344" y="466242"/>
                  </a:lnTo>
                  <a:lnTo>
                    <a:pt x="2216708" y="454520"/>
                  </a:lnTo>
                  <a:lnTo>
                    <a:pt x="2233358" y="437959"/>
                  </a:lnTo>
                  <a:lnTo>
                    <a:pt x="2240242" y="424129"/>
                  </a:lnTo>
                  <a:lnTo>
                    <a:pt x="2242807" y="418960"/>
                  </a:lnTo>
                  <a:lnTo>
                    <a:pt x="2244102" y="418960"/>
                  </a:lnTo>
                  <a:lnTo>
                    <a:pt x="2244102" y="461632"/>
                  </a:lnTo>
                  <a:lnTo>
                    <a:pt x="2295817" y="461632"/>
                  </a:lnTo>
                  <a:lnTo>
                    <a:pt x="2295817" y="418960"/>
                  </a:lnTo>
                  <a:lnTo>
                    <a:pt x="2295817" y="154533"/>
                  </a:lnTo>
                  <a:lnTo>
                    <a:pt x="2295817" y="0"/>
                  </a:lnTo>
                  <a:close/>
                </a:path>
                <a:path w="12390119" h="1247140">
                  <a:moveTo>
                    <a:pt x="5521109" y="799122"/>
                  </a:moveTo>
                  <a:lnTo>
                    <a:pt x="5331676" y="799122"/>
                  </a:lnTo>
                  <a:lnTo>
                    <a:pt x="5331676" y="633615"/>
                  </a:lnTo>
                  <a:lnTo>
                    <a:pt x="5503011" y="633615"/>
                  </a:lnTo>
                  <a:lnTo>
                    <a:pt x="5503011" y="583184"/>
                  </a:lnTo>
                  <a:lnTo>
                    <a:pt x="5331676" y="583184"/>
                  </a:lnTo>
                  <a:lnTo>
                    <a:pt x="5331676" y="438353"/>
                  </a:lnTo>
                  <a:lnTo>
                    <a:pt x="5513349" y="438353"/>
                  </a:lnTo>
                  <a:lnTo>
                    <a:pt x="5513349" y="387921"/>
                  </a:lnTo>
                  <a:lnTo>
                    <a:pt x="5274780" y="387921"/>
                  </a:lnTo>
                  <a:lnTo>
                    <a:pt x="5274780" y="849553"/>
                  </a:lnTo>
                  <a:lnTo>
                    <a:pt x="5521109" y="849553"/>
                  </a:lnTo>
                  <a:lnTo>
                    <a:pt x="5521109" y="799122"/>
                  </a:lnTo>
                  <a:close/>
                </a:path>
                <a:path w="12390119" h="1247140">
                  <a:moveTo>
                    <a:pt x="5726709" y="497840"/>
                  </a:moveTo>
                  <a:lnTo>
                    <a:pt x="5721540" y="495249"/>
                  </a:lnTo>
                  <a:lnTo>
                    <a:pt x="5713781" y="493953"/>
                  </a:lnTo>
                  <a:lnTo>
                    <a:pt x="5702782" y="493953"/>
                  </a:lnTo>
                  <a:lnTo>
                    <a:pt x="5676608" y="498817"/>
                  </a:lnTo>
                  <a:lnTo>
                    <a:pt x="5656313" y="511987"/>
                  </a:lnTo>
                  <a:lnTo>
                    <a:pt x="5640502" y="531329"/>
                  </a:lnTo>
                  <a:lnTo>
                    <a:pt x="5627789" y="554736"/>
                  </a:lnTo>
                  <a:lnTo>
                    <a:pt x="5626493" y="554736"/>
                  </a:lnTo>
                  <a:lnTo>
                    <a:pt x="5626493" y="503008"/>
                  </a:lnTo>
                  <a:lnTo>
                    <a:pt x="5572188" y="503008"/>
                  </a:lnTo>
                  <a:lnTo>
                    <a:pt x="5572188" y="849553"/>
                  </a:lnTo>
                  <a:lnTo>
                    <a:pt x="5626493" y="849553"/>
                  </a:lnTo>
                  <a:lnTo>
                    <a:pt x="5626493" y="630377"/>
                  </a:lnTo>
                  <a:lnTo>
                    <a:pt x="5633783" y="593547"/>
                  </a:lnTo>
                  <a:lnTo>
                    <a:pt x="5651868" y="567994"/>
                  </a:lnTo>
                  <a:lnTo>
                    <a:pt x="5672493" y="554736"/>
                  </a:lnTo>
                  <a:lnTo>
                    <a:pt x="5675046" y="553110"/>
                  </a:lnTo>
                  <a:lnTo>
                    <a:pt x="5697613" y="548271"/>
                  </a:lnTo>
                  <a:lnTo>
                    <a:pt x="5708789" y="548589"/>
                  </a:lnTo>
                  <a:lnTo>
                    <a:pt x="5716765" y="549325"/>
                  </a:lnTo>
                  <a:lnTo>
                    <a:pt x="5726709" y="550849"/>
                  </a:lnTo>
                  <a:lnTo>
                    <a:pt x="5726709" y="548271"/>
                  </a:lnTo>
                  <a:lnTo>
                    <a:pt x="5726709" y="497840"/>
                  </a:lnTo>
                  <a:close/>
                </a:path>
                <a:path w="12390119" h="1247140">
                  <a:moveTo>
                    <a:pt x="5991784" y="387921"/>
                  </a:moveTo>
                  <a:lnTo>
                    <a:pt x="5940704" y="387921"/>
                  </a:lnTo>
                  <a:lnTo>
                    <a:pt x="5940704" y="676287"/>
                  </a:lnTo>
                  <a:lnTo>
                    <a:pt x="5938151" y="731050"/>
                  </a:lnTo>
                  <a:lnTo>
                    <a:pt x="5928093" y="773988"/>
                  </a:lnTo>
                  <a:lnTo>
                    <a:pt x="5906871" y="802030"/>
                  </a:lnTo>
                  <a:lnTo>
                    <a:pt x="5870880" y="812050"/>
                  </a:lnTo>
                  <a:lnTo>
                    <a:pt x="5839968" y="802474"/>
                  </a:lnTo>
                  <a:lnTo>
                    <a:pt x="5820524" y="775208"/>
                  </a:lnTo>
                  <a:lnTo>
                    <a:pt x="5810415" y="732421"/>
                  </a:lnTo>
                  <a:lnTo>
                    <a:pt x="5807519" y="676287"/>
                  </a:lnTo>
                  <a:lnTo>
                    <a:pt x="5810415" y="620166"/>
                  </a:lnTo>
                  <a:lnTo>
                    <a:pt x="5820524" y="577367"/>
                  </a:lnTo>
                  <a:lnTo>
                    <a:pt x="5839968" y="550100"/>
                  </a:lnTo>
                  <a:lnTo>
                    <a:pt x="5870880" y="540512"/>
                  </a:lnTo>
                  <a:lnTo>
                    <a:pt x="5906605" y="552272"/>
                  </a:lnTo>
                  <a:lnTo>
                    <a:pt x="5927852" y="583184"/>
                  </a:lnTo>
                  <a:lnTo>
                    <a:pt x="5938063" y="626706"/>
                  </a:lnTo>
                  <a:lnTo>
                    <a:pt x="5940704" y="676287"/>
                  </a:lnTo>
                  <a:lnTo>
                    <a:pt x="5940704" y="387921"/>
                  </a:lnTo>
                  <a:lnTo>
                    <a:pt x="5937466" y="387921"/>
                  </a:lnTo>
                  <a:lnTo>
                    <a:pt x="5937466" y="542455"/>
                  </a:lnTo>
                  <a:lnTo>
                    <a:pt x="5936183" y="542455"/>
                  </a:lnTo>
                  <a:lnTo>
                    <a:pt x="5934964" y="540512"/>
                  </a:lnTo>
                  <a:lnTo>
                    <a:pt x="5923432" y="522058"/>
                  </a:lnTo>
                  <a:lnTo>
                    <a:pt x="5905055" y="506818"/>
                  </a:lnTo>
                  <a:lnTo>
                    <a:pt x="5883160" y="497268"/>
                  </a:lnTo>
                  <a:lnTo>
                    <a:pt x="5859881" y="493953"/>
                  </a:lnTo>
                  <a:lnTo>
                    <a:pt x="5817667" y="502437"/>
                  </a:lnTo>
                  <a:lnTo>
                    <a:pt x="5768391" y="557974"/>
                  </a:lnTo>
                  <a:lnTo>
                    <a:pt x="5757113" y="596836"/>
                  </a:lnTo>
                  <a:lnTo>
                    <a:pt x="5751893" y="637641"/>
                  </a:lnTo>
                  <a:lnTo>
                    <a:pt x="5750623" y="676287"/>
                  </a:lnTo>
                  <a:lnTo>
                    <a:pt x="5754509" y="736955"/>
                  </a:lnTo>
                  <a:lnTo>
                    <a:pt x="5766790" y="787387"/>
                  </a:lnTo>
                  <a:lnTo>
                    <a:pt x="5788457" y="825715"/>
                  </a:lnTo>
                  <a:lnTo>
                    <a:pt x="5820461" y="850074"/>
                  </a:lnTo>
                  <a:lnTo>
                    <a:pt x="5863768" y="858608"/>
                  </a:lnTo>
                  <a:lnTo>
                    <a:pt x="5890298" y="854163"/>
                  </a:lnTo>
                  <a:lnTo>
                    <a:pt x="5912663" y="842441"/>
                  </a:lnTo>
                  <a:lnTo>
                    <a:pt x="5929312" y="825881"/>
                  </a:lnTo>
                  <a:lnTo>
                    <a:pt x="5936183" y="812050"/>
                  </a:lnTo>
                  <a:lnTo>
                    <a:pt x="5938761" y="806881"/>
                  </a:lnTo>
                  <a:lnTo>
                    <a:pt x="5940056" y="806881"/>
                  </a:lnTo>
                  <a:lnTo>
                    <a:pt x="5940056" y="849553"/>
                  </a:lnTo>
                  <a:lnTo>
                    <a:pt x="5991784" y="849553"/>
                  </a:lnTo>
                  <a:lnTo>
                    <a:pt x="5991784" y="806881"/>
                  </a:lnTo>
                  <a:lnTo>
                    <a:pt x="5991784" y="542455"/>
                  </a:lnTo>
                  <a:lnTo>
                    <a:pt x="5991784" y="387921"/>
                  </a:lnTo>
                  <a:close/>
                </a:path>
                <a:path w="12390119" h="1247140">
                  <a:moveTo>
                    <a:pt x="6291123" y="503008"/>
                  </a:moveTo>
                  <a:lnTo>
                    <a:pt x="6240043" y="503008"/>
                  </a:lnTo>
                  <a:lnTo>
                    <a:pt x="6240043" y="676287"/>
                  </a:lnTo>
                  <a:lnTo>
                    <a:pt x="6237389" y="726097"/>
                  </a:lnTo>
                  <a:lnTo>
                    <a:pt x="6227115" y="766318"/>
                  </a:lnTo>
                  <a:lnTo>
                    <a:pt x="6205677" y="793216"/>
                  </a:lnTo>
                  <a:lnTo>
                    <a:pt x="6169571" y="803008"/>
                  </a:lnTo>
                  <a:lnTo>
                    <a:pt x="6136856" y="791121"/>
                  </a:lnTo>
                  <a:lnTo>
                    <a:pt x="6117844" y="760742"/>
                  </a:lnTo>
                  <a:lnTo>
                    <a:pt x="6109017" y="719823"/>
                  </a:lnTo>
                  <a:lnTo>
                    <a:pt x="6106858" y="676287"/>
                  </a:lnTo>
                  <a:lnTo>
                    <a:pt x="6109754" y="620166"/>
                  </a:lnTo>
                  <a:lnTo>
                    <a:pt x="6119863" y="577367"/>
                  </a:lnTo>
                  <a:lnTo>
                    <a:pt x="6139307" y="550100"/>
                  </a:lnTo>
                  <a:lnTo>
                    <a:pt x="6170219" y="540512"/>
                  </a:lnTo>
                  <a:lnTo>
                    <a:pt x="6205944" y="552272"/>
                  </a:lnTo>
                  <a:lnTo>
                    <a:pt x="6227191" y="583184"/>
                  </a:lnTo>
                  <a:lnTo>
                    <a:pt x="6237402" y="626706"/>
                  </a:lnTo>
                  <a:lnTo>
                    <a:pt x="6240043" y="676287"/>
                  </a:lnTo>
                  <a:lnTo>
                    <a:pt x="6240043" y="503008"/>
                  </a:lnTo>
                  <a:lnTo>
                    <a:pt x="6239408" y="503008"/>
                  </a:lnTo>
                  <a:lnTo>
                    <a:pt x="6239408" y="546976"/>
                  </a:lnTo>
                  <a:lnTo>
                    <a:pt x="6238113" y="546976"/>
                  </a:lnTo>
                  <a:lnTo>
                    <a:pt x="6212243" y="510044"/>
                  </a:lnTo>
                  <a:lnTo>
                    <a:pt x="6163107" y="493953"/>
                  </a:lnTo>
                  <a:lnTo>
                    <a:pt x="6117577" y="503923"/>
                  </a:lnTo>
                  <a:lnTo>
                    <a:pt x="6085294" y="531139"/>
                  </a:lnTo>
                  <a:lnTo>
                    <a:pt x="6064466" y="571614"/>
                  </a:lnTo>
                  <a:lnTo>
                    <a:pt x="6053290" y="621334"/>
                  </a:lnTo>
                  <a:lnTo>
                    <a:pt x="6049962" y="676287"/>
                  </a:lnTo>
                  <a:lnTo>
                    <a:pt x="6051435" y="711936"/>
                  </a:lnTo>
                  <a:lnTo>
                    <a:pt x="6058687" y="757110"/>
                  </a:lnTo>
                  <a:lnTo>
                    <a:pt x="6075934" y="801789"/>
                  </a:lnTo>
                  <a:lnTo>
                    <a:pt x="6107392" y="835952"/>
                  </a:lnTo>
                  <a:lnTo>
                    <a:pt x="6157290" y="849553"/>
                  </a:lnTo>
                  <a:lnTo>
                    <a:pt x="6182233" y="846378"/>
                  </a:lnTo>
                  <a:lnTo>
                    <a:pt x="6204648" y="837196"/>
                  </a:lnTo>
                  <a:lnTo>
                    <a:pt x="6222936" y="822553"/>
                  </a:lnTo>
                  <a:lnTo>
                    <a:pt x="6235522" y="803008"/>
                  </a:lnTo>
                  <a:lnTo>
                    <a:pt x="6236817" y="803008"/>
                  </a:lnTo>
                  <a:lnTo>
                    <a:pt x="6236779" y="849553"/>
                  </a:lnTo>
                  <a:lnTo>
                    <a:pt x="6229375" y="896023"/>
                  </a:lnTo>
                  <a:lnTo>
                    <a:pt x="6169571" y="925842"/>
                  </a:lnTo>
                  <a:lnTo>
                    <a:pt x="6149238" y="923429"/>
                  </a:lnTo>
                  <a:lnTo>
                    <a:pt x="6132068" y="915746"/>
                  </a:lnTo>
                  <a:lnTo>
                    <a:pt x="6119749" y="902119"/>
                  </a:lnTo>
                  <a:lnTo>
                    <a:pt x="6113970" y="881875"/>
                  </a:lnTo>
                  <a:lnTo>
                    <a:pt x="6059665" y="881875"/>
                  </a:lnTo>
                  <a:lnTo>
                    <a:pt x="6077991" y="931964"/>
                  </a:lnTo>
                  <a:lnTo>
                    <a:pt x="6111710" y="957694"/>
                  </a:lnTo>
                  <a:lnTo>
                    <a:pt x="6147854" y="967168"/>
                  </a:lnTo>
                  <a:lnTo>
                    <a:pt x="6173457" y="968514"/>
                  </a:lnTo>
                  <a:lnTo>
                    <a:pt x="6212256" y="963790"/>
                  </a:lnTo>
                  <a:lnTo>
                    <a:pt x="6244755" y="948702"/>
                  </a:lnTo>
                  <a:lnTo>
                    <a:pt x="6265938" y="925842"/>
                  </a:lnTo>
                  <a:lnTo>
                    <a:pt x="6269621" y="921880"/>
                  </a:lnTo>
                  <a:lnTo>
                    <a:pt x="6285522" y="881951"/>
                  </a:lnTo>
                  <a:lnTo>
                    <a:pt x="6291123" y="827570"/>
                  </a:lnTo>
                  <a:lnTo>
                    <a:pt x="6291123" y="546976"/>
                  </a:lnTo>
                  <a:lnTo>
                    <a:pt x="6291123" y="503008"/>
                  </a:lnTo>
                  <a:close/>
                </a:path>
                <a:path w="12390119" h="1247140">
                  <a:moveTo>
                    <a:pt x="6605333" y="811403"/>
                  </a:moveTo>
                  <a:lnTo>
                    <a:pt x="6602755" y="813346"/>
                  </a:lnTo>
                  <a:lnTo>
                    <a:pt x="6599517" y="814641"/>
                  </a:lnTo>
                  <a:lnTo>
                    <a:pt x="6592405" y="814641"/>
                  </a:lnTo>
                  <a:lnTo>
                    <a:pt x="6582410" y="812393"/>
                  </a:lnTo>
                  <a:lnTo>
                    <a:pt x="6579502" y="808824"/>
                  </a:lnTo>
                  <a:lnTo>
                    <a:pt x="6577457" y="806323"/>
                  </a:lnTo>
                  <a:lnTo>
                    <a:pt x="6575768" y="797471"/>
                  </a:lnTo>
                  <a:lnTo>
                    <a:pt x="6575603" y="786841"/>
                  </a:lnTo>
                  <a:lnTo>
                    <a:pt x="6575603" y="660768"/>
                  </a:lnTo>
                  <a:lnTo>
                    <a:pt x="6575603" y="593521"/>
                  </a:lnTo>
                  <a:lnTo>
                    <a:pt x="6564719" y="536625"/>
                  </a:lnTo>
                  <a:lnTo>
                    <a:pt x="6531140" y="504431"/>
                  </a:lnTo>
                  <a:lnTo>
                    <a:pt x="6470218" y="493953"/>
                  </a:lnTo>
                  <a:lnTo>
                    <a:pt x="6417107" y="500735"/>
                  </a:lnTo>
                  <a:lnTo>
                    <a:pt x="6380988" y="521512"/>
                  </a:lnTo>
                  <a:lnTo>
                    <a:pt x="6360376" y="556971"/>
                  </a:lnTo>
                  <a:lnTo>
                    <a:pt x="6353835" y="607745"/>
                  </a:lnTo>
                  <a:lnTo>
                    <a:pt x="6408140" y="607745"/>
                  </a:lnTo>
                  <a:lnTo>
                    <a:pt x="6408140" y="604520"/>
                  </a:lnTo>
                  <a:lnTo>
                    <a:pt x="6409068" y="588467"/>
                  </a:lnTo>
                  <a:lnTo>
                    <a:pt x="6415570" y="565734"/>
                  </a:lnTo>
                  <a:lnTo>
                    <a:pt x="6433236" y="545426"/>
                  </a:lnTo>
                  <a:lnTo>
                    <a:pt x="6467627" y="536625"/>
                  </a:lnTo>
                  <a:lnTo>
                    <a:pt x="6491592" y="539978"/>
                  </a:lnTo>
                  <a:lnTo>
                    <a:pt x="6509004" y="549808"/>
                  </a:lnTo>
                  <a:lnTo>
                    <a:pt x="6519634" y="565823"/>
                  </a:lnTo>
                  <a:lnTo>
                    <a:pt x="6523228" y="587705"/>
                  </a:lnTo>
                  <a:lnTo>
                    <a:pt x="6522694" y="606171"/>
                  </a:lnTo>
                  <a:lnTo>
                    <a:pt x="6521285" y="610857"/>
                  </a:lnTo>
                  <a:lnTo>
                    <a:pt x="6521285" y="660768"/>
                  </a:lnTo>
                  <a:lnTo>
                    <a:pt x="6521285" y="749985"/>
                  </a:lnTo>
                  <a:lnTo>
                    <a:pt x="6515468" y="775576"/>
                  </a:lnTo>
                  <a:lnTo>
                    <a:pt x="6499949" y="796544"/>
                  </a:lnTo>
                  <a:lnTo>
                    <a:pt x="6477648" y="810729"/>
                  </a:lnTo>
                  <a:lnTo>
                    <a:pt x="6451460" y="815936"/>
                  </a:lnTo>
                  <a:lnTo>
                    <a:pt x="6428232" y="811644"/>
                  </a:lnTo>
                  <a:lnTo>
                    <a:pt x="6413068" y="799528"/>
                  </a:lnTo>
                  <a:lnTo>
                    <a:pt x="6404813" y="780757"/>
                  </a:lnTo>
                  <a:lnTo>
                    <a:pt x="6402324" y="756450"/>
                  </a:lnTo>
                  <a:lnTo>
                    <a:pt x="6404013" y="736587"/>
                  </a:lnTo>
                  <a:lnTo>
                    <a:pt x="6428841" y="701497"/>
                  </a:lnTo>
                  <a:lnTo>
                    <a:pt x="6476263" y="683082"/>
                  </a:lnTo>
                  <a:lnTo>
                    <a:pt x="6501295" y="673862"/>
                  </a:lnTo>
                  <a:lnTo>
                    <a:pt x="6521285" y="660768"/>
                  </a:lnTo>
                  <a:lnTo>
                    <a:pt x="6521285" y="610857"/>
                  </a:lnTo>
                  <a:lnTo>
                    <a:pt x="6518542" y="619950"/>
                  </a:lnTo>
                  <a:lnTo>
                    <a:pt x="6506858" y="630720"/>
                  </a:lnTo>
                  <a:lnTo>
                    <a:pt x="6483794" y="640080"/>
                  </a:lnTo>
                  <a:lnTo>
                    <a:pt x="6410731" y="662063"/>
                  </a:lnTo>
                  <a:lnTo>
                    <a:pt x="6381699" y="675843"/>
                  </a:lnTo>
                  <a:lnTo>
                    <a:pt x="6361341" y="696569"/>
                  </a:lnTo>
                  <a:lnTo>
                    <a:pt x="6349352" y="723976"/>
                  </a:lnTo>
                  <a:lnTo>
                    <a:pt x="6345428" y="757745"/>
                  </a:lnTo>
                  <a:lnTo>
                    <a:pt x="6351079" y="799693"/>
                  </a:lnTo>
                  <a:lnTo>
                    <a:pt x="6368377" y="831456"/>
                  </a:lnTo>
                  <a:lnTo>
                    <a:pt x="6397803" y="851585"/>
                  </a:lnTo>
                  <a:lnTo>
                    <a:pt x="6439827" y="858608"/>
                  </a:lnTo>
                  <a:lnTo>
                    <a:pt x="6464313" y="855205"/>
                  </a:lnTo>
                  <a:lnTo>
                    <a:pt x="6487338" y="845362"/>
                  </a:lnTo>
                  <a:lnTo>
                    <a:pt x="6507467" y="829703"/>
                  </a:lnTo>
                  <a:lnTo>
                    <a:pt x="6517856" y="815936"/>
                  </a:lnTo>
                  <a:lnTo>
                    <a:pt x="6523228" y="808824"/>
                  </a:lnTo>
                  <a:lnTo>
                    <a:pt x="6524523" y="808824"/>
                  </a:lnTo>
                  <a:lnTo>
                    <a:pt x="6530200" y="834618"/>
                  </a:lnTo>
                  <a:lnTo>
                    <a:pt x="6542303" y="847852"/>
                  </a:lnTo>
                  <a:lnTo>
                    <a:pt x="6557797" y="852741"/>
                  </a:lnTo>
                  <a:lnTo>
                    <a:pt x="6573660" y="853427"/>
                  </a:lnTo>
                  <a:lnTo>
                    <a:pt x="6583693" y="853020"/>
                  </a:lnTo>
                  <a:lnTo>
                    <a:pt x="6592887" y="852068"/>
                  </a:lnTo>
                  <a:lnTo>
                    <a:pt x="6600380" y="850988"/>
                  </a:lnTo>
                  <a:lnTo>
                    <a:pt x="6605333" y="850201"/>
                  </a:lnTo>
                  <a:lnTo>
                    <a:pt x="6605333" y="814641"/>
                  </a:lnTo>
                  <a:lnTo>
                    <a:pt x="6605333" y="811403"/>
                  </a:lnTo>
                  <a:close/>
                </a:path>
                <a:path w="12390119" h="1247140">
                  <a:moveTo>
                    <a:pt x="6860718" y="749985"/>
                  </a:moveTo>
                  <a:lnTo>
                    <a:pt x="6853301" y="707466"/>
                  </a:lnTo>
                  <a:lnTo>
                    <a:pt x="6806705" y="663625"/>
                  </a:lnTo>
                  <a:lnTo>
                    <a:pt x="6744678" y="642658"/>
                  </a:lnTo>
                  <a:lnTo>
                    <a:pt x="6717347" y="631431"/>
                  </a:lnTo>
                  <a:lnTo>
                    <a:pt x="6698005" y="614997"/>
                  </a:lnTo>
                  <a:lnTo>
                    <a:pt x="6690677" y="589648"/>
                  </a:lnTo>
                  <a:lnTo>
                    <a:pt x="6697002" y="560908"/>
                  </a:lnTo>
                  <a:lnTo>
                    <a:pt x="6712255" y="544957"/>
                  </a:lnTo>
                  <a:lnTo>
                    <a:pt x="6730771" y="538099"/>
                  </a:lnTo>
                  <a:lnTo>
                    <a:pt x="6746926" y="536625"/>
                  </a:lnTo>
                  <a:lnTo>
                    <a:pt x="6771538" y="541058"/>
                  </a:lnTo>
                  <a:lnTo>
                    <a:pt x="6787248" y="554088"/>
                  </a:lnTo>
                  <a:lnTo>
                    <a:pt x="6795554" y="575373"/>
                  </a:lnTo>
                  <a:lnTo>
                    <a:pt x="6797992" y="604520"/>
                  </a:lnTo>
                  <a:lnTo>
                    <a:pt x="6852310" y="604520"/>
                  </a:lnTo>
                  <a:lnTo>
                    <a:pt x="6838366" y="536625"/>
                  </a:lnTo>
                  <a:lnTo>
                    <a:pt x="6805930" y="505510"/>
                  </a:lnTo>
                  <a:lnTo>
                    <a:pt x="6746926" y="493953"/>
                  </a:lnTo>
                  <a:lnTo>
                    <a:pt x="6704279" y="499821"/>
                  </a:lnTo>
                  <a:lnTo>
                    <a:pt x="6669087" y="517563"/>
                  </a:lnTo>
                  <a:lnTo>
                    <a:pt x="6645173" y="547420"/>
                  </a:lnTo>
                  <a:lnTo>
                    <a:pt x="6636359" y="589648"/>
                  </a:lnTo>
                  <a:lnTo>
                    <a:pt x="6643776" y="633018"/>
                  </a:lnTo>
                  <a:lnTo>
                    <a:pt x="6663271" y="660120"/>
                  </a:lnTo>
                  <a:lnTo>
                    <a:pt x="6690639" y="676567"/>
                  </a:lnTo>
                  <a:lnTo>
                    <a:pt x="6721703" y="687920"/>
                  </a:lnTo>
                  <a:lnTo>
                    <a:pt x="6752387" y="698119"/>
                  </a:lnTo>
                  <a:lnTo>
                    <a:pt x="6779565" y="710793"/>
                  </a:lnTo>
                  <a:lnTo>
                    <a:pt x="6798983" y="729665"/>
                  </a:lnTo>
                  <a:lnTo>
                    <a:pt x="6806400" y="758393"/>
                  </a:lnTo>
                  <a:lnTo>
                    <a:pt x="6799859" y="788123"/>
                  </a:lnTo>
                  <a:lnTo>
                    <a:pt x="6784175" y="805599"/>
                  </a:lnTo>
                  <a:lnTo>
                    <a:pt x="6765214" y="813866"/>
                  </a:lnTo>
                  <a:lnTo>
                    <a:pt x="6748856" y="815936"/>
                  </a:lnTo>
                  <a:lnTo>
                    <a:pt x="6716115" y="809320"/>
                  </a:lnTo>
                  <a:lnTo>
                    <a:pt x="6696405" y="791616"/>
                  </a:lnTo>
                  <a:lnTo>
                    <a:pt x="6686766" y="766025"/>
                  </a:lnTo>
                  <a:lnTo>
                    <a:pt x="6684213" y="735761"/>
                  </a:lnTo>
                  <a:lnTo>
                    <a:pt x="6629895" y="735761"/>
                  </a:lnTo>
                  <a:lnTo>
                    <a:pt x="6637883" y="794372"/>
                  </a:lnTo>
                  <a:lnTo>
                    <a:pt x="6691300" y="849249"/>
                  </a:lnTo>
                  <a:lnTo>
                    <a:pt x="6748856" y="858608"/>
                  </a:lnTo>
                  <a:lnTo>
                    <a:pt x="6793611" y="851827"/>
                  </a:lnTo>
                  <a:lnTo>
                    <a:pt x="6829031" y="831456"/>
                  </a:lnTo>
                  <a:lnTo>
                    <a:pt x="6839674" y="815936"/>
                  </a:lnTo>
                  <a:lnTo>
                    <a:pt x="6852323" y="797509"/>
                  </a:lnTo>
                  <a:lnTo>
                    <a:pt x="6860718" y="749985"/>
                  </a:lnTo>
                  <a:close/>
                </a:path>
                <a:path w="12390119" h="1247140">
                  <a:moveTo>
                    <a:pt x="10005200" y="775843"/>
                  </a:moveTo>
                  <a:lnTo>
                    <a:pt x="9948304" y="775843"/>
                  </a:lnTo>
                  <a:lnTo>
                    <a:pt x="9877831" y="1153426"/>
                  </a:lnTo>
                  <a:lnTo>
                    <a:pt x="9876549" y="1153426"/>
                  </a:lnTo>
                  <a:lnTo>
                    <a:pt x="9826447" y="863777"/>
                  </a:lnTo>
                  <a:lnTo>
                    <a:pt x="9811245" y="775843"/>
                  </a:lnTo>
                  <a:lnTo>
                    <a:pt x="9742716" y="775843"/>
                  </a:lnTo>
                  <a:lnTo>
                    <a:pt x="9677413" y="1153426"/>
                  </a:lnTo>
                  <a:lnTo>
                    <a:pt x="9676117" y="1153426"/>
                  </a:lnTo>
                  <a:lnTo>
                    <a:pt x="9605645" y="775843"/>
                  </a:lnTo>
                  <a:lnTo>
                    <a:pt x="9548749" y="775843"/>
                  </a:lnTo>
                  <a:lnTo>
                    <a:pt x="9640557" y="1237475"/>
                  </a:lnTo>
                  <a:lnTo>
                    <a:pt x="9709734" y="1237475"/>
                  </a:lnTo>
                  <a:lnTo>
                    <a:pt x="9724707" y="1153426"/>
                  </a:lnTo>
                  <a:lnTo>
                    <a:pt x="9776333" y="863777"/>
                  </a:lnTo>
                  <a:lnTo>
                    <a:pt x="9777628" y="863777"/>
                  </a:lnTo>
                  <a:lnTo>
                    <a:pt x="9840989" y="1237475"/>
                  </a:lnTo>
                  <a:lnTo>
                    <a:pt x="9910166" y="1237475"/>
                  </a:lnTo>
                  <a:lnTo>
                    <a:pt x="9927463" y="1153426"/>
                  </a:lnTo>
                  <a:lnTo>
                    <a:pt x="10005200" y="775843"/>
                  </a:lnTo>
                  <a:close/>
                </a:path>
                <a:path w="12390119" h="1247140">
                  <a:moveTo>
                    <a:pt x="10189756" y="0"/>
                  </a:moveTo>
                  <a:lnTo>
                    <a:pt x="10132860" y="0"/>
                  </a:lnTo>
                  <a:lnTo>
                    <a:pt x="10062388" y="377583"/>
                  </a:lnTo>
                  <a:lnTo>
                    <a:pt x="10061105" y="377583"/>
                  </a:lnTo>
                  <a:lnTo>
                    <a:pt x="10011016" y="87934"/>
                  </a:lnTo>
                  <a:lnTo>
                    <a:pt x="9995802" y="0"/>
                  </a:lnTo>
                  <a:lnTo>
                    <a:pt x="9927272" y="0"/>
                  </a:lnTo>
                  <a:lnTo>
                    <a:pt x="9861969" y="377583"/>
                  </a:lnTo>
                  <a:lnTo>
                    <a:pt x="9860674" y="377583"/>
                  </a:lnTo>
                  <a:lnTo>
                    <a:pt x="9790201" y="0"/>
                  </a:lnTo>
                  <a:lnTo>
                    <a:pt x="9733305" y="0"/>
                  </a:lnTo>
                  <a:lnTo>
                    <a:pt x="9825114" y="461632"/>
                  </a:lnTo>
                  <a:lnTo>
                    <a:pt x="9894291" y="461632"/>
                  </a:lnTo>
                  <a:lnTo>
                    <a:pt x="9909277" y="377583"/>
                  </a:lnTo>
                  <a:lnTo>
                    <a:pt x="9960889" y="87934"/>
                  </a:lnTo>
                  <a:lnTo>
                    <a:pt x="9962185" y="87934"/>
                  </a:lnTo>
                  <a:lnTo>
                    <a:pt x="10025545" y="461632"/>
                  </a:lnTo>
                  <a:lnTo>
                    <a:pt x="10094722" y="461632"/>
                  </a:lnTo>
                  <a:lnTo>
                    <a:pt x="10112032" y="377583"/>
                  </a:lnTo>
                  <a:lnTo>
                    <a:pt x="10189756" y="0"/>
                  </a:lnTo>
                  <a:close/>
                </a:path>
                <a:path w="12390119" h="1247140">
                  <a:moveTo>
                    <a:pt x="10277386" y="1199324"/>
                  </a:moveTo>
                  <a:lnTo>
                    <a:pt x="10274808" y="1201267"/>
                  </a:lnTo>
                  <a:lnTo>
                    <a:pt x="10271569" y="1202563"/>
                  </a:lnTo>
                  <a:lnTo>
                    <a:pt x="10264457" y="1202563"/>
                  </a:lnTo>
                  <a:lnTo>
                    <a:pt x="10254463" y="1200315"/>
                  </a:lnTo>
                  <a:lnTo>
                    <a:pt x="10251554" y="1196746"/>
                  </a:lnTo>
                  <a:lnTo>
                    <a:pt x="10249510" y="1194244"/>
                  </a:lnTo>
                  <a:lnTo>
                    <a:pt x="10247820" y="1185392"/>
                  </a:lnTo>
                  <a:lnTo>
                    <a:pt x="10247655" y="1174762"/>
                  </a:lnTo>
                  <a:lnTo>
                    <a:pt x="10247655" y="1048689"/>
                  </a:lnTo>
                  <a:lnTo>
                    <a:pt x="10247655" y="981443"/>
                  </a:lnTo>
                  <a:lnTo>
                    <a:pt x="10236771" y="924547"/>
                  </a:lnTo>
                  <a:lnTo>
                    <a:pt x="10203193" y="892352"/>
                  </a:lnTo>
                  <a:lnTo>
                    <a:pt x="10142271" y="881875"/>
                  </a:lnTo>
                  <a:lnTo>
                    <a:pt x="10089159" y="888657"/>
                  </a:lnTo>
                  <a:lnTo>
                    <a:pt x="10053041" y="909434"/>
                  </a:lnTo>
                  <a:lnTo>
                    <a:pt x="10032428" y="944892"/>
                  </a:lnTo>
                  <a:lnTo>
                    <a:pt x="10025888" y="995667"/>
                  </a:lnTo>
                  <a:lnTo>
                    <a:pt x="10080193" y="995667"/>
                  </a:lnTo>
                  <a:lnTo>
                    <a:pt x="10080193" y="992441"/>
                  </a:lnTo>
                  <a:lnTo>
                    <a:pt x="10081120" y="976388"/>
                  </a:lnTo>
                  <a:lnTo>
                    <a:pt x="10087623" y="953655"/>
                  </a:lnTo>
                  <a:lnTo>
                    <a:pt x="10105288" y="933348"/>
                  </a:lnTo>
                  <a:lnTo>
                    <a:pt x="10139680" y="924547"/>
                  </a:lnTo>
                  <a:lnTo>
                    <a:pt x="10163632" y="927900"/>
                  </a:lnTo>
                  <a:lnTo>
                    <a:pt x="10181057" y="937729"/>
                  </a:lnTo>
                  <a:lnTo>
                    <a:pt x="10191674" y="953744"/>
                  </a:lnTo>
                  <a:lnTo>
                    <a:pt x="10195281" y="975626"/>
                  </a:lnTo>
                  <a:lnTo>
                    <a:pt x="10194747" y="994092"/>
                  </a:lnTo>
                  <a:lnTo>
                    <a:pt x="10193337" y="998778"/>
                  </a:lnTo>
                  <a:lnTo>
                    <a:pt x="10193337" y="1048689"/>
                  </a:lnTo>
                  <a:lnTo>
                    <a:pt x="10193337" y="1137907"/>
                  </a:lnTo>
                  <a:lnTo>
                    <a:pt x="10187508" y="1163497"/>
                  </a:lnTo>
                  <a:lnTo>
                    <a:pt x="10172001" y="1184465"/>
                  </a:lnTo>
                  <a:lnTo>
                    <a:pt x="10149688" y="1198651"/>
                  </a:lnTo>
                  <a:lnTo>
                    <a:pt x="10123513" y="1203858"/>
                  </a:lnTo>
                  <a:lnTo>
                    <a:pt x="10100285" y="1199565"/>
                  </a:lnTo>
                  <a:lnTo>
                    <a:pt x="10085121" y="1187450"/>
                  </a:lnTo>
                  <a:lnTo>
                    <a:pt x="10076866" y="1168679"/>
                  </a:lnTo>
                  <a:lnTo>
                    <a:pt x="10074377" y="1144371"/>
                  </a:lnTo>
                  <a:lnTo>
                    <a:pt x="10076053" y="1124521"/>
                  </a:lnTo>
                  <a:lnTo>
                    <a:pt x="10100894" y="1089418"/>
                  </a:lnTo>
                  <a:lnTo>
                    <a:pt x="10148316" y="1071003"/>
                  </a:lnTo>
                  <a:lnTo>
                    <a:pt x="10173335" y="1061783"/>
                  </a:lnTo>
                  <a:lnTo>
                    <a:pt x="10193337" y="1048689"/>
                  </a:lnTo>
                  <a:lnTo>
                    <a:pt x="10193337" y="998778"/>
                  </a:lnTo>
                  <a:lnTo>
                    <a:pt x="10190594" y="1007872"/>
                  </a:lnTo>
                  <a:lnTo>
                    <a:pt x="10178910" y="1018641"/>
                  </a:lnTo>
                  <a:lnTo>
                    <a:pt x="10155847" y="1028001"/>
                  </a:lnTo>
                  <a:lnTo>
                    <a:pt x="10082784" y="1049985"/>
                  </a:lnTo>
                  <a:lnTo>
                    <a:pt x="10053752" y="1063764"/>
                  </a:lnTo>
                  <a:lnTo>
                    <a:pt x="10033394" y="1084491"/>
                  </a:lnTo>
                  <a:lnTo>
                    <a:pt x="10021405" y="1111897"/>
                  </a:lnTo>
                  <a:lnTo>
                    <a:pt x="10017481" y="1145667"/>
                  </a:lnTo>
                  <a:lnTo>
                    <a:pt x="10023132" y="1187615"/>
                  </a:lnTo>
                  <a:lnTo>
                    <a:pt x="10040429" y="1219377"/>
                  </a:lnTo>
                  <a:lnTo>
                    <a:pt x="10069843" y="1239507"/>
                  </a:lnTo>
                  <a:lnTo>
                    <a:pt x="10111880" y="1246530"/>
                  </a:lnTo>
                  <a:lnTo>
                    <a:pt x="10136365" y="1243126"/>
                  </a:lnTo>
                  <a:lnTo>
                    <a:pt x="10159390" y="1233284"/>
                  </a:lnTo>
                  <a:lnTo>
                    <a:pt x="10179520" y="1217625"/>
                  </a:lnTo>
                  <a:lnTo>
                    <a:pt x="10189908" y="1203858"/>
                  </a:lnTo>
                  <a:lnTo>
                    <a:pt x="10195281" y="1196746"/>
                  </a:lnTo>
                  <a:lnTo>
                    <a:pt x="10196576" y="1196746"/>
                  </a:lnTo>
                  <a:lnTo>
                    <a:pt x="10202253" y="1222540"/>
                  </a:lnTo>
                  <a:lnTo>
                    <a:pt x="10214356" y="1235773"/>
                  </a:lnTo>
                  <a:lnTo>
                    <a:pt x="10229850" y="1240663"/>
                  </a:lnTo>
                  <a:lnTo>
                    <a:pt x="10245712" y="1241348"/>
                  </a:lnTo>
                  <a:lnTo>
                    <a:pt x="10255745" y="1240942"/>
                  </a:lnTo>
                  <a:lnTo>
                    <a:pt x="10264940" y="1239989"/>
                  </a:lnTo>
                  <a:lnTo>
                    <a:pt x="10272433" y="1238910"/>
                  </a:lnTo>
                  <a:lnTo>
                    <a:pt x="10277386" y="1238123"/>
                  </a:lnTo>
                  <a:lnTo>
                    <a:pt x="10277386" y="1202563"/>
                  </a:lnTo>
                  <a:lnTo>
                    <a:pt x="10277386" y="1199324"/>
                  </a:lnTo>
                  <a:close/>
                </a:path>
                <a:path w="12390119" h="1247140">
                  <a:moveTo>
                    <a:pt x="10288016" y="115087"/>
                  </a:moveTo>
                  <a:lnTo>
                    <a:pt x="10233711" y="115087"/>
                  </a:lnTo>
                  <a:lnTo>
                    <a:pt x="10233711" y="461632"/>
                  </a:lnTo>
                  <a:lnTo>
                    <a:pt x="10288016" y="461632"/>
                  </a:lnTo>
                  <a:lnTo>
                    <a:pt x="10288016" y="115087"/>
                  </a:lnTo>
                  <a:close/>
                </a:path>
                <a:path w="12390119" h="1247140">
                  <a:moveTo>
                    <a:pt x="10288016" y="12"/>
                  </a:moveTo>
                  <a:lnTo>
                    <a:pt x="10233711" y="12"/>
                  </a:lnTo>
                  <a:lnTo>
                    <a:pt x="10233711" y="62077"/>
                  </a:lnTo>
                  <a:lnTo>
                    <a:pt x="10288016" y="62077"/>
                  </a:lnTo>
                  <a:lnTo>
                    <a:pt x="10288016" y="12"/>
                  </a:lnTo>
                  <a:close/>
                </a:path>
                <a:path w="12390119" h="1247140">
                  <a:moveTo>
                    <a:pt x="10532770" y="1137907"/>
                  </a:moveTo>
                  <a:lnTo>
                    <a:pt x="10525354" y="1095387"/>
                  </a:lnTo>
                  <a:lnTo>
                    <a:pt x="10478757" y="1051547"/>
                  </a:lnTo>
                  <a:lnTo>
                    <a:pt x="10416730" y="1030579"/>
                  </a:lnTo>
                  <a:lnTo>
                    <a:pt x="10389387" y="1019352"/>
                  </a:lnTo>
                  <a:lnTo>
                    <a:pt x="10370058" y="1002919"/>
                  </a:lnTo>
                  <a:lnTo>
                    <a:pt x="10362730" y="977569"/>
                  </a:lnTo>
                  <a:lnTo>
                    <a:pt x="10369055" y="948829"/>
                  </a:lnTo>
                  <a:lnTo>
                    <a:pt x="10384295" y="932878"/>
                  </a:lnTo>
                  <a:lnTo>
                    <a:pt x="10402811" y="926020"/>
                  </a:lnTo>
                  <a:lnTo>
                    <a:pt x="10418978" y="924547"/>
                  </a:lnTo>
                  <a:lnTo>
                    <a:pt x="10443591" y="928979"/>
                  </a:lnTo>
                  <a:lnTo>
                    <a:pt x="10459288" y="942009"/>
                  </a:lnTo>
                  <a:lnTo>
                    <a:pt x="10467607" y="963295"/>
                  </a:lnTo>
                  <a:lnTo>
                    <a:pt x="10470045" y="992441"/>
                  </a:lnTo>
                  <a:lnTo>
                    <a:pt x="10524363" y="992441"/>
                  </a:lnTo>
                  <a:lnTo>
                    <a:pt x="10510418" y="924547"/>
                  </a:lnTo>
                  <a:lnTo>
                    <a:pt x="10477983" y="893432"/>
                  </a:lnTo>
                  <a:lnTo>
                    <a:pt x="10418978" y="881875"/>
                  </a:lnTo>
                  <a:lnTo>
                    <a:pt x="10376332" y="887742"/>
                  </a:lnTo>
                  <a:lnTo>
                    <a:pt x="10341140" y="905484"/>
                  </a:lnTo>
                  <a:lnTo>
                    <a:pt x="10317226" y="935342"/>
                  </a:lnTo>
                  <a:lnTo>
                    <a:pt x="10308412" y="977569"/>
                  </a:lnTo>
                  <a:lnTo>
                    <a:pt x="10315829" y="1020940"/>
                  </a:lnTo>
                  <a:lnTo>
                    <a:pt x="10335323" y="1048042"/>
                  </a:lnTo>
                  <a:lnTo>
                    <a:pt x="10362692" y="1064488"/>
                  </a:lnTo>
                  <a:lnTo>
                    <a:pt x="10393756" y="1075842"/>
                  </a:lnTo>
                  <a:lnTo>
                    <a:pt x="10424439" y="1086040"/>
                  </a:lnTo>
                  <a:lnTo>
                    <a:pt x="10451617" y="1098715"/>
                  </a:lnTo>
                  <a:lnTo>
                    <a:pt x="10471036" y="1117587"/>
                  </a:lnTo>
                  <a:lnTo>
                    <a:pt x="10478452" y="1146314"/>
                  </a:lnTo>
                  <a:lnTo>
                    <a:pt x="10471912" y="1176045"/>
                  </a:lnTo>
                  <a:lnTo>
                    <a:pt x="10456227" y="1193520"/>
                  </a:lnTo>
                  <a:lnTo>
                    <a:pt x="10437266" y="1201788"/>
                  </a:lnTo>
                  <a:lnTo>
                    <a:pt x="10420909" y="1203858"/>
                  </a:lnTo>
                  <a:lnTo>
                    <a:pt x="10388168" y="1197241"/>
                  </a:lnTo>
                  <a:lnTo>
                    <a:pt x="10368458" y="1179537"/>
                  </a:lnTo>
                  <a:lnTo>
                    <a:pt x="10358818" y="1153947"/>
                  </a:lnTo>
                  <a:lnTo>
                    <a:pt x="10356266" y="1123683"/>
                  </a:lnTo>
                  <a:lnTo>
                    <a:pt x="10301948" y="1123683"/>
                  </a:lnTo>
                  <a:lnTo>
                    <a:pt x="10309923" y="1182293"/>
                  </a:lnTo>
                  <a:lnTo>
                    <a:pt x="10363352" y="1237170"/>
                  </a:lnTo>
                  <a:lnTo>
                    <a:pt x="10420909" y="1246530"/>
                  </a:lnTo>
                  <a:lnTo>
                    <a:pt x="10465664" y="1239748"/>
                  </a:lnTo>
                  <a:lnTo>
                    <a:pt x="10501084" y="1219377"/>
                  </a:lnTo>
                  <a:lnTo>
                    <a:pt x="10511726" y="1203858"/>
                  </a:lnTo>
                  <a:lnTo>
                    <a:pt x="10524376" y="1185430"/>
                  </a:lnTo>
                  <a:lnTo>
                    <a:pt x="10532770" y="1137907"/>
                  </a:lnTo>
                  <a:close/>
                </a:path>
                <a:path w="12390119" h="1247140">
                  <a:moveTo>
                    <a:pt x="10590594" y="215950"/>
                  </a:moveTo>
                  <a:lnTo>
                    <a:pt x="10581183" y="152590"/>
                  </a:lnTo>
                  <a:lnTo>
                    <a:pt x="10552138" y="117398"/>
                  </a:lnTo>
                  <a:lnTo>
                    <a:pt x="10499433" y="106032"/>
                  </a:lnTo>
                  <a:lnTo>
                    <a:pt x="10474211" y="109359"/>
                  </a:lnTo>
                  <a:lnTo>
                    <a:pt x="10450385" y="119049"/>
                  </a:lnTo>
                  <a:lnTo>
                    <a:pt x="10430065" y="134683"/>
                  </a:lnTo>
                  <a:lnTo>
                    <a:pt x="10415384" y="155816"/>
                  </a:lnTo>
                  <a:lnTo>
                    <a:pt x="10414089" y="155816"/>
                  </a:lnTo>
                  <a:lnTo>
                    <a:pt x="10414089" y="115087"/>
                  </a:lnTo>
                  <a:lnTo>
                    <a:pt x="10362374" y="115087"/>
                  </a:lnTo>
                  <a:lnTo>
                    <a:pt x="10362374" y="461632"/>
                  </a:lnTo>
                  <a:lnTo>
                    <a:pt x="10416680" y="461632"/>
                  </a:lnTo>
                  <a:lnTo>
                    <a:pt x="10416680" y="222415"/>
                  </a:lnTo>
                  <a:lnTo>
                    <a:pt x="10423296" y="190512"/>
                  </a:lnTo>
                  <a:lnTo>
                    <a:pt x="10440035" y="168833"/>
                  </a:lnTo>
                  <a:lnTo>
                    <a:pt x="10462235" y="156502"/>
                  </a:lnTo>
                  <a:lnTo>
                    <a:pt x="10466248" y="155816"/>
                  </a:lnTo>
                  <a:lnTo>
                    <a:pt x="10485209" y="152590"/>
                  </a:lnTo>
                  <a:lnTo>
                    <a:pt x="10513924" y="159778"/>
                  </a:lnTo>
                  <a:lnTo>
                    <a:pt x="10529176" y="177571"/>
                  </a:lnTo>
                  <a:lnTo>
                    <a:pt x="10535222" y="200329"/>
                  </a:lnTo>
                  <a:lnTo>
                    <a:pt x="10536288" y="222415"/>
                  </a:lnTo>
                  <a:lnTo>
                    <a:pt x="10536288" y="461632"/>
                  </a:lnTo>
                  <a:lnTo>
                    <a:pt x="10590594" y="461632"/>
                  </a:lnTo>
                  <a:lnTo>
                    <a:pt x="10590594" y="215950"/>
                  </a:lnTo>
                  <a:close/>
                </a:path>
                <a:path w="12390119" h="1247140">
                  <a:moveTo>
                    <a:pt x="10795902" y="1137907"/>
                  </a:moveTo>
                  <a:lnTo>
                    <a:pt x="10788485" y="1095387"/>
                  </a:lnTo>
                  <a:lnTo>
                    <a:pt x="10741889" y="1051547"/>
                  </a:lnTo>
                  <a:lnTo>
                    <a:pt x="10679862" y="1030579"/>
                  </a:lnTo>
                  <a:lnTo>
                    <a:pt x="10652531" y="1019352"/>
                  </a:lnTo>
                  <a:lnTo>
                    <a:pt x="10633189" y="1002919"/>
                  </a:lnTo>
                  <a:lnTo>
                    <a:pt x="10625861" y="977569"/>
                  </a:lnTo>
                  <a:lnTo>
                    <a:pt x="10632186" y="948829"/>
                  </a:lnTo>
                  <a:lnTo>
                    <a:pt x="10647439" y="932878"/>
                  </a:lnTo>
                  <a:lnTo>
                    <a:pt x="10665955" y="926020"/>
                  </a:lnTo>
                  <a:lnTo>
                    <a:pt x="10682110" y="924547"/>
                  </a:lnTo>
                  <a:lnTo>
                    <a:pt x="10706722" y="928979"/>
                  </a:lnTo>
                  <a:lnTo>
                    <a:pt x="10722432" y="942009"/>
                  </a:lnTo>
                  <a:lnTo>
                    <a:pt x="10730751" y="963295"/>
                  </a:lnTo>
                  <a:lnTo>
                    <a:pt x="10733189" y="992441"/>
                  </a:lnTo>
                  <a:lnTo>
                    <a:pt x="10787494" y="992441"/>
                  </a:lnTo>
                  <a:lnTo>
                    <a:pt x="10773550" y="924547"/>
                  </a:lnTo>
                  <a:lnTo>
                    <a:pt x="10741127" y="893432"/>
                  </a:lnTo>
                  <a:lnTo>
                    <a:pt x="10682110" y="881875"/>
                  </a:lnTo>
                  <a:lnTo>
                    <a:pt x="10639463" y="887742"/>
                  </a:lnTo>
                  <a:lnTo>
                    <a:pt x="10604284" y="905484"/>
                  </a:lnTo>
                  <a:lnTo>
                    <a:pt x="10580370" y="935342"/>
                  </a:lnTo>
                  <a:lnTo>
                    <a:pt x="10571556" y="977569"/>
                  </a:lnTo>
                  <a:lnTo>
                    <a:pt x="10578973" y="1020940"/>
                  </a:lnTo>
                  <a:lnTo>
                    <a:pt x="10598468" y="1048042"/>
                  </a:lnTo>
                  <a:lnTo>
                    <a:pt x="10625836" y="1064488"/>
                  </a:lnTo>
                  <a:lnTo>
                    <a:pt x="10656900" y="1075842"/>
                  </a:lnTo>
                  <a:lnTo>
                    <a:pt x="10687583" y="1086040"/>
                  </a:lnTo>
                  <a:lnTo>
                    <a:pt x="10714761" y="1098715"/>
                  </a:lnTo>
                  <a:lnTo>
                    <a:pt x="10734180" y="1117587"/>
                  </a:lnTo>
                  <a:lnTo>
                    <a:pt x="10741597" y="1146314"/>
                  </a:lnTo>
                  <a:lnTo>
                    <a:pt x="10735056" y="1176045"/>
                  </a:lnTo>
                  <a:lnTo>
                    <a:pt x="10719359" y="1193520"/>
                  </a:lnTo>
                  <a:lnTo>
                    <a:pt x="10700398" y="1201788"/>
                  </a:lnTo>
                  <a:lnTo>
                    <a:pt x="10684053" y="1203858"/>
                  </a:lnTo>
                  <a:lnTo>
                    <a:pt x="10651312" y="1197241"/>
                  </a:lnTo>
                  <a:lnTo>
                    <a:pt x="10631602" y="1179537"/>
                  </a:lnTo>
                  <a:lnTo>
                    <a:pt x="10621950" y="1153947"/>
                  </a:lnTo>
                  <a:lnTo>
                    <a:pt x="10619397" y="1123683"/>
                  </a:lnTo>
                  <a:lnTo>
                    <a:pt x="10565092" y="1123683"/>
                  </a:lnTo>
                  <a:lnTo>
                    <a:pt x="10573068" y="1182293"/>
                  </a:lnTo>
                  <a:lnTo>
                    <a:pt x="10626496" y="1237170"/>
                  </a:lnTo>
                  <a:lnTo>
                    <a:pt x="10684053" y="1246530"/>
                  </a:lnTo>
                  <a:lnTo>
                    <a:pt x="10728795" y="1239748"/>
                  </a:lnTo>
                  <a:lnTo>
                    <a:pt x="10764215" y="1219377"/>
                  </a:lnTo>
                  <a:lnTo>
                    <a:pt x="10774871" y="1203858"/>
                  </a:lnTo>
                  <a:lnTo>
                    <a:pt x="10787507" y="1185430"/>
                  </a:lnTo>
                  <a:lnTo>
                    <a:pt x="10795902" y="1137907"/>
                  </a:lnTo>
                  <a:close/>
                </a:path>
                <a:path w="12390119" h="1247140">
                  <a:moveTo>
                    <a:pt x="10889945" y="0"/>
                  </a:moveTo>
                  <a:lnTo>
                    <a:pt x="10838866" y="0"/>
                  </a:lnTo>
                  <a:lnTo>
                    <a:pt x="10838866" y="288366"/>
                  </a:lnTo>
                  <a:lnTo>
                    <a:pt x="10836326" y="343128"/>
                  </a:lnTo>
                  <a:lnTo>
                    <a:pt x="10826267" y="386067"/>
                  </a:lnTo>
                  <a:lnTo>
                    <a:pt x="10805058" y="414108"/>
                  </a:lnTo>
                  <a:lnTo>
                    <a:pt x="10769041" y="424129"/>
                  </a:lnTo>
                  <a:lnTo>
                    <a:pt x="10738142" y="414553"/>
                  </a:lnTo>
                  <a:lnTo>
                    <a:pt x="10718698" y="387286"/>
                  </a:lnTo>
                  <a:lnTo>
                    <a:pt x="10708589" y="344500"/>
                  </a:lnTo>
                  <a:lnTo>
                    <a:pt x="10705681" y="288366"/>
                  </a:lnTo>
                  <a:lnTo>
                    <a:pt x="10708589" y="232244"/>
                  </a:lnTo>
                  <a:lnTo>
                    <a:pt x="10718698" y="189445"/>
                  </a:lnTo>
                  <a:lnTo>
                    <a:pt x="10738142" y="162179"/>
                  </a:lnTo>
                  <a:lnTo>
                    <a:pt x="10769041" y="152590"/>
                  </a:lnTo>
                  <a:lnTo>
                    <a:pt x="10804779" y="164350"/>
                  </a:lnTo>
                  <a:lnTo>
                    <a:pt x="10826026" y="195262"/>
                  </a:lnTo>
                  <a:lnTo>
                    <a:pt x="10836237" y="238785"/>
                  </a:lnTo>
                  <a:lnTo>
                    <a:pt x="10838866" y="288366"/>
                  </a:lnTo>
                  <a:lnTo>
                    <a:pt x="10838866" y="0"/>
                  </a:lnTo>
                  <a:lnTo>
                    <a:pt x="10835640" y="0"/>
                  </a:lnTo>
                  <a:lnTo>
                    <a:pt x="10835640" y="154533"/>
                  </a:lnTo>
                  <a:lnTo>
                    <a:pt x="10834345" y="154533"/>
                  </a:lnTo>
                  <a:lnTo>
                    <a:pt x="10803230" y="118897"/>
                  </a:lnTo>
                  <a:lnTo>
                    <a:pt x="10758056" y="106032"/>
                  </a:lnTo>
                  <a:lnTo>
                    <a:pt x="10715841" y="114515"/>
                  </a:lnTo>
                  <a:lnTo>
                    <a:pt x="10666565" y="170053"/>
                  </a:lnTo>
                  <a:lnTo>
                    <a:pt x="10655275" y="208915"/>
                  </a:lnTo>
                  <a:lnTo>
                    <a:pt x="10650055" y="249720"/>
                  </a:lnTo>
                  <a:lnTo>
                    <a:pt x="10648785" y="288366"/>
                  </a:lnTo>
                  <a:lnTo>
                    <a:pt x="10652671" y="349034"/>
                  </a:lnTo>
                  <a:lnTo>
                    <a:pt x="10664965" y="399465"/>
                  </a:lnTo>
                  <a:lnTo>
                    <a:pt x="10686644" y="437794"/>
                  </a:lnTo>
                  <a:lnTo>
                    <a:pt x="10718635" y="462153"/>
                  </a:lnTo>
                  <a:lnTo>
                    <a:pt x="10761929" y="470687"/>
                  </a:lnTo>
                  <a:lnTo>
                    <a:pt x="10788472" y="466242"/>
                  </a:lnTo>
                  <a:lnTo>
                    <a:pt x="10810824" y="454520"/>
                  </a:lnTo>
                  <a:lnTo>
                    <a:pt x="10827487" y="437959"/>
                  </a:lnTo>
                  <a:lnTo>
                    <a:pt x="10834357" y="424129"/>
                  </a:lnTo>
                  <a:lnTo>
                    <a:pt x="10836923" y="418960"/>
                  </a:lnTo>
                  <a:lnTo>
                    <a:pt x="10838218" y="418960"/>
                  </a:lnTo>
                  <a:lnTo>
                    <a:pt x="10838218" y="461632"/>
                  </a:lnTo>
                  <a:lnTo>
                    <a:pt x="10889945" y="461632"/>
                  </a:lnTo>
                  <a:lnTo>
                    <a:pt x="10889945" y="418960"/>
                  </a:lnTo>
                  <a:lnTo>
                    <a:pt x="10889945" y="154533"/>
                  </a:lnTo>
                  <a:lnTo>
                    <a:pt x="10889945" y="0"/>
                  </a:lnTo>
                  <a:close/>
                </a:path>
                <a:path w="12390119" h="1247140">
                  <a:moveTo>
                    <a:pt x="11075200" y="1048689"/>
                  </a:moveTo>
                  <a:lnTo>
                    <a:pt x="11074362" y="1028001"/>
                  </a:lnTo>
                  <a:lnTo>
                    <a:pt x="11073333" y="1002550"/>
                  </a:lnTo>
                  <a:lnTo>
                    <a:pt x="11065002" y="957580"/>
                  </a:lnTo>
                  <a:lnTo>
                    <a:pt x="11048746" y="924547"/>
                  </a:lnTo>
                  <a:lnTo>
                    <a:pt x="11046016" y="918997"/>
                  </a:lnTo>
                  <a:lnTo>
                    <a:pt x="11018304" y="896899"/>
                  </a:lnTo>
                  <a:lnTo>
                    <a:pt x="11018304" y="1009243"/>
                  </a:lnTo>
                  <a:lnTo>
                    <a:pt x="11018304" y="1028001"/>
                  </a:lnTo>
                  <a:lnTo>
                    <a:pt x="10894822" y="1028001"/>
                  </a:lnTo>
                  <a:lnTo>
                    <a:pt x="10894822" y="1015072"/>
                  </a:lnTo>
                  <a:lnTo>
                    <a:pt x="10896714" y="992200"/>
                  </a:lnTo>
                  <a:lnTo>
                    <a:pt x="10905160" y="962050"/>
                  </a:lnTo>
                  <a:lnTo>
                    <a:pt x="10924273" y="935786"/>
                  </a:lnTo>
                  <a:lnTo>
                    <a:pt x="10958182" y="924547"/>
                  </a:lnTo>
                  <a:lnTo>
                    <a:pt x="10988027" y="932332"/>
                  </a:lnTo>
                  <a:lnTo>
                    <a:pt x="11006417" y="952360"/>
                  </a:lnTo>
                  <a:lnTo>
                    <a:pt x="11015726" y="979652"/>
                  </a:lnTo>
                  <a:lnTo>
                    <a:pt x="11018304" y="1009243"/>
                  </a:lnTo>
                  <a:lnTo>
                    <a:pt x="11018304" y="896899"/>
                  </a:lnTo>
                  <a:lnTo>
                    <a:pt x="11012221" y="892035"/>
                  </a:lnTo>
                  <a:lnTo>
                    <a:pt x="10959478" y="881875"/>
                  </a:lnTo>
                  <a:lnTo>
                    <a:pt x="10913288" y="889749"/>
                  </a:lnTo>
                  <a:lnTo>
                    <a:pt x="10880039" y="911212"/>
                  </a:lnTo>
                  <a:lnTo>
                    <a:pt x="10857725" y="943063"/>
                  </a:lnTo>
                  <a:lnTo>
                    <a:pt x="10844289" y="982078"/>
                  </a:lnTo>
                  <a:lnTo>
                    <a:pt x="10837723" y="1025042"/>
                  </a:lnTo>
                  <a:lnTo>
                    <a:pt x="10835983" y="1068730"/>
                  </a:lnTo>
                  <a:lnTo>
                    <a:pt x="10840288" y="1133157"/>
                  </a:lnTo>
                  <a:lnTo>
                    <a:pt x="10853725" y="1182992"/>
                  </a:lnTo>
                  <a:lnTo>
                    <a:pt x="10877029" y="1218399"/>
                  </a:lnTo>
                  <a:lnTo>
                    <a:pt x="10910951" y="1239532"/>
                  </a:lnTo>
                  <a:lnTo>
                    <a:pt x="10956239" y="1246530"/>
                  </a:lnTo>
                  <a:lnTo>
                    <a:pt x="11014520" y="1232522"/>
                  </a:lnTo>
                  <a:lnTo>
                    <a:pt x="11044847" y="1203858"/>
                  </a:lnTo>
                  <a:lnTo>
                    <a:pt x="11050067" y="1198930"/>
                  </a:lnTo>
                  <a:lnTo>
                    <a:pt x="11067796" y="1158430"/>
                  </a:lnTo>
                  <a:lnTo>
                    <a:pt x="11072622" y="1123683"/>
                  </a:lnTo>
                  <a:lnTo>
                    <a:pt x="11018304" y="1123683"/>
                  </a:lnTo>
                  <a:lnTo>
                    <a:pt x="11016374" y="1147394"/>
                  </a:lnTo>
                  <a:lnTo>
                    <a:pt x="11008284" y="1173721"/>
                  </a:lnTo>
                  <a:lnTo>
                    <a:pt x="10990478" y="1195070"/>
                  </a:lnTo>
                  <a:lnTo>
                    <a:pt x="10959478" y="1203858"/>
                  </a:lnTo>
                  <a:lnTo>
                    <a:pt x="10920971" y="1190599"/>
                  </a:lnTo>
                  <a:lnTo>
                    <a:pt x="10901197" y="1157389"/>
                  </a:lnTo>
                  <a:lnTo>
                    <a:pt x="10893920" y="1114132"/>
                  </a:lnTo>
                  <a:lnTo>
                    <a:pt x="10892879" y="1070673"/>
                  </a:lnTo>
                  <a:lnTo>
                    <a:pt x="11075200" y="1070673"/>
                  </a:lnTo>
                  <a:lnTo>
                    <a:pt x="11075200" y="1048689"/>
                  </a:lnTo>
                  <a:close/>
                </a:path>
                <a:path w="12390119" h="1247140">
                  <a:moveTo>
                    <a:pt x="11118177" y="252793"/>
                  </a:moveTo>
                  <a:lnTo>
                    <a:pt x="10960418" y="252793"/>
                  </a:lnTo>
                  <a:lnTo>
                    <a:pt x="10960418" y="303225"/>
                  </a:lnTo>
                  <a:lnTo>
                    <a:pt x="11118177" y="303225"/>
                  </a:lnTo>
                  <a:lnTo>
                    <a:pt x="11118177" y="252793"/>
                  </a:lnTo>
                  <a:close/>
                </a:path>
                <a:path w="12390119" h="1247140">
                  <a:moveTo>
                    <a:pt x="11289195" y="885761"/>
                  </a:moveTo>
                  <a:lnTo>
                    <a:pt x="11284026" y="883170"/>
                  </a:lnTo>
                  <a:lnTo>
                    <a:pt x="11276267" y="881875"/>
                  </a:lnTo>
                  <a:lnTo>
                    <a:pt x="11265281" y="881875"/>
                  </a:lnTo>
                  <a:lnTo>
                    <a:pt x="11239094" y="886739"/>
                  </a:lnTo>
                  <a:lnTo>
                    <a:pt x="11218799" y="899909"/>
                  </a:lnTo>
                  <a:lnTo>
                    <a:pt x="11202988" y="919251"/>
                  </a:lnTo>
                  <a:lnTo>
                    <a:pt x="11190275" y="942657"/>
                  </a:lnTo>
                  <a:lnTo>
                    <a:pt x="11188979" y="942657"/>
                  </a:lnTo>
                  <a:lnTo>
                    <a:pt x="11188979" y="890930"/>
                  </a:lnTo>
                  <a:lnTo>
                    <a:pt x="11134674" y="890930"/>
                  </a:lnTo>
                  <a:lnTo>
                    <a:pt x="11134674" y="1237475"/>
                  </a:lnTo>
                  <a:lnTo>
                    <a:pt x="11188979" y="1237475"/>
                  </a:lnTo>
                  <a:lnTo>
                    <a:pt x="11188979" y="1018298"/>
                  </a:lnTo>
                  <a:lnTo>
                    <a:pt x="11196269" y="981468"/>
                  </a:lnTo>
                  <a:lnTo>
                    <a:pt x="11214354" y="955916"/>
                  </a:lnTo>
                  <a:lnTo>
                    <a:pt x="11234979" y="942657"/>
                  </a:lnTo>
                  <a:lnTo>
                    <a:pt x="11237532" y="941031"/>
                  </a:lnTo>
                  <a:lnTo>
                    <a:pt x="11260099" y="936193"/>
                  </a:lnTo>
                  <a:lnTo>
                    <a:pt x="11271275" y="936510"/>
                  </a:lnTo>
                  <a:lnTo>
                    <a:pt x="11279251" y="937247"/>
                  </a:lnTo>
                  <a:lnTo>
                    <a:pt x="11289195" y="938771"/>
                  </a:lnTo>
                  <a:lnTo>
                    <a:pt x="11289195" y="936193"/>
                  </a:lnTo>
                  <a:lnTo>
                    <a:pt x="11289195" y="885761"/>
                  </a:lnTo>
                  <a:close/>
                </a:path>
                <a:path w="12390119" h="1247140">
                  <a:moveTo>
                    <a:pt x="11572024" y="115087"/>
                  </a:moveTo>
                  <a:lnTo>
                    <a:pt x="11517719" y="115087"/>
                  </a:lnTo>
                  <a:lnTo>
                    <a:pt x="11517719" y="354304"/>
                  </a:lnTo>
                  <a:lnTo>
                    <a:pt x="11511102" y="386219"/>
                  </a:lnTo>
                  <a:lnTo>
                    <a:pt x="11494364" y="407885"/>
                  </a:lnTo>
                  <a:lnTo>
                    <a:pt x="11472164" y="420230"/>
                  </a:lnTo>
                  <a:lnTo>
                    <a:pt x="11449177" y="424129"/>
                  </a:lnTo>
                  <a:lnTo>
                    <a:pt x="11420475" y="416953"/>
                  </a:lnTo>
                  <a:lnTo>
                    <a:pt x="11405222" y="399161"/>
                  </a:lnTo>
                  <a:lnTo>
                    <a:pt x="11399190" y="376402"/>
                  </a:lnTo>
                  <a:lnTo>
                    <a:pt x="11398110" y="354304"/>
                  </a:lnTo>
                  <a:lnTo>
                    <a:pt x="11398110" y="115087"/>
                  </a:lnTo>
                  <a:lnTo>
                    <a:pt x="11343792" y="115087"/>
                  </a:lnTo>
                  <a:lnTo>
                    <a:pt x="11343792" y="360768"/>
                  </a:lnTo>
                  <a:lnTo>
                    <a:pt x="11345228" y="395401"/>
                  </a:lnTo>
                  <a:lnTo>
                    <a:pt x="11355197" y="431253"/>
                  </a:lnTo>
                  <a:lnTo>
                    <a:pt x="11382261" y="459333"/>
                  </a:lnTo>
                  <a:lnTo>
                    <a:pt x="11434953" y="470687"/>
                  </a:lnTo>
                  <a:lnTo>
                    <a:pt x="11460188" y="467372"/>
                  </a:lnTo>
                  <a:lnTo>
                    <a:pt x="11484026" y="457682"/>
                  </a:lnTo>
                  <a:lnTo>
                    <a:pt x="11504333" y="442048"/>
                  </a:lnTo>
                  <a:lnTo>
                    <a:pt x="11516766" y="424129"/>
                  </a:lnTo>
                  <a:lnTo>
                    <a:pt x="11519002" y="420903"/>
                  </a:lnTo>
                  <a:lnTo>
                    <a:pt x="11520297" y="420903"/>
                  </a:lnTo>
                  <a:lnTo>
                    <a:pt x="11520297" y="461632"/>
                  </a:lnTo>
                  <a:lnTo>
                    <a:pt x="11572024" y="461632"/>
                  </a:lnTo>
                  <a:lnTo>
                    <a:pt x="11572024" y="420903"/>
                  </a:lnTo>
                  <a:lnTo>
                    <a:pt x="11572024" y="115087"/>
                  </a:lnTo>
                  <a:close/>
                </a:path>
                <a:path w="12390119" h="1247140">
                  <a:moveTo>
                    <a:pt x="11584661" y="1237475"/>
                  </a:moveTo>
                  <a:lnTo>
                    <a:pt x="11486667" y="1066139"/>
                  </a:lnTo>
                  <a:lnTo>
                    <a:pt x="11477790" y="1050620"/>
                  </a:lnTo>
                  <a:lnTo>
                    <a:pt x="11461166" y="1021537"/>
                  </a:lnTo>
                  <a:lnTo>
                    <a:pt x="11566550" y="890930"/>
                  </a:lnTo>
                  <a:lnTo>
                    <a:pt x="11503190" y="890930"/>
                  </a:lnTo>
                  <a:lnTo>
                    <a:pt x="11381651" y="1050620"/>
                  </a:lnTo>
                  <a:lnTo>
                    <a:pt x="11380356" y="1050620"/>
                  </a:lnTo>
                  <a:lnTo>
                    <a:pt x="11380356" y="775843"/>
                  </a:lnTo>
                  <a:lnTo>
                    <a:pt x="11326051" y="775843"/>
                  </a:lnTo>
                  <a:lnTo>
                    <a:pt x="11326051" y="1237475"/>
                  </a:lnTo>
                  <a:lnTo>
                    <a:pt x="11380356" y="1237475"/>
                  </a:lnTo>
                  <a:lnTo>
                    <a:pt x="11380356" y="1120457"/>
                  </a:lnTo>
                  <a:lnTo>
                    <a:pt x="11424971" y="1066139"/>
                  </a:lnTo>
                  <a:lnTo>
                    <a:pt x="11521300" y="1237475"/>
                  </a:lnTo>
                  <a:lnTo>
                    <a:pt x="11584661" y="1237475"/>
                  </a:lnTo>
                  <a:close/>
                </a:path>
                <a:path w="12390119" h="1247140">
                  <a:moveTo>
                    <a:pt x="11767617" y="885761"/>
                  </a:moveTo>
                  <a:lnTo>
                    <a:pt x="11762448" y="883170"/>
                  </a:lnTo>
                  <a:lnTo>
                    <a:pt x="11754688" y="881875"/>
                  </a:lnTo>
                  <a:lnTo>
                    <a:pt x="11743703" y="881875"/>
                  </a:lnTo>
                  <a:lnTo>
                    <a:pt x="11717515" y="886739"/>
                  </a:lnTo>
                  <a:lnTo>
                    <a:pt x="11697221" y="899909"/>
                  </a:lnTo>
                  <a:lnTo>
                    <a:pt x="11681409" y="919251"/>
                  </a:lnTo>
                  <a:lnTo>
                    <a:pt x="11668697" y="942657"/>
                  </a:lnTo>
                  <a:lnTo>
                    <a:pt x="11667401" y="942657"/>
                  </a:lnTo>
                  <a:lnTo>
                    <a:pt x="11667401" y="890930"/>
                  </a:lnTo>
                  <a:lnTo>
                    <a:pt x="11613096" y="890930"/>
                  </a:lnTo>
                  <a:lnTo>
                    <a:pt x="11613096" y="1237475"/>
                  </a:lnTo>
                  <a:lnTo>
                    <a:pt x="11667401" y="1237475"/>
                  </a:lnTo>
                  <a:lnTo>
                    <a:pt x="11667401" y="1018298"/>
                  </a:lnTo>
                  <a:lnTo>
                    <a:pt x="11674691" y="981468"/>
                  </a:lnTo>
                  <a:lnTo>
                    <a:pt x="11692776" y="955916"/>
                  </a:lnTo>
                  <a:lnTo>
                    <a:pt x="11713401" y="942657"/>
                  </a:lnTo>
                  <a:lnTo>
                    <a:pt x="11715953" y="941031"/>
                  </a:lnTo>
                  <a:lnTo>
                    <a:pt x="11738521" y="936193"/>
                  </a:lnTo>
                  <a:lnTo>
                    <a:pt x="11749697" y="936510"/>
                  </a:lnTo>
                  <a:lnTo>
                    <a:pt x="11757673" y="937247"/>
                  </a:lnTo>
                  <a:lnTo>
                    <a:pt x="11767617" y="938771"/>
                  </a:lnTo>
                  <a:lnTo>
                    <a:pt x="11767617" y="936193"/>
                  </a:lnTo>
                  <a:lnTo>
                    <a:pt x="11767617" y="885761"/>
                  </a:lnTo>
                  <a:close/>
                </a:path>
                <a:path w="12390119" h="1247140">
                  <a:moveTo>
                    <a:pt x="11871363" y="215950"/>
                  </a:moveTo>
                  <a:lnTo>
                    <a:pt x="11861952" y="152590"/>
                  </a:lnTo>
                  <a:lnTo>
                    <a:pt x="11832908" y="117398"/>
                  </a:lnTo>
                  <a:lnTo>
                    <a:pt x="11780203" y="106032"/>
                  </a:lnTo>
                  <a:lnTo>
                    <a:pt x="11754980" y="109359"/>
                  </a:lnTo>
                  <a:lnTo>
                    <a:pt x="11731155" y="119049"/>
                  </a:lnTo>
                  <a:lnTo>
                    <a:pt x="11710835" y="134683"/>
                  </a:lnTo>
                  <a:lnTo>
                    <a:pt x="11696154" y="155816"/>
                  </a:lnTo>
                  <a:lnTo>
                    <a:pt x="11694859" y="155816"/>
                  </a:lnTo>
                  <a:lnTo>
                    <a:pt x="11694859" y="115087"/>
                  </a:lnTo>
                  <a:lnTo>
                    <a:pt x="11643144" y="115087"/>
                  </a:lnTo>
                  <a:lnTo>
                    <a:pt x="11643144" y="461632"/>
                  </a:lnTo>
                  <a:lnTo>
                    <a:pt x="11697449" y="461632"/>
                  </a:lnTo>
                  <a:lnTo>
                    <a:pt x="11697449" y="222415"/>
                  </a:lnTo>
                  <a:lnTo>
                    <a:pt x="11704066" y="190512"/>
                  </a:lnTo>
                  <a:lnTo>
                    <a:pt x="11720805" y="168833"/>
                  </a:lnTo>
                  <a:lnTo>
                    <a:pt x="11743004" y="156502"/>
                  </a:lnTo>
                  <a:lnTo>
                    <a:pt x="11747017" y="155816"/>
                  </a:lnTo>
                  <a:lnTo>
                    <a:pt x="11765979" y="152590"/>
                  </a:lnTo>
                  <a:lnTo>
                    <a:pt x="11794693" y="159778"/>
                  </a:lnTo>
                  <a:lnTo>
                    <a:pt x="11809946" y="177571"/>
                  </a:lnTo>
                  <a:lnTo>
                    <a:pt x="11815991" y="200329"/>
                  </a:lnTo>
                  <a:lnTo>
                    <a:pt x="11817058" y="222415"/>
                  </a:lnTo>
                  <a:lnTo>
                    <a:pt x="11817058" y="461632"/>
                  </a:lnTo>
                  <a:lnTo>
                    <a:pt x="11871363" y="461632"/>
                  </a:lnTo>
                  <a:lnTo>
                    <a:pt x="11871363" y="215950"/>
                  </a:lnTo>
                  <a:close/>
                </a:path>
                <a:path w="12390119" h="1247140">
                  <a:moveTo>
                    <a:pt x="12047563" y="1199324"/>
                  </a:moveTo>
                  <a:lnTo>
                    <a:pt x="12044972" y="1201267"/>
                  </a:lnTo>
                  <a:lnTo>
                    <a:pt x="12041746" y="1202563"/>
                  </a:lnTo>
                  <a:lnTo>
                    <a:pt x="12034634" y="1202563"/>
                  </a:lnTo>
                  <a:lnTo>
                    <a:pt x="12017820" y="1174762"/>
                  </a:lnTo>
                  <a:lnTo>
                    <a:pt x="12017820" y="1048689"/>
                  </a:lnTo>
                  <a:lnTo>
                    <a:pt x="12017820" y="981443"/>
                  </a:lnTo>
                  <a:lnTo>
                    <a:pt x="12006936" y="924547"/>
                  </a:lnTo>
                  <a:lnTo>
                    <a:pt x="11973357" y="892352"/>
                  </a:lnTo>
                  <a:lnTo>
                    <a:pt x="11912435" y="881875"/>
                  </a:lnTo>
                  <a:lnTo>
                    <a:pt x="11859336" y="888657"/>
                  </a:lnTo>
                  <a:lnTo>
                    <a:pt x="11823217" y="909434"/>
                  </a:lnTo>
                  <a:lnTo>
                    <a:pt x="11802605" y="944892"/>
                  </a:lnTo>
                  <a:lnTo>
                    <a:pt x="11796065" y="995667"/>
                  </a:lnTo>
                  <a:lnTo>
                    <a:pt x="11850370" y="995667"/>
                  </a:lnTo>
                  <a:lnTo>
                    <a:pt x="11850370" y="992441"/>
                  </a:lnTo>
                  <a:lnTo>
                    <a:pt x="11851297" y="976388"/>
                  </a:lnTo>
                  <a:lnTo>
                    <a:pt x="11857800" y="953655"/>
                  </a:lnTo>
                  <a:lnTo>
                    <a:pt x="11875465" y="933348"/>
                  </a:lnTo>
                  <a:lnTo>
                    <a:pt x="11909857" y="924547"/>
                  </a:lnTo>
                  <a:lnTo>
                    <a:pt x="11933809" y="927900"/>
                  </a:lnTo>
                  <a:lnTo>
                    <a:pt x="11951221" y="937729"/>
                  </a:lnTo>
                  <a:lnTo>
                    <a:pt x="11961851" y="953744"/>
                  </a:lnTo>
                  <a:lnTo>
                    <a:pt x="11965457" y="975626"/>
                  </a:lnTo>
                  <a:lnTo>
                    <a:pt x="11964924" y="994092"/>
                  </a:lnTo>
                  <a:lnTo>
                    <a:pt x="11963514" y="998766"/>
                  </a:lnTo>
                  <a:lnTo>
                    <a:pt x="11963514" y="1048689"/>
                  </a:lnTo>
                  <a:lnTo>
                    <a:pt x="11963514" y="1137907"/>
                  </a:lnTo>
                  <a:lnTo>
                    <a:pt x="11957685" y="1163497"/>
                  </a:lnTo>
                  <a:lnTo>
                    <a:pt x="11942178" y="1184465"/>
                  </a:lnTo>
                  <a:lnTo>
                    <a:pt x="11919864" y="1198651"/>
                  </a:lnTo>
                  <a:lnTo>
                    <a:pt x="11893690" y="1203858"/>
                  </a:lnTo>
                  <a:lnTo>
                    <a:pt x="11870461" y="1199565"/>
                  </a:lnTo>
                  <a:lnTo>
                    <a:pt x="11855298" y="1187450"/>
                  </a:lnTo>
                  <a:lnTo>
                    <a:pt x="11847043" y="1168679"/>
                  </a:lnTo>
                  <a:lnTo>
                    <a:pt x="11844553" y="1144371"/>
                  </a:lnTo>
                  <a:lnTo>
                    <a:pt x="11846230" y="1124521"/>
                  </a:lnTo>
                  <a:lnTo>
                    <a:pt x="11871058" y="1089418"/>
                  </a:lnTo>
                  <a:lnTo>
                    <a:pt x="11918493" y="1071003"/>
                  </a:lnTo>
                  <a:lnTo>
                    <a:pt x="11943512" y="1061783"/>
                  </a:lnTo>
                  <a:lnTo>
                    <a:pt x="11963514" y="1048689"/>
                  </a:lnTo>
                  <a:lnTo>
                    <a:pt x="11963514" y="998766"/>
                  </a:lnTo>
                  <a:lnTo>
                    <a:pt x="11960758" y="1007872"/>
                  </a:lnTo>
                  <a:lnTo>
                    <a:pt x="11949074" y="1018641"/>
                  </a:lnTo>
                  <a:lnTo>
                    <a:pt x="11926011" y="1028001"/>
                  </a:lnTo>
                  <a:lnTo>
                    <a:pt x="11852961" y="1049985"/>
                  </a:lnTo>
                  <a:lnTo>
                    <a:pt x="11823929" y="1063764"/>
                  </a:lnTo>
                  <a:lnTo>
                    <a:pt x="11803571" y="1084491"/>
                  </a:lnTo>
                  <a:lnTo>
                    <a:pt x="11791582" y="1111897"/>
                  </a:lnTo>
                  <a:lnTo>
                    <a:pt x="11787657" y="1145667"/>
                  </a:lnTo>
                  <a:lnTo>
                    <a:pt x="11793309" y="1187615"/>
                  </a:lnTo>
                  <a:lnTo>
                    <a:pt x="11810606" y="1219377"/>
                  </a:lnTo>
                  <a:lnTo>
                    <a:pt x="11840020" y="1239507"/>
                  </a:lnTo>
                  <a:lnTo>
                    <a:pt x="11882044" y="1246530"/>
                  </a:lnTo>
                  <a:lnTo>
                    <a:pt x="11906529" y="1243126"/>
                  </a:lnTo>
                  <a:lnTo>
                    <a:pt x="11929567" y="1233284"/>
                  </a:lnTo>
                  <a:lnTo>
                    <a:pt x="11949684" y="1217625"/>
                  </a:lnTo>
                  <a:lnTo>
                    <a:pt x="11960085" y="1203858"/>
                  </a:lnTo>
                  <a:lnTo>
                    <a:pt x="11965457" y="1196746"/>
                  </a:lnTo>
                  <a:lnTo>
                    <a:pt x="11966740" y="1196746"/>
                  </a:lnTo>
                  <a:lnTo>
                    <a:pt x="11972417" y="1222540"/>
                  </a:lnTo>
                  <a:lnTo>
                    <a:pt x="11984520" y="1235773"/>
                  </a:lnTo>
                  <a:lnTo>
                    <a:pt x="12000014" y="1240663"/>
                  </a:lnTo>
                  <a:lnTo>
                    <a:pt x="12015889" y="1241348"/>
                  </a:lnTo>
                  <a:lnTo>
                    <a:pt x="12025922" y="1240942"/>
                  </a:lnTo>
                  <a:lnTo>
                    <a:pt x="12035117" y="1239989"/>
                  </a:lnTo>
                  <a:lnTo>
                    <a:pt x="12042610" y="1238910"/>
                  </a:lnTo>
                  <a:lnTo>
                    <a:pt x="12047563" y="1238123"/>
                  </a:lnTo>
                  <a:lnTo>
                    <a:pt x="12047563" y="1202563"/>
                  </a:lnTo>
                  <a:lnTo>
                    <a:pt x="12047563" y="1199324"/>
                  </a:lnTo>
                  <a:close/>
                </a:path>
                <a:path w="12390119" h="1247140">
                  <a:moveTo>
                    <a:pt x="12170715" y="0"/>
                  </a:moveTo>
                  <a:lnTo>
                    <a:pt x="12119635" y="0"/>
                  </a:lnTo>
                  <a:lnTo>
                    <a:pt x="12119635" y="288366"/>
                  </a:lnTo>
                  <a:lnTo>
                    <a:pt x="12117095" y="343128"/>
                  </a:lnTo>
                  <a:lnTo>
                    <a:pt x="12107037" y="386067"/>
                  </a:lnTo>
                  <a:lnTo>
                    <a:pt x="12085828" y="414108"/>
                  </a:lnTo>
                  <a:lnTo>
                    <a:pt x="12049811" y="424129"/>
                  </a:lnTo>
                  <a:lnTo>
                    <a:pt x="12018912" y="414553"/>
                  </a:lnTo>
                  <a:lnTo>
                    <a:pt x="11999468" y="387286"/>
                  </a:lnTo>
                  <a:lnTo>
                    <a:pt x="11989359" y="344500"/>
                  </a:lnTo>
                  <a:lnTo>
                    <a:pt x="11986451" y="288366"/>
                  </a:lnTo>
                  <a:lnTo>
                    <a:pt x="11989359" y="232244"/>
                  </a:lnTo>
                  <a:lnTo>
                    <a:pt x="11999468" y="189445"/>
                  </a:lnTo>
                  <a:lnTo>
                    <a:pt x="12018912" y="162179"/>
                  </a:lnTo>
                  <a:lnTo>
                    <a:pt x="12049811" y="152590"/>
                  </a:lnTo>
                  <a:lnTo>
                    <a:pt x="12085549" y="164350"/>
                  </a:lnTo>
                  <a:lnTo>
                    <a:pt x="12106796" y="195262"/>
                  </a:lnTo>
                  <a:lnTo>
                    <a:pt x="12117007" y="238785"/>
                  </a:lnTo>
                  <a:lnTo>
                    <a:pt x="12119635" y="288366"/>
                  </a:lnTo>
                  <a:lnTo>
                    <a:pt x="12119635" y="0"/>
                  </a:lnTo>
                  <a:lnTo>
                    <a:pt x="12116410" y="0"/>
                  </a:lnTo>
                  <a:lnTo>
                    <a:pt x="12116410" y="154533"/>
                  </a:lnTo>
                  <a:lnTo>
                    <a:pt x="12115114" y="154533"/>
                  </a:lnTo>
                  <a:lnTo>
                    <a:pt x="12083999" y="118897"/>
                  </a:lnTo>
                  <a:lnTo>
                    <a:pt x="12038825" y="106032"/>
                  </a:lnTo>
                  <a:lnTo>
                    <a:pt x="11996611" y="114515"/>
                  </a:lnTo>
                  <a:lnTo>
                    <a:pt x="11947335" y="170053"/>
                  </a:lnTo>
                  <a:lnTo>
                    <a:pt x="11936044" y="208915"/>
                  </a:lnTo>
                  <a:lnTo>
                    <a:pt x="11930825" y="249720"/>
                  </a:lnTo>
                  <a:lnTo>
                    <a:pt x="11929555" y="288366"/>
                  </a:lnTo>
                  <a:lnTo>
                    <a:pt x="11933441" y="349034"/>
                  </a:lnTo>
                  <a:lnTo>
                    <a:pt x="11945734" y="399465"/>
                  </a:lnTo>
                  <a:lnTo>
                    <a:pt x="11967413" y="437794"/>
                  </a:lnTo>
                  <a:lnTo>
                    <a:pt x="11999405" y="462153"/>
                  </a:lnTo>
                  <a:lnTo>
                    <a:pt x="12042699" y="470687"/>
                  </a:lnTo>
                  <a:lnTo>
                    <a:pt x="12069242" y="466242"/>
                  </a:lnTo>
                  <a:lnTo>
                    <a:pt x="12091594" y="454520"/>
                  </a:lnTo>
                  <a:lnTo>
                    <a:pt x="12108256" y="437959"/>
                  </a:lnTo>
                  <a:lnTo>
                    <a:pt x="12115127" y="424129"/>
                  </a:lnTo>
                  <a:lnTo>
                    <a:pt x="12117692" y="418960"/>
                  </a:lnTo>
                  <a:lnTo>
                    <a:pt x="12118988" y="418960"/>
                  </a:lnTo>
                  <a:lnTo>
                    <a:pt x="12118988" y="461632"/>
                  </a:lnTo>
                  <a:lnTo>
                    <a:pt x="12170715" y="461632"/>
                  </a:lnTo>
                  <a:lnTo>
                    <a:pt x="12170715" y="418960"/>
                  </a:lnTo>
                  <a:lnTo>
                    <a:pt x="12170715" y="154533"/>
                  </a:lnTo>
                  <a:lnTo>
                    <a:pt x="12170715" y="0"/>
                  </a:lnTo>
                  <a:close/>
                </a:path>
                <a:path w="12390119" h="1247140">
                  <a:moveTo>
                    <a:pt x="12222112" y="770674"/>
                  </a:moveTo>
                  <a:lnTo>
                    <a:pt x="12182678" y="770674"/>
                  </a:lnTo>
                  <a:lnTo>
                    <a:pt x="12148871" y="775741"/>
                  </a:lnTo>
                  <a:lnTo>
                    <a:pt x="12125541" y="790803"/>
                  </a:lnTo>
                  <a:lnTo>
                    <a:pt x="12112028" y="815682"/>
                  </a:lnTo>
                  <a:lnTo>
                    <a:pt x="12107685" y="850201"/>
                  </a:lnTo>
                  <a:lnTo>
                    <a:pt x="12107685" y="890930"/>
                  </a:lnTo>
                  <a:lnTo>
                    <a:pt x="12057253" y="890930"/>
                  </a:lnTo>
                  <a:lnTo>
                    <a:pt x="12057253" y="933602"/>
                  </a:lnTo>
                  <a:lnTo>
                    <a:pt x="12107685" y="933602"/>
                  </a:lnTo>
                  <a:lnTo>
                    <a:pt x="12107685" y="1237475"/>
                  </a:lnTo>
                  <a:lnTo>
                    <a:pt x="12161990" y="1237475"/>
                  </a:lnTo>
                  <a:lnTo>
                    <a:pt x="12161990" y="933602"/>
                  </a:lnTo>
                  <a:lnTo>
                    <a:pt x="12221464" y="933602"/>
                  </a:lnTo>
                  <a:lnTo>
                    <a:pt x="12221464" y="890930"/>
                  </a:lnTo>
                  <a:lnTo>
                    <a:pt x="12161990" y="890930"/>
                  </a:lnTo>
                  <a:lnTo>
                    <a:pt x="12161990" y="850201"/>
                  </a:lnTo>
                  <a:lnTo>
                    <a:pt x="12164162" y="834961"/>
                  </a:lnTo>
                  <a:lnTo>
                    <a:pt x="12170715" y="824750"/>
                  </a:lnTo>
                  <a:lnTo>
                    <a:pt x="12181624" y="819023"/>
                  </a:lnTo>
                  <a:lnTo>
                    <a:pt x="12196902" y="817232"/>
                  </a:lnTo>
                  <a:lnTo>
                    <a:pt x="12222112" y="817232"/>
                  </a:lnTo>
                  <a:lnTo>
                    <a:pt x="12222112" y="770674"/>
                  </a:lnTo>
                  <a:close/>
                </a:path>
                <a:path w="12390119" h="1247140">
                  <a:moveTo>
                    <a:pt x="12389561" y="890930"/>
                  </a:moveTo>
                  <a:lnTo>
                    <a:pt x="12329439" y="890930"/>
                  </a:lnTo>
                  <a:lnTo>
                    <a:pt x="12329439" y="790067"/>
                  </a:lnTo>
                  <a:lnTo>
                    <a:pt x="12275122" y="790067"/>
                  </a:lnTo>
                  <a:lnTo>
                    <a:pt x="12275122" y="890930"/>
                  </a:lnTo>
                  <a:lnTo>
                    <a:pt x="12224690" y="890930"/>
                  </a:lnTo>
                  <a:lnTo>
                    <a:pt x="12224690" y="933602"/>
                  </a:lnTo>
                  <a:lnTo>
                    <a:pt x="12275122" y="933602"/>
                  </a:lnTo>
                  <a:lnTo>
                    <a:pt x="12275210" y="1173810"/>
                  </a:lnTo>
                  <a:lnTo>
                    <a:pt x="12278030" y="1202626"/>
                  </a:lnTo>
                  <a:lnTo>
                    <a:pt x="12288698" y="1224064"/>
                  </a:lnTo>
                  <a:lnTo>
                    <a:pt x="12310034" y="1237018"/>
                  </a:lnTo>
                  <a:lnTo>
                    <a:pt x="12344946" y="1241348"/>
                  </a:lnTo>
                  <a:lnTo>
                    <a:pt x="12360364" y="1241018"/>
                  </a:lnTo>
                  <a:lnTo>
                    <a:pt x="12372746" y="1240142"/>
                  </a:lnTo>
                  <a:lnTo>
                    <a:pt x="12382221" y="1238910"/>
                  </a:lnTo>
                  <a:lnTo>
                    <a:pt x="12388914" y="1237475"/>
                  </a:lnTo>
                  <a:lnTo>
                    <a:pt x="12388914" y="1194803"/>
                  </a:lnTo>
                  <a:lnTo>
                    <a:pt x="12388914" y="1192860"/>
                  </a:lnTo>
                  <a:lnTo>
                    <a:pt x="12383097" y="1193507"/>
                  </a:lnTo>
                  <a:lnTo>
                    <a:pt x="12377280" y="1194803"/>
                  </a:lnTo>
                  <a:lnTo>
                    <a:pt x="12364999" y="1194803"/>
                  </a:lnTo>
                  <a:lnTo>
                    <a:pt x="12347435" y="1192657"/>
                  </a:lnTo>
                  <a:lnTo>
                    <a:pt x="12336551" y="1185837"/>
                  </a:lnTo>
                  <a:lnTo>
                    <a:pt x="12330989" y="1173810"/>
                  </a:lnTo>
                  <a:lnTo>
                    <a:pt x="12329439" y="1156017"/>
                  </a:lnTo>
                  <a:lnTo>
                    <a:pt x="12329439" y="933602"/>
                  </a:lnTo>
                  <a:lnTo>
                    <a:pt x="12389561" y="933602"/>
                  </a:lnTo>
                  <a:lnTo>
                    <a:pt x="12389561" y="89093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8F18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8F183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27420" y="1180856"/>
              <a:ext cx="7255903" cy="63703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84884" y="5985154"/>
              <a:ext cx="13077825" cy="3467735"/>
            </a:xfrm>
            <a:custGeom>
              <a:avLst/>
              <a:gdLst/>
              <a:ahLst/>
              <a:cxnLst/>
              <a:rect l="l" t="t" r="r" b="b"/>
              <a:pathLst>
                <a:path w="13077825" h="3467734">
                  <a:moveTo>
                    <a:pt x="204724" y="1470634"/>
                  </a:moveTo>
                  <a:lnTo>
                    <a:pt x="191528" y="1410423"/>
                  </a:lnTo>
                  <a:lnTo>
                    <a:pt x="184073" y="1403070"/>
                  </a:lnTo>
                  <a:lnTo>
                    <a:pt x="160210" y="1379512"/>
                  </a:lnTo>
                  <a:lnTo>
                    <a:pt x="157988" y="1378839"/>
                  </a:lnTo>
                  <a:lnTo>
                    <a:pt x="157988" y="1468602"/>
                  </a:lnTo>
                  <a:lnTo>
                    <a:pt x="153187" y="1499997"/>
                  </a:lnTo>
                  <a:lnTo>
                    <a:pt x="140208" y="1522006"/>
                  </a:lnTo>
                  <a:lnTo>
                    <a:pt x="121119" y="1534972"/>
                  </a:lnTo>
                  <a:lnTo>
                    <a:pt x="98044" y="1539214"/>
                  </a:lnTo>
                  <a:lnTo>
                    <a:pt x="44704" y="1539214"/>
                  </a:lnTo>
                  <a:lnTo>
                    <a:pt x="44704" y="1403070"/>
                  </a:lnTo>
                  <a:lnTo>
                    <a:pt x="94996" y="1403070"/>
                  </a:lnTo>
                  <a:lnTo>
                    <a:pt x="123698" y="1407668"/>
                  </a:lnTo>
                  <a:lnTo>
                    <a:pt x="143256" y="1420787"/>
                  </a:lnTo>
                  <a:lnTo>
                    <a:pt x="154432" y="1441437"/>
                  </a:lnTo>
                  <a:lnTo>
                    <a:pt x="157988" y="1468602"/>
                  </a:lnTo>
                  <a:lnTo>
                    <a:pt x="157988" y="1378839"/>
                  </a:lnTo>
                  <a:lnTo>
                    <a:pt x="123063" y="1368120"/>
                  </a:lnTo>
                  <a:lnTo>
                    <a:pt x="92456" y="1366494"/>
                  </a:lnTo>
                  <a:lnTo>
                    <a:pt x="0" y="1366494"/>
                  </a:lnTo>
                  <a:lnTo>
                    <a:pt x="0" y="1729206"/>
                  </a:lnTo>
                  <a:lnTo>
                    <a:pt x="44704" y="1729206"/>
                  </a:lnTo>
                  <a:lnTo>
                    <a:pt x="44704" y="1575790"/>
                  </a:lnTo>
                  <a:lnTo>
                    <a:pt x="100076" y="1575790"/>
                  </a:lnTo>
                  <a:lnTo>
                    <a:pt x="142354" y="1568856"/>
                  </a:lnTo>
                  <a:lnTo>
                    <a:pt x="175450" y="1548549"/>
                  </a:lnTo>
                  <a:lnTo>
                    <a:pt x="181546" y="1539214"/>
                  </a:lnTo>
                  <a:lnTo>
                    <a:pt x="197015" y="1515567"/>
                  </a:lnTo>
                  <a:lnTo>
                    <a:pt x="204724" y="1470634"/>
                  </a:lnTo>
                  <a:close/>
                </a:path>
                <a:path w="13077825" h="3467734">
                  <a:moveTo>
                    <a:pt x="293865" y="2066518"/>
                  </a:moveTo>
                  <a:lnTo>
                    <a:pt x="247129" y="2066518"/>
                  </a:lnTo>
                  <a:lnTo>
                    <a:pt x="196329" y="2284958"/>
                  </a:lnTo>
                  <a:lnTo>
                    <a:pt x="195313" y="2284958"/>
                  </a:lnTo>
                  <a:lnTo>
                    <a:pt x="144513" y="2066518"/>
                  </a:lnTo>
                  <a:lnTo>
                    <a:pt x="97777" y="2066518"/>
                  </a:lnTo>
                  <a:lnTo>
                    <a:pt x="171437" y="2338806"/>
                  </a:lnTo>
                  <a:lnTo>
                    <a:pt x="220205" y="2338806"/>
                  </a:lnTo>
                  <a:lnTo>
                    <a:pt x="234772" y="2284958"/>
                  </a:lnTo>
                  <a:lnTo>
                    <a:pt x="293865" y="2066518"/>
                  </a:lnTo>
                  <a:close/>
                </a:path>
                <a:path w="13077825" h="3467734">
                  <a:moveTo>
                    <a:pt x="364236" y="1452854"/>
                  </a:moveTo>
                  <a:lnTo>
                    <a:pt x="360172" y="1450822"/>
                  </a:lnTo>
                  <a:lnTo>
                    <a:pt x="354076" y="1449806"/>
                  </a:lnTo>
                  <a:lnTo>
                    <a:pt x="345440" y="1449806"/>
                  </a:lnTo>
                  <a:lnTo>
                    <a:pt x="324866" y="1453629"/>
                  </a:lnTo>
                  <a:lnTo>
                    <a:pt x="308927" y="1463967"/>
                  </a:lnTo>
                  <a:lnTo>
                    <a:pt x="296494" y="1479169"/>
                  </a:lnTo>
                  <a:lnTo>
                    <a:pt x="286512" y="1497558"/>
                  </a:lnTo>
                  <a:lnTo>
                    <a:pt x="285496" y="1497558"/>
                  </a:lnTo>
                  <a:lnTo>
                    <a:pt x="285496" y="1456918"/>
                  </a:lnTo>
                  <a:lnTo>
                    <a:pt x="242824" y="1456918"/>
                  </a:lnTo>
                  <a:lnTo>
                    <a:pt x="242824" y="1729206"/>
                  </a:lnTo>
                  <a:lnTo>
                    <a:pt x="285496" y="1729206"/>
                  </a:lnTo>
                  <a:lnTo>
                    <a:pt x="285496" y="1556994"/>
                  </a:lnTo>
                  <a:lnTo>
                    <a:pt x="291223" y="1528051"/>
                  </a:lnTo>
                  <a:lnTo>
                    <a:pt x="305435" y="1507972"/>
                  </a:lnTo>
                  <a:lnTo>
                    <a:pt x="321640" y="1497558"/>
                  </a:lnTo>
                  <a:lnTo>
                    <a:pt x="323634" y="1496275"/>
                  </a:lnTo>
                  <a:lnTo>
                    <a:pt x="341376" y="1492478"/>
                  </a:lnTo>
                  <a:lnTo>
                    <a:pt x="355092" y="1492478"/>
                  </a:lnTo>
                  <a:lnTo>
                    <a:pt x="360172" y="1494002"/>
                  </a:lnTo>
                  <a:lnTo>
                    <a:pt x="364236" y="1494510"/>
                  </a:lnTo>
                  <a:lnTo>
                    <a:pt x="364236" y="1492478"/>
                  </a:lnTo>
                  <a:lnTo>
                    <a:pt x="364236" y="1452854"/>
                  </a:lnTo>
                  <a:close/>
                </a:path>
                <a:path w="13077825" h="3467734">
                  <a:moveTo>
                    <a:pt x="509765" y="2202662"/>
                  </a:moveTo>
                  <a:lnTo>
                    <a:pt x="505523" y="2147913"/>
                  </a:lnTo>
                  <a:lnTo>
                    <a:pt x="490270" y="2102269"/>
                  </a:lnTo>
                  <a:lnTo>
                    <a:pt x="481304" y="2092934"/>
                  </a:lnTo>
                  <a:lnTo>
                    <a:pt x="465061" y="2076005"/>
                  </a:lnTo>
                  <a:lnTo>
                    <a:pt x="465061" y="2202662"/>
                  </a:lnTo>
                  <a:lnTo>
                    <a:pt x="462927" y="2244674"/>
                  </a:lnTo>
                  <a:lnTo>
                    <a:pt x="454837" y="2279624"/>
                  </a:lnTo>
                  <a:lnTo>
                    <a:pt x="438277" y="2303538"/>
                  </a:lnTo>
                  <a:lnTo>
                    <a:pt x="410705" y="2312390"/>
                  </a:lnTo>
                  <a:lnTo>
                    <a:pt x="384098" y="2303538"/>
                  </a:lnTo>
                  <a:lnTo>
                    <a:pt x="368160" y="2279624"/>
                  </a:lnTo>
                  <a:lnTo>
                    <a:pt x="360413" y="2244674"/>
                  </a:lnTo>
                  <a:lnTo>
                    <a:pt x="358381" y="2202662"/>
                  </a:lnTo>
                  <a:lnTo>
                    <a:pt x="360489" y="2160663"/>
                  </a:lnTo>
                  <a:lnTo>
                    <a:pt x="384314" y="2101799"/>
                  </a:lnTo>
                  <a:lnTo>
                    <a:pt x="438696" y="2101799"/>
                  </a:lnTo>
                  <a:lnTo>
                    <a:pt x="463067" y="2160663"/>
                  </a:lnTo>
                  <a:lnTo>
                    <a:pt x="465061" y="2202662"/>
                  </a:lnTo>
                  <a:lnTo>
                    <a:pt x="465061" y="2076005"/>
                  </a:lnTo>
                  <a:lnTo>
                    <a:pt x="460260" y="2071001"/>
                  </a:lnTo>
                  <a:lnTo>
                    <a:pt x="411721" y="2059406"/>
                  </a:lnTo>
                  <a:lnTo>
                    <a:pt x="363181" y="2071001"/>
                  </a:lnTo>
                  <a:lnTo>
                    <a:pt x="333171" y="2102269"/>
                  </a:lnTo>
                  <a:lnTo>
                    <a:pt x="317919" y="2147913"/>
                  </a:lnTo>
                  <a:lnTo>
                    <a:pt x="313677" y="2202662"/>
                  </a:lnTo>
                  <a:lnTo>
                    <a:pt x="317919" y="2257412"/>
                  </a:lnTo>
                  <a:lnTo>
                    <a:pt x="333171" y="2303056"/>
                  </a:lnTo>
                  <a:lnTo>
                    <a:pt x="363181" y="2334323"/>
                  </a:lnTo>
                  <a:lnTo>
                    <a:pt x="411721" y="2345918"/>
                  </a:lnTo>
                  <a:lnTo>
                    <a:pt x="460044" y="2334323"/>
                  </a:lnTo>
                  <a:lnTo>
                    <a:pt x="481114" y="2312390"/>
                  </a:lnTo>
                  <a:lnTo>
                    <a:pt x="490080" y="2303056"/>
                  </a:lnTo>
                  <a:lnTo>
                    <a:pt x="505447" y="2257412"/>
                  </a:lnTo>
                  <a:lnTo>
                    <a:pt x="509765" y="2202662"/>
                  </a:lnTo>
                  <a:close/>
                </a:path>
                <a:path w="13077825" h="3467734">
                  <a:moveTo>
                    <a:pt x="576059" y="1593062"/>
                  </a:moveTo>
                  <a:lnTo>
                    <a:pt x="571804" y="1538312"/>
                  </a:lnTo>
                  <a:lnTo>
                    <a:pt x="556564" y="1492669"/>
                  </a:lnTo>
                  <a:lnTo>
                    <a:pt x="547598" y="1483334"/>
                  </a:lnTo>
                  <a:lnTo>
                    <a:pt x="531355" y="1466418"/>
                  </a:lnTo>
                  <a:lnTo>
                    <a:pt x="531355" y="1593062"/>
                  </a:lnTo>
                  <a:lnTo>
                    <a:pt x="529209" y="1635074"/>
                  </a:lnTo>
                  <a:lnTo>
                    <a:pt x="521131" y="1670024"/>
                  </a:lnTo>
                  <a:lnTo>
                    <a:pt x="504558" y="1693938"/>
                  </a:lnTo>
                  <a:lnTo>
                    <a:pt x="476999" y="1702790"/>
                  </a:lnTo>
                  <a:lnTo>
                    <a:pt x="450392" y="1693938"/>
                  </a:lnTo>
                  <a:lnTo>
                    <a:pt x="434454" y="1670024"/>
                  </a:lnTo>
                  <a:lnTo>
                    <a:pt x="426707" y="1635074"/>
                  </a:lnTo>
                  <a:lnTo>
                    <a:pt x="424675" y="1593062"/>
                  </a:lnTo>
                  <a:lnTo>
                    <a:pt x="426770" y="1551063"/>
                  </a:lnTo>
                  <a:lnTo>
                    <a:pt x="450596" y="1492199"/>
                  </a:lnTo>
                  <a:lnTo>
                    <a:pt x="504990" y="1492199"/>
                  </a:lnTo>
                  <a:lnTo>
                    <a:pt x="529361" y="1551063"/>
                  </a:lnTo>
                  <a:lnTo>
                    <a:pt x="531355" y="1593062"/>
                  </a:lnTo>
                  <a:lnTo>
                    <a:pt x="531355" y="1466418"/>
                  </a:lnTo>
                  <a:lnTo>
                    <a:pt x="526542" y="1461401"/>
                  </a:lnTo>
                  <a:lnTo>
                    <a:pt x="478015" y="1449806"/>
                  </a:lnTo>
                  <a:lnTo>
                    <a:pt x="429475" y="1461401"/>
                  </a:lnTo>
                  <a:lnTo>
                    <a:pt x="399465" y="1492669"/>
                  </a:lnTo>
                  <a:lnTo>
                    <a:pt x="384213" y="1538312"/>
                  </a:lnTo>
                  <a:lnTo>
                    <a:pt x="379971" y="1593062"/>
                  </a:lnTo>
                  <a:lnTo>
                    <a:pt x="384213" y="1647812"/>
                  </a:lnTo>
                  <a:lnTo>
                    <a:pt x="399465" y="1693456"/>
                  </a:lnTo>
                  <a:lnTo>
                    <a:pt x="429475" y="1724723"/>
                  </a:lnTo>
                  <a:lnTo>
                    <a:pt x="478015" y="1736318"/>
                  </a:lnTo>
                  <a:lnTo>
                    <a:pt x="526338" y="1724723"/>
                  </a:lnTo>
                  <a:lnTo>
                    <a:pt x="547395" y="1702790"/>
                  </a:lnTo>
                  <a:lnTo>
                    <a:pt x="556374" y="1693456"/>
                  </a:lnTo>
                  <a:lnTo>
                    <a:pt x="571741" y="1647812"/>
                  </a:lnTo>
                  <a:lnTo>
                    <a:pt x="576059" y="1593062"/>
                  </a:lnTo>
                  <a:close/>
                </a:path>
                <a:path w="13077825" h="3467734">
                  <a:moveTo>
                    <a:pt x="731748" y="2145766"/>
                  </a:moveTo>
                  <a:lnTo>
                    <a:pt x="730631" y="2118563"/>
                  </a:lnTo>
                  <a:lnTo>
                    <a:pt x="724344" y="2095982"/>
                  </a:lnTo>
                  <a:lnTo>
                    <a:pt x="722795" y="2090394"/>
                  </a:lnTo>
                  <a:lnTo>
                    <a:pt x="701535" y="2068334"/>
                  </a:lnTo>
                  <a:lnTo>
                    <a:pt x="660120" y="2059406"/>
                  </a:lnTo>
                  <a:lnTo>
                    <a:pt x="640295" y="2062022"/>
                  </a:lnTo>
                  <a:lnTo>
                    <a:pt x="621576" y="2069630"/>
                  </a:lnTo>
                  <a:lnTo>
                    <a:pt x="605612" y="2081911"/>
                  </a:lnTo>
                  <a:lnTo>
                    <a:pt x="594080" y="2098522"/>
                  </a:lnTo>
                  <a:lnTo>
                    <a:pt x="593064" y="2098522"/>
                  </a:lnTo>
                  <a:lnTo>
                    <a:pt x="593064" y="2066518"/>
                  </a:lnTo>
                  <a:lnTo>
                    <a:pt x="552424" y="2066518"/>
                  </a:lnTo>
                  <a:lnTo>
                    <a:pt x="552424" y="2338806"/>
                  </a:lnTo>
                  <a:lnTo>
                    <a:pt x="595096" y="2338806"/>
                  </a:lnTo>
                  <a:lnTo>
                    <a:pt x="595096" y="2150846"/>
                  </a:lnTo>
                  <a:lnTo>
                    <a:pt x="600290" y="2125776"/>
                  </a:lnTo>
                  <a:lnTo>
                    <a:pt x="613448" y="2108746"/>
                  </a:lnTo>
                  <a:lnTo>
                    <a:pt x="630885" y="2099056"/>
                  </a:lnTo>
                  <a:lnTo>
                    <a:pt x="634009" y="2098522"/>
                  </a:lnTo>
                  <a:lnTo>
                    <a:pt x="648944" y="2095982"/>
                  </a:lnTo>
                  <a:lnTo>
                    <a:pt x="671499" y="2101621"/>
                  </a:lnTo>
                  <a:lnTo>
                    <a:pt x="683488" y="2115604"/>
                  </a:lnTo>
                  <a:lnTo>
                    <a:pt x="688238" y="2133485"/>
                  </a:lnTo>
                  <a:lnTo>
                    <a:pt x="689076" y="2150846"/>
                  </a:lnTo>
                  <a:lnTo>
                    <a:pt x="689076" y="2338806"/>
                  </a:lnTo>
                  <a:lnTo>
                    <a:pt x="731748" y="2338806"/>
                  </a:lnTo>
                  <a:lnTo>
                    <a:pt x="731748" y="2145766"/>
                  </a:lnTo>
                  <a:close/>
                </a:path>
                <a:path w="13077825" h="3467734">
                  <a:moveTo>
                    <a:pt x="798055" y="1366494"/>
                  </a:moveTo>
                  <a:lnTo>
                    <a:pt x="757923" y="1366494"/>
                  </a:lnTo>
                  <a:lnTo>
                    <a:pt x="757923" y="1593062"/>
                  </a:lnTo>
                  <a:lnTo>
                    <a:pt x="755916" y="1636090"/>
                  </a:lnTo>
                  <a:lnTo>
                    <a:pt x="748004" y="1669834"/>
                  </a:lnTo>
                  <a:lnTo>
                    <a:pt x="731342" y="1691855"/>
                  </a:lnTo>
                  <a:lnTo>
                    <a:pt x="703059" y="1699742"/>
                  </a:lnTo>
                  <a:lnTo>
                    <a:pt x="678764" y="1692224"/>
                  </a:lnTo>
                  <a:lnTo>
                    <a:pt x="663486" y="1670786"/>
                  </a:lnTo>
                  <a:lnTo>
                    <a:pt x="655548" y="1637169"/>
                  </a:lnTo>
                  <a:lnTo>
                    <a:pt x="653275" y="1593062"/>
                  </a:lnTo>
                  <a:lnTo>
                    <a:pt x="655548" y="1548968"/>
                  </a:lnTo>
                  <a:lnTo>
                    <a:pt x="663486" y="1515338"/>
                  </a:lnTo>
                  <a:lnTo>
                    <a:pt x="678764" y="1493913"/>
                  </a:lnTo>
                  <a:lnTo>
                    <a:pt x="703059" y="1486382"/>
                  </a:lnTo>
                  <a:lnTo>
                    <a:pt x="731126" y="1495628"/>
                  </a:lnTo>
                  <a:lnTo>
                    <a:pt x="747826" y="1519910"/>
                  </a:lnTo>
                  <a:lnTo>
                    <a:pt x="755840" y="1554111"/>
                  </a:lnTo>
                  <a:lnTo>
                    <a:pt x="757923" y="1593062"/>
                  </a:lnTo>
                  <a:lnTo>
                    <a:pt x="757923" y="1366494"/>
                  </a:lnTo>
                  <a:lnTo>
                    <a:pt x="755370" y="1366494"/>
                  </a:lnTo>
                  <a:lnTo>
                    <a:pt x="755370" y="1487906"/>
                  </a:lnTo>
                  <a:lnTo>
                    <a:pt x="754367" y="1487906"/>
                  </a:lnTo>
                  <a:lnTo>
                    <a:pt x="712711" y="1452397"/>
                  </a:lnTo>
                  <a:lnTo>
                    <a:pt x="694423" y="1449806"/>
                  </a:lnTo>
                  <a:lnTo>
                    <a:pt x="648423" y="1464195"/>
                  </a:lnTo>
                  <a:lnTo>
                    <a:pt x="622528" y="1500098"/>
                  </a:lnTo>
                  <a:lnTo>
                    <a:pt x="611111" y="1546682"/>
                  </a:lnTo>
                  <a:lnTo>
                    <a:pt x="608558" y="1593062"/>
                  </a:lnTo>
                  <a:lnTo>
                    <a:pt x="613371" y="1651457"/>
                  </a:lnTo>
                  <a:lnTo>
                    <a:pt x="628815" y="1696694"/>
                  </a:lnTo>
                  <a:lnTo>
                    <a:pt x="656348" y="1725942"/>
                  </a:lnTo>
                  <a:lnTo>
                    <a:pt x="697458" y="1736318"/>
                  </a:lnTo>
                  <a:lnTo>
                    <a:pt x="718312" y="1732826"/>
                  </a:lnTo>
                  <a:lnTo>
                    <a:pt x="735876" y="1723618"/>
                  </a:lnTo>
                  <a:lnTo>
                    <a:pt x="748969" y="1710601"/>
                  </a:lnTo>
                  <a:lnTo>
                    <a:pt x="754367" y="1699742"/>
                  </a:lnTo>
                  <a:lnTo>
                    <a:pt x="756399" y="1695678"/>
                  </a:lnTo>
                  <a:lnTo>
                    <a:pt x="757402" y="1695678"/>
                  </a:lnTo>
                  <a:lnTo>
                    <a:pt x="757402" y="1729206"/>
                  </a:lnTo>
                  <a:lnTo>
                    <a:pt x="798055" y="1729206"/>
                  </a:lnTo>
                  <a:lnTo>
                    <a:pt x="798055" y="1695678"/>
                  </a:lnTo>
                  <a:lnTo>
                    <a:pt x="798055" y="1487906"/>
                  </a:lnTo>
                  <a:lnTo>
                    <a:pt x="798055" y="1366494"/>
                  </a:lnTo>
                  <a:close/>
                </a:path>
                <a:path w="13077825" h="3467734">
                  <a:moveTo>
                    <a:pt x="807948" y="756894"/>
                  </a:moveTo>
                  <a:lnTo>
                    <a:pt x="620496" y="756894"/>
                  </a:lnTo>
                  <a:lnTo>
                    <a:pt x="620496" y="1119606"/>
                  </a:lnTo>
                  <a:lnTo>
                    <a:pt x="665200" y="1119606"/>
                  </a:lnTo>
                  <a:lnTo>
                    <a:pt x="665200" y="949934"/>
                  </a:lnTo>
                  <a:lnTo>
                    <a:pt x="799820" y="949934"/>
                  </a:lnTo>
                  <a:lnTo>
                    <a:pt x="799820" y="910310"/>
                  </a:lnTo>
                  <a:lnTo>
                    <a:pt x="665200" y="910310"/>
                  </a:lnTo>
                  <a:lnTo>
                    <a:pt x="665200" y="796518"/>
                  </a:lnTo>
                  <a:lnTo>
                    <a:pt x="807948" y="796518"/>
                  </a:lnTo>
                  <a:lnTo>
                    <a:pt x="807948" y="756894"/>
                  </a:lnTo>
                  <a:close/>
                </a:path>
                <a:path w="13077825" h="3467734">
                  <a:moveTo>
                    <a:pt x="1025372" y="1089634"/>
                  </a:moveTo>
                  <a:lnTo>
                    <a:pt x="1023340" y="1091158"/>
                  </a:lnTo>
                  <a:lnTo>
                    <a:pt x="1020800" y="1092174"/>
                  </a:lnTo>
                  <a:lnTo>
                    <a:pt x="1015212" y="1092174"/>
                  </a:lnTo>
                  <a:lnTo>
                    <a:pt x="1002004" y="971270"/>
                  </a:lnTo>
                  <a:lnTo>
                    <a:pt x="1002004" y="918438"/>
                  </a:lnTo>
                  <a:lnTo>
                    <a:pt x="1000709" y="894219"/>
                  </a:lnTo>
                  <a:lnTo>
                    <a:pt x="993457" y="873734"/>
                  </a:lnTo>
                  <a:lnTo>
                    <a:pt x="991654" y="868654"/>
                  </a:lnTo>
                  <a:lnTo>
                    <a:pt x="967066" y="848436"/>
                  </a:lnTo>
                  <a:lnTo>
                    <a:pt x="919200" y="840206"/>
                  </a:lnTo>
                  <a:lnTo>
                    <a:pt x="877481" y="845527"/>
                  </a:lnTo>
                  <a:lnTo>
                    <a:pt x="849096" y="861860"/>
                  </a:lnTo>
                  <a:lnTo>
                    <a:pt x="832904" y="889711"/>
                  </a:lnTo>
                  <a:lnTo>
                    <a:pt x="827760" y="929614"/>
                  </a:lnTo>
                  <a:lnTo>
                    <a:pt x="870432" y="929614"/>
                  </a:lnTo>
                  <a:lnTo>
                    <a:pt x="870432" y="927074"/>
                  </a:lnTo>
                  <a:lnTo>
                    <a:pt x="871156" y="914450"/>
                  </a:lnTo>
                  <a:lnTo>
                    <a:pt x="876274" y="896594"/>
                  </a:lnTo>
                  <a:lnTo>
                    <a:pt x="890143" y="880643"/>
                  </a:lnTo>
                  <a:lnTo>
                    <a:pt x="917168" y="873734"/>
                  </a:lnTo>
                  <a:lnTo>
                    <a:pt x="935990" y="876363"/>
                  </a:lnTo>
                  <a:lnTo>
                    <a:pt x="949680" y="884085"/>
                  </a:lnTo>
                  <a:lnTo>
                    <a:pt x="958024" y="896670"/>
                  </a:lnTo>
                  <a:lnTo>
                    <a:pt x="960856" y="913866"/>
                  </a:lnTo>
                  <a:lnTo>
                    <a:pt x="960437" y="928370"/>
                  </a:lnTo>
                  <a:lnTo>
                    <a:pt x="959332" y="932040"/>
                  </a:lnTo>
                  <a:lnTo>
                    <a:pt x="959332" y="971270"/>
                  </a:lnTo>
                  <a:lnTo>
                    <a:pt x="959332" y="1041374"/>
                  </a:lnTo>
                  <a:lnTo>
                    <a:pt x="954760" y="1061478"/>
                  </a:lnTo>
                  <a:lnTo>
                    <a:pt x="942568" y="1077950"/>
                  </a:lnTo>
                  <a:lnTo>
                    <a:pt x="925042" y="1089101"/>
                  </a:lnTo>
                  <a:lnTo>
                    <a:pt x="904468" y="1093190"/>
                  </a:lnTo>
                  <a:lnTo>
                    <a:pt x="886218" y="1089812"/>
                  </a:lnTo>
                  <a:lnTo>
                    <a:pt x="874306" y="1080300"/>
                  </a:lnTo>
                  <a:lnTo>
                    <a:pt x="867816" y="1065542"/>
                  </a:lnTo>
                  <a:lnTo>
                    <a:pt x="865860" y="1046454"/>
                  </a:lnTo>
                  <a:lnTo>
                    <a:pt x="867181" y="1030846"/>
                  </a:lnTo>
                  <a:lnTo>
                    <a:pt x="903820" y="995273"/>
                  </a:lnTo>
                  <a:lnTo>
                    <a:pt x="923963" y="988796"/>
                  </a:lnTo>
                  <a:lnTo>
                    <a:pt x="943622" y="981557"/>
                  </a:lnTo>
                  <a:lnTo>
                    <a:pt x="959332" y="971270"/>
                  </a:lnTo>
                  <a:lnTo>
                    <a:pt x="959332" y="932040"/>
                  </a:lnTo>
                  <a:lnTo>
                    <a:pt x="957173" y="939203"/>
                  </a:lnTo>
                  <a:lnTo>
                    <a:pt x="947991" y="947661"/>
                  </a:lnTo>
                  <a:lnTo>
                    <a:pt x="929868" y="955014"/>
                  </a:lnTo>
                  <a:lnTo>
                    <a:pt x="872464" y="972286"/>
                  </a:lnTo>
                  <a:lnTo>
                    <a:pt x="849655" y="983107"/>
                  </a:lnTo>
                  <a:lnTo>
                    <a:pt x="833666" y="999401"/>
                  </a:lnTo>
                  <a:lnTo>
                    <a:pt x="824242" y="1020940"/>
                  </a:lnTo>
                  <a:lnTo>
                    <a:pt x="821156" y="1047470"/>
                  </a:lnTo>
                  <a:lnTo>
                    <a:pt x="825601" y="1080427"/>
                  </a:lnTo>
                  <a:lnTo>
                    <a:pt x="839190" y="1105382"/>
                  </a:lnTo>
                  <a:lnTo>
                    <a:pt x="862304" y="1121194"/>
                  </a:lnTo>
                  <a:lnTo>
                    <a:pt x="895324" y="1126718"/>
                  </a:lnTo>
                  <a:lnTo>
                    <a:pt x="914565" y="1124038"/>
                  </a:lnTo>
                  <a:lnTo>
                    <a:pt x="932662" y="1116304"/>
                  </a:lnTo>
                  <a:lnTo>
                    <a:pt x="948474" y="1103998"/>
                  </a:lnTo>
                  <a:lnTo>
                    <a:pt x="956640" y="1093190"/>
                  </a:lnTo>
                  <a:lnTo>
                    <a:pt x="960856" y="1087602"/>
                  </a:lnTo>
                  <a:lnTo>
                    <a:pt x="961872" y="1087602"/>
                  </a:lnTo>
                  <a:lnTo>
                    <a:pt x="966330" y="1107871"/>
                  </a:lnTo>
                  <a:lnTo>
                    <a:pt x="975842" y="1118273"/>
                  </a:lnTo>
                  <a:lnTo>
                    <a:pt x="988021" y="1122108"/>
                  </a:lnTo>
                  <a:lnTo>
                    <a:pt x="1000480" y="1122654"/>
                  </a:lnTo>
                  <a:lnTo>
                    <a:pt x="1011148" y="1122654"/>
                  </a:lnTo>
                  <a:lnTo>
                    <a:pt x="1021816" y="1120622"/>
                  </a:lnTo>
                  <a:lnTo>
                    <a:pt x="1025372" y="1120114"/>
                  </a:lnTo>
                  <a:lnTo>
                    <a:pt x="1025372" y="1092174"/>
                  </a:lnTo>
                  <a:lnTo>
                    <a:pt x="1025372" y="1089634"/>
                  </a:lnTo>
                  <a:close/>
                </a:path>
                <a:path w="13077825" h="3467734">
                  <a:moveTo>
                    <a:pt x="1033246" y="1456918"/>
                  </a:moveTo>
                  <a:lnTo>
                    <a:pt x="990574" y="1456918"/>
                  </a:lnTo>
                  <a:lnTo>
                    <a:pt x="990574" y="1644878"/>
                  </a:lnTo>
                  <a:lnTo>
                    <a:pt x="985367" y="1669948"/>
                  </a:lnTo>
                  <a:lnTo>
                    <a:pt x="972223" y="1686979"/>
                  </a:lnTo>
                  <a:lnTo>
                    <a:pt x="954773" y="1696669"/>
                  </a:lnTo>
                  <a:lnTo>
                    <a:pt x="936726" y="1699742"/>
                  </a:lnTo>
                  <a:lnTo>
                    <a:pt x="914158" y="1694103"/>
                  </a:lnTo>
                  <a:lnTo>
                    <a:pt x="902182" y="1680121"/>
                  </a:lnTo>
                  <a:lnTo>
                    <a:pt x="897432" y="1662239"/>
                  </a:lnTo>
                  <a:lnTo>
                    <a:pt x="896594" y="1644878"/>
                  </a:lnTo>
                  <a:lnTo>
                    <a:pt x="896594" y="1456918"/>
                  </a:lnTo>
                  <a:lnTo>
                    <a:pt x="853922" y="1456918"/>
                  </a:lnTo>
                  <a:lnTo>
                    <a:pt x="853922" y="1649958"/>
                  </a:lnTo>
                  <a:lnTo>
                    <a:pt x="855040" y="1677174"/>
                  </a:lnTo>
                  <a:lnTo>
                    <a:pt x="862876" y="1705330"/>
                  </a:lnTo>
                  <a:lnTo>
                    <a:pt x="884135" y="1727403"/>
                  </a:lnTo>
                  <a:lnTo>
                    <a:pt x="925550" y="1736318"/>
                  </a:lnTo>
                  <a:lnTo>
                    <a:pt x="945362" y="1733702"/>
                  </a:lnTo>
                  <a:lnTo>
                    <a:pt x="964095" y="1726095"/>
                  </a:lnTo>
                  <a:lnTo>
                    <a:pt x="980046" y="1713814"/>
                  </a:lnTo>
                  <a:lnTo>
                    <a:pt x="989825" y="1699742"/>
                  </a:lnTo>
                  <a:lnTo>
                    <a:pt x="991590" y="1697202"/>
                  </a:lnTo>
                  <a:lnTo>
                    <a:pt x="992606" y="1697202"/>
                  </a:lnTo>
                  <a:lnTo>
                    <a:pt x="992606" y="1729206"/>
                  </a:lnTo>
                  <a:lnTo>
                    <a:pt x="1033246" y="1729206"/>
                  </a:lnTo>
                  <a:lnTo>
                    <a:pt x="1033246" y="1697202"/>
                  </a:lnTo>
                  <a:lnTo>
                    <a:pt x="1033246" y="1456918"/>
                  </a:lnTo>
                  <a:close/>
                </a:path>
                <a:path w="13077825" h="3467734">
                  <a:moveTo>
                    <a:pt x="1105115" y="847318"/>
                  </a:moveTo>
                  <a:lnTo>
                    <a:pt x="1062443" y="847318"/>
                  </a:lnTo>
                  <a:lnTo>
                    <a:pt x="1062443" y="1119606"/>
                  </a:lnTo>
                  <a:lnTo>
                    <a:pt x="1105115" y="1119606"/>
                  </a:lnTo>
                  <a:lnTo>
                    <a:pt x="1105115" y="847318"/>
                  </a:lnTo>
                  <a:close/>
                </a:path>
                <a:path w="13077825" h="3467734">
                  <a:moveTo>
                    <a:pt x="1105115" y="756894"/>
                  </a:moveTo>
                  <a:lnTo>
                    <a:pt x="1062443" y="756894"/>
                  </a:lnTo>
                  <a:lnTo>
                    <a:pt x="1062443" y="805662"/>
                  </a:lnTo>
                  <a:lnTo>
                    <a:pt x="1105115" y="805662"/>
                  </a:lnTo>
                  <a:lnTo>
                    <a:pt x="1105115" y="756894"/>
                  </a:lnTo>
                  <a:close/>
                </a:path>
                <a:path w="13077825" h="3467734">
                  <a:moveTo>
                    <a:pt x="1141196" y="2338806"/>
                  </a:moveTo>
                  <a:lnTo>
                    <a:pt x="1042898" y="2164054"/>
                  </a:lnTo>
                  <a:lnTo>
                    <a:pt x="1036040" y="2151862"/>
                  </a:lnTo>
                  <a:lnTo>
                    <a:pt x="1022324" y="2127478"/>
                  </a:lnTo>
                  <a:lnTo>
                    <a:pt x="1132052" y="1976094"/>
                  </a:lnTo>
                  <a:lnTo>
                    <a:pt x="1082268" y="1976094"/>
                  </a:lnTo>
                  <a:lnTo>
                    <a:pt x="956792" y="2151862"/>
                  </a:lnTo>
                  <a:lnTo>
                    <a:pt x="955776" y="2151862"/>
                  </a:lnTo>
                  <a:lnTo>
                    <a:pt x="955776" y="1976094"/>
                  </a:lnTo>
                  <a:lnTo>
                    <a:pt x="911072" y="1976094"/>
                  </a:lnTo>
                  <a:lnTo>
                    <a:pt x="911072" y="2338806"/>
                  </a:lnTo>
                  <a:lnTo>
                    <a:pt x="955776" y="2338806"/>
                  </a:lnTo>
                  <a:lnTo>
                    <a:pt x="955776" y="2215362"/>
                  </a:lnTo>
                  <a:lnTo>
                    <a:pt x="993368" y="2164054"/>
                  </a:lnTo>
                  <a:lnTo>
                    <a:pt x="1091412" y="2338806"/>
                  </a:lnTo>
                  <a:lnTo>
                    <a:pt x="1141196" y="2338806"/>
                  </a:lnTo>
                  <a:close/>
                </a:path>
                <a:path w="13077825" h="3467734">
                  <a:moveTo>
                    <a:pt x="1208760" y="2066518"/>
                  </a:moveTo>
                  <a:lnTo>
                    <a:pt x="1166088" y="2066518"/>
                  </a:lnTo>
                  <a:lnTo>
                    <a:pt x="1166088" y="2338806"/>
                  </a:lnTo>
                  <a:lnTo>
                    <a:pt x="1208760" y="2338806"/>
                  </a:lnTo>
                  <a:lnTo>
                    <a:pt x="1208760" y="2066518"/>
                  </a:lnTo>
                  <a:close/>
                </a:path>
                <a:path w="13077825" h="3467734">
                  <a:moveTo>
                    <a:pt x="1208760" y="1976094"/>
                  </a:moveTo>
                  <a:lnTo>
                    <a:pt x="1166088" y="1976094"/>
                  </a:lnTo>
                  <a:lnTo>
                    <a:pt x="1166088" y="2024862"/>
                  </a:lnTo>
                  <a:lnTo>
                    <a:pt x="1208760" y="2024862"/>
                  </a:lnTo>
                  <a:lnTo>
                    <a:pt x="1208760" y="1976094"/>
                  </a:lnTo>
                  <a:close/>
                </a:path>
                <a:path w="13077825" h="3467734">
                  <a:moveTo>
                    <a:pt x="1284947" y="843254"/>
                  </a:moveTo>
                  <a:lnTo>
                    <a:pt x="1280883" y="841222"/>
                  </a:lnTo>
                  <a:lnTo>
                    <a:pt x="1274787" y="840206"/>
                  </a:lnTo>
                  <a:lnTo>
                    <a:pt x="1266151" y="840206"/>
                  </a:lnTo>
                  <a:lnTo>
                    <a:pt x="1245577" y="844029"/>
                  </a:lnTo>
                  <a:lnTo>
                    <a:pt x="1229639" y="854367"/>
                  </a:lnTo>
                  <a:lnTo>
                    <a:pt x="1217218" y="869569"/>
                  </a:lnTo>
                  <a:lnTo>
                    <a:pt x="1207223" y="887958"/>
                  </a:lnTo>
                  <a:lnTo>
                    <a:pt x="1206207" y="887958"/>
                  </a:lnTo>
                  <a:lnTo>
                    <a:pt x="1206207" y="847318"/>
                  </a:lnTo>
                  <a:lnTo>
                    <a:pt x="1163535" y="847318"/>
                  </a:lnTo>
                  <a:lnTo>
                    <a:pt x="1163535" y="1119606"/>
                  </a:lnTo>
                  <a:lnTo>
                    <a:pt x="1206207" y="1119606"/>
                  </a:lnTo>
                  <a:lnTo>
                    <a:pt x="1206207" y="947394"/>
                  </a:lnTo>
                  <a:lnTo>
                    <a:pt x="1211935" y="918451"/>
                  </a:lnTo>
                  <a:lnTo>
                    <a:pt x="1226146" y="898372"/>
                  </a:lnTo>
                  <a:lnTo>
                    <a:pt x="1242352" y="887958"/>
                  </a:lnTo>
                  <a:lnTo>
                    <a:pt x="1244358" y="886675"/>
                  </a:lnTo>
                  <a:lnTo>
                    <a:pt x="1262087" y="882878"/>
                  </a:lnTo>
                  <a:lnTo>
                    <a:pt x="1275803" y="882878"/>
                  </a:lnTo>
                  <a:lnTo>
                    <a:pt x="1280883" y="884402"/>
                  </a:lnTo>
                  <a:lnTo>
                    <a:pt x="1284947" y="884910"/>
                  </a:lnTo>
                  <a:lnTo>
                    <a:pt x="1284947" y="882878"/>
                  </a:lnTo>
                  <a:lnTo>
                    <a:pt x="1284947" y="843254"/>
                  </a:lnTo>
                  <a:close/>
                </a:path>
                <a:path w="13077825" h="3467734">
                  <a:moveTo>
                    <a:pt x="1292326" y="1729206"/>
                  </a:moveTo>
                  <a:lnTo>
                    <a:pt x="1215339" y="1594586"/>
                  </a:lnTo>
                  <a:lnTo>
                    <a:pt x="1208366" y="1582394"/>
                  </a:lnTo>
                  <a:lnTo>
                    <a:pt x="1195298" y="1559534"/>
                  </a:lnTo>
                  <a:lnTo>
                    <a:pt x="1278102" y="1456918"/>
                  </a:lnTo>
                  <a:lnTo>
                    <a:pt x="1228318" y="1456918"/>
                  </a:lnTo>
                  <a:lnTo>
                    <a:pt x="1132814" y="1582394"/>
                  </a:lnTo>
                  <a:lnTo>
                    <a:pt x="1131798" y="1582394"/>
                  </a:lnTo>
                  <a:lnTo>
                    <a:pt x="1131798" y="1366494"/>
                  </a:lnTo>
                  <a:lnTo>
                    <a:pt x="1089126" y="1366494"/>
                  </a:lnTo>
                  <a:lnTo>
                    <a:pt x="1089126" y="1729206"/>
                  </a:lnTo>
                  <a:lnTo>
                    <a:pt x="1131798" y="1729206"/>
                  </a:lnTo>
                  <a:lnTo>
                    <a:pt x="1131798" y="1637258"/>
                  </a:lnTo>
                  <a:lnTo>
                    <a:pt x="1166850" y="1594586"/>
                  </a:lnTo>
                  <a:lnTo>
                    <a:pt x="1242542" y="1729206"/>
                  </a:lnTo>
                  <a:lnTo>
                    <a:pt x="1292326" y="1729206"/>
                  </a:lnTo>
                  <a:close/>
                </a:path>
                <a:path w="13077825" h="3467734">
                  <a:moveTo>
                    <a:pt x="1417294" y="1456918"/>
                  </a:moveTo>
                  <a:lnTo>
                    <a:pt x="1370050" y="1456918"/>
                  </a:lnTo>
                  <a:lnTo>
                    <a:pt x="1370050" y="1377670"/>
                  </a:lnTo>
                  <a:lnTo>
                    <a:pt x="1327378" y="1377670"/>
                  </a:lnTo>
                  <a:lnTo>
                    <a:pt x="1327378" y="1456918"/>
                  </a:lnTo>
                  <a:lnTo>
                    <a:pt x="1287754" y="1456918"/>
                  </a:lnTo>
                  <a:lnTo>
                    <a:pt x="1287754" y="1490446"/>
                  </a:lnTo>
                  <a:lnTo>
                    <a:pt x="1327378" y="1490446"/>
                  </a:lnTo>
                  <a:lnTo>
                    <a:pt x="1327442" y="1679181"/>
                  </a:lnTo>
                  <a:lnTo>
                    <a:pt x="1329664" y="1701825"/>
                  </a:lnTo>
                  <a:lnTo>
                    <a:pt x="1338046" y="1718665"/>
                  </a:lnTo>
                  <a:lnTo>
                    <a:pt x="1354810" y="1728838"/>
                  </a:lnTo>
                  <a:lnTo>
                    <a:pt x="1382242" y="1732254"/>
                  </a:lnTo>
                  <a:lnTo>
                    <a:pt x="1394345" y="1731987"/>
                  </a:lnTo>
                  <a:lnTo>
                    <a:pt x="1404086" y="1731302"/>
                  </a:lnTo>
                  <a:lnTo>
                    <a:pt x="1411528" y="1730324"/>
                  </a:lnTo>
                  <a:lnTo>
                    <a:pt x="1416786" y="1729206"/>
                  </a:lnTo>
                  <a:lnTo>
                    <a:pt x="1416786" y="1695678"/>
                  </a:lnTo>
                  <a:lnTo>
                    <a:pt x="1416786" y="1694154"/>
                  </a:lnTo>
                  <a:lnTo>
                    <a:pt x="1412214" y="1694662"/>
                  </a:lnTo>
                  <a:lnTo>
                    <a:pt x="1407642" y="1695678"/>
                  </a:lnTo>
                  <a:lnTo>
                    <a:pt x="1397990" y="1695678"/>
                  </a:lnTo>
                  <a:lnTo>
                    <a:pt x="1384185" y="1693989"/>
                  </a:lnTo>
                  <a:lnTo>
                    <a:pt x="1375638" y="1688630"/>
                  </a:lnTo>
                  <a:lnTo>
                    <a:pt x="1371269" y="1679181"/>
                  </a:lnTo>
                  <a:lnTo>
                    <a:pt x="1370050" y="1665198"/>
                  </a:lnTo>
                  <a:lnTo>
                    <a:pt x="1370050" y="1490446"/>
                  </a:lnTo>
                  <a:lnTo>
                    <a:pt x="1417294" y="1490446"/>
                  </a:lnTo>
                  <a:lnTo>
                    <a:pt x="1417294" y="1456918"/>
                  </a:lnTo>
                  <a:close/>
                </a:path>
                <a:path w="13077825" h="3467734">
                  <a:moveTo>
                    <a:pt x="1418551" y="955522"/>
                  </a:moveTo>
                  <a:lnTo>
                    <a:pt x="1294599" y="955522"/>
                  </a:lnTo>
                  <a:lnTo>
                    <a:pt x="1294599" y="995146"/>
                  </a:lnTo>
                  <a:lnTo>
                    <a:pt x="1418551" y="995146"/>
                  </a:lnTo>
                  <a:lnTo>
                    <a:pt x="1418551" y="955522"/>
                  </a:lnTo>
                  <a:close/>
                </a:path>
                <a:path w="13077825" h="3467734">
                  <a:moveTo>
                    <a:pt x="1446491" y="2145766"/>
                  </a:moveTo>
                  <a:lnTo>
                    <a:pt x="1445374" y="2118563"/>
                  </a:lnTo>
                  <a:lnTo>
                    <a:pt x="1439087" y="2095982"/>
                  </a:lnTo>
                  <a:lnTo>
                    <a:pt x="1437538" y="2090394"/>
                  </a:lnTo>
                  <a:lnTo>
                    <a:pt x="1416278" y="2068334"/>
                  </a:lnTo>
                  <a:lnTo>
                    <a:pt x="1374863" y="2059406"/>
                  </a:lnTo>
                  <a:lnTo>
                    <a:pt x="1355039" y="2062022"/>
                  </a:lnTo>
                  <a:lnTo>
                    <a:pt x="1336319" y="2069630"/>
                  </a:lnTo>
                  <a:lnTo>
                    <a:pt x="1320355" y="2081911"/>
                  </a:lnTo>
                  <a:lnTo>
                    <a:pt x="1308823" y="2098522"/>
                  </a:lnTo>
                  <a:lnTo>
                    <a:pt x="1307807" y="2098522"/>
                  </a:lnTo>
                  <a:lnTo>
                    <a:pt x="1307807" y="2066518"/>
                  </a:lnTo>
                  <a:lnTo>
                    <a:pt x="1267167" y="2066518"/>
                  </a:lnTo>
                  <a:lnTo>
                    <a:pt x="1267167" y="2338806"/>
                  </a:lnTo>
                  <a:lnTo>
                    <a:pt x="1309839" y="2338806"/>
                  </a:lnTo>
                  <a:lnTo>
                    <a:pt x="1309839" y="2150846"/>
                  </a:lnTo>
                  <a:lnTo>
                    <a:pt x="1315034" y="2125776"/>
                  </a:lnTo>
                  <a:lnTo>
                    <a:pt x="1328191" y="2108746"/>
                  </a:lnTo>
                  <a:lnTo>
                    <a:pt x="1345628" y="2099056"/>
                  </a:lnTo>
                  <a:lnTo>
                    <a:pt x="1348752" y="2098522"/>
                  </a:lnTo>
                  <a:lnTo>
                    <a:pt x="1363687" y="2095982"/>
                  </a:lnTo>
                  <a:lnTo>
                    <a:pt x="1386243" y="2101621"/>
                  </a:lnTo>
                  <a:lnTo>
                    <a:pt x="1398231" y="2115604"/>
                  </a:lnTo>
                  <a:lnTo>
                    <a:pt x="1402981" y="2133485"/>
                  </a:lnTo>
                  <a:lnTo>
                    <a:pt x="1403819" y="2150846"/>
                  </a:lnTo>
                  <a:lnTo>
                    <a:pt x="1403819" y="2338806"/>
                  </a:lnTo>
                  <a:lnTo>
                    <a:pt x="1446491" y="2338806"/>
                  </a:lnTo>
                  <a:lnTo>
                    <a:pt x="1446491" y="2145766"/>
                  </a:lnTo>
                  <a:close/>
                </a:path>
                <a:path w="13077825" h="3467734">
                  <a:moveTo>
                    <a:pt x="1625053" y="1580870"/>
                  </a:moveTo>
                  <a:lnTo>
                    <a:pt x="1624152" y="1564614"/>
                  </a:lnTo>
                  <a:lnTo>
                    <a:pt x="1622552" y="1535531"/>
                  </a:lnTo>
                  <a:lnTo>
                    <a:pt x="1610829" y="1493240"/>
                  </a:lnTo>
                  <a:lnTo>
                    <a:pt x="1602155" y="1483334"/>
                  </a:lnTo>
                  <a:lnTo>
                    <a:pt x="1583474" y="1461998"/>
                  </a:lnTo>
                  <a:lnTo>
                    <a:pt x="1580349" y="1461236"/>
                  </a:lnTo>
                  <a:lnTo>
                    <a:pt x="1580349" y="1549882"/>
                  </a:lnTo>
                  <a:lnTo>
                    <a:pt x="1580349" y="1564614"/>
                  </a:lnTo>
                  <a:lnTo>
                    <a:pt x="1483321" y="1564614"/>
                  </a:lnTo>
                  <a:lnTo>
                    <a:pt x="1483321" y="1554454"/>
                  </a:lnTo>
                  <a:lnTo>
                    <a:pt x="1484807" y="1536484"/>
                  </a:lnTo>
                  <a:lnTo>
                    <a:pt x="1491449" y="1512798"/>
                  </a:lnTo>
                  <a:lnTo>
                    <a:pt x="1506461" y="1492161"/>
                  </a:lnTo>
                  <a:lnTo>
                    <a:pt x="1533105" y="1483334"/>
                  </a:lnTo>
                  <a:lnTo>
                    <a:pt x="1556550" y="1489443"/>
                  </a:lnTo>
                  <a:lnTo>
                    <a:pt x="1571015" y="1505178"/>
                  </a:lnTo>
                  <a:lnTo>
                    <a:pt x="1578317" y="1526628"/>
                  </a:lnTo>
                  <a:lnTo>
                    <a:pt x="1580349" y="1549882"/>
                  </a:lnTo>
                  <a:lnTo>
                    <a:pt x="1580349" y="1461236"/>
                  </a:lnTo>
                  <a:lnTo>
                    <a:pt x="1534121" y="1449806"/>
                  </a:lnTo>
                  <a:lnTo>
                    <a:pt x="1491843" y="1458595"/>
                  </a:lnTo>
                  <a:lnTo>
                    <a:pt x="1463751" y="1482026"/>
                  </a:lnTo>
                  <a:lnTo>
                    <a:pt x="1447101" y="1515757"/>
                  </a:lnTo>
                  <a:lnTo>
                    <a:pt x="1439125" y="1555407"/>
                  </a:lnTo>
                  <a:lnTo>
                    <a:pt x="1437093" y="1596618"/>
                  </a:lnTo>
                  <a:lnTo>
                    <a:pt x="1442427" y="1658099"/>
                  </a:lnTo>
                  <a:lnTo>
                    <a:pt x="1459191" y="1701711"/>
                  </a:lnTo>
                  <a:lnTo>
                    <a:pt x="1488528" y="1727708"/>
                  </a:lnTo>
                  <a:lnTo>
                    <a:pt x="1531581" y="1736318"/>
                  </a:lnTo>
                  <a:lnTo>
                    <a:pt x="1577365" y="1725307"/>
                  </a:lnTo>
                  <a:lnTo>
                    <a:pt x="1601203" y="1702790"/>
                  </a:lnTo>
                  <a:lnTo>
                    <a:pt x="1605305" y="1698917"/>
                  </a:lnTo>
                  <a:lnTo>
                    <a:pt x="1619224" y="1667090"/>
                  </a:lnTo>
                  <a:lnTo>
                    <a:pt x="1623021" y="1639798"/>
                  </a:lnTo>
                  <a:lnTo>
                    <a:pt x="1580349" y="1639798"/>
                  </a:lnTo>
                  <a:lnTo>
                    <a:pt x="1578838" y="1658429"/>
                  </a:lnTo>
                  <a:lnTo>
                    <a:pt x="1572475" y="1679105"/>
                  </a:lnTo>
                  <a:lnTo>
                    <a:pt x="1558480" y="1695881"/>
                  </a:lnTo>
                  <a:lnTo>
                    <a:pt x="1534121" y="1702790"/>
                  </a:lnTo>
                  <a:lnTo>
                    <a:pt x="1503870" y="1692363"/>
                  </a:lnTo>
                  <a:lnTo>
                    <a:pt x="1488338" y="1666278"/>
                  </a:lnTo>
                  <a:lnTo>
                    <a:pt x="1482610" y="1632280"/>
                  </a:lnTo>
                  <a:lnTo>
                    <a:pt x="1481797" y="1598142"/>
                  </a:lnTo>
                  <a:lnTo>
                    <a:pt x="1625053" y="1598142"/>
                  </a:lnTo>
                  <a:lnTo>
                    <a:pt x="1625053" y="1580870"/>
                  </a:lnTo>
                  <a:close/>
                </a:path>
                <a:path w="13077825" h="3467734">
                  <a:moveTo>
                    <a:pt x="1677123" y="756894"/>
                  </a:moveTo>
                  <a:lnTo>
                    <a:pt x="1450047" y="756894"/>
                  </a:lnTo>
                  <a:lnTo>
                    <a:pt x="1450047" y="796518"/>
                  </a:lnTo>
                  <a:lnTo>
                    <a:pt x="1540979" y="796518"/>
                  </a:lnTo>
                  <a:lnTo>
                    <a:pt x="1540979" y="1119606"/>
                  </a:lnTo>
                  <a:lnTo>
                    <a:pt x="1585683" y="1119606"/>
                  </a:lnTo>
                  <a:lnTo>
                    <a:pt x="1585683" y="796518"/>
                  </a:lnTo>
                  <a:lnTo>
                    <a:pt x="1677123" y="796518"/>
                  </a:lnTo>
                  <a:lnTo>
                    <a:pt x="1677123" y="756894"/>
                  </a:lnTo>
                  <a:close/>
                </a:path>
                <a:path w="13077825" h="3467734">
                  <a:moveTo>
                    <a:pt x="1681695" y="1976094"/>
                  </a:moveTo>
                  <a:lnTo>
                    <a:pt x="1641563" y="1976094"/>
                  </a:lnTo>
                  <a:lnTo>
                    <a:pt x="1641563" y="2202662"/>
                  </a:lnTo>
                  <a:lnTo>
                    <a:pt x="1639557" y="2245690"/>
                  </a:lnTo>
                  <a:lnTo>
                    <a:pt x="1631657" y="2279434"/>
                  </a:lnTo>
                  <a:lnTo>
                    <a:pt x="1614982" y="2301456"/>
                  </a:lnTo>
                  <a:lnTo>
                    <a:pt x="1586699" y="2309342"/>
                  </a:lnTo>
                  <a:lnTo>
                    <a:pt x="1562417" y="2301824"/>
                  </a:lnTo>
                  <a:lnTo>
                    <a:pt x="1547139" y="2280386"/>
                  </a:lnTo>
                  <a:lnTo>
                    <a:pt x="1539189" y="2246769"/>
                  </a:lnTo>
                  <a:lnTo>
                    <a:pt x="1536915" y="2202662"/>
                  </a:lnTo>
                  <a:lnTo>
                    <a:pt x="1539189" y="2158568"/>
                  </a:lnTo>
                  <a:lnTo>
                    <a:pt x="1547139" y="2124938"/>
                  </a:lnTo>
                  <a:lnTo>
                    <a:pt x="1562417" y="2103513"/>
                  </a:lnTo>
                  <a:lnTo>
                    <a:pt x="1586699" y="2095982"/>
                  </a:lnTo>
                  <a:lnTo>
                    <a:pt x="1614779" y="2105228"/>
                  </a:lnTo>
                  <a:lnTo>
                    <a:pt x="1631467" y="2129510"/>
                  </a:lnTo>
                  <a:lnTo>
                    <a:pt x="1639493" y="2163711"/>
                  </a:lnTo>
                  <a:lnTo>
                    <a:pt x="1641563" y="2202662"/>
                  </a:lnTo>
                  <a:lnTo>
                    <a:pt x="1641563" y="1976094"/>
                  </a:lnTo>
                  <a:lnTo>
                    <a:pt x="1639023" y="1976094"/>
                  </a:lnTo>
                  <a:lnTo>
                    <a:pt x="1639023" y="2097506"/>
                  </a:lnTo>
                  <a:lnTo>
                    <a:pt x="1638007" y="2097506"/>
                  </a:lnTo>
                  <a:lnTo>
                    <a:pt x="1637055" y="2095982"/>
                  </a:lnTo>
                  <a:lnTo>
                    <a:pt x="1628000" y="2081479"/>
                  </a:lnTo>
                  <a:lnTo>
                    <a:pt x="1613560" y="2069503"/>
                  </a:lnTo>
                  <a:lnTo>
                    <a:pt x="1596364" y="2061997"/>
                  </a:lnTo>
                  <a:lnTo>
                    <a:pt x="1578063" y="2059406"/>
                  </a:lnTo>
                  <a:lnTo>
                    <a:pt x="1532077" y="2073795"/>
                  </a:lnTo>
                  <a:lnTo>
                    <a:pt x="1506181" y="2109698"/>
                  </a:lnTo>
                  <a:lnTo>
                    <a:pt x="1494764" y="2156282"/>
                  </a:lnTo>
                  <a:lnTo>
                    <a:pt x="1492211" y="2202662"/>
                  </a:lnTo>
                  <a:lnTo>
                    <a:pt x="1497025" y="2261057"/>
                  </a:lnTo>
                  <a:lnTo>
                    <a:pt x="1512468" y="2306294"/>
                  </a:lnTo>
                  <a:lnTo>
                    <a:pt x="1540002" y="2335542"/>
                  </a:lnTo>
                  <a:lnTo>
                    <a:pt x="1581111" y="2345918"/>
                  </a:lnTo>
                  <a:lnTo>
                    <a:pt x="1601965" y="2342426"/>
                  </a:lnTo>
                  <a:lnTo>
                    <a:pt x="1619529" y="2333218"/>
                  </a:lnTo>
                  <a:lnTo>
                    <a:pt x="1632623" y="2320201"/>
                  </a:lnTo>
                  <a:lnTo>
                    <a:pt x="1638020" y="2309342"/>
                  </a:lnTo>
                  <a:lnTo>
                    <a:pt x="1640039" y="2305278"/>
                  </a:lnTo>
                  <a:lnTo>
                    <a:pt x="1641055" y="2305278"/>
                  </a:lnTo>
                  <a:lnTo>
                    <a:pt x="1641055" y="2338806"/>
                  </a:lnTo>
                  <a:lnTo>
                    <a:pt x="1681695" y="2338806"/>
                  </a:lnTo>
                  <a:lnTo>
                    <a:pt x="1681695" y="2305278"/>
                  </a:lnTo>
                  <a:lnTo>
                    <a:pt x="1681695" y="2097506"/>
                  </a:lnTo>
                  <a:lnTo>
                    <a:pt x="1681695" y="1976094"/>
                  </a:lnTo>
                  <a:close/>
                </a:path>
                <a:path w="13077825" h="3467734">
                  <a:moveTo>
                    <a:pt x="1792947" y="843254"/>
                  </a:moveTo>
                  <a:lnTo>
                    <a:pt x="1788883" y="841222"/>
                  </a:lnTo>
                  <a:lnTo>
                    <a:pt x="1782787" y="840206"/>
                  </a:lnTo>
                  <a:lnTo>
                    <a:pt x="1774151" y="840206"/>
                  </a:lnTo>
                  <a:lnTo>
                    <a:pt x="1753577" y="844029"/>
                  </a:lnTo>
                  <a:lnTo>
                    <a:pt x="1737639" y="854367"/>
                  </a:lnTo>
                  <a:lnTo>
                    <a:pt x="1725218" y="869569"/>
                  </a:lnTo>
                  <a:lnTo>
                    <a:pt x="1715223" y="887958"/>
                  </a:lnTo>
                  <a:lnTo>
                    <a:pt x="1714207" y="887958"/>
                  </a:lnTo>
                  <a:lnTo>
                    <a:pt x="1714207" y="847318"/>
                  </a:lnTo>
                  <a:lnTo>
                    <a:pt x="1671535" y="847318"/>
                  </a:lnTo>
                  <a:lnTo>
                    <a:pt x="1671535" y="1119606"/>
                  </a:lnTo>
                  <a:lnTo>
                    <a:pt x="1714207" y="1119606"/>
                  </a:lnTo>
                  <a:lnTo>
                    <a:pt x="1714207" y="947394"/>
                  </a:lnTo>
                  <a:lnTo>
                    <a:pt x="1719935" y="918451"/>
                  </a:lnTo>
                  <a:lnTo>
                    <a:pt x="1734146" y="898372"/>
                  </a:lnTo>
                  <a:lnTo>
                    <a:pt x="1750352" y="887958"/>
                  </a:lnTo>
                  <a:lnTo>
                    <a:pt x="1752358" y="886675"/>
                  </a:lnTo>
                  <a:lnTo>
                    <a:pt x="1770087" y="882878"/>
                  </a:lnTo>
                  <a:lnTo>
                    <a:pt x="1783803" y="882878"/>
                  </a:lnTo>
                  <a:lnTo>
                    <a:pt x="1788883" y="884402"/>
                  </a:lnTo>
                  <a:lnTo>
                    <a:pt x="1792947" y="884910"/>
                  </a:lnTo>
                  <a:lnTo>
                    <a:pt x="1792947" y="882878"/>
                  </a:lnTo>
                  <a:lnTo>
                    <a:pt x="1792947" y="843254"/>
                  </a:lnTo>
                  <a:close/>
                </a:path>
                <a:path w="13077825" h="3467734">
                  <a:moveTo>
                    <a:pt x="1916391" y="2190470"/>
                  </a:moveTo>
                  <a:lnTo>
                    <a:pt x="1915502" y="2174214"/>
                  </a:lnTo>
                  <a:lnTo>
                    <a:pt x="1913902" y="2145131"/>
                  </a:lnTo>
                  <a:lnTo>
                    <a:pt x="1902167" y="2102840"/>
                  </a:lnTo>
                  <a:lnTo>
                    <a:pt x="1893493" y="2092934"/>
                  </a:lnTo>
                  <a:lnTo>
                    <a:pt x="1874812" y="2071598"/>
                  </a:lnTo>
                  <a:lnTo>
                    <a:pt x="1871687" y="2070836"/>
                  </a:lnTo>
                  <a:lnTo>
                    <a:pt x="1871687" y="2159482"/>
                  </a:lnTo>
                  <a:lnTo>
                    <a:pt x="1871687" y="2174214"/>
                  </a:lnTo>
                  <a:lnTo>
                    <a:pt x="1774659" y="2174214"/>
                  </a:lnTo>
                  <a:lnTo>
                    <a:pt x="1774659" y="2164054"/>
                  </a:lnTo>
                  <a:lnTo>
                    <a:pt x="1776145" y="2146084"/>
                  </a:lnTo>
                  <a:lnTo>
                    <a:pt x="1782787" y="2122398"/>
                  </a:lnTo>
                  <a:lnTo>
                    <a:pt x="1797799" y="2101761"/>
                  </a:lnTo>
                  <a:lnTo>
                    <a:pt x="1824443" y="2092934"/>
                  </a:lnTo>
                  <a:lnTo>
                    <a:pt x="1847900" y="2099043"/>
                  </a:lnTo>
                  <a:lnTo>
                    <a:pt x="1862353" y="2114778"/>
                  </a:lnTo>
                  <a:lnTo>
                    <a:pt x="1869668" y="2136229"/>
                  </a:lnTo>
                  <a:lnTo>
                    <a:pt x="1871687" y="2159482"/>
                  </a:lnTo>
                  <a:lnTo>
                    <a:pt x="1871687" y="2070836"/>
                  </a:lnTo>
                  <a:lnTo>
                    <a:pt x="1825459" y="2059406"/>
                  </a:lnTo>
                  <a:lnTo>
                    <a:pt x="1783181" y="2068195"/>
                  </a:lnTo>
                  <a:lnTo>
                    <a:pt x="1755089" y="2091626"/>
                  </a:lnTo>
                  <a:lnTo>
                    <a:pt x="1738439" y="2125357"/>
                  </a:lnTo>
                  <a:lnTo>
                    <a:pt x="1730476" y="2165007"/>
                  </a:lnTo>
                  <a:lnTo>
                    <a:pt x="1728431" y="2206218"/>
                  </a:lnTo>
                  <a:lnTo>
                    <a:pt x="1733765" y="2267699"/>
                  </a:lnTo>
                  <a:lnTo>
                    <a:pt x="1750529" y="2311311"/>
                  </a:lnTo>
                  <a:lnTo>
                    <a:pt x="1779866" y="2337308"/>
                  </a:lnTo>
                  <a:lnTo>
                    <a:pt x="1822919" y="2345918"/>
                  </a:lnTo>
                  <a:lnTo>
                    <a:pt x="1868716" y="2334907"/>
                  </a:lnTo>
                  <a:lnTo>
                    <a:pt x="1892541" y="2312390"/>
                  </a:lnTo>
                  <a:lnTo>
                    <a:pt x="1896643" y="2308517"/>
                  </a:lnTo>
                  <a:lnTo>
                    <a:pt x="1910575" y="2276691"/>
                  </a:lnTo>
                  <a:lnTo>
                    <a:pt x="1914359" y="2249398"/>
                  </a:lnTo>
                  <a:lnTo>
                    <a:pt x="1871687" y="2249398"/>
                  </a:lnTo>
                  <a:lnTo>
                    <a:pt x="1870176" y="2268029"/>
                  </a:lnTo>
                  <a:lnTo>
                    <a:pt x="1863813" y="2288705"/>
                  </a:lnTo>
                  <a:lnTo>
                    <a:pt x="1849831" y="2305481"/>
                  </a:lnTo>
                  <a:lnTo>
                    <a:pt x="1825459" y="2312390"/>
                  </a:lnTo>
                  <a:lnTo>
                    <a:pt x="1795208" y="2301964"/>
                  </a:lnTo>
                  <a:lnTo>
                    <a:pt x="1779676" y="2275878"/>
                  </a:lnTo>
                  <a:lnTo>
                    <a:pt x="1773948" y="2241880"/>
                  </a:lnTo>
                  <a:lnTo>
                    <a:pt x="1773135" y="2207742"/>
                  </a:lnTo>
                  <a:lnTo>
                    <a:pt x="1916391" y="2207742"/>
                  </a:lnTo>
                  <a:lnTo>
                    <a:pt x="1916391" y="2190470"/>
                  </a:lnTo>
                  <a:close/>
                </a:path>
                <a:path w="13077825" h="3467734">
                  <a:moveTo>
                    <a:pt x="1959813" y="1650974"/>
                  </a:moveTo>
                  <a:lnTo>
                    <a:pt x="1938731" y="1596237"/>
                  </a:lnTo>
                  <a:lnTo>
                    <a:pt x="1893265" y="1574266"/>
                  </a:lnTo>
                  <a:lnTo>
                    <a:pt x="1868639" y="1566633"/>
                  </a:lnTo>
                  <a:lnTo>
                    <a:pt x="1847164" y="1557820"/>
                  </a:lnTo>
                  <a:lnTo>
                    <a:pt x="1831962" y="1544904"/>
                  </a:lnTo>
                  <a:lnTo>
                    <a:pt x="1826209" y="1524990"/>
                  </a:lnTo>
                  <a:lnTo>
                    <a:pt x="1831174" y="1502410"/>
                  </a:lnTo>
                  <a:lnTo>
                    <a:pt x="1843163" y="1489875"/>
                  </a:lnTo>
                  <a:lnTo>
                    <a:pt x="1857705" y="1484490"/>
                  </a:lnTo>
                  <a:lnTo>
                    <a:pt x="1870405" y="1483334"/>
                  </a:lnTo>
                  <a:lnTo>
                    <a:pt x="1889747" y="1486814"/>
                  </a:lnTo>
                  <a:lnTo>
                    <a:pt x="1902091" y="1497050"/>
                  </a:lnTo>
                  <a:lnTo>
                    <a:pt x="1908619" y="1513763"/>
                  </a:lnTo>
                  <a:lnTo>
                    <a:pt x="1910537" y="1536674"/>
                  </a:lnTo>
                  <a:lnTo>
                    <a:pt x="1953209" y="1536674"/>
                  </a:lnTo>
                  <a:lnTo>
                    <a:pt x="1951405" y="1509598"/>
                  </a:lnTo>
                  <a:lnTo>
                    <a:pt x="1942249" y="1483334"/>
                  </a:lnTo>
                  <a:lnTo>
                    <a:pt x="1941525" y="1481239"/>
                  </a:lnTo>
                  <a:lnTo>
                    <a:pt x="1916772" y="1458874"/>
                  </a:lnTo>
                  <a:lnTo>
                    <a:pt x="1870405" y="1449806"/>
                  </a:lnTo>
                  <a:lnTo>
                    <a:pt x="1836889" y="1454416"/>
                  </a:lnTo>
                  <a:lnTo>
                    <a:pt x="1809254" y="1468348"/>
                  </a:lnTo>
                  <a:lnTo>
                    <a:pt x="1790458" y="1491818"/>
                  </a:lnTo>
                  <a:lnTo>
                    <a:pt x="1783537" y="1524990"/>
                  </a:lnTo>
                  <a:lnTo>
                    <a:pt x="1789366" y="1559064"/>
                  </a:lnTo>
                  <a:lnTo>
                    <a:pt x="1804682" y="1580362"/>
                  </a:lnTo>
                  <a:lnTo>
                    <a:pt x="1826183" y="1593291"/>
                  </a:lnTo>
                  <a:lnTo>
                    <a:pt x="1850593" y="1602206"/>
                  </a:lnTo>
                  <a:lnTo>
                    <a:pt x="1874697" y="1610220"/>
                  </a:lnTo>
                  <a:lnTo>
                    <a:pt x="1896059" y="1620177"/>
                  </a:lnTo>
                  <a:lnTo>
                    <a:pt x="1911311" y="1634998"/>
                  </a:lnTo>
                  <a:lnTo>
                    <a:pt x="1917141" y="1657578"/>
                  </a:lnTo>
                  <a:lnTo>
                    <a:pt x="1911997" y="1680933"/>
                  </a:lnTo>
                  <a:lnTo>
                    <a:pt x="1899666" y="1694662"/>
                  </a:lnTo>
                  <a:lnTo>
                    <a:pt x="1884768" y="1701152"/>
                  </a:lnTo>
                  <a:lnTo>
                    <a:pt x="1871929" y="1702790"/>
                  </a:lnTo>
                  <a:lnTo>
                    <a:pt x="1846199" y="1697596"/>
                  </a:lnTo>
                  <a:lnTo>
                    <a:pt x="1830717" y="1683677"/>
                  </a:lnTo>
                  <a:lnTo>
                    <a:pt x="1823135" y="1663573"/>
                  </a:lnTo>
                  <a:lnTo>
                    <a:pt x="1821129" y="1639798"/>
                  </a:lnTo>
                  <a:lnTo>
                    <a:pt x="1778457" y="1639798"/>
                  </a:lnTo>
                  <a:lnTo>
                    <a:pt x="1780057" y="1666671"/>
                  </a:lnTo>
                  <a:lnTo>
                    <a:pt x="1790522" y="1698536"/>
                  </a:lnTo>
                  <a:lnTo>
                    <a:pt x="1818309" y="1725168"/>
                  </a:lnTo>
                  <a:lnTo>
                    <a:pt x="1871929" y="1736318"/>
                  </a:lnTo>
                  <a:lnTo>
                    <a:pt x="1907082" y="1730984"/>
                  </a:lnTo>
                  <a:lnTo>
                    <a:pt x="1934921" y="1714982"/>
                  </a:lnTo>
                  <a:lnTo>
                    <a:pt x="1943277" y="1702790"/>
                  </a:lnTo>
                  <a:lnTo>
                    <a:pt x="1953221" y="1688312"/>
                  </a:lnTo>
                  <a:lnTo>
                    <a:pt x="1959813" y="1650974"/>
                  </a:lnTo>
                  <a:close/>
                </a:path>
                <a:path w="13077825" h="3467734">
                  <a:moveTo>
                    <a:pt x="2012911" y="1089634"/>
                  </a:moveTo>
                  <a:lnTo>
                    <a:pt x="2010879" y="1091158"/>
                  </a:lnTo>
                  <a:lnTo>
                    <a:pt x="2008339" y="1092174"/>
                  </a:lnTo>
                  <a:lnTo>
                    <a:pt x="2002751" y="1092174"/>
                  </a:lnTo>
                  <a:lnTo>
                    <a:pt x="1989543" y="971270"/>
                  </a:lnTo>
                  <a:lnTo>
                    <a:pt x="1989543" y="918438"/>
                  </a:lnTo>
                  <a:lnTo>
                    <a:pt x="1988248" y="894219"/>
                  </a:lnTo>
                  <a:lnTo>
                    <a:pt x="1980996" y="873734"/>
                  </a:lnTo>
                  <a:lnTo>
                    <a:pt x="1979193" y="868654"/>
                  </a:lnTo>
                  <a:lnTo>
                    <a:pt x="1954606" y="848436"/>
                  </a:lnTo>
                  <a:lnTo>
                    <a:pt x="1906739" y="840206"/>
                  </a:lnTo>
                  <a:lnTo>
                    <a:pt x="1865020" y="845527"/>
                  </a:lnTo>
                  <a:lnTo>
                    <a:pt x="1836635" y="861860"/>
                  </a:lnTo>
                  <a:lnTo>
                    <a:pt x="1820443" y="889711"/>
                  </a:lnTo>
                  <a:lnTo>
                    <a:pt x="1815299" y="929614"/>
                  </a:lnTo>
                  <a:lnTo>
                    <a:pt x="1857971" y="929614"/>
                  </a:lnTo>
                  <a:lnTo>
                    <a:pt x="1857971" y="927074"/>
                  </a:lnTo>
                  <a:lnTo>
                    <a:pt x="1858695" y="914450"/>
                  </a:lnTo>
                  <a:lnTo>
                    <a:pt x="1863813" y="896594"/>
                  </a:lnTo>
                  <a:lnTo>
                    <a:pt x="1877682" y="880643"/>
                  </a:lnTo>
                  <a:lnTo>
                    <a:pt x="1904707" y="873734"/>
                  </a:lnTo>
                  <a:lnTo>
                    <a:pt x="1923529" y="876363"/>
                  </a:lnTo>
                  <a:lnTo>
                    <a:pt x="1937219" y="884085"/>
                  </a:lnTo>
                  <a:lnTo>
                    <a:pt x="1945563" y="896670"/>
                  </a:lnTo>
                  <a:lnTo>
                    <a:pt x="1948395" y="913866"/>
                  </a:lnTo>
                  <a:lnTo>
                    <a:pt x="1947976" y="928370"/>
                  </a:lnTo>
                  <a:lnTo>
                    <a:pt x="1946871" y="932040"/>
                  </a:lnTo>
                  <a:lnTo>
                    <a:pt x="1946871" y="971270"/>
                  </a:lnTo>
                  <a:lnTo>
                    <a:pt x="1946871" y="1041374"/>
                  </a:lnTo>
                  <a:lnTo>
                    <a:pt x="1942299" y="1061478"/>
                  </a:lnTo>
                  <a:lnTo>
                    <a:pt x="1930107" y="1077950"/>
                  </a:lnTo>
                  <a:lnTo>
                    <a:pt x="1912581" y="1089101"/>
                  </a:lnTo>
                  <a:lnTo>
                    <a:pt x="1892007" y="1093190"/>
                  </a:lnTo>
                  <a:lnTo>
                    <a:pt x="1873758" y="1089812"/>
                  </a:lnTo>
                  <a:lnTo>
                    <a:pt x="1861845" y="1080300"/>
                  </a:lnTo>
                  <a:lnTo>
                    <a:pt x="1855355" y="1065542"/>
                  </a:lnTo>
                  <a:lnTo>
                    <a:pt x="1853399" y="1046454"/>
                  </a:lnTo>
                  <a:lnTo>
                    <a:pt x="1854720" y="1030846"/>
                  </a:lnTo>
                  <a:lnTo>
                    <a:pt x="1891360" y="995273"/>
                  </a:lnTo>
                  <a:lnTo>
                    <a:pt x="1911502" y="988796"/>
                  </a:lnTo>
                  <a:lnTo>
                    <a:pt x="1931162" y="981557"/>
                  </a:lnTo>
                  <a:lnTo>
                    <a:pt x="1946871" y="971270"/>
                  </a:lnTo>
                  <a:lnTo>
                    <a:pt x="1946871" y="932040"/>
                  </a:lnTo>
                  <a:lnTo>
                    <a:pt x="1944712" y="939203"/>
                  </a:lnTo>
                  <a:lnTo>
                    <a:pt x="1935530" y="947661"/>
                  </a:lnTo>
                  <a:lnTo>
                    <a:pt x="1917407" y="955014"/>
                  </a:lnTo>
                  <a:lnTo>
                    <a:pt x="1860003" y="972286"/>
                  </a:lnTo>
                  <a:lnTo>
                    <a:pt x="1837194" y="983107"/>
                  </a:lnTo>
                  <a:lnTo>
                    <a:pt x="1821205" y="999401"/>
                  </a:lnTo>
                  <a:lnTo>
                    <a:pt x="1811782" y="1020940"/>
                  </a:lnTo>
                  <a:lnTo>
                    <a:pt x="1808695" y="1047470"/>
                  </a:lnTo>
                  <a:lnTo>
                    <a:pt x="1813140" y="1080427"/>
                  </a:lnTo>
                  <a:lnTo>
                    <a:pt x="1826729" y="1105382"/>
                  </a:lnTo>
                  <a:lnTo>
                    <a:pt x="1849843" y="1121194"/>
                  </a:lnTo>
                  <a:lnTo>
                    <a:pt x="1882863" y="1126718"/>
                  </a:lnTo>
                  <a:lnTo>
                    <a:pt x="1902104" y="1124038"/>
                  </a:lnTo>
                  <a:lnTo>
                    <a:pt x="1920201" y="1116304"/>
                  </a:lnTo>
                  <a:lnTo>
                    <a:pt x="1936013" y="1103998"/>
                  </a:lnTo>
                  <a:lnTo>
                    <a:pt x="1944179" y="1093190"/>
                  </a:lnTo>
                  <a:lnTo>
                    <a:pt x="1948395" y="1087602"/>
                  </a:lnTo>
                  <a:lnTo>
                    <a:pt x="1949411" y="1087602"/>
                  </a:lnTo>
                  <a:lnTo>
                    <a:pt x="1953869" y="1107871"/>
                  </a:lnTo>
                  <a:lnTo>
                    <a:pt x="1963381" y="1118273"/>
                  </a:lnTo>
                  <a:lnTo>
                    <a:pt x="1975561" y="1122108"/>
                  </a:lnTo>
                  <a:lnTo>
                    <a:pt x="1988019" y="1122654"/>
                  </a:lnTo>
                  <a:lnTo>
                    <a:pt x="1998687" y="1122654"/>
                  </a:lnTo>
                  <a:lnTo>
                    <a:pt x="2009355" y="1120622"/>
                  </a:lnTo>
                  <a:lnTo>
                    <a:pt x="2012911" y="1120114"/>
                  </a:lnTo>
                  <a:lnTo>
                    <a:pt x="2012911" y="1092174"/>
                  </a:lnTo>
                  <a:lnTo>
                    <a:pt x="2012911" y="1089634"/>
                  </a:lnTo>
                  <a:close/>
                </a:path>
                <a:path w="13077825" h="3467734">
                  <a:moveTo>
                    <a:pt x="2045665" y="1456918"/>
                  </a:moveTo>
                  <a:lnTo>
                    <a:pt x="2002993" y="1456918"/>
                  </a:lnTo>
                  <a:lnTo>
                    <a:pt x="2002993" y="1729206"/>
                  </a:lnTo>
                  <a:lnTo>
                    <a:pt x="2045665" y="1729206"/>
                  </a:lnTo>
                  <a:lnTo>
                    <a:pt x="2045665" y="1456918"/>
                  </a:lnTo>
                  <a:close/>
                </a:path>
                <a:path w="13077825" h="3467734">
                  <a:moveTo>
                    <a:pt x="2045665" y="1366494"/>
                  </a:moveTo>
                  <a:lnTo>
                    <a:pt x="2002993" y="1366494"/>
                  </a:lnTo>
                  <a:lnTo>
                    <a:pt x="2002993" y="1415262"/>
                  </a:lnTo>
                  <a:lnTo>
                    <a:pt x="2045665" y="1415262"/>
                  </a:lnTo>
                  <a:lnTo>
                    <a:pt x="2045665" y="1366494"/>
                  </a:lnTo>
                  <a:close/>
                </a:path>
                <a:path w="13077825" h="3467734">
                  <a:moveTo>
                    <a:pt x="2084539" y="2062454"/>
                  </a:moveTo>
                  <a:lnTo>
                    <a:pt x="2080475" y="2060422"/>
                  </a:lnTo>
                  <a:lnTo>
                    <a:pt x="2074379" y="2059406"/>
                  </a:lnTo>
                  <a:lnTo>
                    <a:pt x="2065743" y="2059406"/>
                  </a:lnTo>
                  <a:lnTo>
                    <a:pt x="2045182" y="2063229"/>
                  </a:lnTo>
                  <a:lnTo>
                    <a:pt x="2029231" y="2073567"/>
                  </a:lnTo>
                  <a:lnTo>
                    <a:pt x="2016810" y="2088769"/>
                  </a:lnTo>
                  <a:lnTo>
                    <a:pt x="2006815" y="2107158"/>
                  </a:lnTo>
                  <a:lnTo>
                    <a:pt x="2005799" y="2107158"/>
                  </a:lnTo>
                  <a:lnTo>
                    <a:pt x="2005799" y="2066518"/>
                  </a:lnTo>
                  <a:lnTo>
                    <a:pt x="1963127" y="2066518"/>
                  </a:lnTo>
                  <a:lnTo>
                    <a:pt x="1963127" y="2338806"/>
                  </a:lnTo>
                  <a:lnTo>
                    <a:pt x="2005799" y="2338806"/>
                  </a:lnTo>
                  <a:lnTo>
                    <a:pt x="2005799" y="2166594"/>
                  </a:lnTo>
                  <a:lnTo>
                    <a:pt x="2011527" y="2137651"/>
                  </a:lnTo>
                  <a:lnTo>
                    <a:pt x="2025738" y="2117572"/>
                  </a:lnTo>
                  <a:lnTo>
                    <a:pt x="2041944" y="2107158"/>
                  </a:lnTo>
                  <a:lnTo>
                    <a:pt x="2043950" y="2105876"/>
                  </a:lnTo>
                  <a:lnTo>
                    <a:pt x="2061679" y="2102078"/>
                  </a:lnTo>
                  <a:lnTo>
                    <a:pt x="2075395" y="2102078"/>
                  </a:lnTo>
                  <a:lnTo>
                    <a:pt x="2080475" y="2103602"/>
                  </a:lnTo>
                  <a:lnTo>
                    <a:pt x="2084539" y="2104110"/>
                  </a:lnTo>
                  <a:lnTo>
                    <a:pt x="2084539" y="2102078"/>
                  </a:lnTo>
                  <a:lnTo>
                    <a:pt x="2084539" y="2062454"/>
                  </a:lnTo>
                  <a:close/>
                </a:path>
                <a:path w="13077825" h="3467734">
                  <a:moveTo>
                    <a:pt x="2226767" y="756894"/>
                  </a:moveTo>
                  <a:lnTo>
                    <a:pt x="2186635" y="756894"/>
                  </a:lnTo>
                  <a:lnTo>
                    <a:pt x="2186635" y="983462"/>
                  </a:lnTo>
                  <a:lnTo>
                    <a:pt x="2184628" y="1026490"/>
                  </a:lnTo>
                  <a:lnTo>
                    <a:pt x="2176729" y="1060234"/>
                  </a:lnTo>
                  <a:lnTo>
                    <a:pt x="2160054" y="1082255"/>
                  </a:lnTo>
                  <a:lnTo>
                    <a:pt x="2131771" y="1090142"/>
                  </a:lnTo>
                  <a:lnTo>
                    <a:pt x="2107488" y="1082624"/>
                  </a:lnTo>
                  <a:lnTo>
                    <a:pt x="2092210" y="1061186"/>
                  </a:lnTo>
                  <a:lnTo>
                    <a:pt x="2084260" y="1027569"/>
                  </a:lnTo>
                  <a:lnTo>
                    <a:pt x="2081987" y="983462"/>
                  </a:lnTo>
                  <a:lnTo>
                    <a:pt x="2084260" y="939368"/>
                  </a:lnTo>
                  <a:lnTo>
                    <a:pt x="2092210" y="905738"/>
                  </a:lnTo>
                  <a:lnTo>
                    <a:pt x="2107488" y="884313"/>
                  </a:lnTo>
                  <a:lnTo>
                    <a:pt x="2131771" y="876782"/>
                  </a:lnTo>
                  <a:lnTo>
                    <a:pt x="2159838" y="886028"/>
                  </a:lnTo>
                  <a:lnTo>
                    <a:pt x="2176538" y="910310"/>
                  </a:lnTo>
                  <a:lnTo>
                    <a:pt x="2184565" y="944511"/>
                  </a:lnTo>
                  <a:lnTo>
                    <a:pt x="2186635" y="983462"/>
                  </a:lnTo>
                  <a:lnTo>
                    <a:pt x="2186635" y="756894"/>
                  </a:lnTo>
                  <a:lnTo>
                    <a:pt x="2184095" y="756894"/>
                  </a:lnTo>
                  <a:lnTo>
                    <a:pt x="2184095" y="878306"/>
                  </a:lnTo>
                  <a:lnTo>
                    <a:pt x="2183079" y="878306"/>
                  </a:lnTo>
                  <a:lnTo>
                    <a:pt x="2182126" y="876782"/>
                  </a:lnTo>
                  <a:lnTo>
                    <a:pt x="2173071" y="862279"/>
                  </a:lnTo>
                  <a:lnTo>
                    <a:pt x="2158631" y="850303"/>
                  </a:lnTo>
                  <a:lnTo>
                    <a:pt x="2141423" y="842797"/>
                  </a:lnTo>
                  <a:lnTo>
                    <a:pt x="2123135" y="840206"/>
                  </a:lnTo>
                  <a:lnTo>
                    <a:pt x="2077148" y="854595"/>
                  </a:lnTo>
                  <a:lnTo>
                    <a:pt x="2051253" y="890498"/>
                  </a:lnTo>
                  <a:lnTo>
                    <a:pt x="2039835" y="937082"/>
                  </a:lnTo>
                  <a:lnTo>
                    <a:pt x="2037283" y="983462"/>
                  </a:lnTo>
                  <a:lnTo>
                    <a:pt x="2042096" y="1041857"/>
                  </a:lnTo>
                  <a:lnTo>
                    <a:pt x="2057539" y="1087094"/>
                  </a:lnTo>
                  <a:lnTo>
                    <a:pt x="2085073" y="1116342"/>
                  </a:lnTo>
                  <a:lnTo>
                    <a:pt x="2126183" y="1126718"/>
                  </a:lnTo>
                  <a:lnTo>
                    <a:pt x="2147036" y="1123226"/>
                  </a:lnTo>
                  <a:lnTo>
                    <a:pt x="2164600" y="1114018"/>
                  </a:lnTo>
                  <a:lnTo>
                    <a:pt x="2177681" y="1101001"/>
                  </a:lnTo>
                  <a:lnTo>
                    <a:pt x="2183092" y="1090142"/>
                  </a:lnTo>
                  <a:lnTo>
                    <a:pt x="2185111" y="1086078"/>
                  </a:lnTo>
                  <a:lnTo>
                    <a:pt x="2186127" y="1086078"/>
                  </a:lnTo>
                  <a:lnTo>
                    <a:pt x="2186127" y="1119606"/>
                  </a:lnTo>
                  <a:lnTo>
                    <a:pt x="2226767" y="1119606"/>
                  </a:lnTo>
                  <a:lnTo>
                    <a:pt x="2226767" y="1086078"/>
                  </a:lnTo>
                  <a:lnTo>
                    <a:pt x="2226767" y="878306"/>
                  </a:lnTo>
                  <a:lnTo>
                    <a:pt x="2226767" y="756894"/>
                  </a:lnTo>
                  <a:close/>
                </a:path>
                <a:path w="13077825" h="3467734">
                  <a:moveTo>
                    <a:pt x="2283409" y="1536166"/>
                  </a:moveTo>
                  <a:lnTo>
                    <a:pt x="2282279" y="1508963"/>
                  </a:lnTo>
                  <a:lnTo>
                    <a:pt x="2276005" y="1486382"/>
                  </a:lnTo>
                  <a:lnTo>
                    <a:pt x="2274455" y="1480794"/>
                  </a:lnTo>
                  <a:lnTo>
                    <a:pt x="2253183" y="1458734"/>
                  </a:lnTo>
                  <a:lnTo>
                    <a:pt x="2211781" y="1449806"/>
                  </a:lnTo>
                  <a:lnTo>
                    <a:pt x="2191956" y="1452422"/>
                  </a:lnTo>
                  <a:lnTo>
                    <a:pt x="2173236" y="1460030"/>
                  </a:lnTo>
                  <a:lnTo>
                    <a:pt x="2157272" y="1472311"/>
                  </a:lnTo>
                  <a:lnTo>
                    <a:pt x="2145741" y="1488922"/>
                  </a:lnTo>
                  <a:lnTo>
                    <a:pt x="2144725" y="1488922"/>
                  </a:lnTo>
                  <a:lnTo>
                    <a:pt x="2144725" y="1456918"/>
                  </a:lnTo>
                  <a:lnTo>
                    <a:pt x="2104085" y="1456918"/>
                  </a:lnTo>
                  <a:lnTo>
                    <a:pt x="2104085" y="1729206"/>
                  </a:lnTo>
                  <a:lnTo>
                    <a:pt x="2146757" y="1729206"/>
                  </a:lnTo>
                  <a:lnTo>
                    <a:pt x="2146757" y="1541246"/>
                  </a:lnTo>
                  <a:lnTo>
                    <a:pt x="2151951" y="1516176"/>
                  </a:lnTo>
                  <a:lnTo>
                    <a:pt x="2165108" y="1499146"/>
                  </a:lnTo>
                  <a:lnTo>
                    <a:pt x="2182545" y="1489456"/>
                  </a:lnTo>
                  <a:lnTo>
                    <a:pt x="2185670" y="1488922"/>
                  </a:lnTo>
                  <a:lnTo>
                    <a:pt x="2200605" y="1486382"/>
                  </a:lnTo>
                  <a:lnTo>
                    <a:pt x="2223160" y="1492021"/>
                  </a:lnTo>
                  <a:lnTo>
                    <a:pt x="2235149" y="1506004"/>
                  </a:lnTo>
                  <a:lnTo>
                    <a:pt x="2239886" y="1523885"/>
                  </a:lnTo>
                  <a:lnTo>
                    <a:pt x="2240737" y="1541246"/>
                  </a:lnTo>
                  <a:lnTo>
                    <a:pt x="2240737" y="1729206"/>
                  </a:lnTo>
                  <a:lnTo>
                    <a:pt x="2283409" y="1729206"/>
                  </a:lnTo>
                  <a:lnTo>
                    <a:pt x="2283409" y="1536166"/>
                  </a:lnTo>
                  <a:close/>
                </a:path>
                <a:path w="13077825" h="3467734">
                  <a:moveTo>
                    <a:pt x="2304491" y="2308834"/>
                  </a:moveTo>
                  <a:lnTo>
                    <a:pt x="2302459" y="2310358"/>
                  </a:lnTo>
                  <a:lnTo>
                    <a:pt x="2299919" y="2311374"/>
                  </a:lnTo>
                  <a:lnTo>
                    <a:pt x="2294331" y="2311374"/>
                  </a:lnTo>
                  <a:lnTo>
                    <a:pt x="2286482" y="2309609"/>
                  </a:lnTo>
                  <a:lnTo>
                    <a:pt x="2284196" y="2306802"/>
                  </a:lnTo>
                  <a:lnTo>
                    <a:pt x="2282583" y="2304834"/>
                  </a:lnTo>
                  <a:lnTo>
                    <a:pt x="2281263" y="2297874"/>
                  </a:lnTo>
                  <a:lnTo>
                    <a:pt x="2281123" y="2190470"/>
                  </a:lnTo>
                  <a:lnTo>
                    <a:pt x="2281123" y="2137638"/>
                  </a:lnTo>
                  <a:lnTo>
                    <a:pt x="2279827" y="2113419"/>
                  </a:lnTo>
                  <a:lnTo>
                    <a:pt x="2272576" y="2092934"/>
                  </a:lnTo>
                  <a:lnTo>
                    <a:pt x="2270772" y="2087854"/>
                  </a:lnTo>
                  <a:lnTo>
                    <a:pt x="2246185" y="2067636"/>
                  </a:lnTo>
                  <a:lnTo>
                    <a:pt x="2198319" y="2059406"/>
                  </a:lnTo>
                  <a:lnTo>
                    <a:pt x="2156599" y="2064727"/>
                  </a:lnTo>
                  <a:lnTo>
                    <a:pt x="2128215" y="2081060"/>
                  </a:lnTo>
                  <a:lnTo>
                    <a:pt x="2112022" y="2108911"/>
                  </a:lnTo>
                  <a:lnTo>
                    <a:pt x="2106879" y="2148814"/>
                  </a:lnTo>
                  <a:lnTo>
                    <a:pt x="2149551" y="2148814"/>
                  </a:lnTo>
                  <a:lnTo>
                    <a:pt x="2149551" y="2146274"/>
                  </a:lnTo>
                  <a:lnTo>
                    <a:pt x="2150275" y="2133650"/>
                  </a:lnTo>
                  <a:lnTo>
                    <a:pt x="2155393" y="2115794"/>
                  </a:lnTo>
                  <a:lnTo>
                    <a:pt x="2169261" y="2099843"/>
                  </a:lnTo>
                  <a:lnTo>
                    <a:pt x="2196287" y="2092934"/>
                  </a:lnTo>
                  <a:lnTo>
                    <a:pt x="2215108" y="2095563"/>
                  </a:lnTo>
                  <a:lnTo>
                    <a:pt x="2228799" y="2103285"/>
                  </a:lnTo>
                  <a:lnTo>
                    <a:pt x="2237143" y="2115870"/>
                  </a:lnTo>
                  <a:lnTo>
                    <a:pt x="2239975" y="2133066"/>
                  </a:lnTo>
                  <a:lnTo>
                    <a:pt x="2239556" y="2147570"/>
                  </a:lnTo>
                  <a:lnTo>
                    <a:pt x="2238451" y="2151240"/>
                  </a:lnTo>
                  <a:lnTo>
                    <a:pt x="2238451" y="2190470"/>
                  </a:lnTo>
                  <a:lnTo>
                    <a:pt x="2238451" y="2260574"/>
                  </a:lnTo>
                  <a:lnTo>
                    <a:pt x="2233879" y="2280678"/>
                  </a:lnTo>
                  <a:lnTo>
                    <a:pt x="2221687" y="2297150"/>
                  </a:lnTo>
                  <a:lnTo>
                    <a:pt x="2204161" y="2308301"/>
                  </a:lnTo>
                  <a:lnTo>
                    <a:pt x="2183587" y="2312390"/>
                  </a:lnTo>
                  <a:lnTo>
                    <a:pt x="2165337" y="2309012"/>
                  </a:lnTo>
                  <a:lnTo>
                    <a:pt x="2153424" y="2299500"/>
                  </a:lnTo>
                  <a:lnTo>
                    <a:pt x="2146935" y="2284742"/>
                  </a:lnTo>
                  <a:lnTo>
                    <a:pt x="2144979" y="2265654"/>
                  </a:lnTo>
                  <a:lnTo>
                    <a:pt x="2146300" y="2250046"/>
                  </a:lnTo>
                  <a:lnTo>
                    <a:pt x="2182939" y="2214473"/>
                  </a:lnTo>
                  <a:lnTo>
                    <a:pt x="2203081" y="2207996"/>
                  </a:lnTo>
                  <a:lnTo>
                    <a:pt x="2222741" y="2200757"/>
                  </a:lnTo>
                  <a:lnTo>
                    <a:pt x="2238451" y="2190470"/>
                  </a:lnTo>
                  <a:lnTo>
                    <a:pt x="2238451" y="2151240"/>
                  </a:lnTo>
                  <a:lnTo>
                    <a:pt x="2236292" y="2158403"/>
                  </a:lnTo>
                  <a:lnTo>
                    <a:pt x="2227110" y="2166861"/>
                  </a:lnTo>
                  <a:lnTo>
                    <a:pt x="2208987" y="2174214"/>
                  </a:lnTo>
                  <a:lnTo>
                    <a:pt x="2151583" y="2191486"/>
                  </a:lnTo>
                  <a:lnTo>
                    <a:pt x="2128774" y="2202307"/>
                  </a:lnTo>
                  <a:lnTo>
                    <a:pt x="2112784" y="2218601"/>
                  </a:lnTo>
                  <a:lnTo>
                    <a:pt x="2103361" y="2240140"/>
                  </a:lnTo>
                  <a:lnTo>
                    <a:pt x="2100275" y="2266670"/>
                  </a:lnTo>
                  <a:lnTo>
                    <a:pt x="2104720" y="2299627"/>
                  </a:lnTo>
                  <a:lnTo>
                    <a:pt x="2118309" y="2324582"/>
                  </a:lnTo>
                  <a:lnTo>
                    <a:pt x="2141423" y="2340394"/>
                  </a:lnTo>
                  <a:lnTo>
                    <a:pt x="2174443" y="2345918"/>
                  </a:lnTo>
                  <a:lnTo>
                    <a:pt x="2193683" y="2343239"/>
                  </a:lnTo>
                  <a:lnTo>
                    <a:pt x="2211781" y="2335504"/>
                  </a:lnTo>
                  <a:lnTo>
                    <a:pt x="2227592" y="2323198"/>
                  </a:lnTo>
                  <a:lnTo>
                    <a:pt x="2235758" y="2312390"/>
                  </a:lnTo>
                  <a:lnTo>
                    <a:pt x="2239975" y="2306802"/>
                  </a:lnTo>
                  <a:lnTo>
                    <a:pt x="2240991" y="2306802"/>
                  </a:lnTo>
                  <a:lnTo>
                    <a:pt x="2245449" y="2327071"/>
                  </a:lnTo>
                  <a:lnTo>
                    <a:pt x="2254961" y="2337473"/>
                  </a:lnTo>
                  <a:lnTo>
                    <a:pt x="2267140" y="2341308"/>
                  </a:lnTo>
                  <a:lnTo>
                    <a:pt x="2279599" y="2341854"/>
                  </a:lnTo>
                  <a:lnTo>
                    <a:pt x="2290267" y="2341854"/>
                  </a:lnTo>
                  <a:lnTo>
                    <a:pt x="2300935" y="2339822"/>
                  </a:lnTo>
                  <a:lnTo>
                    <a:pt x="2304491" y="2339314"/>
                  </a:lnTo>
                  <a:lnTo>
                    <a:pt x="2304491" y="2311374"/>
                  </a:lnTo>
                  <a:lnTo>
                    <a:pt x="2304491" y="2308834"/>
                  </a:lnTo>
                  <a:close/>
                </a:path>
                <a:path w="13077825" h="3467734">
                  <a:moveTo>
                    <a:pt x="2460447" y="2062454"/>
                  </a:moveTo>
                  <a:lnTo>
                    <a:pt x="2456383" y="2060422"/>
                  </a:lnTo>
                  <a:lnTo>
                    <a:pt x="2450287" y="2059406"/>
                  </a:lnTo>
                  <a:lnTo>
                    <a:pt x="2441651" y="2059406"/>
                  </a:lnTo>
                  <a:lnTo>
                    <a:pt x="2421090" y="2063229"/>
                  </a:lnTo>
                  <a:lnTo>
                    <a:pt x="2405138" y="2073567"/>
                  </a:lnTo>
                  <a:lnTo>
                    <a:pt x="2392718" y="2088769"/>
                  </a:lnTo>
                  <a:lnTo>
                    <a:pt x="2382723" y="2107158"/>
                  </a:lnTo>
                  <a:lnTo>
                    <a:pt x="2381707" y="2107158"/>
                  </a:lnTo>
                  <a:lnTo>
                    <a:pt x="2381707" y="2066518"/>
                  </a:lnTo>
                  <a:lnTo>
                    <a:pt x="2339035" y="2066518"/>
                  </a:lnTo>
                  <a:lnTo>
                    <a:pt x="2339035" y="2338806"/>
                  </a:lnTo>
                  <a:lnTo>
                    <a:pt x="2381707" y="2338806"/>
                  </a:lnTo>
                  <a:lnTo>
                    <a:pt x="2381707" y="2166594"/>
                  </a:lnTo>
                  <a:lnTo>
                    <a:pt x="2387435" y="2137651"/>
                  </a:lnTo>
                  <a:lnTo>
                    <a:pt x="2401646" y="2117572"/>
                  </a:lnTo>
                  <a:lnTo>
                    <a:pt x="2417851" y="2107158"/>
                  </a:lnTo>
                  <a:lnTo>
                    <a:pt x="2419858" y="2105876"/>
                  </a:lnTo>
                  <a:lnTo>
                    <a:pt x="2437587" y="2102078"/>
                  </a:lnTo>
                  <a:lnTo>
                    <a:pt x="2451290" y="2102078"/>
                  </a:lnTo>
                  <a:lnTo>
                    <a:pt x="2456383" y="2103602"/>
                  </a:lnTo>
                  <a:lnTo>
                    <a:pt x="2460447" y="2104110"/>
                  </a:lnTo>
                  <a:lnTo>
                    <a:pt x="2460447" y="2102078"/>
                  </a:lnTo>
                  <a:lnTo>
                    <a:pt x="2460447" y="2062454"/>
                  </a:lnTo>
                  <a:close/>
                </a:path>
                <a:path w="13077825" h="3467734">
                  <a:moveTo>
                    <a:pt x="2461463" y="971270"/>
                  </a:moveTo>
                  <a:lnTo>
                    <a:pt x="2460561" y="955014"/>
                  </a:lnTo>
                  <a:lnTo>
                    <a:pt x="2458974" y="925931"/>
                  </a:lnTo>
                  <a:lnTo>
                    <a:pt x="2447239" y="883640"/>
                  </a:lnTo>
                  <a:lnTo>
                    <a:pt x="2438565" y="873734"/>
                  </a:lnTo>
                  <a:lnTo>
                    <a:pt x="2419883" y="852398"/>
                  </a:lnTo>
                  <a:lnTo>
                    <a:pt x="2416759" y="851636"/>
                  </a:lnTo>
                  <a:lnTo>
                    <a:pt x="2416759" y="940282"/>
                  </a:lnTo>
                  <a:lnTo>
                    <a:pt x="2416759" y="955014"/>
                  </a:lnTo>
                  <a:lnTo>
                    <a:pt x="2319731" y="955014"/>
                  </a:lnTo>
                  <a:lnTo>
                    <a:pt x="2319731" y="944854"/>
                  </a:lnTo>
                  <a:lnTo>
                    <a:pt x="2321217" y="926884"/>
                  </a:lnTo>
                  <a:lnTo>
                    <a:pt x="2327859" y="903198"/>
                  </a:lnTo>
                  <a:lnTo>
                    <a:pt x="2342870" y="882561"/>
                  </a:lnTo>
                  <a:lnTo>
                    <a:pt x="2369515" y="873734"/>
                  </a:lnTo>
                  <a:lnTo>
                    <a:pt x="2392972" y="879843"/>
                  </a:lnTo>
                  <a:lnTo>
                    <a:pt x="2407424" y="895578"/>
                  </a:lnTo>
                  <a:lnTo>
                    <a:pt x="2414727" y="917028"/>
                  </a:lnTo>
                  <a:lnTo>
                    <a:pt x="2416759" y="940282"/>
                  </a:lnTo>
                  <a:lnTo>
                    <a:pt x="2416759" y="851636"/>
                  </a:lnTo>
                  <a:lnTo>
                    <a:pt x="2370531" y="840206"/>
                  </a:lnTo>
                  <a:lnTo>
                    <a:pt x="2328253" y="848995"/>
                  </a:lnTo>
                  <a:lnTo>
                    <a:pt x="2300160" y="872426"/>
                  </a:lnTo>
                  <a:lnTo>
                    <a:pt x="2283510" y="906157"/>
                  </a:lnTo>
                  <a:lnTo>
                    <a:pt x="2275548" y="945807"/>
                  </a:lnTo>
                  <a:lnTo>
                    <a:pt x="2273503" y="987018"/>
                  </a:lnTo>
                  <a:lnTo>
                    <a:pt x="2278837" y="1048499"/>
                  </a:lnTo>
                  <a:lnTo>
                    <a:pt x="2295601" y="1092111"/>
                  </a:lnTo>
                  <a:lnTo>
                    <a:pt x="2324938" y="1118108"/>
                  </a:lnTo>
                  <a:lnTo>
                    <a:pt x="2367991" y="1126718"/>
                  </a:lnTo>
                  <a:lnTo>
                    <a:pt x="2413774" y="1115707"/>
                  </a:lnTo>
                  <a:lnTo>
                    <a:pt x="2437612" y="1093190"/>
                  </a:lnTo>
                  <a:lnTo>
                    <a:pt x="2441714" y="1089317"/>
                  </a:lnTo>
                  <a:lnTo>
                    <a:pt x="2455646" y="1057490"/>
                  </a:lnTo>
                  <a:lnTo>
                    <a:pt x="2459431" y="1030198"/>
                  </a:lnTo>
                  <a:lnTo>
                    <a:pt x="2416759" y="1030198"/>
                  </a:lnTo>
                  <a:lnTo>
                    <a:pt x="2415248" y="1048829"/>
                  </a:lnTo>
                  <a:lnTo>
                    <a:pt x="2408885" y="1069505"/>
                  </a:lnTo>
                  <a:lnTo>
                    <a:pt x="2394902" y="1086281"/>
                  </a:lnTo>
                  <a:lnTo>
                    <a:pt x="2370531" y="1093190"/>
                  </a:lnTo>
                  <a:lnTo>
                    <a:pt x="2340279" y="1082763"/>
                  </a:lnTo>
                  <a:lnTo>
                    <a:pt x="2324747" y="1056678"/>
                  </a:lnTo>
                  <a:lnTo>
                    <a:pt x="2319020" y="1022680"/>
                  </a:lnTo>
                  <a:lnTo>
                    <a:pt x="2318207" y="988542"/>
                  </a:lnTo>
                  <a:lnTo>
                    <a:pt x="2461463" y="988542"/>
                  </a:lnTo>
                  <a:lnTo>
                    <a:pt x="2461463" y="971270"/>
                  </a:lnTo>
                  <a:close/>
                </a:path>
                <a:path w="13077825" h="3467734">
                  <a:moveTo>
                    <a:pt x="2518613" y="1366494"/>
                  </a:moveTo>
                  <a:lnTo>
                    <a:pt x="2478481" y="1366494"/>
                  </a:lnTo>
                  <a:lnTo>
                    <a:pt x="2478481" y="1593062"/>
                  </a:lnTo>
                  <a:lnTo>
                    <a:pt x="2476474" y="1636090"/>
                  </a:lnTo>
                  <a:lnTo>
                    <a:pt x="2468575" y="1669834"/>
                  </a:lnTo>
                  <a:lnTo>
                    <a:pt x="2451900" y="1691855"/>
                  </a:lnTo>
                  <a:lnTo>
                    <a:pt x="2423617" y="1699742"/>
                  </a:lnTo>
                  <a:lnTo>
                    <a:pt x="2399334" y="1692224"/>
                  </a:lnTo>
                  <a:lnTo>
                    <a:pt x="2384056" y="1670786"/>
                  </a:lnTo>
                  <a:lnTo>
                    <a:pt x="2376106" y="1637169"/>
                  </a:lnTo>
                  <a:lnTo>
                    <a:pt x="2373833" y="1593062"/>
                  </a:lnTo>
                  <a:lnTo>
                    <a:pt x="2376106" y="1548968"/>
                  </a:lnTo>
                  <a:lnTo>
                    <a:pt x="2384056" y="1515338"/>
                  </a:lnTo>
                  <a:lnTo>
                    <a:pt x="2399334" y="1493913"/>
                  </a:lnTo>
                  <a:lnTo>
                    <a:pt x="2423617" y="1486382"/>
                  </a:lnTo>
                  <a:lnTo>
                    <a:pt x="2451684" y="1495628"/>
                  </a:lnTo>
                  <a:lnTo>
                    <a:pt x="2468384" y="1519910"/>
                  </a:lnTo>
                  <a:lnTo>
                    <a:pt x="2476398" y="1554111"/>
                  </a:lnTo>
                  <a:lnTo>
                    <a:pt x="2478481" y="1593062"/>
                  </a:lnTo>
                  <a:lnTo>
                    <a:pt x="2478481" y="1366494"/>
                  </a:lnTo>
                  <a:lnTo>
                    <a:pt x="2475941" y="1366494"/>
                  </a:lnTo>
                  <a:lnTo>
                    <a:pt x="2475941" y="1487906"/>
                  </a:lnTo>
                  <a:lnTo>
                    <a:pt x="2474925" y="1487906"/>
                  </a:lnTo>
                  <a:lnTo>
                    <a:pt x="2433269" y="1452397"/>
                  </a:lnTo>
                  <a:lnTo>
                    <a:pt x="2414981" y="1449806"/>
                  </a:lnTo>
                  <a:lnTo>
                    <a:pt x="2368981" y="1464195"/>
                  </a:lnTo>
                  <a:lnTo>
                    <a:pt x="2343099" y="1500098"/>
                  </a:lnTo>
                  <a:lnTo>
                    <a:pt x="2331682" y="1546682"/>
                  </a:lnTo>
                  <a:lnTo>
                    <a:pt x="2329129" y="1593062"/>
                  </a:lnTo>
                  <a:lnTo>
                    <a:pt x="2333942" y="1651457"/>
                  </a:lnTo>
                  <a:lnTo>
                    <a:pt x="2349385" y="1696694"/>
                  </a:lnTo>
                  <a:lnTo>
                    <a:pt x="2376919" y="1725942"/>
                  </a:lnTo>
                  <a:lnTo>
                    <a:pt x="2418029" y="1736318"/>
                  </a:lnTo>
                  <a:lnTo>
                    <a:pt x="2438870" y="1732826"/>
                  </a:lnTo>
                  <a:lnTo>
                    <a:pt x="2456446" y="1723618"/>
                  </a:lnTo>
                  <a:lnTo>
                    <a:pt x="2469527" y="1710601"/>
                  </a:lnTo>
                  <a:lnTo>
                    <a:pt x="2474925" y="1699742"/>
                  </a:lnTo>
                  <a:lnTo>
                    <a:pt x="2476957" y="1695678"/>
                  </a:lnTo>
                  <a:lnTo>
                    <a:pt x="2477973" y="1695678"/>
                  </a:lnTo>
                  <a:lnTo>
                    <a:pt x="2477973" y="1729206"/>
                  </a:lnTo>
                  <a:lnTo>
                    <a:pt x="2518613" y="1729206"/>
                  </a:lnTo>
                  <a:lnTo>
                    <a:pt x="2518613" y="1695678"/>
                  </a:lnTo>
                  <a:lnTo>
                    <a:pt x="2518613" y="1487906"/>
                  </a:lnTo>
                  <a:lnTo>
                    <a:pt x="2518613" y="1366494"/>
                  </a:lnTo>
                  <a:close/>
                </a:path>
                <a:path w="13077825" h="3467734">
                  <a:moveTo>
                    <a:pt x="2631630" y="955522"/>
                  </a:moveTo>
                  <a:lnTo>
                    <a:pt x="2507678" y="955522"/>
                  </a:lnTo>
                  <a:lnTo>
                    <a:pt x="2507678" y="995146"/>
                  </a:lnTo>
                  <a:lnTo>
                    <a:pt x="2631630" y="995146"/>
                  </a:lnTo>
                  <a:lnTo>
                    <a:pt x="2631630" y="955522"/>
                  </a:lnTo>
                  <a:close/>
                </a:path>
                <a:path w="13077825" h="3467734">
                  <a:moveTo>
                    <a:pt x="2678874" y="2202662"/>
                  </a:moveTo>
                  <a:lnTo>
                    <a:pt x="2676296" y="2156282"/>
                  </a:lnTo>
                  <a:lnTo>
                    <a:pt x="2665095" y="2109698"/>
                  </a:lnTo>
                  <a:lnTo>
                    <a:pt x="2640088" y="2073795"/>
                  </a:lnTo>
                  <a:lnTo>
                    <a:pt x="2634170" y="2071865"/>
                  </a:lnTo>
                  <a:lnTo>
                    <a:pt x="2634170" y="2202662"/>
                  </a:lnTo>
                  <a:lnTo>
                    <a:pt x="2631897" y="2245690"/>
                  </a:lnTo>
                  <a:lnTo>
                    <a:pt x="2623947" y="2279434"/>
                  </a:lnTo>
                  <a:lnTo>
                    <a:pt x="2608669" y="2301456"/>
                  </a:lnTo>
                  <a:lnTo>
                    <a:pt x="2584386" y="2309342"/>
                  </a:lnTo>
                  <a:lnTo>
                    <a:pt x="2571534" y="2305278"/>
                  </a:lnTo>
                  <a:lnTo>
                    <a:pt x="2556306" y="2300465"/>
                  </a:lnTo>
                  <a:lnTo>
                    <a:pt x="2539619" y="2276767"/>
                  </a:lnTo>
                  <a:lnTo>
                    <a:pt x="2531592" y="2242693"/>
                  </a:lnTo>
                  <a:lnTo>
                    <a:pt x="2529522" y="2202662"/>
                  </a:lnTo>
                  <a:lnTo>
                    <a:pt x="2531592" y="2163711"/>
                  </a:lnTo>
                  <a:lnTo>
                    <a:pt x="2539619" y="2129510"/>
                  </a:lnTo>
                  <a:lnTo>
                    <a:pt x="2556306" y="2105228"/>
                  </a:lnTo>
                  <a:lnTo>
                    <a:pt x="2579751" y="2097506"/>
                  </a:lnTo>
                  <a:lnTo>
                    <a:pt x="2584386" y="2095982"/>
                  </a:lnTo>
                  <a:lnTo>
                    <a:pt x="2608669" y="2103513"/>
                  </a:lnTo>
                  <a:lnTo>
                    <a:pt x="2623947" y="2124938"/>
                  </a:lnTo>
                  <a:lnTo>
                    <a:pt x="2631897" y="2158568"/>
                  </a:lnTo>
                  <a:lnTo>
                    <a:pt x="2634170" y="2202662"/>
                  </a:lnTo>
                  <a:lnTo>
                    <a:pt x="2634170" y="2071865"/>
                  </a:lnTo>
                  <a:lnTo>
                    <a:pt x="2596070" y="2059406"/>
                  </a:lnTo>
                  <a:lnTo>
                    <a:pt x="2575801" y="2061997"/>
                  </a:lnTo>
                  <a:lnTo>
                    <a:pt x="2557716" y="2069503"/>
                  </a:lnTo>
                  <a:lnTo>
                    <a:pt x="2543060" y="2081479"/>
                  </a:lnTo>
                  <a:lnTo>
                    <a:pt x="2533078" y="2097506"/>
                  </a:lnTo>
                  <a:lnTo>
                    <a:pt x="2532062" y="2097506"/>
                  </a:lnTo>
                  <a:lnTo>
                    <a:pt x="2532062" y="1976094"/>
                  </a:lnTo>
                  <a:lnTo>
                    <a:pt x="2489390" y="1976094"/>
                  </a:lnTo>
                  <a:lnTo>
                    <a:pt x="2489390" y="2338806"/>
                  </a:lnTo>
                  <a:lnTo>
                    <a:pt x="2530030" y="2338806"/>
                  </a:lnTo>
                  <a:lnTo>
                    <a:pt x="2530030" y="2305278"/>
                  </a:lnTo>
                  <a:lnTo>
                    <a:pt x="2531046" y="2305278"/>
                  </a:lnTo>
                  <a:lnTo>
                    <a:pt x="2538463" y="2320201"/>
                  </a:lnTo>
                  <a:lnTo>
                    <a:pt x="2551557" y="2333218"/>
                  </a:lnTo>
                  <a:lnTo>
                    <a:pt x="2569121" y="2342426"/>
                  </a:lnTo>
                  <a:lnTo>
                    <a:pt x="2589974" y="2345918"/>
                  </a:lnTo>
                  <a:lnTo>
                    <a:pt x="2630436" y="2334323"/>
                  </a:lnTo>
                  <a:lnTo>
                    <a:pt x="2652496" y="2309342"/>
                  </a:lnTo>
                  <a:lnTo>
                    <a:pt x="2658046" y="2303056"/>
                  </a:lnTo>
                  <a:lnTo>
                    <a:pt x="2673845" y="2257412"/>
                  </a:lnTo>
                  <a:lnTo>
                    <a:pt x="2678874" y="2202662"/>
                  </a:lnTo>
                  <a:close/>
                </a:path>
                <a:path w="13077825" h="3467734">
                  <a:moveTo>
                    <a:pt x="2799016" y="1362430"/>
                  </a:moveTo>
                  <a:lnTo>
                    <a:pt x="2768028" y="1362430"/>
                  </a:lnTo>
                  <a:lnTo>
                    <a:pt x="2741460" y="1366405"/>
                  </a:lnTo>
                  <a:lnTo>
                    <a:pt x="2723134" y="1378242"/>
                  </a:lnTo>
                  <a:lnTo>
                    <a:pt x="2712516" y="1397787"/>
                  </a:lnTo>
                  <a:lnTo>
                    <a:pt x="2709100" y="1424914"/>
                  </a:lnTo>
                  <a:lnTo>
                    <a:pt x="2709100" y="1456918"/>
                  </a:lnTo>
                  <a:lnTo>
                    <a:pt x="2669476" y="1456918"/>
                  </a:lnTo>
                  <a:lnTo>
                    <a:pt x="2669476" y="1490446"/>
                  </a:lnTo>
                  <a:lnTo>
                    <a:pt x="2709100" y="1490446"/>
                  </a:lnTo>
                  <a:lnTo>
                    <a:pt x="2709100" y="1729206"/>
                  </a:lnTo>
                  <a:lnTo>
                    <a:pt x="2751772" y="1729206"/>
                  </a:lnTo>
                  <a:lnTo>
                    <a:pt x="2751772" y="1490446"/>
                  </a:lnTo>
                  <a:lnTo>
                    <a:pt x="2798508" y="1490446"/>
                  </a:lnTo>
                  <a:lnTo>
                    <a:pt x="2798508" y="1456918"/>
                  </a:lnTo>
                  <a:lnTo>
                    <a:pt x="2751772" y="1456918"/>
                  </a:lnTo>
                  <a:lnTo>
                    <a:pt x="2751772" y="1424914"/>
                  </a:lnTo>
                  <a:lnTo>
                    <a:pt x="2753487" y="1412938"/>
                  </a:lnTo>
                  <a:lnTo>
                    <a:pt x="2758630" y="1404912"/>
                  </a:lnTo>
                  <a:lnTo>
                    <a:pt x="2767203" y="1400416"/>
                  </a:lnTo>
                  <a:lnTo>
                    <a:pt x="2779204" y="1399006"/>
                  </a:lnTo>
                  <a:lnTo>
                    <a:pt x="2799016" y="1399006"/>
                  </a:lnTo>
                  <a:lnTo>
                    <a:pt x="2799016" y="1362430"/>
                  </a:lnTo>
                  <a:close/>
                </a:path>
                <a:path w="13077825" h="3467734">
                  <a:moveTo>
                    <a:pt x="2903410" y="2190470"/>
                  </a:moveTo>
                  <a:lnTo>
                    <a:pt x="2902521" y="2174214"/>
                  </a:lnTo>
                  <a:lnTo>
                    <a:pt x="2900921" y="2145131"/>
                  </a:lnTo>
                  <a:lnTo>
                    <a:pt x="2889186" y="2102840"/>
                  </a:lnTo>
                  <a:lnTo>
                    <a:pt x="2880512" y="2092934"/>
                  </a:lnTo>
                  <a:lnTo>
                    <a:pt x="2861830" y="2071598"/>
                  </a:lnTo>
                  <a:lnTo>
                    <a:pt x="2858706" y="2070836"/>
                  </a:lnTo>
                  <a:lnTo>
                    <a:pt x="2858706" y="2159482"/>
                  </a:lnTo>
                  <a:lnTo>
                    <a:pt x="2858706" y="2174214"/>
                  </a:lnTo>
                  <a:lnTo>
                    <a:pt x="2761678" y="2174214"/>
                  </a:lnTo>
                  <a:lnTo>
                    <a:pt x="2761678" y="2164054"/>
                  </a:lnTo>
                  <a:lnTo>
                    <a:pt x="2763164" y="2146084"/>
                  </a:lnTo>
                  <a:lnTo>
                    <a:pt x="2769806" y="2122398"/>
                  </a:lnTo>
                  <a:lnTo>
                    <a:pt x="2784818" y="2101761"/>
                  </a:lnTo>
                  <a:lnTo>
                    <a:pt x="2811462" y="2092934"/>
                  </a:lnTo>
                  <a:lnTo>
                    <a:pt x="2834919" y="2099043"/>
                  </a:lnTo>
                  <a:lnTo>
                    <a:pt x="2849372" y="2114778"/>
                  </a:lnTo>
                  <a:lnTo>
                    <a:pt x="2856687" y="2136229"/>
                  </a:lnTo>
                  <a:lnTo>
                    <a:pt x="2858706" y="2159482"/>
                  </a:lnTo>
                  <a:lnTo>
                    <a:pt x="2858706" y="2070836"/>
                  </a:lnTo>
                  <a:lnTo>
                    <a:pt x="2812478" y="2059406"/>
                  </a:lnTo>
                  <a:lnTo>
                    <a:pt x="2770200" y="2068195"/>
                  </a:lnTo>
                  <a:lnTo>
                    <a:pt x="2742107" y="2091626"/>
                  </a:lnTo>
                  <a:lnTo>
                    <a:pt x="2725458" y="2125357"/>
                  </a:lnTo>
                  <a:lnTo>
                    <a:pt x="2717495" y="2165007"/>
                  </a:lnTo>
                  <a:lnTo>
                    <a:pt x="2715450" y="2206218"/>
                  </a:lnTo>
                  <a:lnTo>
                    <a:pt x="2720784" y="2267699"/>
                  </a:lnTo>
                  <a:lnTo>
                    <a:pt x="2737548" y="2311311"/>
                  </a:lnTo>
                  <a:lnTo>
                    <a:pt x="2766885" y="2337308"/>
                  </a:lnTo>
                  <a:lnTo>
                    <a:pt x="2809938" y="2345918"/>
                  </a:lnTo>
                  <a:lnTo>
                    <a:pt x="2855734" y="2334907"/>
                  </a:lnTo>
                  <a:lnTo>
                    <a:pt x="2879560" y="2312390"/>
                  </a:lnTo>
                  <a:lnTo>
                    <a:pt x="2883662" y="2308517"/>
                  </a:lnTo>
                  <a:lnTo>
                    <a:pt x="2897594" y="2276691"/>
                  </a:lnTo>
                  <a:lnTo>
                    <a:pt x="2901378" y="2249398"/>
                  </a:lnTo>
                  <a:lnTo>
                    <a:pt x="2858706" y="2249398"/>
                  </a:lnTo>
                  <a:lnTo>
                    <a:pt x="2857195" y="2268029"/>
                  </a:lnTo>
                  <a:lnTo>
                    <a:pt x="2850832" y="2288705"/>
                  </a:lnTo>
                  <a:lnTo>
                    <a:pt x="2836849" y="2305481"/>
                  </a:lnTo>
                  <a:lnTo>
                    <a:pt x="2812478" y="2312390"/>
                  </a:lnTo>
                  <a:lnTo>
                    <a:pt x="2782227" y="2301964"/>
                  </a:lnTo>
                  <a:lnTo>
                    <a:pt x="2766695" y="2275878"/>
                  </a:lnTo>
                  <a:lnTo>
                    <a:pt x="2760967" y="2241880"/>
                  </a:lnTo>
                  <a:lnTo>
                    <a:pt x="2760154" y="2207742"/>
                  </a:lnTo>
                  <a:lnTo>
                    <a:pt x="2903410" y="2207742"/>
                  </a:lnTo>
                  <a:lnTo>
                    <a:pt x="2903410" y="2190470"/>
                  </a:lnTo>
                  <a:close/>
                </a:path>
                <a:path w="13077825" h="3467734">
                  <a:moveTo>
                    <a:pt x="2949384" y="1452854"/>
                  </a:moveTo>
                  <a:lnTo>
                    <a:pt x="2945320" y="1450822"/>
                  </a:lnTo>
                  <a:lnTo>
                    <a:pt x="2939224" y="1449806"/>
                  </a:lnTo>
                  <a:lnTo>
                    <a:pt x="2930588" y="1449806"/>
                  </a:lnTo>
                  <a:lnTo>
                    <a:pt x="2910014" y="1453629"/>
                  </a:lnTo>
                  <a:lnTo>
                    <a:pt x="2894076" y="1463967"/>
                  </a:lnTo>
                  <a:lnTo>
                    <a:pt x="2881642" y="1479169"/>
                  </a:lnTo>
                  <a:lnTo>
                    <a:pt x="2871660" y="1497558"/>
                  </a:lnTo>
                  <a:lnTo>
                    <a:pt x="2870644" y="1497558"/>
                  </a:lnTo>
                  <a:lnTo>
                    <a:pt x="2870644" y="1456918"/>
                  </a:lnTo>
                  <a:lnTo>
                    <a:pt x="2827972" y="1456918"/>
                  </a:lnTo>
                  <a:lnTo>
                    <a:pt x="2827972" y="1729206"/>
                  </a:lnTo>
                  <a:lnTo>
                    <a:pt x="2870644" y="1729206"/>
                  </a:lnTo>
                  <a:lnTo>
                    <a:pt x="2870644" y="1556994"/>
                  </a:lnTo>
                  <a:lnTo>
                    <a:pt x="2876372" y="1528051"/>
                  </a:lnTo>
                  <a:lnTo>
                    <a:pt x="2890583" y="1507972"/>
                  </a:lnTo>
                  <a:lnTo>
                    <a:pt x="2906788" y="1497558"/>
                  </a:lnTo>
                  <a:lnTo>
                    <a:pt x="2908782" y="1496275"/>
                  </a:lnTo>
                  <a:lnTo>
                    <a:pt x="2926524" y="1492478"/>
                  </a:lnTo>
                  <a:lnTo>
                    <a:pt x="2940240" y="1492478"/>
                  </a:lnTo>
                  <a:lnTo>
                    <a:pt x="2945320" y="1494002"/>
                  </a:lnTo>
                  <a:lnTo>
                    <a:pt x="2949384" y="1494510"/>
                  </a:lnTo>
                  <a:lnTo>
                    <a:pt x="2949384" y="1492478"/>
                  </a:lnTo>
                  <a:lnTo>
                    <a:pt x="2949384" y="1452854"/>
                  </a:lnTo>
                  <a:close/>
                </a:path>
                <a:path w="13077825" h="3467734">
                  <a:moveTo>
                    <a:pt x="2995345" y="2066518"/>
                  </a:moveTo>
                  <a:lnTo>
                    <a:pt x="2952673" y="2066518"/>
                  </a:lnTo>
                  <a:lnTo>
                    <a:pt x="2952673" y="2338806"/>
                  </a:lnTo>
                  <a:lnTo>
                    <a:pt x="2995345" y="2338806"/>
                  </a:lnTo>
                  <a:lnTo>
                    <a:pt x="2995345" y="2066518"/>
                  </a:lnTo>
                  <a:close/>
                </a:path>
                <a:path w="13077825" h="3467734">
                  <a:moveTo>
                    <a:pt x="2995345" y="1976094"/>
                  </a:moveTo>
                  <a:lnTo>
                    <a:pt x="2952673" y="1976094"/>
                  </a:lnTo>
                  <a:lnTo>
                    <a:pt x="2952673" y="2024862"/>
                  </a:lnTo>
                  <a:lnTo>
                    <a:pt x="2995345" y="2024862"/>
                  </a:lnTo>
                  <a:lnTo>
                    <a:pt x="2995345" y="1976094"/>
                  </a:lnTo>
                  <a:close/>
                </a:path>
                <a:path w="13077825" h="3467734">
                  <a:moveTo>
                    <a:pt x="3156381" y="2066518"/>
                  </a:moveTo>
                  <a:lnTo>
                    <a:pt x="3109137" y="2066518"/>
                  </a:lnTo>
                  <a:lnTo>
                    <a:pt x="3109137" y="1987270"/>
                  </a:lnTo>
                  <a:lnTo>
                    <a:pt x="3066465" y="1987270"/>
                  </a:lnTo>
                  <a:lnTo>
                    <a:pt x="3066465" y="2066518"/>
                  </a:lnTo>
                  <a:lnTo>
                    <a:pt x="3026841" y="2066518"/>
                  </a:lnTo>
                  <a:lnTo>
                    <a:pt x="3026841" y="2100046"/>
                  </a:lnTo>
                  <a:lnTo>
                    <a:pt x="3066465" y="2100046"/>
                  </a:lnTo>
                  <a:lnTo>
                    <a:pt x="3066542" y="2288781"/>
                  </a:lnTo>
                  <a:lnTo>
                    <a:pt x="3068751" y="2311425"/>
                  </a:lnTo>
                  <a:lnTo>
                    <a:pt x="3077133" y="2328265"/>
                  </a:lnTo>
                  <a:lnTo>
                    <a:pt x="3093897" y="2338438"/>
                  </a:lnTo>
                  <a:lnTo>
                    <a:pt x="3121329" y="2341854"/>
                  </a:lnTo>
                  <a:lnTo>
                    <a:pt x="3133445" y="2341588"/>
                  </a:lnTo>
                  <a:lnTo>
                    <a:pt x="3143173" y="2340902"/>
                  </a:lnTo>
                  <a:lnTo>
                    <a:pt x="3150616" y="2339924"/>
                  </a:lnTo>
                  <a:lnTo>
                    <a:pt x="3155873" y="2338806"/>
                  </a:lnTo>
                  <a:lnTo>
                    <a:pt x="3155873" y="2305278"/>
                  </a:lnTo>
                  <a:lnTo>
                    <a:pt x="3155873" y="2303754"/>
                  </a:lnTo>
                  <a:lnTo>
                    <a:pt x="3151301" y="2304262"/>
                  </a:lnTo>
                  <a:lnTo>
                    <a:pt x="3146729" y="2305278"/>
                  </a:lnTo>
                  <a:lnTo>
                    <a:pt x="3137077" y="2305278"/>
                  </a:lnTo>
                  <a:lnTo>
                    <a:pt x="3123285" y="2303589"/>
                  </a:lnTo>
                  <a:lnTo>
                    <a:pt x="3114725" y="2298230"/>
                  </a:lnTo>
                  <a:lnTo>
                    <a:pt x="3110357" y="2288781"/>
                  </a:lnTo>
                  <a:lnTo>
                    <a:pt x="3109137" y="2274798"/>
                  </a:lnTo>
                  <a:lnTo>
                    <a:pt x="3109137" y="2100046"/>
                  </a:lnTo>
                  <a:lnTo>
                    <a:pt x="3156381" y="2100046"/>
                  </a:lnTo>
                  <a:lnTo>
                    <a:pt x="3156381" y="2066518"/>
                  </a:lnTo>
                  <a:close/>
                </a:path>
                <a:path w="13077825" h="3467734">
                  <a:moveTo>
                    <a:pt x="3157143" y="1580870"/>
                  </a:moveTo>
                  <a:lnTo>
                    <a:pt x="3156242" y="1564614"/>
                  </a:lnTo>
                  <a:lnTo>
                    <a:pt x="3154642" y="1535531"/>
                  </a:lnTo>
                  <a:lnTo>
                    <a:pt x="3142919" y="1493240"/>
                  </a:lnTo>
                  <a:lnTo>
                    <a:pt x="3134245" y="1483334"/>
                  </a:lnTo>
                  <a:lnTo>
                    <a:pt x="3115564" y="1461998"/>
                  </a:lnTo>
                  <a:lnTo>
                    <a:pt x="3112439" y="1461236"/>
                  </a:lnTo>
                  <a:lnTo>
                    <a:pt x="3112439" y="1549882"/>
                  </a:lnTo>
                  <a:lnTo>
                    <a:pt x="3112439" y="1564614"/>
                  </a:lnTo>
                  <a:lnTo>
                    <a:pt x="3015411" y="1564614"/>
                  </a:lnTo>
                  <a:lnTo>
                    <a:pt x="3015411" y="1554454"/>
                  </a:lnTo>
                  <a:lnTo>
                    <a:pt x="3016897" y="1536484"/>
                  </a:lnTo>
                  <a:lnTo>
                    <a:pt x="3023539" y="1512798"/>
                  </a:lnTo>
                  <a:lnTo>
                    <a:pt x="3038551" y="1492161"/>
                  </a:lnTo>
                  <a:lnTo>
                    <a:pt x="3065195" y="1483334"/>
                  </a:lnTo>
                  <a:lnTo>
                    <a:pt x="3088640" y="1489443"/>
                  </a:lnTo>
                  <a:lnTo>
                    <a:pt x="3103105" y="1505178"/>
                  </a:lnTo>
                  <a:lnTo>
                    <a:pt x="3110407" y="1526628"/>
                  </a:lnTo>
                  <a:lnTo>
                    <a:pt x="3112439" y="1549882"/>
                  </a:lnTo>
                  <a:lnTo>
                    <a:pt x="3112439" y="1461236"/>
                  </a:lnTo>
                  <a:lnTo>
                    <a:pt x="3066211" y="1449806"/>
                  </a:lnTo>
                  <a:lnTo>
                    <a:pt x="3023933" y="1458595"/>
                  </a:lnTo>
                  <a:lnTo>
                    <a:pt x="2995841" y="1482026"/>
                  </a:lnTo>
                  <a:lnTo>
                    <a:pt x="2979191" y="1515757"/>
                  </a:lnTo>
                  <a:lnTo>
                    <a:pt x="2971215" y="1555407"/>
                  </a:lnTo>
                  <a:lnTo>
                    <a:pt x="2969183" y="1596618"/>
                  </a:lnTo>
                  <a:lnTo>
                    <a:pt x="2974517" y="1658099"/>
                  </a:lnTo>
                  <a:lnTo>
                    <a:pt x="2991281" y="1701711"/>
                  </a:lnTo>
                  <a:lnTo>
                    <a:pt x="3020618" y="1727708"/>
                  </a:lnTo>
                  <a:lnTo>
                    <a:pt x="3063671" y="1736318"/>
                  </a:lnTo>
                  <a:lnTo>
                    <a:pt x="3109455" y="1725307"/>
                  </a:lnTo>
                  <a:lnTo>
                    <a:pt x="3133293" y="1702790"/>
                  </a:lnTo>
                  <a:lnTo>
                    <a:pt x="3137395" y="1698917"/>
                  </a:lnTo>
                  <a:lnTo>
                    <a:pt x="3151314" y="1667090"/>
                  </a:lnTo>
                  <a:lnTo>
                    <a:pt x="3155111" y="1639798"/>
                  </a:lnTo>
                  <a:lnTo>
                    <a:pt x="3112439" y="1639798"/>
                  </a:lnTo>
                  <a:lnTo>
                    <a:pt x="3110928" y="1658429"/>
                  </a:lnTo>
                  <a:lnTo>
                    <a:pt x="3104565" y="1679105"/>
                  </a:lnTo>
                  <a:lnTo>
                    <a:pt x="3090570" y="1695881"/>
                  </a:lnTo>
                  <a:lnTo>
                    <a:pt x="3066211" y="1702790"/>
                  </a:lnTo>
                  <a:lnTo>
                    <a:pt x="3035960" y="1692363"/>
                  </a:lnTo>
                  <a:lnTo>
                    <a:pt x="3020428" y="1666278"/>
                  </a:lnTo>
                  <a:lnTo>
                    <a:pt x="3014700" y="1632280"/>
                  </a:lnTo>
                  <a:lnTo>
                    <a:pt x="3013887" y="1598142"/>
                  </a:lnTo>
                  <a:lnTo>
                    <a:pt x="3157143" y="1598142"/>
                  </a:lnTo>
                  <a:lnTo>
                    <a:pt x="3157143" y="1580870"/>
                  </a:lnTo>
                  <a:close/>
                </a:path>
                <a:path w="13077825" h="3467734">
                  <a:moveTo>
                    <a:pt x="3249091" y="1456918"/>
                  </a:moveTo>
                  <a:lnTo>
                    <a:pt x="3206419" y="1456918"/>
                  </a:lnTo>
                  <a:lnTo>
                    <a:pt x="3206419" y="1729206"/>
                  </a:lnTo>
                  <a:lnTo>
                    <a:pt x="3249091" y="1729206"/>
                  </a:lnTo>
                  <a:lnTo>
                    <a:pt x="3249091" y="1456918"/>
                  </a:lnTo>
                  <a:close/>
                </a:path>
                <a:path w="13077825" h="3467734">
                  <a:moveTo>
                    <a:pt x="3249091" y="1366494"/>
                  </a:moveTo>
                  <a:lnTo>
                    <a:pt x="3206419" y="1366494"/>
                  </a:lnTo>
                  <a:lnTo>
                    <a:pt x="3206419" y="1415262"/>
                  </a:lnTo>
                  <a:lnTo>
                    <a:pt x="3249091" y="1415262"/>
                  </a:lnTo>
                  <a:lnTo>
                    <a:pt x="3249091" y="1366494"/>
                  </a:lnTo>
                  <a:close/>
                </a:path>
                <a:path w="13077825" h="3467734">
                  <a:moveTo>
                    <a:pt x="5157762" y="2438400"/>
                  </a:moveTo>
                  <a:lnTo>
                    <a:pt x="5117630" y="2438400"/>
                  </a:lnTo>
                  <a:lnTo>
                    <a:pt x="5117630" y="2664968"/>
                  </a:lnTo>
                  <a:lnTo>
                    <a:pt x="5115636" y="2707995"/>
                  </a:lnTo>
                  <a:lnTo>
                    <a:pt x="5107724" y="2741739"/>
                  </a:lnTo>
                  <a:lnTo>
                    <a:pt x="5091061" y="2763761"/>
                  </a:lnTo>
                  <a:lnTo>
                    <a:pt x="5062766" y="2771648"/>
                  </a:lnTo>
                  <a:lnTo>
                    <a:pt x="5038496" y="2764117"/>
                  </a:lnTo>
                  <a:lnTo>
                    <a:pt x="5023205" y="2742692"/>
                  </a:lnTo>
                  <a:lnTo>
                    <a:pt x="5015268" y="2709062"/>
                  </a:lnTo>
                  <a:lnTo>
                    <a:pt x="5012982" y="2664968"/>
                  </a:lnTo>
                  <a:lnTo>
                    <a:pt x="5015268" y="2620861"/>
                  </a:lnTo>
                  <a:lnTo>
                    <a:pt x="5023205" y="2587244"/>
                  </a:lnTo>
                  <a:lnTo>
                    <a:pt x="5038496" y="2565806"/>
                  </a:lnTo>
                  <a:lnTo>
                    <a:pt x="5062766" y="2558288"/>
                  </a:lnTo>
                  <a:lnTo>
                    <a:pt x="5090846" y="2567521"/>
                  </a:lnTo>
                  <a:lnTo>
                    <a:pt x="5107533" y="2591816"/>
                  </a:lnTo>
                  <a:lnTo>
                    <a:pt x="5115560" y="2626004"/>
                  </a:lnTo>
                  <a:lnTo>
                    <a:pt x="5117630" y="2664968"/>
                  </a:lnTo>
                  <a:lnTo>
                    <a:pt x="5117630" y="2438400"/>
                  </a:lnTo>
                  <a:lnTo>
                    <a:pt x="5115090" y="2438400"/>
                  </a:lnTo>
                  <a:lnTo>
                    <a:pt x="5115090" y="2559812"/>
                  </a:lnTo>
                  <a:lnTo>
                    <a:pt x="5114074" y="2559812"/>
                  </a:lnTo>
                  <a:lnTo>
                    <a:pt x="5113121" y="2558288"/>
                  </a:lnTo>
                  <a:lnTo>
                    <a:pt x="5104066" y="2543784"/>
                  </a:lnTo>
                  <a:lnTo>
                    <a:pt x="5089626" y="2531808"/>
                  </a:lnTo>
                  <a:lnTo>
                    <a:pt x="5072431" y="2524302"/>
                  </a:lnTo>
                  <a:lnTo>
                    <a:pt x="5054130" y="2521712"/>
                  </a:lnTo>
                  <a:lnTo>
                    <a:pt x="5008143" y="2536088"/>
                  </a:lnTo>
                  <a:lnTo>
                    <a:pt x="4982248" y="2572004"/>
                  </a:lnTo>
                  <a:lnTo>
                    <a:pt x="4970843" y="2618575"/>
                  </a:lnTo>
                  <a:lnTo>
                    <a:pt x="4968278" y="2664968"/>
                  </a:lnTo>
                  <a:lnTo>
                    <a:pt x="4973104" y="2723350"/>
                  </a:lnTo>
                  <a:lnTo>
                    <a:pt x="4988534" y="2768600"/>
                  </a:lnTo>
                  <a:lnTo>
                    <a:pt x="5016081" y="2797835"/>
                  </a:lnTo>
                  <a:lnTo>
                    <a:pt x="5057178" y="2808224"/>
                  </a:lnTo>
                  <a:lnTo>
                    <a:pt x="5078031" y="2804731"/>
                  </a:lnTo>
                  <a:lnTo>
                    <a:pt x="5095595" y="2795524"/>
                  </a:lnTo>
                  <a:lnTo>
                    <a:pt x="5108689" y="2782506"/>
                  </a:lnTo>
                  <a:lnTo>
                    <a:pt x="5114087" y="2771648"/>
                  </a:lnTo>
                  <a:lnTo>
                    <a:pt x="5116106" y="2767584"/>
                  </a:lnTo>
                  <a:lnTo>
                    <a:pt x="5117122" y="2767584"/>
                  </a:lnTo>
                  <a:lnTo>
                    <a:pt x="5117122" y="2801112"/>
                  </a:lnTo>
                  <a:lnTo>
                    <a:pt x="5157762" y="2801112"/>
                  </a:lnTo>
                  <a:lnTo>
                    <a:pt x="5157762" y="2767584"/>
                  </a:lnTo>
                  <a:lnTo>
                    <a:pt x="5157762" y="2559812"/>
                  </a:lnTo>
                  <a:lnTo>
                    <a:pt x="5157762" y="2438400"/>
                  </a:lnTo>
                  <a:close/>
                </a:path>
                <a:path w="13077825" h="3467734">
                  <a:moveTo>
                    <a:pt x="5258854" y="2528824"/>
                  </a:moveTo>
                  <a:lnTo>
                    <a:pt x="5216182" y="2528824"/>
                  </a:lnTo>
                  <a:lnTo>
                    <a:pt x="5216182" y="2801112"/>
                  </a:lnTo>
                  <a:lnTo>
                    <a:pt x="5258854" y="2801112"/>
                  </a:lnTo>
                  <a:lnTo>
                    <a:pt x="5258854" y="2528824"/>
                  </a:lnTo>
                  <a:close/>
                </a:path>
                <a:path w="13077825" h="3467734">
                  <a:moveTo>
                    <a:pt x="5258854" y="2438400"/>
                  </a:moveTo>
                  <a:lnTo>
                    <a:pt x="5216182" y="2438400"/>
                  </a:lnTo>
                  <a:lnTo>
                    <a:pt x="5216182" y="2487168"/>
                  </a:lnTo>
                  <a:lnTo>
                    <a:pt x="5258854" y="2487168"/>
                  </a:lnTo>
                  <a:lnTo>
                    <a:pt x="5258854" y="2438400"/>
                  </a:lnTo>
                  <a:close/>
                </a:path>
                <a:path w="13077825" h="3467734">
                  <a:moveTo>
                    <a:pt x="5299761" y="1998472"/>
                  </a:moveTo>
                  <a:lnTo>
                    <a:pt x="5298630" y="1971255"/>
                  </a:lnTo>
                  <a:lnTo>
                    <a:pt x="5292356" y="1948688"/>
                  </a:lnTo>
                  <a:lnTo>
                    <a:pt x="5290807" y="1943100"/>
                  </a:lnTo>
                  <a:lnTo>
                    <a:pt x="5269535" y="1921027"/>
                  </a:lnTo>
                  <a:lnTo>
                    <a:pt x="5228133" y="1912112"/>
                  </a:lnTo>
                  <a:lnTo>
                    <a:pt x="5207762" y="1915502"/>
                  </a:lnTo>
                  <a:lnTo>
                    <a:pt x="5189779" y="1924748"/>
                  </a:lnTo>
                  <a:lnTo>
                    <a:pt x="5174831" y="1938464"/>
                  </a:lnTo>
                  <a:lnTo>
                    <a:pt x="5163617" y="1955292"/>
                  </a:lnTo>
                  <a:lnTo>
                    <a:pt x="5160835" y="1948688"/>
                  </a:lnTo>
                  <a:lnTo>
                    <a:pt x="5155260" y="1935467"/>
                  </a:lnTo>
                  <a:lnTo>
                    <a:pt x="5142916" y="1922081"/>
                  </a:lnTo>
                  <a:lnTo>
                    <a:pt x="5126177" y="1914499"/>
                  </a:lnTo>
                  <a:lnTo>
                    <a:pt x="5104689" y="1912112"/>
                  </a:lnTo>
                  <a:lnTo>
                    <a:pt x="5084864" y="1914715"/>
                  </a:lnTo>
                  <a:lnTo>
                    <a:pt x="5066144" y="1922335"/>
                  </a:lnTo>
                  <a:lnTo>
                    <a:pt x="5050180" y="1934616"/>
                  </a:lnTo>
                  <a:lnTo>
                    <a:pt x="5038649" y="1951228"/>
                  </a:lnTo>
                  <a:lnTo>
                    <a:pt x="5037633" y="1951228"/>
                  </a:lnTo>
                  <a:lnTo>
                    <a:pt x="5037633" y="1919224"/>
                  </a:lnTo>
                  <a:lnTo>
                    <a:pt x="4996993" y="1919224"/>
                  </a:lnTo>
                  <a:lnTo>
                    <a:pt x="4996993" y="2191512"/>
                  </a:lnTo>
                  <a:lnTo>
                    <a:pt x="5039665" y="2191512"/>
                  </a:lnTo>
                  <a:lnTo>
                    <a:pt x="5039665" y="2003552"/>
                  </a:lnTo>
                  <a:lnTo>
                    <a:pt x="5044745" y="1976970"/>
                  </a:lnTo>
                  <a:lnTo>
                    <a:pt x="5057445" y="1960118"/>
                  </a:lnTo>
                  <a:lnTo>
                    <a:pt x="5073955" y="1951253"/>
                  </a:lnTo>
                  <a:lnTo>
                    <a:pt x="5074158" y="1951228"/>
                  </a:lnTo>
                  <a:lnTo>
                    <a:pt x="5090465" y="1948688"/>
                  </a:lnTo>
                  <a:lnTo>
                    <a:pt x="5110962" y="1954326"/>
                  </a:lnTo>
                  <a:lnTo>
                    <a:pt x="5121897" y="1968309"/>
                  </a:lnTo>
                  <a:lnTo>
                    <a:pt x="5126253" y="1986191"/>
                  </a:lnTo>
                  <a:lnTo>
                    <a:pt x="5127041" y="2003552"/>
                  </a:lnTo>
                  <a:lnTo>
                    <a:pt x="5127041" y="2191512"/>
                  </a:lnTo>
                  <a:lnTo>
                    <a:pt x="5169713" y="2191512"/>
                  </a:lnTo>
                  <a:lnTo>
                    <a:pt x="5169713" y="2003552"/>
                  </a:lnTo>
                  <a:lnTo>
                    <a:pt x="5174793" y="1976970"/>
                  </a:lnTo>
                  <a:lnTo>
                    <a:pt x="5187493" y="1960118"/>
                  </a:lnTo>
                  <a:lnTo>
                    <a:pt x="5196484" y="1955292"/>
                  </a:lnTo>
                  <a:lnTo>
                    <a:pt x="5204003" y="1951253"/>
                  </a:lnTo>
                  <a:lnTo>
                    <a:pt x="5251945" y="1968309"/>
                  </a:lnTo>
                  <a:lnTo>
                    <a:pt x="5257089" y="2003552"/>
                  </a:lnTo>
                  <a:lnTo>
                    <a:pt x="5257089" y="2191512"/>
                  </a:lnTo>
                  <a:lnTo>
                    <a:pt x="5299761" y="2191512"/>
                  </a:lnTo>
                  <a:lnTo>
                    <a:pt x="5299761" y="1998472"/>
                  </a:lnTo>
                  <a:close/>
                </a:path>
                <a:path w="13077825" h="3467734">
                  <a:moveTo>
                    <a:pt x="5496090" y="2652776"/>
                  </a:moveTo>
                  <a:lnTo>
                    <a:pt x="5493601" y="2607437"/>
                  </a:lnTo>
                  <a:lnTo>
                    <a:pt x="5481866" y="2565146"/>
                  </a:lnTo>
                  <a:lnTo>
                    <a:pt x="5454523" y="2533904"/>
                  </a:lnTo>
                  <a:lnTo>
                    <a:pt x="5451386" y="2533129"/>
                  </a:lnTo>
                  <a:lnTo>
                    <a:pt x="5451386" y="2621788"/>
                  </a:lnTo>
                  <a:lnTo>
                    <a:pt x="5451386" y="2636520"/>
                  </a:lnTo>
                  <a:lnTo>
                    <a:pt x="5354358" y="2636520"/>
                  </a:lnTo>
                  <a:lnTo>
                    <a:pt x="5354358" y="2626360"/>
                  </a:lnTo>
                  <a:lnTo>
                    <a:pt x="5355856" y="2608389"/>
                  </a:lnTo>
                  <a:lnTo>
                    <a:pt x="5362486" y="2584704"/>
                  </a:lnTo>
                  <a:lnTo>
                    <a:pt x="5377510" y="2564066"/>
                  </a:lnTo>
                  <a:lnTo>
                    <a:pt x="5404142" y="2555240"/>
                  </a:lnTo>
                  <a:lnTo>
                    <a:pt x="5427599" y="2561348"/>
                  </a:lnTo>
                  <a:lnTo>
                    <a:pt x="5442051" y="2577084"/>
                  </a:lnTo>
                  <a:lnTo>
                    <a:pt x="5449367" y="2598521"/>
                  </a:lnTo>
                  <a:lnTo>
                    <a:pt x="5451386" y="2621788"/>
                  </a:lnTo>
                  <a:lnTo>
                    <a:pt x="5451386" y="2533129"/>
                  </a:lnTo>
                  <a:lnTo>
                    <a:pt x="5405158" y="2521712"/>
                  </a:lnTo>
                  <a:lnTo>
                    <a:pt x="5362880" y="2530487"/>
                  </a:lnTo>
                  <a:lnTo>
                    <a:pt x="5334800" y="2553932"/>
                  </a:lnTo>
                  <a:lnTo>
                    <a:pt x="5318150" y="2587650"/>
                  </a:lnTo>
                  <a:lnTo>
                    <a:pt x="5310175" y="2627312"/>
                  </a:lnTo>
                  <a:lnTo>
                    <a:pt x="5308130" y="2668524"/>
                  </a:lnTo>
                  <a:lnTo>
                    <a:pt x="5313464" y="2729992"/>
                  </a:lnTo>
                  <a:lnTo>
                    <a:pt x="5330228" y="2773616"/>
                  </a:lnTo>
                  <a:lnTo>
                    <a:pt x="5359565" y="2799613"/>
                  </a:lnTo>
                  <a:lnTo>
                    <a:pt x="5402618" y="2808224"/>
                  </a:lnTo>
                  <a:lnTo>
                    <a:pt x="5448414" y="2797213"/>
                  </a:lnTo>
                  <a:lnTo>
                    <a:pt x="5472252" y="2774696"/>
                  </a:lnTo>
                  <a:lnTo>
                    <a:pt x="5476341" y="2770822"/>
                  </a:lnTo>
                  <a:lnTo>
                    <a:pt x="5490273" y="2738996"/>
                  </a:lnTo>
                  <a:lnTo>
                    <a:pt x="5494058" y="2711704"/>
                  </a:lnTo>
                  <a:lnTo>
                    <a:pt x="5451386" y="2711704"/>
                  </a:lnTo>
                  <a:lnTo>
                    <a:pt x="5449887" y="2730335"/>
                  </a:lnTo>
                  <a:lnTo>
                    <a:pt x="5443512" y="2751010"/>
                  </a:lnTo>
                  <a:lnTo>
                    <a:pt x="5429529" y="2767774"/>
                  </a:lnTo>
                  <a:lnTo>
                    <a:pt x="5405158" y="2774696"/>
                  </a:lnTo>
                  <a:lnTo>
                    <a:pt x="5374919" y="2764269"/>
                  </a:lnTo>
                  <a:lnTo>
                    <a:pt x="5359374" y="2738183"/>
                  </a:lnTo>
                  <a:lnTo>
                    <a:pt x="5353659" y="2704185"/>
                  </a:lnTo>
                  <a:lnTo>
                    <a:pt x="5352834" y="2670048"/>
                  </a:lnTo>
                  <a:lnTo>
                    <a:pt x="5496090" y="2670048"/>
                  </a:lnTo>
                  <a:lnTo>
                    <a:pt x="5496090" y="2652776"/>
                  </a:lnTo>
                  <a:close/>
                </a:path>
                <a:path w="13077825" h="3467734">
                  <a:moveTo>
                    <a:pt x="5538508" y="2043176"/>
                  </a:moveTo>
                  <a:lnTo>
                    <a:pt x="5537606" y="2026920"/>
                  </a:lnTo>
                  <a:lnTo>
                    <a:pt x="5536006" y="1997837"/>
                  </a:lnTo>
                  <a:lnTo>
                    <a:pt x="5524284" y="1955546"/>
                  </a:lnTo>
                  <a:lnTo>
                    <a:pt x="5515610" y="1945640"/>
                  </a:lnTo>
                  <a:lnTo>
                    <a:pt x="5496928" y="1924304"/>
                  </a:lnTo>
                  <a:lnTo>
                    <a:pt x="5493804" y="1923542"/>
                  </a:lnTo>
                  <a:lnTo>
                    <a:pt x="5493804" y="2012188"/>
                  </a:lnTo>
                  <a:lnTo>
                    <a:pt x="5493804" y="2026920"/>
                  </a:lnTo>
                  <a:lnTo>
                    <a:pt x="5396776" y="2026920"/>
                  </a:lnTo>
                  <a:lnTo>
                    <a:pt x="5396776" y="2016760"/>
                  </a:lnTo>
                  <a:lnTo>
                    <a:pt x="5398262" y="1998789"/>
                  </a:lnTo>
                  <a:lnTo>
                    <a:pt x="5404904" y="1975104"/>
                  </a:lnTo>
                  <a:lnTo>
                    <a:pt x="5419915" y="1954466"/>
                  </a:lnTo>
                  <a:lnTo>
                    <a:pt x="5446560" y="1945640"/>
                  </a:lnTo>
                  <a:lnTo>
                    <a:pt x="5470004" y="1951748"/>
                  </a:lnTo>
                  <a:lnTo>
                    <a:pt x="5484469" y="1967484"/>
                  </a:lnTo>
                  <a:lnTo>
                    <a:pt x="5491772" y="1988921"/>
                  </a:lnTo>
                  <a:lnTo>
                    <a:pt x="5493804" y="2012188"/>
                  </a:lnTo>
                  <a:lnTo>
                    <a:pt x="5493804" y="1923542"/>
                  </a:lnTo>
                  <a:lnTo>
                    <a:pt x="5447576" y="1912112"/>
                  </a:lnTo>
                  <a:lnTo>
                    <a:pt x="5405298" y="1920887"/>
                  </a:lnTo>
                  <a:lnTo>
                    <a:pt x="5377205" y="1944331"/>
                  </a:lnTo>
                  <a:lnTo>
                    <a:pt x="5360555" y="1978050"/>
                  </a:lnTo>
                  <a:lnTo>
                    <a:pt x="5352593" y="2017712"/>
                  </a:lnTo>
                  <a:lnTo>
                    <a:pt x="5350548" y="2058924"/>
                  </a:lnTo>
                  <a:lnTo>
                    <a:pt x="5355882" y="2120392"/>
                  </a:lnTo>
                  <a:lnTo>
                    <a:pt x="5372646" y="2164016"/>
                  </a:lnTo>
                  <a:lnTo>
                    <a:pt x="5401983" y="2190013"/>
                  </a:lnTo>
                  <a:lnTo>
                    <a:pt x="5445036" y="2198624"/>
                  </a:lnTo>
                  <a:lnTo>
                    <a:pt x="5490819" y="2187613"/>
                  </a:lnTo>
                  <a:lnTo>
                    <a:pt x="5514657" y="2165096"/>
                  </a:lnTo>
                  <a:lnTo>
                    <a:pt x="5518759" y="2161222"/>
                  </a:lnTo>
                  <a:lnTo>
                    <a:pt x="5532679" y="2129396"/>
                  </a:lnTo>
                  <a:lnTo>
                    <a:pt x="5536476" y="2102104"/>
                  </a:lnTo>
                  <a:lnTo>
                    <a:pt x="5493804" y="2102104"/>
                  </a:lnTo>
                  <a:lnTo>
                    <a:pt x="5492293" y="2120735"/>
                  </a:lnTo>
                  <a:lnTo>
                    <a:pt x="5485930" y="2141410"/>
                  </a:lnTo>
                  <a:lnTo>
                    <a:pt x="5471934" y="2158174"/>
                  </a:lnTo>
                  <a:lnTo>
                    <a:pt x="5447576" y="2165096"/>
                  </a:lnTo>
                  <a:lnTo>
                    <a:pt x="5417324" y="2154669"/>
                  </a:lnTo>
                  <a:lnTo>
                    <a:pt x="5401792" y="2128583"/>
                  </a:lnTo>
                  <a:lnTo>
                    <a:pt x="5396065" y="2094585"/>
                  </a:lnTo>
                  <a:lnTo>
                    <a:pt x="5395252" y="2060448"/>
                  </a:lnTo>
                  <a:lnTo>
                    <a:pt x="5538508" y="2060448"/>
                  </a:lnTo>
                  <a:lnTo>
                    <a:pt x="5538508" y="2043176"/>
                  </a:lnTo>
                  <a:close/>
                </a:path>
                <a:path w="13077825" h="3467734">
                  <a:moveTo>
                    <a:pt x="5580164" y="1309624"/>
                  </a:moveTo>
                  <a:lnTo>
                    <a:pt x="5533428" y="1309624"/>
                  </a:lnTo>
                  <a:lnTo>
                    <a:pt x="5482628" y="1528064"/>
                  </a:lnTo>
                  <a:lnTo>
                    <a:pt x="5481612" y="1528064"/>
                  </a:lnTo>
                  <a:lnTo>
                    <a:pt x="5430812" y="1309624"/>
                  </a:lnTo>
                  <a:lnTo>
                    <a:pt x="5384076" y="1309624"/>
                  </a:lnTo>
                  <a:lnTo>
                    <a:pt x="5457736" y="1581912"/>
                  </a:lnTo>
                  <a:lnTo>
                    <a:pt x="5506504" y="1581912"/>
                  </a:lnTo>
                  <a:lnTo>
                    <a:pt x="5521071" y="1528064"/>
                  </a:lnTo>
                  <a:lnTo>
                    <a:pt x="5580164" y="1309624"/>
                  </a:lnTo>
                  <a:close/>
                </a:path>
                <a:path w="13077825" h="3467734">
                  <a:moveTo>
                    <a:pt x="5604548" y="3138424"/>
                  </a:moveTo>
                  <a:lnTo>
                    <a:pt x="5561876" y="3138424"/>
                  </a:lnTo>
                  <a:lnTo>
                    <a:pt x="5561876" y="3326384"/>
                  </a:lnTo>
                  <a:lnTo>
                    <a:pt x="5556669" y="3351453"/>
                  </a:lnTo>
                  <a:lnTo>
                    <a:pt x="5543524" y="3368484"/>
                  </a:lnTo>
                  <a:lnTo>
                    <a:pt x="5526075" y="3378174"/>
                  </a:lnTo>
                  <a:lnTo>
                    <a:pt x="5508028" y="3381248"/>
                  </a:lnTo>
                  <a:lnTo>
                    <a:pt x="5485460" y="3375596"/>
                  </a:lnTo>
                  <a:lnTo>
                    <a:pt x="5473484" y="3361626"/>
                  </a:lnTo>
                  <a:lnTo>
                    <a:pt x="5468734" y="3343745"/>
                  </a:lnTo>
                  <a:lnTo>
                    <a:pt x="5467896" y="3326384"/>
                  </a:lnTo>
                  <a:lnTo>
                    <a:pt x="5467896" y="3138424"/>
                  </a:lnTo>
                  <a:lnTo>
                    <a:pt x="5425224" y="3138424"/>
                  </a:lnTo>
                  <a:lnTo>
                    <a:pt x="5425224" y="3331464"/>
                  </a:lnTo>
                  <a:lnTo>
                    <a:pt x="5426341" y="3358667"/>
                  </a:lnTo>
                  <a:lnTo>
                    <a:pt x="5434177" y="3386836"/>
                  </a:lnTo>
                  <a:lnTo>
                    <a:pt x="5455437" y="3408896"/>
                  </a:lnTo>
                  <a:lnTo>
                    <a:pt x="5496852" y="3417824"/>
                  </a:lnTo>
                  <a:lnTo>
                    <a:pt x="5516664" y="3415207"/>
                  </a:lnTo>
                  <a:lnTo>
                    <a:pt x="5535396" y="3407600"/>
                  </a:lnTo>
                  <a:lnTo>
                    <a:pt x="5551348" y="3395319"/>
                  </a:lnTo>
                  <a:lnTo>
                    <a:pt x="5561127" y="3381248"/>
                  </a:lnTo>
                  <a:lnTo>
                    <a:pt x="5562892" y="3378708"/>
                  </a:lnTo>
                  <a:lnTo>
                    <a:pt x="5563908" y="3378708"/>
                  </a:lnTo>
                  <a:lnTo>
                    <a:pt x="5563908" y="3410712"/>
                  </a:lnTo>
                  <a:lnTo>
                    <a:pt x="5604548" y="3410712"/>
                  </a:lnTo>
                  <a:lnTo>
                    <a:pt x="5604548" y="3378708"/>
                  </a:lnTo>
                  <a:lnTo>
                    <a:pt x="5604548" y="3138424"/>
                  </a:lnTo>
                  <a:close/>
                </a:path>
                <a:path w="13077825" h="3467734">
                  <a:moveTo>
                    <a:pt x="5718086" y="0"/>
                  </a:moveTo>
                  <a:lnTo>
                    <a:pt x="5530634" y="0"/>
                  </a:lnTo>
                  <a:lnTo>
                    <a:pt x="5530634" y="362712"/>
                  </a:lnTo>
                  <a:lnTo>
                    <a:pt x="5575338" y="362712"/>
                  </a:lnTo>
                  <a:lnTo>
                    <a:pt x="5575338" y="193040"/>
                  </a:lnTo>
                  <a:lnTo>
                    <a:pt x="5709958" y="193040"/>
                  </a:lnTo>
                  <a:lnTo>
                    <a:pt x="5709958" y="153416"/>
                  </a:lnTo>
                  <a:lnTo>
                    <a:pt x="5575338" y="153416"/>
                  </a:lnTo>
                  <a:lnTo>
                    <a:pt x="5575338" y="39624"/>
                  </a:lnTo>
                  <a:lnTo>
                    <a:pt x="5718086" y="39624"/>
                  </a:lnTo>
                  <a:lnTo>
                    <a:pt x="5718086" y="0"/>
                  </a:lnTo>
                  <a:close/>
                </a:path>
                <a:path w="13077825" h="3467734">
                  <a:moveTo>
                    <a:pt x="5764568" y="1998472"/>
                  </a:moveTo>
                  <a:lnTo>
                    <a:pt x="5757494" y="1948688"/>
                  </a:lnTo>
                  <a:lnTo>
                    <a:pt x="5694464" y="1912112"/>
                  </a:lnTo>
                  <a:lnTo>
                    <a:pt x="5675503" y="1914918"/>
                  </a:lnTo>
                  <a:lnTo>
                    <a:pt x="5656745" y="1922780"/>
                  </a:lnTo>
                  <a:lnTo>
                    <a:pt x="5640451" y="1934819"/>
                  </a:lnTo>
                  <a:lnTo>
                    <a:pt x="5628932" y="1950212"/>
                  </a:lnTo>
                  <a:lnTo>
                    <a:pt x="5627916" y="1950212"/>
                  </a:lnTo>
                  <a:lnTo>
                    <a:pt x="5627916" y="1828800"/>
                  </a:lnTo>
                  <a:lnTo>
                    <a:pt x="5585244" y="1828800"/>
                  </a:lnTo>
                  <a:lnTo>
                    <a:pt x="5585244" y="2191512"/>
                  </a:lnTo>
                  <a:lnTo>
                    <a:pt x="5627916" y="2191512"/>
                  </a:lnTo>
                  <a:lnTo>
                    <a:pt x="5627916" y="2003552"/>
                  </a:lnTo>
                  <a:lnTo>
                    <a:pt x="5633110" y="1978469"/>
                  </a:lnTo>
                  <a:lnTo>
                    <a:pt x="5646267" y="1961451"/>
                  </a:lnTo>
                  <a:lnTo>
                    <a:pt x="5663704" y="1951761"/>
                  </a:lnTo>
                  <a:lnTo>
                    <a:pt x="5672798" y="1950212"/>
                  </a:lnTo>
                  <a:lnTo>
                    <a:pt x="5681764" y="1948688"/>
                  </a:lnTo>
                  <a:lnTo>
                    <a:pt x="5704319" y="1954326"/>
                  </a:lnTo>
                  <a:lnTo>
                    <a:pt x="5716308" y="1968309"/>
                  </a:lnTo>
                  <a:lnTo>
                    <a:pt x="5721045" y="1986191"/>
                  </a:lnTo>
                  <a:lnTo>
                    <a:pt x="5721896" y="2003552"/>
                  </a:lnTo>
                  <a:lnTo>
                    <a:pt x="5721896" y="2191512"/>
                  </a:lnTo>
                  <a:lnTo>
                    <a:pt x="5764568" y="2191512"/>
                  </a:lnTo>
                  <a:lnTo>
                    <a:pt x="5764568" y="1998472"/>
                  </a:lnTo>
                  <a:close/>
                </a:path>
                <a:path w="13077825" h="3467734">
                  <a:moveTo>
                    <a:pt x="5792000" y="1433576"/>
                  </a:moveTo>
                  <a:lnTo>
                    <a:pt x="5791098" y="1417320"/>
                  </a:lnTo>
                  <a:lnTo>
                    <a:pt x="5789498" y="1388237"/>
                  </a:lnTo>
                  <a:lnTo>
                    <a:pt x="5777776" y="1345946"/>
                  </a:lnTo>
                  <a:lnTo>
                    <a:pt x="5769102" y="1336040"/>
                  </a:lnTo>
                  <a:lnTo>
                    <a:pt x="5750420" y="1314704"/>
                  </a:lnTo>
                  <a:lnTo>
                    <a:pt x="5747296" y="1313942"/>
                  </a:lnTo>
                  <a:lnTo>
                    <a:pt x="5747296" y="1402588"/>
                  </a:lnTo>
                  <a:lnTo>
                    <a:pt x="5747296" y="1417320"/>
                  </a:lnTo>
                  <a:lnTo>
                    <a:pt x="5650268" y="1417320"/>
                  </a:lnTo>
                  <a:lnTo>
                    <a:pt x="5650268" y="1407160"/>
                  </a:lnTo>
                  <a:lnTo>
                    <a:pt x="5651754" y="1389189"/>
                  </a:lnTo>
                  <a:lnTo>
                    <a:pt x="5658396" y="1365504"/>
                  </a:lnTo>
                  <a:lnTo>
                    <a:pt x="5673407" y="1344866"/>
                  </a:lnTo>
                  <a:lnTo>
                    <a:pt x="5700052" y="1336040"/>
                  </a:lnTo>
                  <a:lnTo>
                    <a:pt x="5723509" y="1342148"/>
                  </a:lnTo>
                  <a:lnTo>
                    <a:pt x="5737961" y="1357884"/>
                  </a:lnTo>
                  <a:lnTo>
                    <a:pt x="5745264" y="1379321"/>
                  </a:lnTo>
                  <a:lnTo>
                    <a:pt x="5747296" y="1402588"/>
                  </a:lnTo>
                  <a:lnTo>
                    <a:pt x="5747296" y="1313942"/>
                  </a:lnTo>
                  <a:lnTo>
                    <a:pt x="5701068" y="1302512"/>
                  </a:lnTo>
                  <a:lnTo>
                    <a:pt x="5658790" y="1311287"/>
                  </a:lnTo>
                  <a:lnTo>
                    <a:pt x="5630697" y="1334731"/>
                  </a:lnTo>
                  <a:lnTo>
                    <a:pt x="5614047" y="1368450"/>
                  </a:lnTo>
                  <a:lnTo>
                    <a:pt x="5606085" y="1408112"/>
                  </a:lnTo>
                  <a:lnTo>
                    <a:pt x="5604040" y="1449324"/>
                  </a:lnTo>
                  <a:lnTo>
                    <a:pt x="5609374" y="1510792"/>
                  </a:lnTo>
                  <a:lnTo>
                    <a:pt x="5626138" y="1554416"/>
                  </a:lnTo>
                  <a:lnTo>
                    <a:pt x="5655475" y="1580413"/>
                  </a:lnTo>
                  <a:lnTo>
                    <a:pt x="5698528" y="1589024"/>
                  </a:lnTo>
                  <a:lnTo>
                    <a:pt x="5744311" y="1578013"/>
                  </a:lnTo>
                  <a:lnTo>
                    <a:pt x="5768149" y="1555496"/>
                  </a:lnTo>
                  <a:lnTo>
                    <a:pt x="5772251" y="1551622"/>
                  </a:lnTo>
                  <a:lnTo>
                    <a:pt x="5786183" y="1519796"/>
                  </a:lnTo>
                  <a:lnTo>
                    <a:pt x="5789968" y="1492504"/>
                  </a:lnTo>
                  <a:lnTo>
                    <a:pt x="5747296" y="1492504"/>
                  </a:lnTo>
                  <a:lnTo>
                    <a:pt x="5745785" y="1511134"/>
                  </a:lnTo>
                  <a:lnTo>
                    <a:pt x="5739422" y="1531810"/>
                  </a:lnTo>
                  <a:lnTo>
                    <a:pt x="5725426" y="1548574"/>
                  </a:lnTo>
                  <a:lnTo>
                    <a:pt x="5701068" y="1555496"/>
                  </a:lnTo>
                  <a:lnTo>
                    <a:pt x="5670816" y="1545069"/>
                  </a:lnTo>
                  <a:lnTo>
                    <a:pt x="5655284" y="1518983"/>
                  </a:lnTo>
                  <a:lnTo>
                    <a:pt x="5649557" y="1484985"/>
                  </a:lnTo>
                  <a:lnTo>
                    <a:pt x="5648744" y="1450848"/>
                  </a:lnTo>
                  <a:lnTo>
                    <a:pt x="5792000" y="1450848"/>
                  </a:lnTo>
                  <a:lnTo>
                    <a:pt x="5792000" y="1433576"/>
                  </a:lnTo>
                  <a:close/>
                </a:path>
                <a:path w="13077825" h="3467734">
                  <a:moveTo>
                    <a:pt x="5839752" y="3217672"/>
                  </a:moveTo>
                  <a:lnTo>
                    <a:pt x="5838622" y="3190456"/>
                  </a:lnTo>
                  <a:lnTo>
                    <a:pt x="5832348" y="3167888"/>
                  </a:lnTo>
                  <a:lnTo>
                    <a:pt x="5830798" y="3162300"/>
                  </a:lnTo>
                  <a:lnTo>
                    <a:pt x="5809526" y="3140227"/>
                  </a:lnTo>
                  <a:lnTo>
                    <a:pt x="5768124" y="3131312"/>
                  </a:lnTo>
                  <a:lnTo>
                    <a:pt x="5748299" y="3133915"/>
                  </a:lnTo>
                  <a:lnTo>
                    <a:pt x="5729579" y="3141535"/>
                  </a:lnTo>
                  <a:lnTo>
                    <a:pt x="5713615" y="3153816"/>
                  </a:lnTo>
                  <a:lnTo>
                    <a:pt x="5702084" y="3170428"/>
                  </a:lnTo>
                  <a:lnTo>
                    <a:pt x="5701068" y="3170428"/>
                  </a:lnTo>
                  <a:lnTo>
                    <a:pt x="5701068" y="3138424"/>
                  </a:lnTo>
                  <a:lnTo>
                    <a:pt x="5660428" y="3138424"/>
                  </a:lnTo>
                  <a:lnTo>
                    <a:pt x="5660428" y="3410712"/>
                  </a:lnTo>
                  <a:lnTo>
                    <a:pt x="5703100" y="3410712"/>
                  </a:lnTo>
                  <a:lnTo>
                    <a:pt x="5703100" y="3222752"/>
                  </a:lnTo>
                  <a:lnTo>
                    <a:pt x="5708294" y="3197669"/>
                  </a:lnTo>
                  <a:lnTo>
                    <a:pt x="5721451" y="3180651"/>
                  </a:lnTo>
                  <a:lnTo>
                    <a:pt x="5738888" y="3170961"/>
                  </a:lnTo>
                  <a:lnTo>
                    <a:pt x="5742013" y="3170428"/>
                  </a:lnTo>
                  <a:lnTo>
                    <a:pt x="5756948" y="3167888"/>
                  </a:lnTo>
                  <a:lnTo>
                    <a:pt x="5779503" y="3173526"/>
                  </a:lnTo>
                  <a:lnTo>
                    <a:pt x="5791492" y="3187509"/>
                  </a:lnTo>
                  <a:lnTo>
                    <a:pt x="5796229" y="3205391"/>
                  </a:lnTo>
                  <a:lnTo>
                    <a:pt x="5797080" y="3222752"/>
                  </a:lnTo>
                  <a:lnTo>
                    <a:pt x="5797080" y="3410712"/>
                  </a:lnTo>
                  <a:lnTo>
                    <a:pt x="5839752" y="3410712"/>
                  </a:lnTo>
                  <a:lnTo>
                    <a:pt x="5839752" y="3217672"/>
                  </a:lnTo>
                  <a:close/>
                </a:path>
                <a:path w="13077825" h="3467734">
                  <a:moveTo>
                    <a:pt x="5880125" y="2438400"/>
                  </a:moveTo>
                  <a:lnTo>
                    <a:pt x="5835421" y="2438400"/>
                  </a:lnTo>
                  <a:lnTo>
                    <a:pt x="5835421" y="2586736"/>
                  </a:lnTo>
                  <a:lnTo>
                    <a:pt x="5710961" y="2586736"/>
                  </a:lnTo>
                  <a:lnTo>
                    <a:pt x="5710961" y="2438400"/>
                  </a:lnTo>
                  <a:lnTo>
                    <a:pt x="5666257" y="2438400"/>
                  </a:lnTo>
                  <a:lnTo>
                    <a:pt x="5666257" y="2801112"/>
                  </a:lnTo>
                  <a:lnTo>
                    <a:pt x="5710961" y="2801112"/>
                  </a:lnTo>
                  <a:lnTo>
                    <a:pt x="5710961" y="2626360"/>
                  </a:lnTo>
                  <a:lnTo>
                    <a:pt x="5835421" y="2626360"/>
                  </a:lnTo>
                  <a:lnTo>
                    <a:pt x="5835421" y="2801112"/>
                  </a:lnTo>
                  <a:lnTo>
                    <a:pt x="5880125" y="2801112"/>
                  </a:lnTo>
                  <a:lnTo>
                    <a:pt x="5880125" y="2626360"/>
                  </a:lnTo>
                  <a:lnTo>
                    <a:pt x="5880125" y="2586736"/>
                  </a:lnTo>
                  <a:lnTo>
                    <a:pt x="5880125" y="2438400"/>
                  </a:lnTo>
                  <a:close/>
                </a:path>
                <a:path w="13077825" h="3467734">
                  <a:moveTo>
                    <a:pt x="5932716" y="713740"/>
                  </a:moveTo>
                  <a:lnTo>
                    <a:pt x="5919533" y="653529"/>
                  </a:lnTo>
                  <a:lnTo>
                    <a:pt x="5912066" y="646176"/>
                  </a:lnTo>
                  <a:lnTo>
                    <a:pt x="5888202" y="622617"/>
                  </a:lnTo>
                  <a:lnTo>
                    <a:pt x="5885980" y="621944"/>
                  </a:lnTo>
                  <a:lnTo>
                    <a:pt x="5885980" y="711708"/>
                  </a:lnTo>
                  <a:lnTo>
                    <a:pt x="5881179" y="743102"/>
                  </a:lnTo>
                  <a:lnTo>
                    <a:pt x="5868200" y="765111"/>
                  </a:lnTo>
                  <a:lnTo>
                    <a:pt x="5849112" y="778065"/>
                  </a:lnTo>
                  <a:lnTo>
                    <a:pt x="5826036" y="782320"/>
                  </a:lnTo>
                  <a:lnTo>
                    <a:pt x="5772696" y="782320"/>
                  </a:lnTo>
                  <a:lnTo>
                    <a:pt x="5772696" y="646176"/>
                  </a:lnTo>
                  <a:lnTo>
                    <a:pt x="5822988" y="646176"/>
                  </a:lnTo>
                  <a:lnTo>
                    <a:pt x="5851690" y="650773"/>
                  </a:lnTo>
                  <a:lnTo>
                    <a:pt x="5871248" y="663892"/>
                  </a:lnTo>
                  <a:lnTo>
                    <a:pt x="5882424" y="684530"/>
                  </a:lnTo>
                  <a:lnTo>
                    <a:pt x="5885980" y="711708"/>
                  </a:lnTo>
                  <a:lnTo>
                    <a:pt x="5885980" y="621944"/>
                  </a:lnTo>
                  <a:lnTo>
                    <a:pt x="5851055" y="611225"/>
                  </a:lnTo>
                  <a:lnTo>
                    <a:pt x="5820448" y="609600"/>
                  </a:lnTo>
                  <a:lnTo>
                    <a:pt x="5727992" y="609600"/>
                  </a:lnTo>
                  <a:lnTo>
                    <a:pt x="5727992" y="972312"/>
                  </a:lnTo>
                  <a:lnTo>
                    <a:pt x="5772696" y="972312"/>
                  </a:lnTo>
                  <a:lnTo>
                    <a:pt x="5772696" y="818896"/>
                  </a:lnTo>
                  <a:lnTo>
                    <a:pt x="5828068" y="818896"/>
                  </a:lnTo>
                  <a:lnTo>
                    <a:pt x="5870346" y="811961"/>
                  </a:lnTo>
                  <a:lnTo>
                    <a:pt x="5903442" y="791654"/>
                  </a:lnTo>
                  <a:lnTo>
                    <a:pt x="5909538" y="782320"/>
                  </a:lnTo>
                  <a:lnTo>
                    <a:pt x="5925007" y="758672"/>
                  </a:lnTo>
                  <a:lnTo>
                    <a:pt x="5932716" y="713740"/>
                  </a:lnTo>
                  <a:close/>
                </a:path>
                <a:path w="13077825" h="3467734">
                  <a:moveTo>
                    <a:pt x="5935510" y="332740"/>
                  </a:moveTo>
                  <a:lnTo>
                    <a:pt x="5933478" y="334264"/>
                  </a:lnTo>
                  <a:lnTo>
                    <a:pt x="5930938" y="335280"/>
                  </a:lnTo>
                  <a:lnTo>
                    <a:pt x="5925350" y="335280"/>
                  </a:lnTo>
                  <a:lnTo>
                    <a:pt x="5912142" y="214376"/>
                  </a:lnTo>
                  <a:lnTo>
                    <a:pt x="5912142" y="161544"/>
                  </a:lnTo>
                  <a:lnTo>
                    <a:pt x="5910846" y="137312"/>
                  </a:lnTo>
                  <a:lnTo>
                    <a:pt x="5903582" y="116840"/>
                  </a:lnTo>
                  <a:lnTo>
                    <a:pt x="5901791" y="111760"/>
                  </a:lnTo>
                  <a:lnTo>
                    <a:pt x="5877204" y="91528"/>
                  </a:lnTo>
                  <a:lnTo>
                    <a:pt x="5829338" y="83312"/>
                  </a:lnTo>
                  <a:lnTo>
                    <a:pt x="5787618" y="88633"/>
                  </a:lnTo>
                  <a:lnTo>
                    <a:pt x="5759234" y="104965"/>
                  </a:lnTo>
                  <a:lnTo>
                    <a:pt x="5743041" y="132816"/>
                  </a:lnTo>
                  <a:lnTo>
                    <a:pt x="5737898" y="172720"/>
                  </a:lnTo>
                  <a:lnTo>
                    <a:pt x="5780570" y="172720"/>
                  </a:lnTo>
                  <a:lnTo>
                    <a:pt x="5780570" y="170180"/>
                  </a:lnTo>
                  <a:lnTo>
                    <a:pt x="5781294" y="157556"/>
                  </a:lnTo>
                  <a:lnTo>
                    <a:pt x="5786412" y="139700"/>
                  </a:lnTo>
                  <a:lnTo>
                    <a:pt x="5800280" y="123736"/>
                  </a:lnTo>
                  <a:lnTo>
                    <a:pt x="5827306" y="116840"/>
                  </a:lnTo>
                  <a:lnTo>
                    <a:pt x="5846127" y="119468"/>
                  </a:lnTo>
                  <a:lnTo>
                    <a:pt x="5859818" y="127190"/>
                  </a:lnTo>
                  <a:lnTo>
                    <a:pt x="5868162" y="139763"/>
                  </a:lnTo>
                  <a:lnTo>
                    <a:pt x="5870994" y="156972"/>
                  </a:lnTo>
                  <a:lnTo>
                    <a:pt x="5870575" y="171475"/>
                  </a:lnTo>
                  <a:lnTo>
                    <a:pt x="5869470" y="175145"/>
                  </a:lnTo>
                  <a:lnTo>
                    <a:pt x="5869470" y="214376"/>
                  </a:lnTo>
                  <a:lnTo>
                    <a:pt x="5869470" y="284480"/>
                  </a:lnTo>
                  <a:lnTo>
                    <a:pt x="5864898" y="304571"/>
                  </a:lnTo>
                  <a:lnTo>
                    <a:pt x="5852706" y="321056"/>
                  </a:lnTo>
                  <a:lnTo>
                    <a:pt x="5835180" y="332193"/>
                  </a:lnTo>
                  <a:lnTo>
                    <a:pt x="5814606" y="336296"/>
                  </a:lnTo>
                  <a:lnTo>
                    <a:pt x="5796356" y="332917"/>
                  </a:lnTo>
                  <a:lnTo>
                    <a:pt x="5784443" y="323405"/>
                  </a:lnTo>
                  <a:lnTo>
                    <a:pt x="5777954" y="308648"/>
                  </a:lnTo>
                  <a:lnTo>
                    <a:pt x="5775998" y="289560"/>
                  </a:lnTo>
                  <a:lnTo>
                    <a:pt x="5777319" y="273951"/>
                  </a:lnTo>
                  <a:lnTo>
                    <a:pt x="5813958" y="238379"/>
                  </a:lnTo>
                  <a:lnTo>
                    <a:pt x="5834100" y="231902"/>
                  </a:lnTo>
                  <a:lnTo>
                    <a:pt x="5853760" y="224663"/>
                  </a:lnTo>
                  <a:lnTo>
                    <a:pt x="5869470" y="214376"/>
                  </a:lnTo>
                  <a:lnTo>
                    <a:pt x="5869470" y="175145"/>
                  </a:lnTo>
                  <a:lnTo>
                    <a:pt x="5867311" y="182308"/>
                  </a:lnTo>
                  <a:lnTo>
                    <a:pt x="5858129" y="190754"/>
                  </a:lnTo>
                  <a:lnTo>
                    <a:pt x="5840006" y="198120"/>
                  </a:lnTo>
                  <a:lnTo>
                    <a:pt x="5782602" y="215392"/>
                  </a:lnTo>
                  <a:lnTo>
                    <a:pt x="5759793" y="226212"/>
                  </a:lnTo>
                  <a:lnTo>
                    <a:pt x="5743803" y="242506"/>
                  </a:lnTo>
                  <a:lnTo>
                    <a:pt x="5734380" y="264033"/>
                  </a:lnTo>
                  <a:lnTo>
                    <a:pt x="5731294" y="290576"/>
                  </a:lnTo>
                  <a:lnTo>
                    <a:pt x="5735739" y="323532"/>
                  </a:lnTo>
                  <a:lnTo>
                    <a:pt x="5749328" y="348488"/>
                  </a:lnTo>
                  <a:lnTo>
                    <a:pt x="5772442" y="364299"/>
                  </a:lnTo>
                  <a:lnTo>
                    <a:pt x="5805462" y="369824"/>
                  </a:lnTo>
                  <a:lnTo>
                    <a:pt x="5824702" y="367131"/>
                  </a:lnTo>
                  <a:lnTo>
                    <a:pt x="5842800" y="359410"/>
                  </a:lnTo>
                  <a:lnTo>
                    <a:pt x="5858611" y="347103"/>
                  </a:lnTo>
                  <a:lnTo>
                    <a:pt x="5866765" y="336296"/>
                  </a:lnTo>
                  <a:lnTo>
                    <a:pt x="5870994" y="330708"/>
                  </a:lnTo>
                  <a:lnTo>
                    <a:pt x="5872010" y="330708"/>
                  </a:lnTo>
                  <a:lnTo>
                    <a:pt x="5876468" y="350964"/>
                  </a:lnTo>
                  <a:lnTo>
                    <a:pt x="5885980" y="361378"/>
                  </a:lnTo>
                  <a:lnTo>
                    <a:pt x="5898146" y="365213"/>
                  </a:lnTo>
                  <a:lnTo>
                    <a:pt x="5910618" y="365760"/>
                  </a:lnTo>
                  <a:lnTo>
                    <a:pt x="5921286" y="365760"/>
                  </a:lnTo>
                  <a:lnTo>
                    <a:pt x="5931954" y="363728"/>
                  </a:lnTo>
                  <a:lnTo>
                    <a:pt x="5935510" y="363220"/>
                  </a:lnTo>
                  <a:lnTo>
                    <a:pt x="5935510" y="335280"/>
                  </a:lnTo>
                  <a:lnTo>
                    <a:pt x="5935510" y="332740"/>
                  </a:lnTo>
                  <a:close/>
                </a:path>
                <a:path w="13077825" h="3467734">
                  <a:moveTo>
                    <a:pt x="5941860" y="1915160"/>
                  </a:moveTo>
                  <a:lnTo>
                    <a:pt x="5937796" y="1913128"/>
                  </a:lnTo>
                  <a:lnTo>
                    <a:pt x="5931700" y="1912112"/>
                  </a:lnTo>
                  <a:lnTo>
                    <a:pt x="5923064" y="1912112"/>
                  </a:lnTo>
                  <a:lnTo>
                    <a:pt x="5902490" y="1915922"/>
                  </a:lnTo>
                  <a:lnTo>
                    <a:pt x="5886551" y="1926272"/>
                  </a:lnTo>
                  <a:lnTo>
                    <a:pt x="5874118" y="1941474"/>
                  </a:lnTo>
                  <a:lnTo>
                    <a:pt x="5864136" y="1959864"/>
                  </a:lnTo>
                  <a:lnTo>
                    <a:pt x="5863120" y="1959864"/>
                  </a:lnTo>
                  <a:lnTo>
                    <a:pt x="5863120" y="1919224"/>
                  </a:lnTo>
                  <a:lnTo>
                    <a:pt x="5820448" y="1919224"/>
                  </a:lnTo>
                  <a:lnTo>
                    <a:pt x="5820448" y="2191512"/>
                  </a:lnTo>
                  <a:lnTo>
                    <a:pt x="5863120" y="2191512"/>
                  </a:lnTo>
                  <a:lnTo>
                    <a:pt x="5863120" y="2019300"/>
                  </a:lnTo>
                  <a:lnTo>
                    <a:pt x="5868848" y="1990356"/>
                  </a:lnTo>
                  <a:lnTo>
                    <a:pt x="5883059" y="1970278"/>
                  </a:lnTo>
                  <a:lnTo>
                    <a:pt x="5899264" y="1959864"/>
                  </a:lnTo>
                  <a:lnTo>
                    <a:pt x="5901258" y="1958568"/>
                  </a:lnTo>
                  <a:lnTo>
                    <a:pt x="5919000" y="1954784"/>
                  </a:lnTo>
                  <a:lnTo>
                    <a:pt x="5932716" y="1954784"/>
                  </a:lnTo>
                  <a:lnTo>
                    <a:pt x="5937796" y="1956308"/>
                  </a:lnTo>
                  <a:lnTo>
                    <a:pt x="5941860" y="1956816"/>
                  </a:lnTo>
                  <a:lnTo>
                    <a:pt x="5941860" y="1954784"/>
                  </a:lnTo>
                  <a:lnTo>
                    <a:pt x="5941860" y="1915160"/>
                  </a:lnTo>
                  <a:close/>
                </a:path>
                <a:path w="13077825" h="3467734">
                  <a:moveTo>
                    <a:pt x="5960135" y="1305560"/>
                  </a:moveTo>
                  <a:lnTo>
                    <a:pt x="5956071" y="1303528"/>
                  </a:lnTo>
                  <a:lnTo>
                    <a:pt x="5949975" y="1302512"/>
                  </a:lnTo>
                  <a:lnTo>
                    <a:pt x="5941339" y="1302512"/>
                  </a:lnTo>
                  <a:lnTo>
                    <a:pt x="5920765" y="1306322"/>
                  </a:lnTo>
                  <a:lnTo>
                    <a:pt x="5904827" y="1316672"/>
                  </a:lnTo>
                  <a:lnTo>
                    <a:pt x="5892406" y="1331874"/>
                  </a:lnTo>
                  <a:lnTo>
                    <a:pt x="5882411" y="1350264"/>
                  </a:lnTo>
                  <a:lnTo>
                    <a:pt x="5881395" y="1350264"/>
                  </a:lnTo>
                  <a:lnTo>
                    <a:pt x="5881395" y="1309624"/>
                  </a:lnTo>
                  <a:lnTo>
                    <a:pt x="5838723" y="1309624"/>
                  </a:lnTo>
                  <a:lnTo>
                    <a:pt x="5838723" y="1581912"/>
                  </a:lnTo>
                  <a:lnTo>
                    <a:pt x="5881395" y="1581912"/>
                  </a:lnTo>
                  <a:lnTo>
                    <a:pt x="5881395" y="1409700"/>
                  </a:lnTo>
                  <a:lnTo>
                    <a:pt x="5887123" y="1380756"/>
                  </a:lnTo>
                  <a:lnTo>
                    <a:pt x="5901334" y="1360678"/>
                  </a:lnTo>
                  <a:lnTo>
                    <a:pt x="5917539" y="1350264"/>
                  </a:lnTo>
                  <a:lnTo>
                    <a:pt x="5919533" y="1348968"/>
                  </a:lnTo>
                  <a:lnTo>
                    <a:pt x="5937275" y="1345184"/>
                  </a:lnTo>
                  <a:lnTo>
                    <a:pt x="5950991" y="1345184"/>
                  </a:lnTo>
                  <a:lnTo>
                    <a:pt x="5956071" y="1346708"/>
                  </a:lnTo>
                  <a:lnTo>
                    <a:pt x="5960135" y="1347216"/>
                  </a:lnTo>
                  <a:lnTo>
                    <a:pt x="5960135" y="1345184"/>
                  </a:lnTo>
                  <a:lnTo>
                    <a:pt x="5960135" y="1305560"/>
                  </a:lnTo>
                  <a:close/>
                </a:path>
                <a:path w="13077825" h="3467734">
                  <a:moveTo>
                    <a:pt x="6000508" y="2429764"/>
                  </a:moveTo>
                  <a:lnTo>
                    <a:pt x="5960884" y="2429764"/>
                  </a:lnTo>
                  <a:lnTo>
                    <a:pt x="5960884" y="2481072"/>
                  </a:lnTo>
                  <a:lnTo>
                    <a:pt x="6000508" y="2481072"/>
                  </a:lnTo>
                  <a:lnTo>
                    <a:pt x="6000508" y="2429764"/>
                  </a:lnTo>
                  <a:close/>
                </a:path>
                <a:path w="13077825" h="3467734">
                  <a:moveTo>
                    <a:pt x="6015253" y="90424"/>
                  </a:moveTo>
                  <a:lnTo>
                    <a:pt x="5972581" y="90424"/>
                  </a:lnTo>
                  <a:lnTo>
                    <a:pt x="5972581" y="362712"/>
                  </a:lnTo>
                  <a:lnTo>
                    <a:pt x="6015253" y="362712"/>
                  </a:lnTo>
                  <a:lnTo>
                    <a:pt x="6015253" y="90424"/>
                  </a:lnTo>
                  <a:close/>
                </a:path>
                <a:path w="13077825" h="3467734">
                  <a:moveTo>
                    <a:pt x="6015253" y="0"/>
                  </a:moveTo>
                  <a:lnTo>
                    <a:pt x="5972581" y="0"/>
                  </a:lnTo>
                  <a:lnTo>
                    <a:pt x="5972581" y="48768"/>
                  </a:lnTo>
                  <a:lnTo>
                    <a:pt x="6015253" y="48768"/>
                  </a:lnTo>
                  <a:lnTo>
                    <a:pt x="6015253" y="0"/>
                  </a:lnTo>
                  <a:close/>
                </a:path>
                <a:path w="13077825" h="3467734">
                  <a:moveTo>
                    <a:pt x="6074956" y="3048000"/>
                  </a:moveTo>
                  <a:lnTo>
                    <a:pt x="6034824" y="3048000"/>
                  </a:lnTo>
                  <a:lnTo>
                    <a:pt x="6034824" y="3274568"/>
                  </a:lnTo>
                  <a:lnTo>
                    <a:pt x="6032817" y="3317595"/>
                  </a:lnTo>
                  <a:lnTo>
                    <a:pt x="6024918" y="3351339"/>
                  </a:lnTo>
                  <a:lnTo>
                    <a:pt x="6008243" y="3373361"/>
                  </a:lnTo>
                  <a:lnTo>
                    <a:pt x="5979960" y="3381248"/>
                  </a:lnTo>
                  <a:lnTo>
                    <a:pt x="5955677" y="3373717"/>
                  </a:lnTo>
                  <a:lnTo>
                    <a:pt x="5940399" y="3352292"/>
                  </a:lnTo>
                  <a:lnTo>
                    <a:pt x="5932449" y="3318662"/>
                  </a:lnTo>
                  <a:lnTo>
                    <a:pt x="5930176" y="3274568"/>
                  </a:lnTo>
                  <a:lnTo>
                    <a:pt x="5932449" y="3230461"/>
                  </a:lnTo>
                  <a:lnTo>
                    <a:pt x="5940399" y="3196844"/>
                  </a:lnTo>
                  <a:lnTo>
                    <a:pt x="5955677" y="3175406"/>
                  </a:lnTo>
                  <a:lnTo>
                    <a:pt x="5979960" y="3167888"/>
                  </a:lnTo>
                  <a:lnTo>
                    <a:pt x="6008027" y="3177121"/>
                  </a:lnTo>
                  <a:lnTo>
                    <a:pt x="6024727" y="3201416"/>
                  </a:lnTo>
                  <a:lnTo>
                    <a:pt x="6032741" y="3235604"/>
                  </a:lnTo>
                  <a:lnTo>
                    <a:pt x="6034824" y="3274568"/>
                  </a:lnTo>
                  <a:lnTo>
                    <a:pt x="6034824" y="3048000"/>
                  </a:lnTo>
                  <a:lnTo>
                    <a:pt x="6032284" y="3048000"/>
                  </a:lnTo>
                  <a:lnTo>
                    <a:pt x="6032284" y="3169412"/>
                  </a:lnTo>
                  <a:lnTo>
                    <a:pt x="6031268" y="3169412"/>
                  </a:lnTo>
                  <a:lnTo>
                    <a:pt x="5989612" y="3133902"/>
                  </a:lnTo>
                  <a:lnTo>
                    <a:pt x="5971324" y="3131312"/>
                  </a:lnTo>
                  <a:lnTo>
                    <a:pt x="5925324" y="3145688"/>
                  </a:lnTo>
                  <a:lnTo>
                    <a:pt x="5899442" y="3181604"/>
                  </a:lnTo>
                  <a:lnTo>
                    <a:pt x="5888025" y="3228175"/>
                  </a:lnTo>
                  <a:lnTo>
                    <a:pt x="5885472" y="3274568"/>
                  </a:lnTo>
                  <a:lnTo>
                    <a:pt x="5890285" y="3332950"/>
                  </a:lnTo>
                  <a:lnTo>
                    <a:pt x="5905728" y="3378200"/>
                  </a:lnTo>
                  <a:lnTo>
                    <a:pt x="5933262" y="3407435"/>
                  </a:lnTo>
                  <a:lnTo>
                    <a:pt x="5974372" y="3417824"/>
                  </a:lnTo>
                  <a:lnTo>
                    <a:pt x="5995213" y="3414331"/>
                  </a:lnTo>
                  <a:lnTo>
                    <a:pt x="6012789" y="3405124"/>
                  </a:lnTo>
                  <a:lnTo>
                    <a:pt x="6025870" y="3392106"/>
                  </a:lnTo>
                  <a:lnTo>
                    <a:pt x="6031268" y="3381248"/>
                  </a:lnTo>
                  <a:lnTo>
                    <a:pt x="6033300" y="3377184"/>
                  </a:lnTo>
                  <a:lnTo>
                    <a:pt x="6034316" y="3377184"/>
                  </a:lnTo>
                  <a:lnTo>
                    <a:pt x="6034316" y="3410712"/>
                  </a:lnTo>
                  <a:lnTo>
                    <a:pt x="6074956" y="3410712"/>
                  </a:lnTo>
                  <a:lnTo>
                    <a:pt x="6074956" y="3377184"/>
                  </a:lnTo>
                  <a:lnTo>
                    <a:pt x="6074956" y="3169412"/>
                  </a:lnTo>
                  <a:lnTo>
                    <a:pt x="6074956" y="3048000"/>
                  </a:lnTo>
                  <a:close/>
                </a:path>
                <a:path w="13077825" h="3467734">
                  <a:moveTo>
                    <a:pt x="6082804" y="2429764"/>
                  </a:moveTo>
                  <a:lnTo>
                    <a:pt x="6043180" y="2429764"/>
                  </a:lnTo>
                  <a:lnTo>
                    <a:pt x="6043180" y="2481072"/>
                  </a:lnTo>
                  <a:lnTo>
                    <a:pt x="6082804" y="2481072"/>
                  </a:lnTo>
                  <a:lnTo>
                    <a:pt x="6082804" y="2429764"/>
                  </a:lnTo>
                  <a:close/>
                </a:path>
                <a:path w="13077825" h="3467734">
                  <a:moveTo>
                    <a:pt x="6092215" y="695960"/>
                  </a:moveTo>
                  <a:lnTo>
                    <a:pt x="6088151" y="693928"/>
                  </a:lnTo>
                  <a:lnTo>
                    <a:pt x="6082055" y="692912"/>
                  </a:lnTo>
                  <a:lnTo>
                    <a:pt x="6073432" y="692912"/>
                  </a:lnTo>
                  <a:lnTo>
                    <a:pt x="6052858" y="696722"/>
                  </a:lnTo>
                  <a:lnTo>
                    <a:pt x="6036919" y="707072"/>
                  </a:lnTo>
                  <a:lnTo>
                    <a:pt x="6024486" y="722274"/>
                  </a:lnTo>
                  <a:lnTo>
                    <a:pt x="6014491" y="740664"/>
                  </a:lnTo>
                  <a:lnTo>
                    <a:pt x="6013475" y="740664"/>
                  </a:lnTo>
                  <a:lnTo>
                    <a:pt x="6013475" y="700024"/>
                  </a:lnTo>
                  <a:lnTo>
                    <a:pt x="5970803" y="700024"/>
                  </a:lnTo>
                  <a:lnTo>
                    <a:pt x="5970803" y="972312"/>
                  </a:lnTo>
                  <a:lnTo>
                    <a:pt x="6013475" y="972312"/>
                  </a:lnTo>
                  <a:lnTo>
                    <a:pt x="6013475" y="800100"/>
                  </a:lnTo>
                  <a:lnTo>
                    <a:pt x="6019203" y="771156"/>
                  </a:lnTo>
                  <a:lnTo>
                    <a:pt x="6033414" y="751078"/>
                  </a:lnTo>
                  <a:lnTo>
                    <a:pt x="6049619" y="740664"/>
                  </a:lnTo>
                  <a:lnTo>
                    <a:pt x="6051626" y="739368"/>
                  </a:lnTo>
                  <a:lnTo>
                    <a:pt x="6069355" y="735584"/>
                  </a:lnTo>
                  <a:lnTo>
                    <a:pt x="6083084" y="735584"/>
                  </a:lnTo>
                  <a:lnTo>
                    <a:pt x="6088151" y="737108"/>
                  </a:lnTo>
                  <a:lnTo>
                    <a:pt x="6092215" y="737616"/>
                  </a:lnTo>
                  <a:lnTo>
                    <a:pt x="6092215" y="735584"/>
                  </a:lnTo>
                  <a:lnTo>
                    <a:pt x="6092215" y="695960"/>
                  </a:lnTo>
                  <a:close/>
                </a:path>
                <a:path w="13077825" h="3467734">
                  <a:moveTo>
                    <a:pt x="6128524" y="2771140"/>
                  </a:moveTo>
                  <a:lnTo>
                    <a:pt x="6126492" y="2772664"/>
                  </a:lnTo>
                  <a:lnTo>
                    <a:pt x="6123952" y="2773680"/>
                  </a:lnTo>
                  <a:lnTo>
                    <a:pt x="6118364" y="2773680"/>
                  </a:lnTo>
                  <a:lnTo>
                    <a:pt x="6110516" y="2771902"/>
                  </a:lnTo>
                  <a:lnTo>
                    <a:pt x="6108230" y="2769108"/>
                  </a:lnTo>
                  <a:lnTo>
                    <a:pt x="6106617" y="2767139"/>
                  </a:lnTo>
                  <a:lnTo>
                    <a:pt x="6105296" y="2760180"/>
                  </a:lnTo>
                  <a:lnTo>
                    <a:pt x="6105156" y="2652776"/>
                  </a:lnTo>
                  <a:lnTo>
                    <a:pt x="6105156" y="2599944"/>
                  </a:lnTo>
                  <a:lnTo>
                    <a:pt x="6103874" y="2575712"/>
                  </a:lnTo>
                  <a:lnTo>
                    <a:pt x="6096609" y="2555240"/>
                  </a:lnTo>
                  <a:lnTo>
                    <a:pt x="6094806" y="2550160"/>
                  </a:lnTo>
                  <a:lnTo>
                    <a:pt x="6070231" y="2529929"/>
                  </a:lnTo>
                  <a:lnTo>
                    <a:pt x="6022352" y="2521712"/>
                  </a:lnTo>
                  <a:lnTo>
                    <a:pt x="5980633" y="2527033"/>
                  </a:lnTo>
                  <a:lnTo>
                    <a:pt x="5952248" y="2543365"/>
                  </a:lnTo>
                  <a:lnTo>
                    <a:pt x="5936056" y="2571216"/>
                  </a:lnTo>
                  <a:lnTo>
                    <a:pt x="5930912" y="2611120"/>
                  </a:lnTo>
                  <a:lnTo>
                    <a:pt x="5973584" y="2611120"/>
                  </a:lnTo>
                  <a:lnTo>
                    <a:pt x="5973584" y="2608580"/>
                  </a:lnTo>
                  <a:lnTo>
                    <a:pt x="5974321" y="2595956"/>
                  </a:lnTo>
                  <a:lnTo>
                    <a:pt x="5979426" y="2578100"/>
                  </a:lnTo>
                  <a:lnTo>
                    <a:pt x="5993308" y="2562136"/>
                  </a:lnTo>
                  <a:lnTo>
                    <a:pt x="6020320" y="2555240"/>
                  </a:lnTo>
                  <a:lnTo>
                    <a:pt x="6039155" y="2557869"/>
                  </a:lnTo>
                  <a:lnTo>
                    <a:pt x="6052832" y="2565590"/>
                  </a:lnTo>
                  <a:lnTo>
                    <a:pt x="6061189" y="2578163"/>
                  </a:lnTo>
                  <a:lnTo>
                    <a:pt x="6064008" y="2595372"/>
                  </a:lnTo>
                  <a:lnTo>
                    <a:pt x="6063602" y="2609875"/>
                  </a:lnTo>
                  <a:lnTo>
                    <a:pt x="6062484" y="2613571"/>
                  </a:lnTo>
                  <a:lnTo>
                    <a:pt x="6062484" y="2652776"/>
                  </a:lnTo>
                  <a:lnTo>
                    <a:pt x="6062484" y="2722880"/>
                  </a:lnTo>
                  <a:lnTo>
                    <a:pt x="6057912" y="2742971"/>
                  </a:lnTo>
                  <a:lnTo>
                    <a:pt x="6045720" y="2759456"/>
                  </a:lnTo>
                  <a:lnTo>
                    <a:pt x="6028194" y="2770594"/>
                  </a:lnTo>
                  <a:lnTo>
                    <a:pt x="6007620" y="2774696"/>
                  </a:lnTo>
                  <a:lnTo>
                    <a:pt x="5989383" y="2771317"/>
                  </a:lnTo>
                  <a:lnTo>
                    <a:pt x="5977458" y="2761805"/>
                  </a:lnTo>
                  <a:lnTo>
                    <a:pt x="5970981" y="2747048"/>
                  </a:lnTo>
                  <a:lnTo>
                    <a:pt x="5969012" y="2727960"/>
                  </a:lnTo>
                  <a:lnTo>
                    <a:pt x="5970346" y="2712351"/>
                  </a:lnTo>
                  <a:lnTo>
                    <a:pt x="6006985" y="2676779"/>
                  </a:lnTo>
                  <a:lnTo>
                    <a:pt x="6027115" y="2670302"/>
                  </a:lnTo>
                  <a:lnTo>
                    <a:pt x="6046787" y="2663063"/>
                  </a:lnTo>
                  <a:lnTo>
                    <a:pt x="6062484" y="2652776"/>
                  </a:lnTo>
                  <a:lnTo>
                    <a:pt x="6062484" y="2613571"/>
                  </a:lnTo>
                  <a:lnTo>
                    <a:pt x="6060325" y="2620708"/>
                  </a:lnTo>
                  <a:lnTo>
                    <a:pt x="6051156" y="2629154"/>
                  </a:lnTo>
                  <a:lnTo>
                    <a:pt x="6033020" y="2636520"/>
                  </a:lnTo>
                  <a:lnTo>
                    <a:pt x="5975616" y="2653792"/>
                  </a:lnTo>
                  <a:lnTo>
                    <a:pt x="5952820" y="2664612"/>
                  </a:lnTo>
                  <a:lnTo>
                    <a:pt x="5936818" y="2680906"/>
                  </a:lnTo>
                  <a:lnTo>
                    <a:pt x="5927407" y="2702433"/>
                  </a:lnTo>
                  <a:lnTo>
                    <a:pt x="5924308" y="2728976"/>
                  </a:lnTo>
                  <a:lnTo>
                    <a:pt x="5928753" y="2761932"/>
                  </a:lnTo>
                  <a:lnTo>
                    <a:pt x="5942342" y="2786888"/>
                  </a:lnTo>
                  <a:lnTo>
                    <a:pt x="5965456" y="2802699"/>
                  </a:lnTo>
                  <a:lnTo>
                    <a:pt x="5998476" y="2808224"/>
                  </a:lnTo>
                  <a:lnTo>
                    <a:pt x="6017717" y="2805531"/>
                  </a:lnTo>
                  <a:lnTo>
                    <a:pt x="6035814" y="2797810"/>
                  </a:lnTo>
                  <a:lnTo>
                    <a:pt x="6051626" y="2785503"/>
                  </a:lnTo>
                  <a:lnTo>
                    <a:pt x="6059792" y="2774696"/>
                  </a:lnTo>
                  <a:lnTo>
                    <a:pt x="6064008" y="2769108"/>
                  </a:lnTo>
                  <a:lnTo>
                    <a:pt x="6065024" y="2769108"/>
                  </a:lnTo>
                  <a:lnTo>
                    <a:pt x="6069495" y="2789364"/>
                  </a:lnTo>
                  <a:lnTo>
                    <a:pt x="6078994" y="2799778"/>
                  </a:lnTo>
                  <a:lnTo>
                    <a:pt x="6091174" y="2803614"/>
                  </a:lnTo>
                  <a:lnTo>
                    <a:pt x="6103632" y="2804160"/>
                  </a:lnTo>
                  <a:lnTo>
                    <a:pt x="6114300" y="2804160"/>
                  </a:lnTo>
                  <a:lnTo>
                    <a:pt x="6124968" y="2802128"/>
                  </a:lnTo>
                  <a:lnTo>
                    <a:pt x="6128524" y="2801620"/>
                  </a:lnTo>
                  <a:lnTo>
                    <a:pt x="6128524" y="2773680"/>
                  </a:lnTo>
                  <a:lnTo>
                    <a:pt x="6128524" y="2771140"/>
                  </a:lnTo>
                  <a:close/>
                </a:path>
                <a:path w="13077825" h="3467734">
                  <a:moveTo>
                    <a:pt x="6155207" y="1503680"/>
                  </a:moveTo>
                  <a:lnTo>
                    <a:pt x="6134125" y="1448943"/>
                  </a:lnTo>
                  <a:lnTo>
                    <a:pt x="6088659" y="1426972"/>
                  </a:lnTo>
                  <a:lnTo>
                    <a:pt x="6064034" y="1419339"/>
                  </a:lnTo>
                  <a:lnTo>
                    <a:pt x="6042558" y="1410525"/>
                  </a:lnTo>
                  <a:lnTo>
                    <a:pt x="6027356" y="1397609"/>
                  </a:lnTo>
                  <a:lnTo>
                    <a:pt x="6021603" y="1377696"/>
                  </a:lnTo>
                  <a:lnTo>
                    <a:pt x="6026582" y="1355115"/>
                  </a:lnTo>
                  <a:lnTo>
                    <a:pt x="6038558" y="1342580"/>
                  </a:lnTo>
                  <a:lnTo>
                    <a:pt x="6053099" y="1337183"/>
                  </a:lnTo>
                  <a:lnTo>
                    <a:pt x="6065799" y="1336040"/>
                  </a:lnTo>
                  <a:lnTo>
                    <a:pt x="6085141" y="1339507"/>
                  </a:lnTo>
                  <a:lnTo>
                    <a:pt x="6097486" y="1349756"/>
                  </a:lnTo>
                  <a:lnTo>
                    <a:pt x="6104013" y="1366469"/>
                  </a:lnTo>
                  <a:lnTo>
                    <a:pt x="6105931" y="1389380"/>
                  </a:lnTo>
                  <a:lnTo>
                    <a:pt x="6148603" y="1389380"/>
                  </a:lnTo>
                  <a:lnTo>
                    <a:pt x="6146800" y="1362303"/>
                  </a:lnTo>
                  <a:lnTo>
                    <a:pt x="6137643" y="1336040"/>
                  </a:lnTo>
                  <a:lnTo>
                    <a:pt x="6136919" y="1333944"/>
                  </a:lnTo>
                  <a:lnTo>
                    <a:pt x="6112167" y="1311579"/>
                  </a:lnTo>
                  <a:lnTo>
                    <a:pt x="6065799" y="1302512"/>
                  </a:lnTo>
                  <a:lnTo>
                    <a:pt x="6032297" y="1307109"/>
                  </a:lnTo>
                  <a:lnTo>
                    <a:pt x="6004649" y="1321054"/>
                  </a:lnTo>
                  <a:lnTo>
                    <a:pt x="5985853" y="1344510"/>
                  </a:lnTo>
                  <a:lnTo>
                    <a:pt x="5978931" y="1377696"/>
                  </a:lnTo>
                  <a:lnTo>
                    <a:pt x="5984760" y="1411757"/>
                  </a:lnTo>
                  <a:lnTo>
                    <a:pt x="6000077" y="1433068"/>
                  </a:lnTo>
                  <a:lnTo>
                    <a:pt x="6021578" y="1445983"/>
                  </a:lnTo>
                  <a:lnTo>
                    <a:pt x="6045987" y="1454912"/>
                  </a:lnTo>
                  <a:lnTo>
                    <a:pt x="6070092" y="1462913"/>
                  </a:lnTo>
                  <a:lnTo>
                    <a:pt x="6091453" y="1472882"/>
                  </a:lnTo>
                  <a:lnTo>
                    <a:pt x="6106706" y="1487703"/>
                  </a:lnTo>
                  <a:lnTo>
                    <a:pt x="6112535" y="1510284"/>
                  </a:lnTo>
                  <a:lnTo>
                    <a:pt x="6107392" y="1533626"/>
                  </a:lnTo>
                  <a:lnTo>
                    <a:pt x="6095073" y="1547368"/>
                  </a:lnTo>
                  <a:lnTo>
                    <a:pt x="6080176" y="1553857"/>
                  </a:lnTo>
                  <a:lnTo>
                    <a:pt x="6067323" y="1555496"/>
                  </a:lnTo>
                  <a:lnTo>
                    <a:pt x="6041593" y="1550289"/>
                  </a:lnTo>
                  <a:lnTo>
                    <a:pt x="6026112" y="1536382"/>
                  </a:lnTo>
                  <a:lnTo>
                    <a:pt x="6018530" y="1516278"/>
                  </a:lnTo>
                  <a:lnTo>
                    <a:pt x="6016523" y="1492504"/>
                  </a:lnTo>
                  <a:lnTo>
                    <a:pt x="5973851" y="1492504"/>
                  </a:lnTo>
                  <a:lnTo>
                    <a:pt x="5975451" y="1519364"/>
                  </a:lnTo>
                  <a:lnTo>
                    <a:pt x="5985916" y="1551241"/>
                  </a:lnTo>
                  <a:lnTo>
                    <a:pt x="6013704" y="1577873"/>
                  </a:lnTo>
                  <a:lnTo>
                    <a:pt x="6067323" y="1589024"/>
                  </a:lnTo>
                  <a:lnTo>
                    <a:pt x="6102477" y="1583690"/>
                  </a:lnTo>
                  <a:lnTo>
                    <a:pt x="6130315" y="1567688"/>
                  </a:lnTo>
                  <a:lnTo>
                    <a:pt x="6138684" y="1555496"/>
                  </a:lnTo>
                  <a:lnTo>
                    <a:pt x="6148616" y="1541018"/>
                  </a:lnTo>
                  <a:lnTo>
                    <a:pt x="6155207" y="1503680"/>
                  </a:lnTo>
                  <a:close/>
                </a:path>
                <a:path w="13077825" h="3467734">
                  <a:moveTo>
                    <a:pt x="6195085" y="86360"/>
                  </a:moveTo>
                  <a:lnTo>
                    <a:pt x="6191021" y="84328"/>
                  </a:lnTo>
                  <a:lnTo>
                    <a:pt x="6184925" y="83312"/>
                  </a:lnTo>
                  <a:lnTo>
                    <a:pt x="6176289" y="83312"/>
                  </a:lnTo>
                  <a:lnTo>
                    <a:pt x="6155715" y="87122"/>
                  </a:lnTo>
                  <a:lnTo>
                    <a:pt x="6139777" y="97472"/>
                  </a:lnTo>
                  <a:lnTo>
                    <a:pt x="6127343" y="112674"/>
                  </a:lnTo>
                  <a:lnTo>
                    <a:pt x="6117361" y="131064"/>
                  </a:lnTo>
                  <a:lnTo>
                    <a:pt x="6116345" y="131064"/>
                  </a:lnTo>
                  <a:lnTo>
                    <a:pt x="6116345" y="90424"/>
                  </a:lnTo>
                  <a:lnTo>
                    <a:pt x="6073673" y="90424"/>
                  </a:lnTo>
                  <a:lnTo>
                    <a:pt x="6073673" y="362712"/>
                  </a:lnTo>
                  <a:lnTo>
                    <a:pt x="6116345" y="362712"/>
                  </a:lnTo>
                  <a:lnTo>
                    <a:pt x="6116345" y="190500"/>
                  </a:lnTo>
                  <a:lnTo>
                    <a:pt x="6122073" y="161556"/>
                  </a:lnTo>
                  <a:lnTo>
                    <a:pt x="6136284" y="141478"/>
                  </a:lnTo>
                  <a:lnTo>
                    <a:pt x="6152489" y="131064"/>
                  </a:lnTo>
                  <a:lnTo>
                    <a:pt x="6154483" y="129768"/>
                  </a:lnTo>
                  <a:lnTo>
                    <a:pt x="6172225" y="125984"/>
                  </a:lnTo>
                  <a:lnTo>
                    <a:pt x="6185941" y="125984"/>
                  </a:lnTo>
                  <a:lnTo>
                    <a:pt x="6191021" y="127508"/>
                  </a:lnTo>
                  <a:lnTo>
                    <a:pt x="6195085" y="128016"/>
                  </a:lnTo>
                  <a:lnTo>
                    <a:pt x="6195085" y="125984"/>
                  </a:lnTo>
                  <a:lnTo>
                    <a:pt x="6195085" y="86360"/>
                  </a:lnTo>
                  <a:close/>
                </a:path>
                <a:path w="13077825" h="3467734">
                  <a:moveTo>
                    <a:pt x="6304051" y="836168"/>
                  </a:moveTo>
                  <a:lnTo>
                    <a:pt x="6299797" y="781418"/>
                  </a:lnTo>
                  <a:lnTo>
                    <a:pt x="6284557" y="735774"/>
                  </a:lnTo>
                  <a:lnTo>
                    <a:pt x="6275590" y="726440"/>
                  </a:lnTo>
                  <a:lnTo>
                    <a:pt x="6259347" y="709510"/>
                  </a:lnTo>
                  <a:lnTo>
                    <a:pt x="6259347" y="836168"/>
                  </a:lnTo>
                  <a:lnTo>
                    <a:pt x="6257214" y="878166"/>
                  </a:lnTo>
                  <a:lnTo>
                    <a:pt x="6249124" y="913130"/>
                  </a:lnTo>
                  <a:lnTo>
                    <a:pt x="6232550" y="937031"/>
                  </a:lnTo>
                  <a:lnTo>
                    <a:pt x="6204991" y="945896"/>
                  </a:lnTo>
                  <a:lnTo>
                    <a:pt x="6178385" y="937031"/>
                  </a:lnTo>
                  <a:lnTo>
                    <a:pt x="6162446" y="913130"/>
                  </a:lnTo>
                  <a:lnTo>
                    <a:pt x="6154699" y="878166"/>
                  </a:lnTo>
                  <a:lnTo>
                    <a:pt x="6152667" y="836168"/>
                  </a:lnTo>
                  <a:lnTo>
                    <a:pt x="6154763" y="794156"/>
                  </a:lnTo>
                  <a:lnTo>
                    <a:pt x="6178601" y="735291"/>
                  </a:lnTo>
                  <a:lnTo>
                    <a:pt x="6232982" y="735291"/>
                  </a:lnTo>
                  <a:lnTo>
                    <a:pt x="6257353" y="794156"/>
                  </a:lnTo>
                  <a:lnTo>
                    <a:pt x="6259347" y="836168"/>
                  </a:lnTo>
                  <a:lnTo>
                    <a:pt x="6259347" y="709510"/>
                  </a:lnTo>
                  <a:lnTo>
                    <a:pt x="6254547" y="704507"/>
                  </a:lnTo>
                  <a:lnTo>
                    <a:pt x="6206007" y="692912"/>
                  </a:lnTo>
                  <a:lnTo>
                    <a:pt x="6157468" y="704507"/>
                  </a:lnTo>
                  <a:lnTo>
                    <a:pt x="6127458" y="735774"/>
                  </a:lnTo>
                  <a:lnTo>
                    <a:pt x="6112205" y="781418"/>
                  </a:lnTo>
                  <a:lnTo>
                    <a:pt x="6107963" y="836168"/>
                  </a:lnTo>
                  <a:lnTo>
                    <a:pt x="6112205" y="890905"/>
                  </a:lnTo>
                  <a:lnTo>
                    <a:pt x="6127458" y="936561"/>
                  </a:lnTo>
                  <a:lnTo>
                    <a:pt x="6157468" y="967828"/>
                  </a:lnTo>
                  <a:lnTo>
                    <a:pt x="6206007" y="979424"/>
                  </a:lnTo>
                  <a:lnTo>
                    <a:pt x="6254331" y="967828"/>
                  </a:lnTo>
                  <a:lnTo>
                    <a:pt x="6275400" y="945896"/>
                  </a:lnTo>
                  <a:lnTo>
                    <a:pt x="6284366" y="936561"/>
                  </a:lnTo>
                  <a:lnTo>
                    <a:pt x="6299733" y="890905"/>
                  </a:lnTo>
                  <a:lnTo>
                    <a:pt x="6304051" y="836168"/>
                  </a:lnTo>
                  <a:close/>
                </a:path>
                <a:path w="13077825" h="3467734">
                  <a:moveTo>
                    <a:pt x="6313195" y="1929384"/>
                  </a:moveTo>
                  <a:lnTo>
                    <a:pt x="6311011" y="1904619"/>
                  </a:lnTo>
                  <a:lnTo>
                    <a:pt x="6298463" y="1868487"/>
                  </a:lnTo>
                  <a:lnTo>
                    <a:pt x="6288430" y="1858264"/>
                  </a:lnTo>
                  <a:lnTo>
                    <a:pt x="6266472" y="1835873"/>
                  </a:lnTo>
                  <a:lnTo>
                    <a:pt x="6206007" y="1821688"/>
                  </a:lnTo>
                  <a:lnTo>
                    <a:pt x="6162599" y="1829295"/>
                  </a:lnTo>
                  <a:lnTo>
                    <a:pt x="6131230" y="1850224"/>
                  </a:lnTo>
                  <a:lnTo>
                    <a:pt x="6110059" y="1881632"/>
                  </a:lnTo>
                  <a:lnTo>
                    <a:pt x="6097219" y="1920646"/>
                  </a:lnTo>
                  <a:lnTo>
                    <a:pt x="6090869" y="1964436"/>
                  </a:lnTo>
                  <a:lnTo>
                    <a:pt x="6089167" y="2010156"/>
                  </a:lnTo>
                  <a:lnTo>
                    <a:pt x="6090805" y="2057984"/>
                  </a:lnTo>
                  <a:lnTo>
                    <a:pt x="6096889" y="2102358"/>
                  </a:lnTo>
                  <a:lnTo>
                    <a:pt x="6109170" y="2140966"/>
                  </a:lnTo>
                  <a:lnTo>
                    <a:pt x="6159182" y="2191435"/>
                  </a:lnTo>
                  <a:lnTo>
                    <a:pt x="6200419" y="2198624"/>
                  </a:lnTo>
                  <a:lnTo>
                    <a:pt x="6228207" y="2194166"/>
                  </a:lnTo>
                  <a:lnTo>
                    <a:pt x="6250965" y="2182050"/>
                  </a:lnTo>
                  <a:lnTo>
                    <a:pt x="6267996" y="2164118"/>
                  </a:lnTo>
                  <a:lnTo>
                    <a:pt x="6268999" y="2162048"/>
                  </a:lnTo>
                  <a:lnTo>
                    <a:pt x="6278651" y="2142236"/>
                  </a:lnTo>
                  <a:lnTo>
                    <a:pt x="6279667" y="2142236"/>
                  </a:lnTo>
                  <a:lnTo>
                    <a:pt x="6279667" y="2191512"/>
                  </a:lnTo>
                  <a:lnTo>
                    <a:pt x="6313195" y="2191512"/>
                  </a:lnTo>
                  <a:lnTo>
                    <a:pt x="6313195" y="2142236"/>
                  </a:lnTo>
                  <a:lnTo>
                    <a:pt x="6313195" y="2003044"/>
                  </a:lnTo>
                  <a:lnTo>
                    <a:pt x="6200927" y="2003044"/>
                  </a:lnTo>
                  <a:lnTo>
                    <a:pt x="6200927" y="2039620"/>
                  </a:lnTo>
                  <a:lnTo>
                    <a:pt x="6272555" y="2039620"/>
                  </a:lnTo>
                  <a:lnTo>
                    <a:pt x="6270866" y="2079104"/>
                  </a:lnTo>
                  <a:lnTo>
                    <a:pt x="6262522" y="2118931"/>
                  </a:lnTo>
                  <a:lnTo>
                    <a:pt x="6242545" y="2149703"/>
                  </a:lnTo>
                  <a:lnTo>
                    <a:pt x="6206007" y="2162048"/>
                  </a:lnTo>
                  <a:lnTo>
                    <a:pt x="6168898" y="2150097"/>
                  </a:lnTo>
                  <a:lnTo>
                    <a:pt x="6147714" y="2117534"/>
                  </a:lnTo>
                  <a:lnTo>
                    <a:pt x="6138138" y="2069249"/>
                  </a:lnTo>
                  <a:lnTo>
                    <a:pt x="6135903" y="2010156"/>
                  </a:lnTo>
                  <a:lnTo>
                    <a:pt x="6138138" y="1951062"/>
                  </a:lnTo>
                  <a:lnTo>
                    <a:pt x="6147714" y="1902777"/>
                  </a:lnTo>
                  <a:lnTo>
                    <a:pt x="6168898" y="1870202"/>
                  </a:lnTo>
                  <a:lnTo>
                    <a:pt x="6206007" y="1858264"/>
                  </a:lnTo>
                  <a:lnTo>
                    <a:pt x="6233947" y="1864017"/>
                  </a:lnTo>
                  <a:lnTo>
                    <a:pt x="6252045" y="1879536"/>
                  </a:lnTo>
                  <a:lnTo>
                    <a:pt x="6262217" y="1902193"/>
                  </a:lnTo>
                  <a:lnTo>
                    <a:pt x="6266459" y="1929384"/>
                  </a:lnTo>
                  <a:lnTo>
                    <a:pt x="6313195" y="1929384"/>
                  </a:lnTo>
                  <a:close/>
                </a:path>
                <a:path w="13077825" h="3467734">
                  <a:moveTo>
                    <a:pt x="6328689" y="198628"/>
                  </a:moveTo>
                  <a:lnTo>
                    <a:pt x="6204737" y="198628"/>
                  </a:lnTo>
                  <a:lnTo>
                    <a:pt x="6204737" y="238252"/>
                  </a:lnTo>
                  <a:lnTo>
                    <a:pt x="6328689" y="238252"/>
                  </a:lnTo>
                  <a:lnTo>
                    <a:pt x="6328689" y="198628"/>
                  </a:lnTo>
                  <a:close/>
                </a:path>
                <a:path w="13077825" h="3467734">
                  <a:moveTo>
                    <a:pt x="6342393" y="2608072"/>
                  </a:moveTo>
                  <a:lnTo>
                    <a:pt x="6335001" y="2558288"/>
                  </a:lnTo>
                  <a:lnTo>
                    <a:pt x="6270764" y="2521712"/>
                  </a:lnTo>
                  <a:lnTo>
                    <a:pt x="6250952" y="2524315"/>
                  </a:lnTo>
                  <a:lnTo>
                    <a:pt x="6232220" y="2531935"/>
                  </a:lnTo>
                  <a:lnTo>
                    <a:pt x="6216269" y="2544216"/>
                  </a:lnTo>
                  <a:lnTo>
                    <a:pt x="6204724" y="2560828"/>
                  </a:lnTo>
                  <a:lnTo>
                    <a:pt x="6203708" y="2560828"/>
                  </a:lnTo>
                  <a:lnTo>
                    <a:pt x="6203708" y="2528824"/>
                  </a:lnTo>
                  <a:lnTo>
                    <a:pt x="6163068" y="2528824"/>
                  </a:lnTo>
                  <a:lnTo>
                    <a:pt x="6163068" y="2801112"/>
                  </a:lnTo>
                  <a:lnTo>
                    <a:pt x="6205740" y="2801112"/>
                  </a:lnTo>
                  <a:lnTo>
                    <a:pt x="6205740" y="2613152"/>
                  </a:lnTo>
                  <a:lnTo>
                    <a:pt x="6210947" y="2588069"/>
                  </a:lnTo>
                  <a:lnTo>
                    <a:pt x="6224092" y="2571051"/>
                  </a:lnTo>
                  <a:lnTo>
                    <a:pt x="6241542" y="2561361"/>
                  </a:lnTo>
                  <a:lnTo>
                    <a:pt x="6244666" y="2560828"/>
                  </a:lnTo>
                  <a:lnTo>
                    <a:pt x="6259588" y="2558288"/>
                  </a:lnTo>
                  <a:lnTo>
                    <a:pt x="6282156" y="2563926"/>
                  </a:lnTo>
                  <a:lnTo>
                    <a:pt x="6294132" y="2577909"/>
                  </a:lnTo>
                  <a:lnTo>
                    <a:pt x="6298882" y="2595791"/>
                  </a:lnTo>
                  <a:lnTo>
                    <a:pt x="6299720" y="2613152"/>
                  </a:lnTo>
                  <a:lnTo>
                    <a:pt x="6299720" y="2801112"/>
                  </a:lnTo>
                  <a:lnTo>
                    <a:pt x="6342393" y="2801112"/>
                  </a:lnTo>
                  <a:lnTo>
                    <a:pt x="6342393" y="2608072"/>
                  </a:lnTo>
                  <a:close/>
                </a:path>
                <a:path w="13077825" h="3467734">
                  <a:moveTo>
                    <a:pt x="6385331" y="1440688"/>
                  </a:moveTo>
                  <a:lnTo>
                    <a:pt x="6380505" y="1384808"/>
                  </a:lnTo>
                  <a:lnTo>
                    <a:pt x="6365075" y="1341120"/>
                  </a:lnTo>
                  <a:lnTo>
                    <a:pt x="6363106" y="1339088"/>
                  </a:lnTo>
                  <a:lnTo>
                    <a:pt x="6340627" y="1315872"/>
                  </a:lnTo>
                  <a:lnTo>
                    <a:pt x="6340627" y="1440688"/>
                  </a:lnTo>
                  <a:lnTo>
                    <a:pt x="6338341" y="1487932"/>
                  </a:lnTo>
                  <a:lnTo>
                    <a:pt x="6330404" y="1523047"/>
                  </a:lnTo>
                  <a:lnTo>
                    <a:pt x="6315126" y="1544916"/>
                  </a:lnTo>
                  <a:lnTo>
                    <a:pt x="6290843" y="1552448"/>
                  </a:lnTo>
                  <a:lnTo>
                    <a:pt x="6286208" y="1550924"/>
                  </a:lnTo>
                  <a:lnTo>
                    <a:pt x="6262763" y="1543202"/>
                  </a:lnTo>
                  <a:lnTo>
                    <a:pt x="6246076" y="1518920"/>
                  </a:lnTo>
                  <a:lnTo>
                    <a:pt x="6238049" y="1484718"/>
                  </a:lnTo>
                  <a:lnTo>
                    <a:pt x="6235979" y="1445768"/>
                  </a:lnTo>
                  <a:lnTo>
                    <a:pt x="6237973" y="1402740"/>
                  </a:lnTo>
                  <a:lnTo>
                    <a:pt x="6245885" y="1368996"/>
                  </a:lnTo>
                  <a:lnTo>
                    <a:pt x="6262548" y="1346962"/>
                  </a:lnTo>
                  <a:lnTo>
                    <a:pt x="6276251" y="1343152"/>
                  </a:lnTo>
                  <a:lnTo>
                    <a:pt x="6290843" y="1339088"/>
                  </a:lnTo>
                  <a:lnTo>
                    <a:pt x="6315126" y="1346530"/>
                  </a:lnTo>
                  <a:lnTo>
                    <a:pt x="6330404" y="1367409"/>
                  </a:lnTo>
                  <a:lnTo>
                    <a:pt x="6338341" y="1399514"/>
                  </a:lnTo>
                  <a:lnTo>
                    <a:pt x="6340627" y="1440688"/>
                  </a:lnTo>
                  <a:lnTo>
                    <a:pt x="6340627" y="1315872"/>
                  </a:lnTo>
                  <a:lnTo>
                    <a:pt x="6337541" y="1312672"/>
                  </a:lnTo>
                  <a:lnTo>
                    <a:pt x="6296431" y="1302512"/>
                  </a:lnTo>
                  <a:lnTo>
                    <a:pt x="6275578" y="1306004"/>
                  </a:lnTo>
                  <a:lnTo>
                    <a:pt x="6258014" y="1315212"/>
                  </a:lnTo>
                  <a:lnTo>
                    <a:pt x="6244920" y="1328229"/>
                  </a:lnTo>
                  <a:lnTo>
                    <a:pt x="6237503" y="1343152"/>
                  </a:lnTo>
                  <a:lnTo>
                    <a:pt x="6236487" y="1343152"/>
                  </a:lnTo>
                  <a:lnTo>
                    <a:pt x="6236487" y="1309624"/>
                  </a:lnTo>
                  <a:lnTo>
                    <a:pt x="6195847" y="1309624"/>
                  </a:lnTo>
                  <a:lnTo>
                    <a:pt x="6195847" y="1671320"/>
                  </a:lnTo>
                  <a:lnTo>
                    <a:pt x="6238519" y="1671320"/>
                  </a:lnTo>
                  <a:lnTo>
                    <a:pt x="6238519" y="1550924"/>
                  </a:lnTo>
                  <a:lnTo>
                    <a:pt x="6239535" y="1550924"/>
                  </a:lnTo>
                  <a:lnTo>
                    <a:pt x="6249060" y="1566951"/>
                  </a:lnTo>
                  <a:lnTo>
                    <a:pt x="6262459" y="1578927"/>
                  </a:lnTo>
                  <a:lnTo>
                    <a:pt x="6278613" y="1586420"/>
                  </a:lnTo>
                  <a:lnTo>
                    <a:pt x="6296431" y="1589024"/>
                  </a:lnTo>
                  <a:lnTo>
                    <a:pt x="6340107" y="1574558"/>
                  </a:lnTo>
                  <a:lnTo>
                    <a:pt x="6356629" y="1552448"/>
                  </a:lnTo>
                  <a:lnTo>
                    <a:pt x="6367361" y="1538097"/>
                  </a:lnTo>
                  <a:lnTo>
                    <a:pt x="6381369" y="1490002"/>
                  </a:lnTo>
                  <a:lnTo>
                    <a:pt x="6385331" y="1440688"/>
                  </a:lnTo>
                  <a:close/>
                </a:path>
                <a:path w="13077825" h="3467734">
                  <a:moveTo>
                    <a:pt x="6468135" y="3048000"/>
                  </a:moveTo>
                  <a:lnTo>
                    <a:pt x="6423431" y="3048000"/>
                  </a:lnTo>
                  <a:lnTo>
                    <a:pt x="6423431" y="3196336"/>
                  </a:lnTo>
                  <a:lnTo>
                    <a:pt x="6298971" y="3196336"/>
                  </a:lnTo>
                  <a:lnTo>
                    <a:pt x="6298971" y="3048000"/>
                  </a:lnTo>
                  <a:lnTo>
                    <a:pt x="6254267" y="3048000"/>
                  </a:lnTo>
                  <a:lnTo>
                    <a:pt x="6254267" y="3410712"/>
                  </a:lnTo>
                  <a:lnTo>
                    <a:pt x="6298971" y="3410712"/>
                  </a:lnTo>
                  <a:lnTo>
                    <a:pt x="6298971" y="3235960"/>
                  </a:lnTo>
                  <a:lnTo>
                    <a:pt x="6423431" y="3235960"/>
                  </a:lnTo>
                  <a:lnTo>
                    <a:pt x="6423431" y="3410712"/>
                  </a:lnTo>
                  <a:lnTo>
                    <a:pt x="6468135" y="3410712"/>
                  </a:lnTo>
                  <a:lnTo>
                    <a:pt x="6468135" y="3235960"/>
                  </a:lnTo>
                  <a:lnTo>
                    <a:pt x="6468135" y="3196336"/>
                  </a:lnTo>
                  <a:lnTo>
                    <a:pt x="6468135" y="3048000"/>
                  </a:lnTo>
                  <a:close/>
                </a:path>
                <a:path w="13077825" h="3467734">
                  <a:moveTo>
                    <a:pt x="6526035" y="609600"/>
                  </a:moveTo>
                  <a:lnTo>
                    <a:pt x="6485915" y="609600"/>
                  </a:lnTo>
                  <a:lnTo>
                    <a:pt x="6485915" y="836168"/>
                  </a:lnTo>
                  <a:lnTo>
                    <a:pt x="6483909" y="879195"/>
                  </a:lnTo>
                  <a:lnTo>
                    <a:pt x="6475997" y="912939"/>
                  </a:lnTo>
                  <a:lnTo>
                    <a:pt x="6459334" y="934961"/>
                  </a:lnTo>
                  <a:lnTo>
                    <a:pt x="6431051" y="942848"/>
                  </a:lnTo>
                  <a:lnTo>
                    <a:pt x="6406756" y="935316"/>
                  </a:lnTo>
                  <a:lnTo>
                    <a:pt x="6391478" y="913892"/>
                  </a:lnTo>
                  <a:lnTo>
                    <a:pt x="6383541" y="880262"/>
                  </a:lnTo>
                  <a:lnTo>
                    <a:pt x="6381267" y="836168"/>
                  </a:lnTo>
                  <a:lnTo>
                    <a:pt x="6383541" y="792060"/>
                  </a:lnTo>
                  <a:lnTo>
                    <a:pt x="6391478" y="758444"/>
                  </a:lnTo>
                  <a:lnTo>
                    <a:pt x="6406756" y="737006"/>
                  </a:lnTo>
                  <a:lnTo>
                    <a:pt x="6431051" y="729488"/>
                  </a:lnTo>
                  <a:lnTo>
                    <a:pt x="6459118" y="738720"/>
                  </a:lnTo>
                  <a:lnTo>
                    <a:pt x="6475819" y="763016"/>
                  </a:lnTo>
                  <a:lnTo>
                    <a:pt x="6483845" y="797204"/>
                  </a:lnTo>
                  <a:lnTo>
                    <a:pt x="6485915" y="836168"/>
                  </a:lnTo>
                  <a:lnTo>
                    <a:pt x="6485915" y="609600"/>
                  </a:lnTo>
                  <a:lnTo>
                    <a:pt x="6483363" y="609600"/>
                  </a:lnTo>
                  <a:lnTo>
                    <a:pt x="6483363" y="731012"/>
                  </a:lnTo>
                  <a:lnTo>
                    <a:pt x="6482359" y="731012"/>
                  </a:lnTo>
                  <a:lnTo>
                    <a:pt x="6440703" y="695502"/>
                  </a:lnTo>
                  <a:lnTo>
                    <a:pt x="6422415" y="692912"/>
                  </a:lnTo>
                  <a:lnTo>
                    <a:pt x="6376416" y="707288"/>
                  </a:lnTo>
                  <a:lnTo>
                    <a:pt x="6350521" y="743204"/>
                  </a:lnTo>
                  <a:lnTo>
                    <a:pt x="6339103" y="789774"/>
                  </a:lnTo>
                  <a:lnTo>
                    <a:pt x="6336551" y="836168"/>
                  </a:lnTo>
                  <a:lnTo>
                    <a:pt x="6341364" y="894549"/>
                  </a:lnTo>
                  <a:lnTo>
                    <a:pt x="6356807" y="939800"/>
                  </a:lnTo>
                  <a:lnTo>
                    <a:pt x="6384341" y="969035"/>
                  </a:lnTo>
                  <a:lnTo>
                    <a:pt x="6425451" y="979424"/>
                  </a:lnTo>
                  <a:lnTo>
                    <a:pt x="6446304" y="975931"/>
                  </a:lnTo>
                  <a:lnTo>
                    <a:pt x="6463881" y="966724"/>
                  </a:lnTo>
                  <a:lnTo>
                    <a:pt x="6476962" y="953706"/>
                  </a:lnTo>
                  <a:lnTo>
                    <a:pt x="6482372" y="942848"/>
                  </a:lnTo>
                  <a:lnTo>
                    <a:pt x="6484391" y="938784"/>
                  </a:lnTo>
                  <a:lnTo>
                    <a:pt x="6485407" y="938784"/>
                  </a:lnTo>
                  <a:lnTo>
                    <a:pt x="6485407" y="972312"/>
                  </a:lnTo>
                  <a:lnTo>
                    <a:pt x="6526035" y="972312"/>
                  </a:lnTo>
                  <a:lnTo>
                    <a:pt x="6526035" y="938784"/>
                  </a:lnTo>
                  <a:lnTo>
                    <a:pt x="6526035" y="731012"/>
                  </a:lnTo>
                  <a:lnTo>
                    <a:pt x="6526035" y="609600"/>
                  </a:lnTo>
                  <a:close/>
                </a:path>
                <a:path w="13077825" h="3467734">
                  <a:moveTo>
                    <a:pt x="6544323" y="2043176"/>
                  </a:moveTo>
                  <a:lnTo>
                    <a:pt x="6543421" y="2026920"/>
                  </a:lnTo>
                  <a:lnTo>
                    <a:pt x="6541821" y="1997837"/>
                  </a:lnTo>
                  <a:lnTo>
                    <a:pt x="6530099" y="1955546"/>
                  </a:lnTo>
                  <a:lnTo>
                    <a:pt x="6521424" y="1945640"/>
                  </a:lnTo>
                  <a:lnTo>
                    <a:pt x="6502743" y="1924304"/>
                  </a:lnTo>
                  <a:lnTo>
                    <a:pt x="6499619" y="1923542"/>
                  </a:lnTo>
                  <a:lnTo>
                    <a:pt x="6499619" y="2012188"/>
                  </a:lnTo>
                  <a:lnTo>
                    <a:pt x="6499619" y="2026920"/>
                  </a:lnTo>
                  <a:lnTo>
                    <a:pt x="6402591" y="2026920"/>
                  </a:lnTo>
                  <a:lnTo>
                    <a:pt x="6402591" y="2016760"/>
                  </a:lnTo>
                  <a:lnTo>
                    <a:pt x="6404076" y="1998789"/>
                  </a:lnTo>
                  <a:lnTo>
                    <a:pt x="6410719" y="1975104"/>
                  </a:lnTo>
                  <a:lnTo>
                    <a:pt x="6425730" y="1954466"/>
                  </a:lnTo>
                  <a:lnTo>
                    <a:pt x="6452375" y="1945640"/>
                  </a:lnTo>
                  <a:lnTo>
                    <a:pt x="6475819" y="1951748"/>
                  </a:lnTo>
                  <a:lnTo>
                    <a:pt x="6490284" y="1967484"/>
                  </a:lnTo>
                  <a:lnTo>
                    <a:pt x="6497587" y="1988921"/>
                  </a:lnTo>
                  <a:lnTo>
                    <a:pt x="6499619" y="2012188"/>
                  </a:lnTo>
                  <a:lnTo>
                    <a:pt x="6499619" y="1923542"/>
                  </a:lnTo>
                  <a:lnTo>
                    <a:pt x="6453391" y="1912112"/>
                  </a:lnTo>
                  <a:lnTo>
                    <a:pt x="6411112" y="1920887"/>
                  </a:lnTo>
                  <a:lnTo>
                    <a:pt x="6383020" y="1944331"/>
                  </a:lnTo>
                  <a:lnTo>
                    <a:pt x="6366370" y="1978050"/>
                  </a:lnTo>
                  <a:lnTo>
                    <a:pt x="6358407" y="2017712"/>
                  </a:lnTo>
                  <a:lnTo>
                    <a:pt x="6356363" y="2058924"/>
                  </a:lnTo>
                  <a:lnTo>
                    <a:pt x="6361697" y="2120392"/>
                  </a:lnTo>
                  <a:lnTo>
                    <a:pt x="6378461" y="2164016"/>
                  </a:lnTo>
                  <a:lnTo>
                    <a:pt x="6407798" y="2190013"/>
                  </a:lnTo>
                  <a:lnTo>
                    <a:pt x="6450851" y="2198624"/>
                  </a:lnTo>
                  <a:lnTo>
                    <a:pt x="6496634" y="2187613"/>
                  </a:lnTo>
                  <a:lnTo>
                    <a:pt x="6520472" y="2165096"/>
                  </a:lnTo>
                  <a:lnTo>
                    <a:pt x="6524574" y="2161222"/>
                  </a:lnTo>
                  <a:lnTo>
                    <a:pt x="6538493" y="2129396"/>
                  </a:lnTo>
                  <a:lnTo>
                    <a:pt x="6542291" y="2102104"/>
                  </a:lnTo>
                  <a:lnTo>
                    <a:pt x="6499619" y="2102104"/>
                  </a:lnTo>
                  <a:lnTo>
                    <a:pt x="6498107" y="2120735"/>
                  </a:lnTo>
                  <a:lnTo>
                    <a:pt x="6491745" y="2141410"/>
                  </a:lnTo>
                  <a:lnTo>
                    <a:pt x="6477749" y="2158174"/>
                  </a:lnTo>
                  <a:lnTo>
                    <a:pt x="6453391" y="2165096"/>
                  </a:lnTo>
                  <a:lnTo>
                    <a:pt x="6423139" y="2154669"/>
                  </a:lnTo>
                  <a:lnTo>
                    <a:pt x="6407607" y="2128583"/>
                  </a:lnTo>
                  <a:lnTo>
                    <a:pt x="6401879" y="2094585"/>
                  </a:lnTo>
                  <a:lnTo>
                    <a:pt x="6401067" y="2060448"/>
                  </a:lnTo>
                  <a:lnTo>
                    <a:pt x="6544323" y="2060448"/>
                  </a:lnTo>
                  <a:lnTo>
                    <a:pt x="6544323" y="2043176"/>
                  </a:lnTo>
                  <a:close/>
                </a:path>
                <a:path w="13077825" h="3467734">
                  <a:moveTo>
                    <a:pt x="6552451" y="1305560"/>
                  </a:moveTo>
                  <a:lnTo>
                    <a:pt x="6548387" y="1303528"/>
                  </a:lnTo>
                  <a:lnTo>
                    <a:pt x="6542291" y="1302512"/>
                  </a:lnTo>
                  <a:lnTo>
                    <a:pt x="6533655" y="1302512"/>
                  </a:lnTo>
                  <a:lnTo>
                    <a:pt x="6513081" y="1306322"/>
                  </a:lnTo>
                  <a:lnTo>
                    <a:pt x="6497142" y="1316672"/>
                  </a:lnTo>
                  <a:lnTo>
                    <a:pt x="6484721" y="1331874"/>
                  </a:lnTo>
                  <a:lnTo>
                    <a:pt x="6474727" y="1350264"/>
                  </a:lnTo>
                  <a:lnTo>
                    <a:pt x="6473711" y="1350264"/>
                  </a:lnTo>
                  <a:lnTo>
                    <a:pt x="6473711" y="1309624"/>
                  </a:lnTo>
                  <a:lnTo>
                    <a:pt x="6431039" y="1309624"/>
                  </a:lnTo>
                  <a:lnTo>
                    <a:pt x="6431039" y="1581912"/>
                  </a:lnTo>
                  <a:lnTo>
                    <a:pt x="6473711" y="1581912"/>
                  </a:lnTo>
                  <a:lnTo>
                    <a:pt x="6473711" y="1409700"/>
                  </a:lnTo>
                  <a:lnTo>
                    <a:pt x="6479438" y="1380756"/>
                  </a:lnTo>
                  <a:lnTo>
                    <a:pt x="6493650" y="1360678"/>
                  </a:lnTo>
                  <a:lnTo>
                    <a:pt x="6509855" y="1350264"/>
                  </a:lnTo>
                  <a:lnTo>
                    <a:pt x="6511849" y="1348968"/>
                  </a:lnTo>
                  <a:lnTo>
                    <a:pt x="6529591" y="1345184"/>
                  </a:lnTo>
                  <a:lnTo>
                    <a:pt x="6543307" y="1345184"/>
                  </a:lnTo>
                  <a:lnTo>
                    <a:pt x="6548387" y="1346708"/>
                  </a:lnTo>
                  <a:lnTo>
                    <a:pt x="6552451" y="1347216"/>
                  </a:lnTo>
                  <a:lnTo>
                    <a:pt x="6552451" y="1345184"/>
                  </a:lnTo>
                  <a:lnTo>
                    <a:pt x="6552451" y="1305560"/>
                  </a:lnTo>
                  <a:close/>
                </a:path>
                <a:path w="13077825" h="3467734">
                  <a:moveTo>
                    <a:pt x="6577597" y="2438400"/>
                  </a:moveTo>
                  <a:lnTo>
                    <a:pt x="6537452" y="2438400"/>
                  </a:lnTo>
                  <a:lnTo>
                    <a:pt x="6537452" y="2664968"/>
                  </a:lnTo>
                  <a:lnTo>
                    <a:pt x="6535458" y="2707995"/>
                  </a:lnTo>
                  <a:lnTo>
                    <a:pt x="6527546" y="2741739"/>
                  </a:lnTo>
                  <a:lnTo>
                    <a:pt x="6510883" y="2763761"/>
                  </a:lnTo>
                  <a:lnTo>
                    <a:pt x="6482588" y="2771648"/>
                  </a:lnTo>
                  <a:lnTo>
                    <a:pt x="6458318" y="2764117"/>
                  </a:lnTo>
                  <a:lnTo>
                    <a:pt x="6443027" y="2742692"/>
                  </a:lnTo>
                  <a:lnTo>
                    <a:pt x="6435090" y="2709062"/>
                  </a:lnTo>
                  <a:lnTo>
                    <a:pt x="6432804" y="2664968"/>
                  </a:lnTo>
                  <a:lnTo>
                    <a:pt x="6435090" y="2620861"/>
                  </a:lnTo>
                  <a:lnTo>
                    <a:pt x="6443027" y="2587244"/>
                  </a:lnTo>
                  <a:lnTo>
                    <a:pt x="6458318" y="2565806"/>
                  </a:lnTo>
                  <a:lnTo>
                    <a:pt x="6482588" y="2558288"/>
                  </a:lnTo>
                  <a:lnTo>
                    <a:pt x="6510668" y="2567521"/>
                  </a:lnTo>
                  <a:lnTo>
                    <a:pt x="6527355" y="2591816"/>
                  </a:lnTo>
                  <a:lnTo>
                    <a:pt x="6535382" y="2626004"/>
                  </a:lnTo>
                  <a:lnTo>
                    <a:pt x="6537452" y="2664968"/>
                  </a:lnTo>
                  <a:lnTo>
                    <a:pt x="6537452" y="2438400"/>
                  </a:lnTo>
                  <a:lnTo>
                    <a:pt x="6534912" y="2438400"/>
                  </a:lnTo>
                  <a:lnTo>
                    <a:pt x="6534912" y="2559812"/>
                  </a:lnTo>
                  <a:lnTo>
                    <a:pt x="6533896" y="2559812"/>
                  </a:lnTo>
                  <a:lnTo>
                    <a:pt x="6532943" y="2558288"/>
                  </a:lnTo>
                  <a:lnTo>
                    <a:pt x="6523888" y="2543784"/>
                  </a:lnTo>
                  <a:lnTo>
                    <a:pt x="6509448" y="2531808"/>
                  </a:lnTo>
                  <a:lnTo>
                    <a:pt x="6492253" y="2524302"/>
                  </a:lnTo>
                  <a:lnTo>
                    <a:pt x="6473952" y="2521712"/>
                  </a:lnTo>
                  <a:lnTo>
                    <a:pt x="6427965" y="2536088"/>
                  </a:lnTo>
                  <a:lnTo>
                    <a:pt x="6402070" y="2572004"/>
                  </a:lnTo>
                  <a:lnTo>
                    <a:pt x="6390665" y="2618575"/>
                  </a:lnTo>
                  <a:lnTo>
                    <a:pt x="6388100" y="2664968"/>
                  </a:lnTo>
                  <a:lnTo>
                    <a:pt x="6392926" y="2723350"/>
                  </a:lnTo>
                  <a:lnTo>
                    <a:pt x="6408356" y="2768600"/>
                  </a:lnTo>
                  <a:lnTo>
                    <a:pt x="6435903" y="2797835"/>
                  </a:lnTo>
                  <a:lnTo>
                    <a:pt x="6477000" y="2808224"/>
                  </a:lnTo>
                  <a:lnTo>
                    <a:pt x="6497853" y="2804731"/>
                  </a:lnTo>
                  <a:lnTo>
                    <a:pt x="6515417" y="2795524"/>
                  </a:lnTo>
                  <a:lnTo>
                    <a:pt x="6528511" y="2782506"/>
                  </a:lnTo>
                  <a:lnTo>
                    <a:pt x="6533909" y="2771648"/>
                  </a:lnTo>
                  <a:lnTo>
                    <a:pt x="6535928" y="2767584"/>
                  </a:lnTo>
                  <a:lnTo>
                    <a:pt x="6536944" y="2767584"/>
                  </a:lnTo>
                  <a:lnTo>
                    <a:pt x="6536944" y="2801112"/>
                  </a:lnTo>
                  <a:lnTo>
                    <a:pt x="6577597" y="2801112"/>
                  </a:lnTo>
                  <a:lnTo>
                    <a:pt x="6577597" y="2767584"/>
                  </a:lnTo>
                  <a:lnTo>
                    <a:pt x="6577597" y="2559812"/>
                  </a:lnTo>
                  <a:lnTo>
                    <a:pt x="6577597" y="2438400"/>
                  </a:lnTo>
                  <a:close/>
                </a:path>
                <a:path w="13077825" h="3467734">
                  <a:moveTo>
                    <a:pt x="6587261" y="0"/>
                  </a:moveTo>
                  <a:lnTo>
                    <a:pt x="6360185" y="0"/>
                  </a:lnTo>
                  <a:lnTo>
                    <a:pt x="6360185" y="39624"/>
                  </a:lnTo>
                  <a:lnTo>
                    <a:pt x="6451117" y="39624"/>
                  </a:lnTo>
                  <a:lnTo>
                    <a:pt x="6451117" y="362712"/>
                  </a:lnTo>
                  <a:lnTo>
                    <a:pt x="6495821" y="362712"/>
                  </a:lnTo>
                  <a:lnTo>
                    <a:pt x="6495821" y="39624"/>
                  </a:lnTo>
                  <a:lnTo>
                    <a:pt x="6587261" y="39624"/>
                  </a:lnTo>
                  <a:lnTo>
                    <a:pt x="6587261" y="0"/>
                  </a:lnTo>
                  <a:close/>
                </a:path>
                <a:path w="13077825" h="3467734">
                  <a:moveTo>
                    <a:pt x="6588531" y="3039364"/>
                  </a:moveTo>
                  <a:lnTo>
                    <a:pt x="6548907" y="3039364"/>
                  </a:lnTo>
                  <a:lnTo>
                    <a:pt x="6548907" y="3090672"/>
                  </a:lnTo>
                  <a:lnTo>
                    <a:pt x="6588531" y="3090672"/>
                  </a:lnTo>
                  <a:lnTo>
                    <a:pt x="6588531" y="3039364"/>
                  </a:lnTo>
                  <a:close/>
                </a:path>
                <a:path w="13077825" h="3467734">
                  <a:moveTo>
                    <a:pt x="6670827" y="3039364"/>
                  </a:moveTo>
                  <a:lnTo>
                    <a:pt x="6631203" y="3039364"/>
                  </a:lnTo>
                  <a:lnTo>
                    <a:pt x="6631203" y="3090672"/>
                  </a:lnTo>
                  <a:lnTo>
                    <a:pt x="6670827" y="3090672"/>
                  </a:lnTo>
                  <a:lnTo>
                    <a:pt x="6670827" y="3039364"/>
                  </a:lnTo>
                  <a:close/>
                </a:path>
                <a:path w="13077825" h="3467734">
                  <a:moveTo>
                    <a:pt x="6678676" y="2438400"/>
                  </a:moveTo>
                  <a:lnTo>
                    <a:pt x="6636004" y="2438400"/>
                  </a:lnTo>
                  <a:lnTo>
                    <a:pt x="6636004" y="2801112"/>
                  </a:lnTo>
                  <a:lnTo>
                    <a:pt x="6678676" y="2801112"/>
                  </a:lnTo>
                  <a:lnTo>
                    <a:pt x="6678676" y="2438400"/>
                  </a:lnTo>
                  <a:close/>
                </a:path>
                <a:path w="13077825" h="3467734">
                  <a:moveTo>
                    <a:pt x="6703085" y="86360"/>
                  </a:moveTo>
                  <a:lnTo>
                    <a:pt x="6699021" y="84328"/>
                  </a:lnTo>
                  <a:lnTo>
                    <a:pt x="6692925" y="83312"/>
                  </a:lnTo>
                  <a:lnTo>
                    <a:pt x="6684289" y="83312"/>
                  </a:lnTo>
                  <a:lnTo>
                    <a:pt x="6663715" y="87122"/>
                  </a:lnTo>
                  <a:lnTo>
                    <a:pt x="6647777" y="97472"/>
                  </a:lnTo>
                  <a:lnTo>
                    <a:pt x="6635343" y="112674"/>
                  </a:lnTo>
                  <a:lnTo>
                    <a:pt x="6625361" y="131064"/>
                  </a:lnTo>
                  <a:lnTo>
                    <a:pt x="6624345" y="131064"/>
                  </a:lnTo>
                  <a:lnTo>
                    <a:pt x="6624345" y="90424"/>
                  </a:lnTo>
                  <a:lnTo>
                    <a:pt x="6581673" y="90424"/>
                  </a:lnTo>
                  <a:lnTo>
                    <a:pt x="6581673" y="362712"/>
                  </a:lnTo>
                  <a:lnTo>
                    <a:pt x="6624345" y="362712"/>
                  </a:lnTo>
                  <a:lnTo>
                    <a:pt x="6624345" y="190500"/>
                  </a:lnTo>
                  <a:lnTo>
                    <a:pt x="6630073" y="161556"/>
                  </a:lnTo>
                  <a:lnTo>
                    <a:pt x="6644284" y="141478"/>
                  </a:lnTo>
                  <a:lnTo>
                    <a:pt x="6660489" y="131064"/>
                  </a:lnTo>
                  <a:lnTo>
                    <a:pt x="6662483" y="129768"/>
                  </a:lnTo>
                  <a:lnTo>
                    <a:pt x="6680225" y="125984"/>
                  </a:lnTo>
                  <a:lnTo>
                    <a:pt x="6693941" y="125984"/>
                  </a:lnTo>
                  <a:lnTo>
                    <a:pt x="6699021" y="127508"/>
                  </a:lnTo>
                  <a:lnTo>
                    <a:pt x="6703085" y="128016"/>
                  </a:lnTo>
                  <a:lnTo>
                    <a:pt x="6703085" y="125984"/>
                  </a:lnTo>
                  <a:lnTo>
                    <a:pt x="6703085" y="86360"/>
                  </a:lnTo>
                  <a:close/>
                </a:path>
                <a:path w="13077825" h="3467734">
                  <a:moveTo>
                    <a:pt x="6716547" y="3380740"/>
                  </a:moveTo>
                  <a:lnTo>
                    <a:pt x="6714515" y="3382264"/>
                  </a:lnTo>
                  <a:lnTo>
                    <a:pt x="6711975" y="3383280"/>
                  </a:lnTo>
                  <a:lnTo>
                    <a:pt x="6706387" y="3383280"/>
                  </a:lnTo>
                  <a:lnTo>
                    <a:pt x="6693179" y="3262376"/>
                  </a:lnTo>
                  <a:lnTo>
                    <a:pt x="6693179" y="3209544"/>
                  </a:lnTo>
                  <a:lnTo>
                    <a:pt x="6691884" y="3185312"/>
                  </a:lnTo>
                  <a:lnTo>
                    <a:pt x="6684619" y="3164840"/>
                  </a:lnTo>
                  <a:lnTo>
                    <a:pt x="6682829" y="3159760"/>
                  </a:lnTo>
                  <a:lnTo>
                    <a:pt x="6658242" y="3139529"/>
                  </a:lnTo>
                  <a:lnTo>
                    <a:pt x="6610375" y="3131312"/>
                  </a:lnTo>
                  <a:lnTo>
                    <a:pt x="6568656" y="3136633"/>
                  </a:lnTo>
                  <a:lnTo>
                    <a:pt x="6540271" y="3152965"/>
                  </a:lnTo>
                  <a:lnTo>
                    <a:pt x="6524079" y="3180816"/>
                  </a:lnTo>
                  <a:lnTo>
                    <a:pt x="6518935" y="3220720"/>
                  </a:lnTo>
                  <a:lnTo>
                    <a:pt x="6561607" y="3220720"/>
                  </a:lnTo>
                  <a:lnTo>
                    <a:pt x="6561607" y="3218180"/>
                  </a:lnTo>
                  <a:lnTo>
                    <a:pt x="6562331" y="3205556"/>
                  </a:lnTo>
                  <a:lnTo>
                    <a:pt x="6567449" y="3187700"/>
                  </a:lnTo>
                  <a:lnTo>
                    <a:pt x="6581318" y="3171736"/>
                  </a:lnTo>
                  <a:lnTo>
                    <a:pt x="6608343" y="3164840"/>
                  </a:lnTo>
                  <a:lnTo>
                    <a:pt x="6627165" y="3167469"/>
                  </a:lnTo>
                  <a:lnTo>
                    <a:pt x="6640855" y="3175190"/>
                  </a:lnTo>
                  <a:lnTo>
                    <a:pt x="6649199" y="3187763"/>
                  </a:lnTo>
                  <a:lnTo>
                    <a:pt x="6652031" y="3204972"/>
                  </a:lnTo>
                  <a:lnTo>
                    <a:pt x="6651612" y="3219475"/>
                  </a:lnTo>
                  <a:lnTo>
                    <a:pt x="6650507" y="3223145"/>
                  </a:lnTo>
                  <a:lnTo>
                    <a:pt x="6650507" y="3262376"/>
                  </a:lnTo>
                  <a:lnTo>
                    <a:pt x="6650507" y="3332480"/>
                  </a:lnTo>
                  <a:lnTo>
                    <a:pt x="6645935" y="3352571"/>
                  </a:lnTo>
                  <a:lnTo>
                    <a:pt x="6633743" y="3369056"/>
                  </a:lnTo>
                  <a:lnTo>
                    <a:pt x="6616217" y="3380194"/>
                  </a:lnTo>
                  <a:lnTo>
                    <a:pt x="6595643" y="3384296"/>
                  </a:lnTo>
                  <a:lnTo>
                    <a:pt x="6577393" y="3380917"/>
                  </a:lnTo>
                  <a:lnTo>
                    <a:pt x="6565481" y="3371405"/>
                  </a:lnTo>
                  <a:lnTo>
                    <a:pt x="6558991" y="3356648"/>
                  </a:lnTo>
                  <a:lnTo>
                    <a:pt x="6557035" y="3337560"/>
                  </a:lnTo>
                  <a:lnTo>
                    <a:pt x="6558356" y="3321951"/>
                  </a:lnTo>
                  <a:lnTo>
                    <a:pt x="6594996" y="3286379"/>
                  </a:lnTo>
                  <a:lnTo>
                    <a:pt x="6615138" y="3279902"/>
                  </a:lnTo>
                  <a:lnTo>
                    <a:pt x="6634797" y="3272663"/>
                  </a:lnTo>
                  <a:lnTo>
                    <a:pt x="6650507" y="3262376"/>
                  </a:lnTo>
                  <a:lnTo>
                    <a:pt x="6650507" y="3223145"/>
                  </a:lnTo>
                  <a:lnTo>
                    <a:pt x="6648348" y="3230308"/>
                  </a:lnTo>
                  <a:lnTo>
                    <a:pt x="6639166" y="3238754"/>
                  </a:lnTo>
                  <a:lnTo>
                    <a:pt x="6621043" y="3246120"/>
                  </a:lnTo>
                  <a:lnTo>
                    <a:pt x="6563639" y="3263392"/>
                  </a:lnTo>
                  <a:lnTo>
                    <a:pt x="6540830" y="3274212"/>
                  </a:lnTo>
                  <a:lnTo>
                    <a:pt x="6524841" y="3290506"/>
                  </a:lnTo>
                  <a:lnTo>
                    <a:pt x="6515417" y="3312033"/>
                  </a:lnTo>
                  <a:lnTo>
                    <a:pt x="6512331" y="3338576"/>
                  </a:lnTo>
                  <a:lnTo>
                    <a:pt x="6516776" y="3371532"/>
                  </a:lnTo>
                  <a:lnTo>
                    <a:pt x="6530365" y="3396488"/>
                  </a:lnTo>
                  <a:lnTo>
                    <a:pt x="6553479" y="3412299"/>
                  </a:lnTo>
                  <a:lnTo>
                    <a:pt x="6586499" y="3417824"/>
                  </a:lnTo>
                  <a:lnTo>
                    <a:pt x="6605740" y="3415131"/>
                  </a:lnTo>
                  <a:lnTo>
                    <a:pt x="6623837" y="3407410"/>
                  </a:lnTo>
                  <a:lnTo>
                    <a:pt x="6639649" y="3395103"/>
                  </a:lnTo>
                  <a:lnTo>
                    <a:pt x="6647802" y="3384296"/>
                  </a:lnTo>
                  <a:lnTo>
                    <a:pt x="6652031" y="3378708"/>
                  </a:lnTo>
                  <a:lnTo>
                    <a:pt x="6653047" y="3378708"/>
                  </a:lnTo>
                  <a:lnTo>
                    <a:pt x="6657505" y="3398964"/>
                  </a:lnTo>
                  <a:lnTo>
                    <a:pt x="6667017" y="3409378"/>
                  </a:lnTo>
                  <a:lnTo>
                    <a:pt x="6679184" y="3413214"/>
                  </a:lnTo>
                  <a:lnTo>
                    <a:pt x="6691655" y="3413760"/>
                  </a:lnTo>
                  <a:lnTo>
                    <a:pt x="6702323" y="3413760"/>
                  </a:lnTo>
                  <a:lnTo>
                    <a:pt x="6712991" y="3411728"/>
                  </a:lnTo>
                  <a:lnTo>
                    <a:pt x="6716547" y="3411220"/>
                  </a:lnTo>
                  <a:lnTo>
                    <a:pt x="6716547" y="3383280"/>
                  </a:lnTo>
                  <a:lnTo>
                    <a:pt x="6716547" y="3380740"/>
                  </a:lnTo>
                  <a:close/>
                </a:path>
                <a:path w="13077825" h="3467734">
                  <a:moveTo>
                    <a:pt x="6760223" y="1433576"/>
                  </a:moveTo>
                  <a:lnTo>
                    <a:pt x="6759321" y="1417320"/>
                  </a:lnTo>
                  <a:lnTo>
                    <a:pt x="6757721" y="1388237"/>
                  </a:lnTo>
                  <a:lnTo>
                    <a:pt x="6745999" y="1345946"/>
                  </a:lnTo>
                  <a:lnTo>
                    <a:pt x="6737324" y="1336040"/>
                  </a:lnTo>
                  <a:lnTo>
                    <a:pt x="6718643" y="1314704"/>
                  </a:lnTo>
                  <a:lnTo>
                    <a:pt x="6715519" y="1313942"/>
                  </a:lnTo>
                  <a:lnTo>
                    <a:pt x="6715519" y="1402588"/>
                  </a:lnTo>
                  <a:lnTo>
                    <a:pt x="6715519" y="1417320"/>
                  </a:lnTo>
                  <a:lnTo>
                    <a:pt x="6618491" y="1417320"/>
                  </a:lnTo>
                  <a:lnTo>
                    <a:pt x="6618491" y="1407160"/>
                  </a:lnTo>
                  <a:lnTo>
                    <a:pt x="6619976" y="1389189"/>
                  </a:lnTo>
                  <a:lnTo>
                    <a:pt x="6626619" y="1365504"/>
                  </a:lnTo>
                  <a:lnTo>
                    <a:pt x="6641630" y="1344866"/>
                  </a:lnTo>
                  <a:lnTo>
                    <a:pt x="6668275" y="1336040"/>
                  </a:lnTo>
                  <a:lnTo>
                    <a:pt x="6691731" y="1342148"/>
                  </a:lnTo>
                  <a:lnTo>
                    <a:pt x="6706184" y="1357884"/>
                  </a:lnTo>
                  <a:lnTo>
                    <a:pt x="6713487" y="1379321"/>
                  </a:lnTo>
                  <a:lnTo>
                    <a:pt x="6715519" y="1402588"/>
                  </a:lnTo>
                  <a:lnTo>
                    <a:pt x="6715519" y="1313942"/>
                  </a:lnTo>
                  <a:lnTo>
                    <a:pt x="6669291" y="1302512"/>
                  </a:lnTo>
                  <a:lnTo>
                    <a:pt x="6627012" y="1311287"/>
                  </a:lnTo>
                  <a:lnTo>
                    <a:pt x="6598920" y="1334731"/>
                  </a:lnTo>
                  <a:lnTo>
                    <a:pt x="6582270" y="1368450"/>
                  </a:lnTo>
                  <a:lnTo>
                    <a:pt x="6574307" y="1408112"/>
                  </a:lnTo>
                  <a:lnTo>
                    <a:pt x="6572263" y="1449324"/>
                  </a:lnTo>
                  <a:lnTo>
                    <a:pt x="6577597" y="1510792"/>
                  </a:lnTo>
                  <a:lnTo>
                    <a:pt x="6594361" y="1554416"/>
                  </a:lnTo>
                  <a:lnTo>
                    <a:pt x="6623698" y="1580413"/>
                  </a:lnTo>
                  <a:lnTo>
                    <a:pt x="6666751" y="1589024"/>
                  </a:lnTo>
                  <a:lnTo>
                    <a:pt x="6712534" y="1578013"/>
                  </a:lnTo>
                  <a:lnTo>
                    <a:pt x="6736372" y="1555496"/>
                  </a:lnTo>
                  <a:lnTo>
                    <a:pt x="6740474" y="1551622"/>
                  </a:lnTo>
                  <a:lnTo>
                    <a:pt x="6754406" y="1519796"/>
                  </a:lnTo>
                  <a:lnTo>
                    <a:pt x="6758191" y="1492504"/>
                  </a:lnTo>
                  <a:lnTo>
                    <a:pt x="6715519" y="1492504"/>
                  </a:lnTo>
                  <a:lnTo>
                    <a:pt x="6714007" y="1511134"/>
                  </a:lnTo>
                  <a:lnTo>
                    <a:pt x="6707645" y="1531810"/>
                  </a:lnTo>
                  <a:lnTo>
                    <a:pt x="6693649" y="1548574"/>
                  </a:lnTo>
                  <a:lnTo>
                    <a:pt x="6669291" y="1555496"/>
                  </a:lnTo>
                  <a:lnTo>
                    <a:pt x="6639039" y="1545069"/>
                  </a:lnTo>
                  <a:lnTo>
                    <a:pt x="6623507" y="1518983"/>
                  </a:lnTo>
                  <a:lnTo>
                    <a:pt x="6617779" y="1484985"/>
                  </a:lnTo>
                  <a:lnTo>
                    <a:pt x="6616967" y="1450848"/>
                  </a:lnTo>
                  <a:lnTo>
                    <a:pt x="6760223" y="1450848"/>
                  </a:lnTo>
                  <a:lnTo>
                    <a:pt x="6760223" y="1433576"/>
                  </a:lnTo>
                  <a:close/>
                </a:path>
                <a:path w="13077825" h="3467734">
                  <a:moveTo>
                    <a:pt x="6761239" y="700024"/>
                  </a:moveTo>
                  <a:lnTo>
                    <a:pt x="6718567" y="700024"/>
                  </a:lnTo>
                  <a:lnTo>
                    <a:pt x="6718567" y="887984"/>
                  </a:lnTo>
                  <a:lnTo>
                    <a:pt x="6713360" y="913053"/>
                  </a:lnTo>
                  <a:lnTo>
                    <a:pt x="6700215" y="930084"/>
                  </a:lnTo>
                  <a:lnTo>
                    <a:pt x="6682778" y="939774"/>
                  </a:lnTo>
                  <a:lnTo>
                    <a:pt x="6664719" y="942848"/>
                  </a:lnTo>
                  <a:lnTo>
                    <a:pt x="6642151" y="937196"/>
                  </a:lnTo>
                  <a:lnTo>
                    <a:pt x="6630175" y="923226"/>
                  </a:lnTo>
                  <a:lnTo>
                    <a:pt x="6625425" y="905344"/>
                  </a:lnTo>
                  <a:lnTo>
                    <a:pt x="6624587" y="887984"/>
                  </a:lnTo>
                  <a:lnTo>
                    <a:pt x="6624587" y="700024"/>
                  </a:lnTo>
                  <a:lnTo>
                    <a:pt x="6581915" y="700024"/>
                  </a:lnTo>
                  <a:lnTo>
                    <a:pt x="6581915" y="893064"/>
                  </a:lnTo>
                  <a:lnTo>
                    <a:pt x="6583032" y="920267"/>
                  </a:lnTo>
                  <a:lnTo>
                    <a:pt x="6590868" y="948436"/>
                  </a:lnTo>
                  <a:lnTo>
                    <a:pt x="6612128" y="970495"/>
                  </a:lnTo>
                  <a:lnTo>
                    <a:pt x="6653543" y="979424"/>
                  </a:lnTo>
                  <a:lnTo>
                    <a:pt x="6673355" y="976807"/>
                  </a:lnTo>
                  <a:lnTo>
                    <a:pt x="6692087" y="969200"/>
                  </a:lnTo>
                  <a:lnTo>
                    <a:pt x="6708051" y="956919"/>
                  </a:lnTo>
                  <a:lnTo>
                    <a:pt x="6717817" y="942848"/>
                  </a:lnTo>
                  <a:lnTo>
                    <a:pt x="6719583" y="940308"/>
                  </a:lnTo>
                  <a:lnTo>
                    <a:pt x="6720599" y="940308"/>
                  </a:lnTo>
                  <a:lnTo>
                    <a:pt x="6720599" y="972312"/>
                  </a:lnTo>
                  <a:lnTo>
                    <a:pt x="6761239" y="972312"/>
                  </a:lnTo>
                  <a:lnTo>
                    <a:pt x="6761239" y="940308"/>
                  </a:lnTo>
                  <a:lnTo>
                    <a:pt x="6761239" y="700024"/>
                  </a:lnTo>
                  <a:close/>
                </a:path>
                <a:path w="13077825" h="3467734">
                  <a:moveTo>
                    <a:pt x="6887223" y="1919224"/>
                  </a:moveTo>
                  <a:lnTo>
                    <a:pt x="6842519" y="1919224"/>
                  </a:lnTo>
                  <a:lnTo>
                    <a:pt x="6800355" y="2141728"/>
                  </a:lnTo>
                  <a:lnTo>
                    <a:pt x="6799339" y="2141728"/>
                  </a:lnTo>
                  <a:lnTo>
                    <a:pt x="6764236" y="1969008"/>
                  </a:lnTo>
                  <a:lnTo>
                    <a:pt x="6754127" y="1919224"/>
                  </a:lnTo>
                  <a:lnTo>
                    <a:pt x="6703835" y="1919224"/>
                  </a:lnTo>
                  <a:lnTo>
                    <a:pt x="6657607" y="2141728"/>
                  </a:lnTo>
                  <a:lnTo>
                    <a:pt x="6656591" y="2141728"/>
                  </a:lnTo>
                  <a:lnTo>
                    <a:pt x="6612903" y="1919224"/>
                  </a:lnTo>
                  <a:lnTo>
                    <a:pt x="6568199" y="1919224"/>
                  </a:lnTo>
                  <a:lnTo>
                    <a:pt x="6631699" y="2191512"/>
                  </a:lnTo>
                  <a:lnTo>
                    <a:pt x="6681483" y="2191512"/>
                  </a:lnTo>
                  <a:lnTo>
                    <a:pt x="6691706" y="2141728"/>
                  </a:lnTo>
                  <a:lnTo>
                    <a:pt x="6727203" y="1969008"/>
                  </a:lnTo>
                  <a:lnTo>
                    <a:pt x="6728219" y="1969008"/>
                  </a:lnTo>
                  <a:lnTo>
                    <a:pt x="6775971" y="2191512"/>
                  </a:lnTo>
                  <a:lnTo>
                    <a:pt x="6822707" y="2191512"/>
                  </a:lnTo>
                  <a:lnTo>
                    <a:pt x="6834492" y="2141728"/>
                  </a:lnTo>
                  <a:lnTo>
                    <a:pt x="6887223" y="1919224"/>
                  </a:lnTo>
                  <a:close/>
                </a:path>
                <a:path w="13077825" h="3467734">
                  <a:moveTo>
                    <a:pt x="6915912" y="2652776"/>
                  </a:moveTo>
                  <a:lnTo>
                    <a:pt x="6913423" y="2607437"/>
                  </a:lnTo>
                  <a:lnTo>
                    <a:pt x="6901688" y="2565146"/>
                  </a:lnTo>
                  <a:lnTo>
                    <a:pt x="6874345" y="2533904"/>
                  </a:lnTo>
                  <a:lnTo>
                    <a:pt x="6871208" y="2533129"/>
                  </a:lnTo>
                  <a:lnTo>
                    <a:pt x="6871208" y="2621788"/>
                  </a:lnTo>
                  <a:lnTo>
                    <a:pt x="6871208" y="2636520"/>
                  </a:lnTo>
                  <a:lnTo>
                    <a:pt x="6774180" y="2636520"/>
                  </a:lnTo>
                  <a:lnTo>
                    <a:pt x="6774180" y="2626360"/>
                  </a:lnTo>
                  <a:lnTo>
                    <a:pt x="6775678" y="2608389"/>
                  </a:lnTo>
                  <a:lnTo>
                    <a:pt x="6782308" y="2584704"/>
                  </a:lnTo>
                  <a:lnTo>
                    <a:pt x="6797332" y="2564066"/>
                  </a:lnTo>
                  <a:lnTo>
                    <a:pt x="6823964" y="2555240"/>
                  </a:lnTo>
                  <a:lnTo>
                    <a:pt x="6847421" y="2561348"/>
                  </a:lnTo>
                  <a:lnTo>
                    <a:pt x="6861873" y="2577084"/>
                  </a:lnTo>
                  <a:lnTo>
                    <a:pt x="6869189" y="2598521"/>
                  </a:lnTo>
                  <a:lnTo>
                    <a:pt x="6871208" y="2621788"/>
                  </a:lnTo>
                  <a:lnTo>
                    <a:pt x="6871208" y="2533129"/>
                  </a:lnTo>
                  <a:lnTo>
                    <a:pt x="6824980" y="2521712"/>
                  </a:lnTo>
                  <a:lnTo>
                    <a:pt x="6782702" y="2530487"/>
                  </a:lnTo>
                  <a:lnTo>
                    <a:pt x="6754622" y="2553932"/>
                  </a:lnTo>
                  <a:lnTo>
                    <a:pt x="6737972" y="2587650"/>
                  </a:lnTo>
                  <a:lnTo>
                    <a:pt x="6729997" y="2627312"/>
                  </a:lnTo>
                  <a:lnTo>
                    <a:pt x="6727952" y="2668524"/>
                  </a:lnTo>
                  <a:lnTo>
                    <a:pt x="6733286" y="2729992"/>
                  </a:lnTo>
                  <a:lnTo>
                    <a:pt x="6750050" y="2773616"/>
                  </a:lnTo>
                  <a:lnTo>
                    <a:pt x="6779387" y="2799613"/>
                  </a:lnTo>
                  <a:lnTo>
                    <a:pt x="6822440" y="2808224"/>
                  </a:lnTo>
                  <a:lnTo>
                    <a:pt x="6868236" y="2797213"/>
                  </a:lnTo>
                  <a:lnTo>
                    <a:pt x="6892074" y="2774696"/>
                  </a:lnTo>
                  <a:lnTo>
                    <a:pt x="6896163" y="2770822"/>
                  </a:lnTo>
                  <a:lnTo>
                    <a:pt x="6910095" y="2738996"/>
                  </a:lnTo>
                  <a:lnTo>
                    <a:pt x="6913880" y="2711704"/>
                  </a:lnTo>
                  <a:lnTo>
                    <a:pt x="6871208" y="2711704"/>
                  </a:lnTo>
                  <a:lnTo>
                    <a:pt x="6869709" y="2730335"/>
                  </a:lnTo>
                  <a:lnTo>
                    <a:pt x="6863334" y="2751010"/>
                  </a:lnTo>
                  <a:lnTo>
                    <a:pt x="6849351" y="2767774"/>
                  </a:lnTo>
                  <a:lnTo>
                    <a:pt x="6824980" y="2774696"/>
                  </a:lnTo>
                  <a:lnTo>
                    <a:pt x="6794741" y="2764269"/>
                  </a:lnTo>
                  <a:lnTo>
                    <a:pt x="6779196" y="2738183"/>
                  </a:lnTo>
                  <a:lnTo>
                    <a:pt x="6773481" y="2704185"/>
                  </a:lnTo>
                  <a:lnTo>
                    <a:pt x="6772656" y="2670048"/>
                  </a:lnTo>
                  <a:lnTo>
                    <a:pt x="6915912" y="2670048"/>
                  </a:lnTo>
                  <a:lnTo>
                    <a:pt x="6915912" y="2652776"/>
                  </a:lnTo>
                  <a:close/>
                </a:path>
                <a:path w="13077825" h="3467734">
                  <a:moveTo>
                    <a:pt x="6923049" y="332740"/>
                  </a:moveTo>
                  <a:lnTo>
                    <a:pt x="6921017" y="334264"/>
                  </a:lnTo>
                  <a:lnTo>
                    <a:pt x="6918477" y="335280"/>
                  </a:lnTo>
                  <a:lnTo>
                    <a:pt x="6912889" y="335280"/>
                  </a:lnTo>
                  <a:lnTo>
                    <a:pt x="6899681" y="214376"/>
                  </a:lnTo>
                  <a:lnTo>
                    <a:pt x="6899681" y="161544"/>
                  </a:lnTo>
                  <a:lnTo>
                    <a:pt x="6898386" y="137312"/>
                  </a:lnTo>
                  <a:lnTo>
                    <a:pt x="6891121" y="116840"/>
                  </a:lnTo>
                  <a:lnTo>
                    <a:pt x="6889331" y="111760"/>
                  </a:lnTo>
                  <a:lnTo>
                    <a:pt x="6864744" y="91528"/>
                  </a:lnTo>
                  <a:lnTo>
                    <a:pt x="6816877" y="83312"/>
                  </a:lnTo>
                  <a:lnTo>
                    <a:pt x="6775158" y="88633"/>
                  </a:lnTo>
                  <a:lnTo>
                    <a:pt x="6746773" y="104965"/>
                  </a:lnTo>
                  <a:lnTo>
                    <a:pt x="6730581" y="132816"/>
                  </a:lnTo>
                  <a:lnTo>
                    <a:pt x="6725437" y="172720"/>
                  </a:lnTo>
                  <a:lnTo>
                    <a:pt x="6768109" y="172720"/>
                  </a:lnTo>
                  <a:lnTo>
                    <a:pt x="6768109" y="170180"/>
                  </a:lnTo>
                  <a:lnTo>
                    <a:pt x="6768833" y="157556"/>
                  </a:lnTo>
                  <a:lnTo>
                    <a:pt x="6773951" y="139700"/>
                  </a:lnTo>
                  <a:lnTo>
                    <a:pt x="6787820" y="123736"/>
                  </a:lnTo>
                  <a:lnTo>
                    <a:pt x="6814845" y="116840"/>
                  </a:lnTo>
                  <a:lnTo>
                    <a:pt x="6833667" y="119468"/>
                  </a:lnTo>
                  <a:lnTo>
                    <a:pt x="6847357" y="127190"/>
                  </a:lnTo>
                  <a:lnTo>
                    <a:pt x="6855701" y="139763"/>
                  </a:lnTo>
                  <a:lnTo>
                    <a:pt x="6858533" y="156972"/>
                  </a:lnTo>
                  <a:lnTo>
                    <a:pt x="6858114" y="171475"/>
                  </a:lnTo>
                  <a:lnTo>
                    <a:pt x="6857009" y="175145"/>
                  </a:lnTo>
                  <a:lnTo>
                    <a:pt x="6857009" y="214376"/>
                  </a:lnTo>
                  <a:lnTo>
                    <a:pt x="6857009" y="284480"/>
                  </a:lnTo>
                  <a:lnTo>
                    <a:pt x="6852437" y="304571"/>
                  </a:lnTo>
                  <a:lnTo>
                    <a:pt x="6840245" y="321056"/>
                  </a:lnTo>
                  <a:lnTo>
                    <a:pt x="6822719" y="332193"/>
                  </a:lnTo>
                  <a:lnTo>
                    <a:pt x="6802145" y="336296"/>
                  </a:lnTo>
                  <a:lnTo>
                    <a:pt x="6783895" y="332917"/>
                  </a:lnTo>
                  <a:lnTo>
                    <a:pt x="6771983" y="323405"/>
                  </a:lnTo>
                  <a:lnTo>
                    <a:pt x="6765493" y="308648"/>
                  </a:lnTo>
                  <a:lnTo>
                    <a:pt x="6763537" y="289560"/>
                  </a:lnTo>
                  <a:lnTo>
                    <a:pt x="6764858" y="273951"/>
                  </a:lnTo>
                  <a:lnTo>
                    <a:pt x="6801498" y="238379"/>
                  </a:lnTo>
                  <a:lnTo>
                    <a:pt x="6821640" y="231902"/>
                  </a:lnTo>
                  <a:lnTo>
                    <a:pt x="6841299" y="224663"/>
                  </a:lnTo>
                  <a:lnTo>
                    <a:pt x="6857009" y="214376"/>
                  </a:lnTo>
                  <a:lnTo>
                    <a:pt x="6857009" y="175145"/>
                  </a:lnTo>
                  <a:lnTo>
                    <a:pt x="6854850" y="182308"/>
                  </a:lnTo>
                  <a:lnTo>
                    <a:pt x="6845668" y="190754"/>
                  </a:lnTo>
                  <a:lnTo>
                    <a:pt x="6827545" y="198120"/>
                  </a:lnTo>
                  <a:lnTo>
                    <a:pt x="6770141" y="215392"/>
                  </a:lnTo>
                  <a:lnTo>
                    <a:pt x="6747332" y="226212"/>
                  </a:lnTo>
                  <a:lnTo>
                    <a:pt x="6731343" y="242506"/>
                  </a:lnTo>
                  <a:lnTo>
                    <a:pt x="6721919" y="264033"/>
                  </a:lnTo>
                  <a:lnTo>
                    <a:pt x="6718833" y="290576"/>
                  </a:lnTo>
                  <a:lnTo>
                    <a:pt x="6723278" y="323532"/>
                  </a:lnTo>
                  <a:lnTo>
                    <a:pt x="6736867" y="348488"/>
                  </a:lnTo>
                  <a:lnTo>
                    <a:pt x="6759981" y="364299"/>
                  </a:lnTo>
                  <a:lnTo>
                    <a:pt x="6793001" y="369824"/>
                  </a:lnTo>
                  <a:lnTo>
                    <a:pt x="6812242" y="367131"/>
                  </a:lnTo>
                  <a:lnTo>
                    <a:pt x="6830339" y="359410"/>
                  </a:lnTo>
                  <a:lnTo>
                    <a:pt x="6846151" y="347103"/>
                  </a:lnTo>
                  <a:lnTo>
                    <a:pt x="6854304" y="336296"/>
                  </a:lnTo>
                  <a:lnTo>
                    <a:pt x="6858533" y="330708"/>
                  </a:lnTo>
                  <a:lnTo>
                    <a:pt x="6859549" y="330708"/>
                  </a:lnTo>
                  <a:lnTo>
                    <a:pt x="6864007" y="350964"/>
                  </a:lnTo>
                  <a:lnTo>
                    <a:pt x="6873519" y="361378"/>
                  </a:lnTo>
                  <a:lnTo>
                    <a:pt x="6885686" y="365213"/>
                  </a:lnTo>
                  <a:lnTo>
                    <a:pt x="6898157" y="365760"/>
                  </a:lnTo>
                  <a:lnTo>
                    <a:pt x="6908825" y="365760"/>
                  </a:lnTo>
                  <a:lnTo>
                    <a:pt x="6919493" y="363728"/>
                  </a:lnTo>
                  <a:lnTo>
                    <a:pt x="6923049" y="363220"/>
                  </a:lnTo>
                  <a:lnTo>
                    <a:pt x="6923049" y="335280"/>
                  </a:lnTo>
                  <a:lnTo>
                    <a:pt x="6923049" y="332740"/>
                  </a:lnTo>
                  <a:close/>
                </a:path>
                <a:path w="13077825" h="3467734">
                  <a:moveTo>
                    <a:pt x="6930403" y="3217672"/>
                  </a:moveTo>
                  <a:lnTo>
                    <a:pt x="6929272" y="3190456"/>
                  </a:lnTo>
                  <a:lnTo>
                    <a:pt x="6922998" y="3167888"/>
                  </a:lnTo>
                  <a:lnTo>
                    <a:pt x="6921449" y="3162300"/>
                  </a:lnTo>
                  <a:lnTo>
                    <a:pt x="6900177" y="3140227"/>
                  </a:lnTo>
                  <a:lnTo>
                    <a:pt x="6858775" y="3131312"/>
                  </a:lnTo>
                  <a:lnTo>
                    <a:pt x="6838950" y="3133915"/>
                  </a:lnTo>
                  <a:lnTo>
                    <a:pt x="6820230" y="3141535"/>
                  </a:lnTo>
                  <a:lnTo>
                    <a:pt x="6804266" y="3153816"/>
                  </a:lnTo>
                  <a:lnTo>
                    <a:pt x="6792735" y="3170428"/>
                  </a:lnTo>
                  <a:lnTo>
                    <a:pt x="6791719" y="3170428"/>
                  </a:lnTo>
                  <a:lnTo>
                    <a:pt x="6791719" y="3138424"/>
                  </a:lnTo>
                  <a:lnTo>
                    <a:pt x="6751079" y="3138424"/>
                  </a:lnTo>
                  <a:lnTo>
                    <a:pt x="6751079" y="3410712"/>
                  </a:lnTo>
                  <a:lnTo>
                    <a:pt x="6793751" y="3410712"/>
                  </a:lnTo>
                  <a:lnTo>
                    <a:pt x="6793751" y="3222752"/>
                  </a:lnTo>
                  <a:lnTo>
                    <a:pt x="6798945" y="3197669"/>
                  </a:lnTo>
                  <a:lnTo>
                    <a:pt x="6812102" y="3180651"/>
                  </a:lnTo>
                  <a:lnTo>
                    <a:pt x="6829539" y="3170961"/>
                  </a:lnTo>
                  <a:lnTo>
                    <a:pt x="6832663" y="3170428"/>
                  </a:lnTo>
                  <a:lnTo>
                    <a:pt x="6847599" y="3167888"/>
                  </a:lnTo>
                  <a:lnTo>
                    <a:pt x="6870154" y="3173526"/>
                  </a:lnTo>
                  <a:lnTo>
                    <a:pt x="6882143" y="3187509"/>
                  </a:lnTo>
                  <a:lnTo>
                    <a:pt x="6886880" y="3205391"/>
                  </a:lnTo>
                  <a:lnTo>
                    <a:pt x="6887731" y="3222752"/>
                  </a:lnTo>
                  <a:lnTo>
                    <a:pt x="6887731" y="3410712"/>
                  </a:lnTo>
                  <a:lnTo>
                    <a:pt x="6930403" y="3410712"/>
                  </a:lnTo>
                  <a:lnTo>
                    <a:pt x="6930403" y="3217672"/>
                  </a:lnTo>
                  <a:close/>
                </a:path>
                <a:path w="13077825" h="3467734">
                  <a:moveTo>
                    <a:pt x="6965455" y="1919224"/>
                  </a:moveTo>
                  <a:lnTo>
                    <a:pt x="6922783" y="1919224"/>
                  </a:lnTo>
                  <a:lnTo>
                    <a:pt x="6922783" y="2191512"/>
                  </a:lnTo>
                  <a:lnTo>
                    <a:pt x="6965455" y="2191512"/>
                  </a:lnTo>
                  <a:lnTo>
                    <a:pt x="6965455" y="1919224"/>
                  </a:lnTo>
                  <a:close/>
                </a:path>
                <a:path w="13077825" h="3467734">
                  <a:moveTo>
                    <a:pt x="6965455" y="1828800"/>
                  </a:moveTo>
                  <a:lnTo>
                    <a:pt x="6922783" y="1828800"/>
                  </a:lnTo>
                  <a:lnTo>
                    <a:pt x="6922783" y="1877568"/>
                  </a:lnTo>
                  <a:lnTo>
                    <a:pt x="6965455" y="1877568"/>
                  </a:lnTo>
                  <a:lnTo>
                    <a:pt x="6965455" y="1828800"/>
                  </a:lnTo>
                  <a:close/>
                </a:path>
                <a:path w="13077825" h="3467734">
                  <a:moveTo>
                    <a:pt x="6979158" y="1392428"/>
                  </a:moveTo>
                  <a:lnTo>
                    <a:pt x="6976084" y="1365300"/>
                  </a:lnTo>
                  <a:lnTo>
                    <a:pt x="6963804" y="1336040"/>
                  </a:lnTo>
                  <a:lnTo>
                    <a:pt x="6963727" y="1335849"/>
                  </a:lnTo>
                  <a:lnTo>
                    <a:pt x="6937362" y="1312202"/>
                  </a:lnTo>
                  <a:lnTo>
                    <a:pt x="6892290" y="1302512"/>
                  </a:lnTo>
                  <a:lnTo>
                    <a:pt x="6850012" y="1311287"/>
                  </a:lnTo>
                  <a:lnTo>
                    <a:pt x="6821919" y="1334731"/>
                  </a:lnTo>
                  <a:lnTo>
                    <a:pt x="6805269" y="1368450"/>
                  </a:lnTo>
                  <a:lnTo>
                    <a:pt x="6797307" y="1408112"/>
                  </a:lnTo>
                  <a:lnTo>
                    <a:pt x="6795262" y="1449324"/>
                  </a:lnTo>
                  <a:lnTo>
                    <a:pt x="6800596" y="1510792"/>
                  </a:lnTo>
                  <a:lnTo>
                    <a:pt x="6817360" y="1554416"/>
                  </a:lnTo>
                  <a:lnTo>
                    <a:pt x="6846697" y="1580413"/>
                  </a:lnTo>
                  <a:lnTo>
                    <a:pt x="6889750" y="1589024"/>
                  </a:lnTo>
                  <a:lnTo>
                    <a:pt x="6932435" y="1579143"/>
                  </a:lnTo>
                  <a:lnTo>
                    <a:pt x="6958571" y="1555496"/>
                  </a:lnTo>
                  <a:lnTo>
                    <a:pt x="6959981" y="1554226"/>
                  </a:lnTo>
                  <a:lnTo>
                    <a:pt x="6974751" y="1521294"/>
                  </a:lnTo>
                  <a:lnTo>
                    <a:pt x="6979158" y="1487424"/>
                  </a:lnTo>
                  <a:lnTo>
                    <a:pt x="6936486" y="1487424"/>
                  </a:lnTo>
                  <a:lnTo>
                    <a:pt x="6934644" y="1510487"/>
                  </a:lnTo>
                  <a:lnTo>
                    <a:pt x="6927850" y="1532509"/>
                  </a:lnTo>
                  <a:lnTo>
                    <a:pt x="6914197" y="1548993"/>
                  </a:lnTo>
                  <a:lnTo>
                    <a:pt x="6891782" y="1555496"/>
                  </a:lnTo>
                  <a:lnTo>
                    <a:pt x="6862038" y="1543748"/>
                  </a:lnTo>
                  <a:lnTo>
                    <a:pt x="6846633" y="1515300"/>
                  </a:lnTo>
                  <a:lnTo>
                    <a:pt x="6840842" y="1480273"/>
                  </a:lnTo>
                  <a:lnTo>
                    <a:pt x="6839966" y="1448816"/>
                  </a:lnTo>
                  <a:lnTo>
                    <a:pt x="6844576" y="1389189"/>
                  </a:lnTo>
                  <a:lnTo>
                    <a:pt x="6856730" y="1355090"/>
                  </a:lnTo>
                  <a:lnTo>
                    <a:pt x="6873824" y="1339659"/>
                  </a:lnTo>
                  <a:lnTo>
                    <a:pt x="6893306" y="1336040"/>
                  </a:lnTo>
                  <a:lnTo>
                    <a:pt x="6913766" y="1341132"/>
                  </a:lnTo>
                  <a:lnTo>
                    <a:pt x="6927088" y="1354328"/>
                  </a:lnTo>
                  <a:lnTo>
                    <a:pt x="6934301" y="1372463"/>
                  </a:lnTo>
                  <a:lnTo>
                    <a:pt x="6936486" y="1392428"/>
                  </a:lnTo>
                  <a:lnTo>
                    <a:pt x="6979158" y="1392428"/>
                  </a:lnTo>
                  <a:close/>
                </a:path>
                <a:path w="13077825" h="3467734">
                  <a:moveTo>
                    <a:pt x="7020319" y="972312"/>
                  </a:moveTo>
                  <a:lnTo>
                    <a:pt x="6943331" y="837692"/>
                  </a:lnTo>
                  <a:lnTo>
                    <a:pt x="6936359" y="825500"/>
                  </a:lnTo>
                  <a:lnTo>
                    <a:pt x="6923291" y="802640"/>
                  </a:lnTo>
                  <a:lnTo>
                    <a:pt x="7006095" y="700024"/>
                  </a:lnTo>
                  <a:lnTo>
                    <a:pt x="6956311" y="700024"/>
                  </a:lnTo>
                  <a:lnTo>
                    <a:pt x="6860807" y="825500"/>
                  </a:lnTo>
                  <a:lnTo>
                    <a:pt x="6859791" y="825500"/>
                  </a:lnTo>
                  <a:lnTo>
                    <a:pt x="6859791" y="609600"/>
                  </a:lnTo>
                  <a:lnTo>
                    <a:pt x="6817119" y="609600"/>
                  </a:lnTo>
                  <a:lnTo>
                    <a:pt x="6817119" y="972312"/>
                  </a:lnTo>
                  <a:lnTo>
                    <a:pt x="6859791" y="972312"/>
                  </a:lnTo>
                  <a:lnTo>
                    <a:pt x="6859791" y="880364"/>
                  </a:lnTo>
                  <a:lnTo>
                    <a:pt x="6894843" y="837692"/>
                  </a:lnTo>
                  <a:lnTo>
                    <a:pt x="6970535" y="972312"/>
                  </a:lnTo>
                  <a:lnTo>
                    <a:pt x="7020319" y="972312"/>
                  </a:lnTo>
                  <a:close/>
                </a:path>
                <a:path w="13077825" h="3467734">
                  <a:moveTo>
                    <a:pt x="7084060" y="2524760"/>
                  </a:moveTo>
                  <a:lnTo>
                    <a:pt x="7079996" y="2522728"/>
                  </a:lnTo>
                  <a:lnTo>
                    <a:pt x="7073900" y="2521712"/>
                  </a:lnTo>
                  <a:lnTo>
                    <a:pt x="7065264" y="2521712"/>
                  </a:lnTo>
                  <a:lnTo>
                    <a:pt x="7044703" y="2525522"/>
                  </a:lnTo>
                  <a:lnTo>
                    <a:pt x="7028751" y="2535872"/>
                  </a:lnTo>
                  <a:lnTo>
                    <a:pt x="7016331" y="2551074"/>
                  </a:lnTo>
                  <a:lnTo>
                    <a:pt x="7006336" y="2569464"/>
                  </a:lnTo>
                  <a:lnTo>
                    <a:pt x="7005320" y="2569464"/>
                  </a:lnTo>
                  <a:lnTo>
                    <a:pt x="7005320" y="2528824"/>
                  </a:lnTo>
                  <a:lnTo>
                    <a:pt x="6962648" y="2528824"/>
                  </a:lnTo>
                  <a:lnTo>
                    <a:pt x="6962648" y="2801112"/>
                  </a:lnTo>
                  <a:lnTo>
                    <a:pt x="7005320" y="2801112"/>
                  </a:lnTo>
                  <a:lnTo>
                    <a:pt x="7005320" y="2628900"/>
                  </a:lnTo>
                  <a:lnTo>
                    <a:pt x="7011060" y="2599956"/>
                  </a:lnTo>
                  <a:lnTo>
                    <a:pt x="7025259" y="2579878"/>
                  </a:lnTo>
                  <a:lnTo>
                    <a:pt x="7041477" y="2569464"/>
                  </a:lnTo>
                  <a:lnTo>
                    <a:pt x="7043471" y="2568168"/>
                  </a:lnTo>
                  <a:lnTo>
                    <a:pt x="7061200" y="2564384"/>
                  </a:lnTo>
                  <a:lnTo>
                    <a:pt x="7074916" y="2564384"/>
                  </a:lnTo>
                  <a:lnTo>
                    <a:pt x="7079996" y="2565908"/>
                  </a:lnTo>
                  <a:lnTo>
                    <a:pt x="7084060" y="2566416"/>
                  </a:lnTo>
                  <a:lnTo>
                    <a:pt x="7084060" y="2564384"/>
                  </a:lnTo>
                  <a:lnTo>
                    <a:pt x="7084060" y="2524760"/>
                  </a:lnTo>
                  <a:close/>
                </a:path>
                <a:path w="13077825" h="3467734">
                  <a:moveTo>
                    <a:pt x="7136905" y="0"/>
                  </a:moveTo>
                  <a:lnTo>
                    <a:pt x="7096773" y="0"/>
                  </a:lnTo>
                  <a:lnTo>
                    <a:pt x="7096773" y="226568"/>
                  </a:lnTo>
                  <a:lnTo>
                    <a:pt x="7094766" y="269595"/>
                  </a:lnTo>
                  <a:lnTo>
                    <a:pt x="7086867" y="303339"/>
                  </a:lnTo>
                  <a:lnTo>
                    <a:pt x="7070191" y="325361"/>
                  </a:lnTo>
                  <a:lnTo>
                    <a:pt x="7041909" y="333248"/>
                  </a:lnTo>
                  <a:lnTo>
                    <a:pt x="7017626" y="325716"/>
                  </a:lnTo>
                  <a:lnTo>
                    <a:pt x="7002348" y="304292"/>
                  </a:lnTo>
                  <a:lnTo>
                    <a:pt x="6994398" y="270662"/>
                  </a:lnTo>
                  <a:lnTo>
                    <a:pt x="6992125" y="226568"/>
                  </a:lnTo>
                  <a:lnTo>
                    <a:pt x="6994398" y="182460"/>
                  </a:lnTo>
                  <a:lnTo>
                    <a:pt x="7002348" y="148844"/>
                  </a:lnTo>
                  <a:lnTo>
                    <a:pt x="7017626" y="127406"/>
                  </a:lnTo>
                  <a:lnTo>
                    <a:pt x="7041909" y="119888"/>
                  </a:lnTo>
                  <a:lnTo>
                    <a:pt x="7069976" y="129120"/>
                  </a:lnTo>
                  <a:lnTo>
                    <a:pt x="7086676" y="153416"/>
                  </a:lnTo>
                  <a:lnTo>
                    <a:pt x="7094690" y="187604"/>
                  </a:lnTo>
                  <a:lnTo>
                    <a:pt x="7096773" y="226568"/>
                  </a:lnTo>
                  <a:lnTo>
                    <a:pt x="7096773" y="0"/>
                  </a:lnTo>
                  <a:lnTo>
                    <a:pt x="7094233" y="0"/>
                  </a:lnTo>
                  <a:lnTo>
                    <a:pt x="7094233" y="121412"/>
                  </a:lnTo>
                  <a:lnTo>
                    <a:pt x="7093217" y="121412"/>
                  </a:lnTo>
                  <a:lnTo>
                    <a:pt x="7051561" y="85902"/>
                  </a:lnTo>
                  <a:lnTo>
                    <a:pt x="7033273" y="83312"/>
                  </a:lnTo>
                  <a:lnTo>
                    <a:pt x="6987273" y="97688"/>
                  </a:lnTo>
                  <a:lnTo>
                    <a:pt x="6961391" y="133604"/>
                  </a:lnTo>
                  <a:lnTo>
                    <a:pt x="6949973" y="180174"/>
                  </a:lnTo>
                  <a:lnTo>
                    <a:pt x="6947421" y="226568"/>
                  </a:lnTo>
                  <a:lnTo>
                    <a:pt x="6952234" y="284949"/>
                  </a:lnTo>
                  <a:lnTo>
                    <a:pt x="6967677" y="330200"/>
                  </a:lnTo>
                  <a:lnTo>
                    <a:pt x="6995211" y="359435"/>
                  </a:lnTo>
                  <a:lnTo>
                    <a:pt x="7036321" y="369824"/>
                  </a:lnTo>
                  <a:lnTo>
                    <a:pt x="7057161" y="366331"/>
                  </a:lnTo>
                  <a:lnTo>
                    <a:pt x="7074738" y="357124"/>
                  </a:lnTo>
                  <a:lnTo>
                    <a:pt x="7087819" y="344106"/>
                  </a:lnTo>
                  <a:lnTo>
                    <a:pt x="7093217" y="333248"/>
                  </a:lnTo>
                  <a:lnTo>
                    <a:pt x="7095249" y="329184"/>
                  </a:lnTo>
                  <a:lnTo>
                    <a:pt x="7096265" y="329184"/>
                  </a:lnTo>
                  <a:lnTo>
                    <a:pt x="7096265" y="362712"/>
                  </a:lnTo>
                  <a:lnTo>
                    <a:pt x="7136905" y="362712"/>
                  </a:lnTo>
                  <a:lnTo>
                    <a:pt x="7136905" y="329184"/>
                  </a:lnTo>
                  <a:lnTo>
                    <a:pt x="7136905" y="121412"/>
                  </a:lnTo>
                  <a:lnTo>
                    <a:pt x="7136905" y="0"/>
                  </a:lnTo>
                  <a:close/>
                </a:path>
                <a:path w="13077825" h="3467734">
                  <a:moveTo>
                    <a:pt x="7145287" y="700024"/>
                  </a:moveTo>
                  <a:lnTo>
                    <a:pt x="7098043" y="700024"/>
                  </a:lnTo>
                  <a:lnTo>
                    <a:pt x="7098043" y="620776"/>
                  </a:lnTo>
                  <a:lnTo>
                    <a:pt x="7055371" y="620776"/>
                  </a:lnTo>
                  <a:lnTo>
                    <a:pt x="7055371" y="700024"/>
                  </a:lnTo>
                  <a:lnTo>
                    <a:pt x="7015747" y="700024"/>
                  </a:lnTo>
                  <a:lnTo>
                    <a:pt x="7015747" y="733552"/>
                  </a:lnTo>
                  <a:lnTo>
                    <a:pt x="7055371" y="733552"/>
                  </a:lnTo>
                  <a:lnTo>
                    <a:pt x="7055447" y="922274"/>
                  </a:lnTo>
                  <a:lnTo>
                    <a:pt x="7057657" y="944918"/>
                  </a:lnTo>
                  <a:lnTo>
                    <a:pt x="7066039" y="961771"/>
                  </a:lnTo>
                  <a:lnTo>
                    <a:pt x="7082803" y="971943"/>
                  </a:lnTo>
                  <a:lnTo>
                    <a:pt x="7110235" y="975360"/>
                  </a:lnTo>
                  <a:lnTo>
                    <a:pt x="7122338" y="975093"/>
                  </a:lnTo>
                  <a:lnTo>
                    <a:pt x="7132079" y="974407"/>
                  </a:lnTo>
                  <a:lnTo>
                    <a:pt x="7139521" y="973429"/>
                  </a:lnTo>
                  <a:lnTo>
                    <a:pt x="7144779" y="972312"/>
                  </a:lnTo>
                  <a:lnTo>
                    <a:pt x="7144779" y="938784"/>
                  </a:lnTo>
                  <a:lnTo>
                    <a:pt x="7144779" y="937260"/>
                  </a:lnTo>
                  <a:lnTo>
                    <a:pt x="7140207" y="937768"/>
                  </a:lnTo>
                  <a:lnTo>
                    <a:pt x="7135635" y="938784"/>
                  </a:lnTo>
                  <a:lnTo>
                    <a:pt x="7125983" y="938784"/>
                  </a:lnTo>
                  <a:lnTo>
                    <a:pt x="7112178" y="937094"/>
                  </a:lnTo>
                  <a:lnTo>
                    <a:pt x="7103631" y="931735"/>
                  </a:lnTo>
                  <a:lnTo>
                    <a:pt x="7099262" y="922274"/>
                  </a:lnTo>
                  <a:lnTo>
                    <a:pt x="7098043" y="908304"/>
                  </a:lnTo>
                  <a:lnTo>
                    <a:pt x="7098043" y="733552"/>
                  </a:lnTo>
                  <a:lnTo>
                    <a:pt x="7145287" y="733552"/>
                  </a:lnTo>
                  <a:lnTo>
                    <a:pt x="7145287" y="700024"/>
                  </a:lnTo>
                  <a:close/>
                </a:path>
                <a:path w="13077825" h="3467734">
                  <a:moveTo>
                    <a:pt x="7158215" y="2528824"/>
                  </a:moveTo>
                  <a:lnTo>
                    <a:pt x="7115543" y="2528824"/>
                  </a:lnTo>
                  <a:lnTo>
                    <a:pt x="7115543" y="2801112"/>
                  </a:lnTo>
                  <a:lnTo>
                    <a:pt x="7158215" y="2801112"/>
                  </a:lnTo>
                  <a:lnTo>
                    <a:pt x="7158215" y="2528824"/>
                  </a:lnTo>
                  <a:close/>
                </a:path>
                <a:path w="13077825" h="3467734">
                  <a:moveTo>
                    <a:pt x="7158215" y="2438400"/>
                  </a:moveTo>
                  <a:lnTo>
                    <a:pt x="7115543" y="2438400"/>
                  </a:lnTo>
                  <a:lnTo>
                    <a:pt x="7115543" y="2487168"/>
                  </a:lnTo>
                  <a:lnTo>
                    <a:pt x="7158215" y="2487168"/>
                  </a:lnTo>
                  <a:lnTo>
                    <a:pt x="7158215" y="2438400"/>
                  </a:lnTo>
                  <a:close/>
                </a:path>
                <a:path w="13077825" h="3467734">
                  <a:moveTo>
                    <a:pt x="7165607" y="3048000"/>
                  </a:moveTo>
                  <a:lnTo>
                    <a:pt x="7125475" y="3048000"/>
                  </a:lnTo>
                  <a:lnTo>
                    <a:pt x="7125475" y="3274568"/>
                  </a:lnTo>
                  <a:lnTo>
                    <a:pt x="7123468" y="3317595"/>
                  </a:lnTo>
                  <a:lnTo>
                    <a:pt x="7115569" y="3351339"/>
                  </a:lnTo>
                  <a:lnTo>
                    <a:pt x="7098893" y="3373361"/>
                  </a:lnTo>
                  <a:lnTo>
                    <a:pt x="7070611" y="3381248"/>
                  </a:lnTo>
                  <a:lnTo>
                    <a:pt x="7046328" y="3373717"/>
                  </a:lnTo>
                  <a:lnTo>
                    <a:pt x="7031050" y="3352292"/>
                  </a:lnTo>
                  <a:lnTo>
                    <a:pt x="7023100" y="3318662"/>
                  </a:lnTo>
                  <a:lnTo>
                    <a:pt x="7020827" y="3274568"/>
                  </a:lnTo>
                  <a:lnTo>
                    <a:pt x="7023100" y="3230461"/>
                  </a:lnTo>
                  <a:lnTo>
                    <a:pt x="7031050" y="3196844"/>
                  </a:lnTo>
                  <a:lnTo>
                    <a:pt x="7046328" y="3175406"/>
                  </a:lnTo>
                  <a:lnTo>
                    <a:pt x="7070611" y="3167888"/>
                  </a:lnTo>
                  <a:lnTo>
                    <a:pt x="7098678" y="3177121"/>
                  </a:lnTo>
                  <a:lnTo>
                    <a:pt x="7115378" y="3201416"/>
                  </a:lnTo>
                  <a:lnTo>
                    <a:pt x="7123392" y="3235604"/>
                  </a:lnTo>
                  <a:lnTo>
                    <a:pt x="7125475" y="3274568"/>
                  </a:lnTo>
                  <a:lnTo>
                    <a:pt x="7125475" y="3048000"/>
                  </a:lnTo>
                  <a:lnTo>
                    <a:pt x="7122935" y="3048000"/>
                  </a:lnTo>
                  <a:lnTo>
                    <a:pt x="7122935" y="3169412"/>
                  </a:lnTo>
                  <a:lnTo>
                    <a:pt x="7121919" y="3169412"/>
                  </a:lnTo>
                  <a:lnTo>
                    <a:pt x="7080263" y="3133902"/>
                  </a:lnTo>
                  <a:lnTo>
                    <a:pt x="7061975" y="3131312"/>
                  </a:lnTo>
                  <a:lnTo>
                    <a:pt x="7015975" y="3145688"/>
                  </a:lnTo>
                  <a:lnTo>
                    <a:pt x="6990093" y="3181604"/>
                  </a:lnTo>
                  <a:lnTo>
                    <a:pt x="6978675" y="3228175"/>
                  </a:lnTo>
                  <a:lnTo>
                    <a:pt x="6976123" y="3274568"/>
                  </a:lnTo>
                  <a:lnTo>
                    <a:pt x="6980936" y="3332950"/>
                  </a:lnTo>
                  <a:lnTo>
                    <a:pt x="6996379" y="3378200"/>
                  </a:lnTo>
                  <a:lnTo>
                    <a:pt x="7023913" y="3407435"/>
                  </a:lnTo>
                  <a:lnTo>
                    <a:pt x="7065023" y="3417824"/>
                  </a:lnTo>
                  <a:lnTo>
                    <a:pt x="7085863" y="3414331"/>
                  </a:lnTo>
                  <a:lnTo>
                    <a:pt x="7103440" y="3405124"/>
                  </a:lnTo>
                  <a:lnTo>
                    <a:pt x="7116521" y="3392106"/>
                  </a:lnTo>
                  <a:lnTo>
                    <a:pt x="7121919" y="3381248"/>
                  </a:lnTo>
                  <a:lnTo>
                    <a:pt x="7123951" y="3377184"/>
                  </a:lnTo>
                  <a:lnTo>
                    <a:pt x="7124967" y="3377184"/>
                  </a:lnTo>
                  <a:lnTo>
                    <a:pt x="7124967" y="3410712"/>
                  </a:lnTo>
                  <a:lnTo>
                    <a:pt x="7165607" y="3410712"/>
                  </a:lnTo>
                  <a:lnTo>
                    <a:pt x="7165607" y="3377184"/>
                  </a:lnTo>
                  <a:lnTo>
                    <a:pt x="7165607" y="3169412"/>
                  </a:lnTo>
                  <a:lnTo>
                    <a:pt x="7165607" y="3048000"/>
                  </a:lnTo>
                  <a:close/>
                </a:path>
                <a:path w="13077825" h="3467734">
                  <a:moveTo>
                    <a:pt x="7202678" y="1388872"/>
                  </a:moveTo>
                  <a:lnTo>
                    <a:pt x="7195604" y="1339088"/>
                  </a:lnTo>
                  <a:lnTo>
                    <a:pt x="7132574" y="1302512"/>
                  </a:lnTo>
                  <a:lnTo>
                    <a:pt x="7113613" y="1305318"/>
                  </a:lnTo>
                  <a:lnTo>
                    <a:pt x="7094855" y="1313180"/>
                  </a:lnTo>
                  <a:lnTo>
                    <a:pt x="7078561" y="1325219"/>
                  </a:lnTo>
                  <a:lnTo>
                    <a:pt x="7067042" y="1340612"/>
                  </a:lnTo>
                  <a:lnTo>
                    <a:pt x="7066026" y="1340612"/>
                  </a:lnTo>
                  <a:lnTo>
                    <a:pt x="7066026" y="1219200"/>
                  </a:lnTo>
                  <a:lnTo>
                    <a:pt x="7023354" y="1219200"/>
                  </a:lnTo>
                  <a:lnTo>
                    <a:pt x="7023354" y="1581912"/>
                  </a:lnTo>
                  <a:lnTo>
                    <a:pt x="7066026" y="1581912"/>
                  </a:lnTo>
                  <a:lnTo>
                    <a:pt x="7066026" y="1393952"/>
                  </a:lnTo>
                  <a:lnTo>
                    <a:pt x="7071220" y="1368869"/>
                  </a:lnTo>
                  <a:lnTo>
                    <a:pt x="7084377" y="1351851"/>
                  </a:lnTo>
                  <a:lnTo>
                    <a:pt x="7101814" y="1342161"/>
                  </a:lnTo>
                  <a:lnTo>
                    <a:pt x="7110908" y="1340612"/>
                  </a:lnTo>
                  <a:lnTo>
                    <a:pt x="7119874" y="1339088"/>
                  </a:lnTo>
                  <a:lnTo>
                    <a:pt x="7142429" y="1344726"/>
                  </a:lnTo>
                  <a:lnTo>
                    <a:pt x="7154418" y="1358709"/>
                  </a:lnTo>
                  <a:lnTo>
                    <a:pt x="7159155" y="1376591"/>
                  </a:lnTo>
                  <a:lnTo>
                    <a:pt x="7160006" y="1393952"/>
                  </a:lnTo>
                  <a:lnTo>
                    <a:pt x="7160006" y="1581912"/>
                  </a:lnTo>
                  <a:lnTo>
                    <a:pt x="7202678" y="1581912"/>
                  </a:lnTo>
                  <a:lnTo>
                    <a:pt x="7202678" y="1388872"/>
                  </a:lnTo>
                  <a:close/>
                </a:path>
                <a:path w="13077825" h="3467734">
                  <a:moveTo>
                    <a:pt x="7203186" y="1998472"/>
                  </a:moveTo>
                  <a:lnTo>
                    <a:pt x="7202056" y="1971255"/>
                  </a:lnTo>
                  <a:lnTo>
                    <a:pt x="7195782" y="1948688"/>
                  </a:lnTo>
                  <a:lnTo>
                    <a:pt x="7194232" y="1943100"/>
                  </a:lnTo>
                  <a:lnTo>
                    <a:pt x="7172960" y="1921027"/>
                  </a:lnTo>
                  <a:lnTo>
                    <a:pt x="7131558" y="1912112"/>
                  </a:lnTo>
                  <a:lnTo>
                    <a:pt x="7111733" y="1914715"/>
                  </a:lnTo>
                  <a:lnTo>
                    <a:pt x="7093013" y="1922335"/>
                  </a:lnTo>
                  <a:lnTo>
                    <a:pt x="7077049" y="1934616"/>
                  </a:lnTo>
                  <a:lnTo>
                    <a:pt x="7065518" y="1951228"/>
                  </a:lnTo>
                  <a:lnTo>
                    <a:pt x="7064502" y="1951228"/>
                  </a:lnTo>
                  <a:lnTo>
                    <a:pt x="7064502" y="1919224"/>
                  </a:lnTo>
                  <a:lnTo>
                    <a:pt x="7023862" y="1919224"/>
                  </a:lnTo>
                  <a:lnTo>
                    <a:pt x="7023862" y="2191512"/>
                  </a:lnTo>
                  <a:lnTo>
                    <a:pt x="7066534" y="2191512"/>
                  </a:lnTo>
                  <a:lnTo>
                    <a:pt x="7066534" y="2003552"/>
                  </a:lnTo>
                  <a:lnTo>
                    <a:pt x="7071728" y="1978469"/>
                  </a:lnTo>
                  <a:lnTo>
                    <a:pt x="7084885" y="1961451"/>
                  </a:lnTo>
                  <a:lnTo>
                    <a:pt x="7102322" y="1951761"/>
                  </a:lnTo>
                  <a:lnTo>
                    <a:pt x="7105447" y="1951228"/>
                  </a:lnTo>
                  <a:lnTo>
                    <a:pt x="7120382" y="1948688"/>
                  </a:lnTo>
                  <a:lnTo>
                    <a:pt x="7142937" y="1954326"/>
                  </a:lnTo>
                  <a:lnTo>
                    <a:pt x="7154926" y="1968309"/>
                  </a:lnTo>
                  <a:lnTo>
                    <a:pt x="7159663" y="1986191"/>
                  </a:lnTo>
                  <a:lnTo>
                    <a:pt x="7160514" y="2003552"/>
                  </a:lnTo>
                  <a:lnTo>
                    <a:pt x="7160514" y="2191512"/>
                  </a:lnTo>
                  <a:lnTo>
                    <a:pt x="7203186" y="2191512"/>
                  </a:lnTo>
                  <a:lnTo>
                    <a:pt x="7203186" y="1998472"/>
                  </a:lnTo>
                  <a:close/>
                </a:path>
                <a:path w="13077825" h="3467734">
                  <a:moveTo>
                    <a:pt x="7266699" y="3048000"/>
                  </a:moveTo>
                  <a:lnTo>
                    <a:pt x="7224027" y="3048000"/>
                  </a:lnTo>
                  <a:lnTo>
                    <a:pt x="7224027" y="3410712"/>
                  </a:lnTo>
                  <a:lnTo>
                    <a:pt x="7266699" y="3410712"/>
                  </a:lnTo>
                  <a:lnTo>
                    <a:pt x="7266699" y="3048000"/>
                  </a:lnTo>
                  <a:close/>
                </a:path>
                <a:path w="13077825" h="3467734">
                  <a:moveTo>
                    <a:pt x="7353046" y="823976"/>
                  </a:moveTo>
                  <a:lnTo>
                    <a:pt x="7352144" y="807720"/>
                  </a:lnTo>
                  <a:lnTo>
                    <a:pt x="7350544" y="778637"/>
                  </a:lnTo>
                  <a:lnTo>
                    <a:pt x="7338822" y="736346"/>
                  </a:lnTo>
                  <a:lnTo>
                    <a:pt x="7330148" y="726440"/>
                  </a:lnTo>
                  <a:lnTo>
                    <a:pt x="7311466" y="705104"/>
                  </a:lnTo>
                  <a:lnTo>
                    <a:pt x="7308342" y="704342"/>
                  </a:lnTo>
                  <a:lnTo>
                    <a:pt x="7308342" y="792988"/>
                  </a:lnTo>
                  <a:lnTo>
                    <a:pt x="7308342" y="807720"/>
                  </a:lnTo>
                  <a:lnTo>
                    <a:pt x="7211314" y="807720"/>
                  </a:lnTo>
                  <a:lnTo>
                    <a:pt x="7211314" y="797560"/>
                  </a:lnTo>
                  <a:lnTo>
                    <a:pt x="7212800" y="779589"/>
                  </a:lnTo>
                  <a:lnTo>
                    <a:pt x="7219442" y="755904"/>
                  </a:lnTo>
                  <a:lnTo>
                    <a:pt x="7234453" y="735266"/>
                  </a:lnTo>
                  <a:lnTo>
                    <a:pt x="7261098" y="726440"/>
                  </a:lnTo>
                  <a:lnTo>
                    <a:pt x="7284555" y="732548"/>
                  </a:lnTo>
                  <a:lnTo>
                    <a:pt x="7299007" y="748284"/>
                  </a:lnTo>
                  <a:lnTo>
                    <a:pt x="7306310" y="769721"/>
                  </a:lnTo>
                  <a:lnTo>
                    <a:pt x="7308342" y="792988"/>
                  </a:lnTo>
                  <a:lnTo>
                    <a:pt x="7308342" y="704342"/>
                  </a:lnTo>
                  <a:lnTo>
                    <a:pt x="7262114" y="692912"/>
                  </a:lnTo>
                  <a:lnTo>
                    <a:pt x="7219836" y="701687"/>
                  </a:lnTo>
                  <a:lnTo>
                    <a:pt x="7191743" y="725131"/>
                  </a:lnTo>
                  <a:lnTo>
                    <a:pt x="7175093" y="758850"/>
                  </a:lnTo>
                  <a:lnTo>
                    <a:pt x="7167131" y="798512"/>
                  </a:lnTo>
                  <a:lnTo>
                    <a:pt x="7165086" y="839724"/>
                  </a:lnTo>
                  <a:lnTo>
                    <a:pt x="7170420" y="901192"/>
                  </a:lnTo>
                  <a:lnTo>
                    <a:pt x="7187184" y="944816"/>
                  </a:lnTo>
                  <a:lnTo>
                    <a:pt x="7216521" y="970813"/>
                  </a:lnTo>
                  <a:lnTo>
                    <a:pt x="7259574" y="979424"/>
                  </a:lnTo>
                  <a:lnTo>
                    <a:pt x="7305357" y="968413"/>
                  </a:lnTo>
                  <a:lnTo>
                    <a:pt x="7329195" y="945896"/>
                  </a:lnTo>
                  <a:lnTo>
                    <a:pt x="7333297" y="942022"/>
                  </a:lnTo>
                  <a:lnTo>
                    <a:pt x="7347229" y="910196"/>
                  </a:lnTo>
                  <a:lnTo>
                    <a:pt x="7351014" y="882904"/>
                  </a:lnTo>
                  <a:lnTo>
                    <a:pt x="7308342" y="882904"/>
                  </a:lnTo>
                  <a:lnTo>
                    <a:pt x="7306831" y="901534"/>
                  </a:lnTo>
                  <a:lnTo>
                    <a:pt x="7300468" y="922210"/>
                  </a:lnTo>
                  <a:lnTo>
                    <a:pt x="7286472" y="938974"/>
                  </a:lnTo>
                  <a:lnTo>
                    <a:pt x="7262114" y="945896"/>
                  </a:lnTo>
                  <a:lnTo>
                    <a:pt x="7231862" y="935469"/>
                  </a:lnTo>
                  <a:lnTo>
                    <a:pt x="7216330" y="909383"/>
                  </a:lnTo>
                  <a:lnTo>
                    <a:pt x="7210603" y="875385"/>
                  </a:lnTo>
                  <a:lnTo>
                    <a:pt x="7209790" y="841248"/>
                  </a:lnTo>
                  <a:lnTo>
                    <a:pt x="7353046" y="841248"/>
                  </a:lnTo>
                  <a:lnTo>
                    <a:pt x="7353046" y="823976"/>
                  </a:lnTo>
                  <a:close/>
                </a:path>
                <a:path w="13077825" h="3467734">
                  <a:moveTo>
                    <a:pt x="7371601" y="214376"/>
                  </a:moveTo>
                  <a:lnTo>
                    <a:pt x="7370699" y="198120"/>
                  </a:lnTo>
                  <a:lnTo>
                    <a:pt x="7369099" y="169037"/>
                  </a:lnTo>
                  <a:lnTo>
                    <a:pt x="7357377" y="126746"/>
                  </a:lnTo>
                  <a:lnTo>
                    <a:pt x="7348702" y="116840"/>
                  </a:lnTo>
                  <a:lnTo>
                    <a:pt x="7330021" y="95504"/>
                  </a:lnTo>
                  <a:lnTo>
                    <a:pt x="7326897" y="94742"/>
                  </a:lnTo>
                  <a:lnTo>
                    <a:pt x="7326897" y="183388"/>
                  </a:lnTo>
                  <a:lnTo>
                    <a:pt x="7326897" y="198120"/>
                  </a:lnTo>
                  <a:lnTo>
                    <a:pt x="7229869" y="198120"/>
                  </a:lnTo>
                  <a:lnTo>
                    <a:pt x="7229869" y="187960"/>
                  </a:lnTo>
                  <a:lnTo>
                    <a:pt x="7231354" y="169989"/>
                  </a:lnTo>
                  <a:lnTo>
                    <a:pt x="7237997" y="146304"/>
                  </a:lnTo>
                  <a:lnTo>
                    <a:pt x="7253008" y="125666"/>
                  </a:lnTo>
                  <a:lnTo>
                    <a:pt x="7279653" y="116840"/>
                  </a:lnTo>
                  <a:lnTo>
                    <a:pt x="7303097" y="122948"/>
                  </a:lnTo>
                  <a:lnTo>
                    <a:pt x="7317562" y="138684"/>
                  </a:lnTo>
                  <a:lnTo>
                    <a:pt x="7324865" y="160121"/>
                  </a:lnTo>
                  <a:lnTo>
                    <a:pt x="7326897" y="183388"/>
                  </a:lnTo>
                  <a:lnTo>
                    <a:pt x="7326897" y="94742"/>
                  </a:lnTo>
                  <a:lnTo>
                    <a:pt x="7280669" y="83312"/>
                  </a:lnTo>
                  <a:lnTo>
                    <a:pt x="7238390" y="92087"/>
                  </a:lnTo>
                  <a:lnTo>
                    <a:pt x="7210298" y="115531"/>
                  </a:lnTo>
                  <a:lnTo>
                    <a:pt x="7193648" y="149250"/>
                  </a:lnTo>
                  <a:lnTo>
                    <a:pt x="7185673" y="188912"/>
                  </a:lnTo>
                  <a:lnTo>
                    <a:pt x="7183641" y="230124"/>
                  </a:lnTo>
                  <a:lnTo>
                    <a:pt x="7188975" y="291592"/>
                  </a:lnTo>
                  <a:lnTo>
                    <a:pt x="7205739" y="335216"/>
                  </a:lnTo>
                  <a:lnTo>
                    <a:pt x="7235076" y="361213"/>
                  </a:lnTo>
                  <a:lnTo>
                    <a:pt x="7278129" y="369824"/>
                  </a:lnTo>
                  <a:lnTo>
                    <a:pt x="7323912" y="358813"/>
                  </a:lnTo>
                  <a:lnTo>
                    <a:pt x="7347750" y="336296"/>
                  </a:lnTo>
                  <a:lnTo>
                    <a:pt x="7351852" y="332422"/>
                  </a:lnTo>
                  <a:lnTo>
                    <a:pt x="7365771" y="300596"/>
                  </a:lnTo>
                  <a:lnTo>
                    <a:pt x="7369569" y="273304"/>
                  </a:lnTo>
                  <a:lnTo>
                    <a:pt x="7326897" y="273304"/>
                  </a:lnTo>
                  <a:lnTo>
                    <a:pt x="7325385" y="291934"/>
                  </a:lnTo>
                  <a:lnTo>
                    <a:pt x="7319023" y="312610"/>
                  </a:lnTo>
                  <a:lnTo>
                    <a:pt x="7305027" y="329374"/>
                  </a:lnTo>
                  <a:lnTo>
                    <a:pt x="7280669" y="336296"/>
                  </a:lnTo>
                  <a:lnTo>
                    <a:pt x="7250417" y="325869"/>
                  </a:lnTo>
                  <a:lnTo>
                    <a:pt x="7234885" y="299783"/>
                  </a:lnTo>
                  <a:lnTo>
                    <a:pt x="7229157" y="265785"/>
                  </a:lnTo>
                  <a:lnTo>
                    <a:pt x="7228345" y="231648"/>
                  </a:lnTo>
                  <a:lnTo>
                    <a:pt x="7371601" y="231648"/>
                  </a:lnTo>
                  <a:lnTo>
                    <a:pt x="7371601" y="214376"/>
                  </a:lnTo>
                  <a:close/>
                </a:path>
                <a:path w="13077825" h="3467734">
                  <a:moveTo>
                    <a:pt x="7395959" y="2608072"/>
                  </a:moveTo>
                  <a:lnTo>
                    <a:pt x="7388568" y="2558288"/>
                  </a:lnTo>
                  <a:lnTo>
                    <a:pt x="7324331" y="2521712"/>
                  </a:lnTo>
                  <a:lnTo>
                    <a:pt x="7304519" y="2524315"/>
                  </a:lnTo>
                  <a:lnTo>
                    <a:pt x="7285787" y="2531935"/>
                  </a:lnTo>
                  <a:lnTo>
                    <a:pt x="7269835" y="2544216"/>
                  </a:lnTo>
                  <a:lnTo>
                    <a:pt x="7258291" y="2560828"/>
                  </a:lnTo>
                  <a:lnTo>
                    <a:pt x="7257275" y="2560828"/>
                  </a:lnTo>
                  <a:lnTo>
                    <a:pt x="7257275" y="2528824"/>
                  </a:lnTo>
                  <a:lnTo>
                    <a:pt x="7216635" y="2528824"/>
                  </a:lnTo>
                  <a:lnTo>
                    <a:pt x="7216635" y="2801112"/>
                  </a:lnTo>
                  <a:lnTo>
                    <a:pt x="7259307" y="2801112"/>
                  </a:lnTo>
                  <a:lnTo>
                    <a:pt x="7259307" y="2613152"/>
                  </a:lnTo>
                  <a:lnTo>
                    <a:pt x="7264514" y="2588069"/>
                  </a:lnTo>
                  <a:lnTo>
                    <a:pt x="7277659" y="2571051"/>
                  </a:lnTo>
                  <a:lnTo>
                    <a:pt x="7295108" y="2561361"/>
                  </a:lnTo>
                  <a:lnTo>
                    <a:pt x="7298233" y="2560828"/>
                  </a:lnTo>
                  <a:lnTo>
                    <a:pt x="7313155" y="2558288"/>
                  </a:lnTo>
                  <a:lnTo>
                    <a:pt x="7335723" y="2563926"/>
                  </a:lnTo>
                  <a:lnTo>
                    <a:pt x="7347699" y="2577909"/>
                  </a:lnTo>
                  <a:lnTo>
                    <a:pt x="7352449" y="2595791"/>
                  </a:lnTo>
                  <a:lnTo>
                    <a:pt x="7353287" y="2613152"/>
                  </a:lnTo>
                  <a:lnTo>
                    <a:pt x="7353287" y="2801112"/>
                  </a:lnTo>
                  <a:lnTo>
                    <a:pt x="7395959" y="2801112"/>
                  </a:lnTo>
                  <a:lnTo>
                    <a:pt x="7395959" y="2608072"/>
                  </a:lnTo>
                  <a:close/>
                </a:path>
                <a:path w="13077825" h="3467734">
                  <a:moveTo>
                    <a:pt x="7437374" y="1433576"/>
                  </a:moveTo>
                  <a:lnTo>
                    <a:pt x="7436472" y="1417320"/>
                  </a:lnTo>
                  <a:lnTo>
                    <a:pt x="7434872" y="1388237"/>
                  </a:lnTo>
                  <a:lnTo>
                    <a:pt x="7423150" y="1345946"/>
                  </a:lnTo>
                  <a:lnTo>
                    <a:pt x="7414476" y="1336040"/>
                  </a:lnTo>
                  <a:lnTo>
                    <a:pt x="7395794" y="1314704"/>
                  </a:lnTo>
                  <a:lnTo>
                    <a:pt x="7392670" y="1313942"/>
                  </a:lnTo>
                  <a:lnTo>
                    <a:pt x="7392670" y="1402588"/>
                  </a:lnTo>
                  <a:lnTo>
                    <a:pt x="7392670" y="1417320"/>
                  </a:lnTo>
                  <a:lnTo>
                    <a:pt x="7295642" y="1417320"/>
                  </a:lnTo>
                  <a:lnTo>
                    <a:pt x="7295642" y="1407160"/>
                  </a:lnTo>
                  <a:lnTo>
                    <a:pt x="7297128" y="1389189"/>
                  </a:lnTo>
                  <a:lnTo>
                    <a:pt x="7303770" y="1365504"/>
                  </a:lnTo>
                  <a:lnTo>
                    <a:pt x="7318781" y="1344866"/>
                  </a:lnTo>
                  <a:lnTo>
                    <a:pt x="7345426" y="1336040"/>
                  </a:lnTo>
                  <a:lnTo>
                    <a:pt x="7368883" y="1342148"/>
                  </a:lnTo>
                  <a:lnTo>
                    <a:pt x="7383335" y="1357884"/>
                  </a:lnTo>
                  <a:lnTo>
                    <a:pt x="7390638" y="1379321"/>
                  </a:lnTo>
                  <a:lnTo>
                    <a:pt x="7392670" y="1402588"/>
                  </a:lnTo>
                  <a:lnTo>
                    <a:pt x="7392670" y="1313942"/>
                  </a:lnTo>
                  <a:lnTo>
                    <a:pt x="7346442" y="1302512"/>
                  </a:lnTo>
                  <a:lnTo>
                    <a:pt x="7304164" y="1311287"/>
                  </a:lnTo>
                  <a:lnTo>
                    <a:pt x="7276071" y="1334731"/>
                  </a:lnTo>
                  <a:lnTo>
                    <a:pt x="7259421" y="1368450"/>
                  </a:lnTo>
                  <a:lnTo>
                    <a:pt x="7251459" y="1408112"/>
                  </a:lnTo>
                  <a:lnTo>
                    <a:pt x="7249414" y="1449324"/>
                  </a:lnTo>
                  <a:lnTo>
                    <a:pt x="7254748" y="1510792"/>
                  </a:lnTo>
                  <a:lnTo>
                    <a:pt x="7271512" y="1554416"/>
                  </a:lnTo>
                  <a:lnTo>
                    <a:pt x="7300849" y="1580413"/>
                  </a:lnTo>
                  <a:lnTo>
                    <a:pt x="7343902" y="1589024"/>
                  </a:lnTo>
                  <a:lnTo>
                    <a:pt x="7389685" y="1578013"/>
                  </a:lnTo>
                  <a:lnTo>
                    <a:pt x="7413523" y="1555496"/>
                  </a:lnTo>
                  <a:lnTo>
                    <a:pt x="7417625" y="1551622"/>
                  </a:lnTo>
                  <a:lnTo>
                    <a:pt x="7431557" y="1519796"/>
                  </a:lnTo>
                  <a:lnTo>
                    <a:pt x="7435342" y="1492504"/>
                  </a:lnTo>
                  <a:lnTo>
                    <a:pt x="7392670" y="1492504"/>
                  </a:lnTo>
                  <a:lnTo>
                    <a:pt x="7391159" y="1511134"/>
                  </a:lnTo>
                  <a:lnTo>
                    <a:pt x="7384796" y="1531810"/>
                  </a:lnTo>
                  <a:lnTo>
                    <a:pt x="7370800" y="1548574"/>
                  </a:lnTo>
                  <a:lnTo>
                    <a:pt x="7346442" y="1555496"/>
                  </a:lnTo>
                  <a:lnTo>
                    <a:pt x="7316190" y="1545069"/>
                  </a:lnTo>
                  <a:lnTo>
                    <a:pt x="7300658" y="1518983"/>
                  </a:lnTo>
                  <a:lnTo>
                    <a:pt x="7294931" y="1484985"/>
                  </a:lnTo>
                  <a:lnTo>
                    <a:pt x="7294118" y="1450848"/>
                  </a:lnTo>
                  <a:lnTo>
                    <a:pt x="7437374" y="1450848"/>
                  </a:lnTo>
                  <a:lnTo>
                    <a:pt x="7437374" y="1433576"/>
                  </a:lnTo>
                  <a:close/>
                </a:path>
                <a:path w="13077825" h="3467734">
                  <a:moveTo>
                    <a:pt x="7438390" y="1998472"/>
                  </a:moveTo>
                  <a:lnTo>
                    <a:pt x="7437260" y="1971255"/>
                  </a:lnTo>
                  <a:lnTo>
                    <a:pt x="7430986" y="1948688"/>
                  </a:lnTo>
                  <a:lnTo>
                    <a:pt x="7429436" y="1943100"/>
                  </a:lnTo>
                  <a:lnTo>
                    <a:pt x="7408164" y="1921027"/>
                  </a:lnTo>
                  <a:lnTo>
                    <a:pt x="7366762" y="1912112"/>
                  </a:lnTo>
                  <a:lnTo>
                    <a:pt x="7346937" y="1914715"/>
                  </a:lnTo>
                  <a:lnTo>
                    <a:pt x="7328217" y="1922335"/>
                  </a:lnTo>
                  <a:lnTo>
                    <a:pt x="7312253" y="1934616"/>
                  </a:lnTo>
                  <a:lnTo>
                    <a:pt x="7300722" y="1951228"/>
                  </a:lnTo>
                  <a:lnTo>
                    <a:pt x="7299706" y="1951228"/>
                  </a:lnTo>
                  <a:lnTo>
                    <a:pt x="7299706" y="1919224"/>
                  </a:lnTo>
                  <a:lnTo>
                    <a:pt x="7259066" y="1919224"/>
                  </a:lnTo>
                  <a:lnTo>
                    <a:pt x="7259066" y="2191512"/>
                  </a:lnTo>
                  <a:lnTo>
                    <a:pt x="7301738" y="2191512"/>
                  </a:lnTo>
                  <a:lnTo>
                    <a:pt x="7301738" y="2003552"/>
                  </a:lnTo>
                  <a:lnTo>
                    <a:pt x="7306932" y="1978469"/>
                  </a:lnTo>
                  <a:lnTo>
                    <a:pt x="7320089" y="1961451"/>
                  </a:lnTo>
                  <a:lnTo>
                    <a:pt x="7337526" y="1951761"/>
                  </a:lnTo>
                  <a:lnTo>
                    <a:pt x="7340651" y="1951228"/>
                  </a:lnTo>
                  <a:lnTo>
                    <a:pt x="7355586" y="1948688"/>
                  </a:lnTo>
                  <a:lnTo>
                    <a:pt x="7378141" y="1954326"/>
                  </a:lnTo>
                  <a:lnTo>
                    <a:pt x="7390130" y="1968309"/>
                  </a:lnTo>
                  <a:lnTo>
                    <a:pt x="7394867" y="1986191"/>
                  </a:lnTo>
                  <a:lnTo>
                    <a:pt x="7395718" y="2003552"/>
                  </a:lnTo>
                  <a:lnTo>
                    <a:pt x="7395718" y="2191512"/>
                  </a:lnTo>
                  <a:lnTo>
                    <a:pt x="7438390" y="2191512"/>
                  </a:lnTo>
                  <a:lnTo>
                    <a:pt x="7438390" y="1998472"/>
                  </a:lnTo>
                  <a:close/>
                </a:path>
                <a:path w="13077825" h="3467734">
                  <a:moveTo>
                    <a:pt x="7503935" y="3262376"/>
                  </a:moveTo>
                  <a:lnTo>
                    <a:pt x="7503033" y="3246120"/>
                  </a:lnTo>
                  <a:lnTo>
                    <a:pt x="7501433" y="3217037"/>
                  </a:lnTo>
                  <a:lnTo>
                    <a:pt x="7489711" y="3174746"/>
                  </a:lnTo>
                  <a:lnTo>
                    <a:pt x="7481036" y="3164840"/>
                  </a:lnTo>
                  <a:lnTo>
                    <a:pt x="7462355" y="3143504"/>
                  </a:lnTo>
                  <a:lnTo>
                    <a:pt x="7459231" y="3142742"/>
                  </a:lnTo>
                  <a:lnTo>
                    <a:pt x="7459231" y="3231388"/>
                  </a:lnTo>
                  <a:lnTo>
                    <a:pt x="7459231" y="3246120"/>
                  </a:lnTo>
                  <a:lnTo>
                    <a:pt x="7362203" y="3246120"/>
                  </a:lnTo>
                  <a:lnTo>
                    <a:pt x="7362203" y="3235960"/>
                  </a:lnTo>
                  <a:lnTo>
                    <a:pt x="7363688" y="3217989"/>
                  </a:lnTo>
                  <a:lnTo>
                    <a:pt x="7370331" y="3194304"/>
                  </a:lnTo>
                  <a:lnTo>
                    <a:pt x="7385342" y="3173666"/>
                  </a:lnTo>
                  <a:lnTo>
                    <a:pt x="7411987" y="3164840"/>
                  </a:lnTo>
                  <a:lnTo>
                    <a:pt x="7435431" y="3170948"/>
                  </a:lnTo>
                  <a:lnTo>
                    <a:pt x="7449896" y="3186684"/>
                  </a:lnTo>
                  <a:lnTo>
                    <a:pt x="7457199" y="3208121"/>
                  </a:lnTo>
                  <a:lnTo>
                    <a:pt x="7459231" y="3231388"/>
                  </a:lnTo>
                  <a:lnTo>
                    <a:pt x="7459231" y="3142742"/>
                  </a:lnTo>
                  <a:lnTo>
                    <a:pt x="7413003" y="3131312"/>
                  </a:lnTo>
                  <a:lnTo>
                    <a:pt x="7370724" y="3140087"/>
                  </a:lnTo>
                  <a:lnTo>
                    <a:pt x="7342632" y="3163532"/>
                  </a:lnTo>
                  <a:lnTo>
                    <a:pt x="7325982" y="3197250"/>
                  </a:lnTo>
                  <a:lnTo>
                    <a:pt x="7318019" y="3236912"/>
                  </a:lnTo>
                  <a:lnTo>
                    <a:pt x="7315975" y="3278124"/>
                  </a:lnTo>
                  <a:lnTo>
                    <a:pt x="7321309" y="3339592"/>
                  </a:lnTo>
                  <a:lnTo>
                    <a:pt x="7338073" y="3383216"/>
                  </a:lnTo>
                  <a:lnTo>
                    <a:pt x="7367410" y="3409213"/>
                  </a:lnTo>
                  <a:lnTo>
                    <a:pt x="7410463" y="3417824"/>
                  </a:lnTo>
                  <a:lnTo>
                    <a:pt x="7456246" y="3406813"/>
                  </a:lnTo>
                  <a:lnTo>
                    <a:pt x="7480084" y="3384296"/>
                  </a:lnTo>
                  <a:lnTo>
                    <a:pt x="7484186" y="3380422"/>
                  </a:lnTo>
                  <a:lnTo>
                    <a:pt x="7498105" y="3348596"/>
                  </a:lnTo>
                  <a:lnTo>
                    <a:pt x="7501903" y="3321304"/>
                  </a:lnTo>
                  <a:lnTo>
                    <a:pt x="7459231" y="3321304"/>
                  </a:lnTo>
                  <a:lnTo>
                    <a:pt x="7457719" y="3339935"/>
                  </a:lnTo>
                  <a:lnTo>
                    <a:pt x="7451357" y="3360610"/>
                  </a:lnTo>
                  <a:lnTo>
                    <a:pt x="7437361" y="3377374"/>
                  </a:lnTo>
                  <a:lnTo>
                    <a:pt x="7413003" y="3384296"/>
                  </a:lnTo>
                  <a:lnTo>
                    <a:pt x="7382751" y="3373869"/>
                  </a:lnTo>
                  <a:lnTo>
                    <a:pt x="7367219" y="3347783"/>
                  </a:lnTo>
                  <a:lnTo>
                    <a:pt x="7361491" y="3313785"/>
                  </a:lnTo>
                  <a:lnTo>
                    <a:pt x="7360679" y="3279648"/>
                  </a:lnTo>
                  <a:lnTo>
                    <a:pt x="7503935" y="3279648"/>
                  </a:lnTo>
                  <a:lnTo>
                    <a:pt x="7503935" y="3262376"/>
                  </a:lnTo>
                  <a:close/>
                </a:path>
                <a:path w="13077825" h="3467734">
                  <a:moveTo>
                    <a:pt x="7541768" y="198628"/>
                  </a:moveTo>
                  <a:lnTo>
                    <a:pt x="7417816" y="198628"/>
                  </a:lnTo>
                  <a:lnTo>
                    <a:pt x="7417816" y="238252"/>
                  </a:lnTo>
                  <a:lnTo>
                    <a:pt x="7541768" y="238252"/>
                  </a:lnTo>
                  <a:lnTo>
                    <a:pt x="7541768" y="198628"/>
                  </a:lnTo>
                  <a:close/>
                </a:path>
                <a:path w="13077825" h="3467734">
                  <a:moveTo>
                    <a:pt x="7631163" y="2608072"/>
                  </a:moveTo>
                  <a:lnTo>
                    <a:pt x="7623772" y="2558288"/>
                  </a:lnTo>
                  <a:lnTo>
                    <a:pt x="7559535" y="2521712"/>
                  </a:lnTo>
                  <a:lnTo>
                    <a:pt x="7539723" y="2524315"/>
                  </a:lnTo>
                  <a:lnTo>
                    <a:pt x="7520991" y="2531935"/>
                  </a:lnTo>
                  <a:lnTo>
                    <a:pt x="7505039" y="2544216"/>
                  </a:lnTo>
                  <a:lnTo>
                    <a:pt x="7493495" y="2560828"/>
                  </a:lnTo>
                  <a:lnTo>
                    <a:pt x="7492479" y="2560828"/>
                  </a:lnTo>
                  <a:lnTo>
                    <a:pt x="7492479" y="2528824"/>
                  </a:lnTo>
                  <a:lnTo>
                    <a:pt x="7451839" y="2528824"/>
                  </a:lnTo>
                  <a:lnTo>
                    <a:pt x="7451839" y="2801112"/>
                  </a:lnTo>
                  <a:lnTo>
                    <a:pt x="7494511" y="2801112"/>
                  </a:lnTo>
                  <a:lnTo>
                    <a:pt x="7494511" y="2613152"/>
                  </a:lnTo>
                  <a:lnTo>
                    <a:pt x="7499718" y="2588069"/>
                  </a:lnTo>
                  <a:lnTo>
                    <a:pt x="7512863" y="2571051"/>
                  </a:lnTo>
                  <a:lnTo>
                    <a:pt x="7530312" y="2561361"/>
                  </a:lnTo>
                  <a:lnTo>
                    <a:pt x="7533437" y="2560828"/>
                  </a:lnTo>
                  <a:lnTo>
                    <a:pt x="7548359" y="2558288"/>
                  </a:lnTo>
                  <a:lnTo>
                    <a:pt x="7570927" y="2563926"/>
                  </a:lnTo>
                  <a:lnTo>
                    <a:pt x="7582903" y="2577909"/>
                  </a:lnTo>
                  <a:lnTo>
                    <a:pt x="7587653" y="2595791"/>
                  </a:lnTo>
                  <a:lnTo>
                    <a:pt x="7588491" y="2613152"/>
                  </a:lnTo>
                  <a:lnTo>
                    <a:pt x="7588491" y="2801112"/>
                  </a:lnTo>
                  <a:lnTo>
                    <a:pt x="7631163" y="2801112"/>
                  </a:lnTo>
                  <a:lnTo>
                    <a:pt x="7631163" y="2608072"/>
                  </a:lnTo>
                  <a:close/>
                </a:path>
                <a:path w="13077825" h="3467734">
                  <a:moveTo>
                    <a:pt x="7663434" y="1388872"/>
                  </a:moveTo>
                  <a:lnTo>
                    <a:pt x="7662316" y="1361655"/>
                  </a:lnTo>
                  <a:lnTo>
                    <a:pt x="7656030" y="1339088"/>
                  </a:lnTo>
                  <a:lnTo>
                    <a:pt x="7654480" y="1333500"/>
                  </a:lnTo>
                  <a:lnTo>
                    <a:pt x="7633208" y="1311427"/>
                  </a:lnTo>
                  <a:lnTo>
                    <a:pt x="7591793" y="1302512"/>
                  </a:lnTo>
                  <a:lnTo>
                    <a:pt x="7571981" y="1305115"/>
                  </a:lnTo>
                  <a:lnTo>
                    <a:pt x="7553261" y="1312735"/>
                  </a:lnTo>
                  <a:lnTo>
                    <a:pt x="7537297" y="1325016"/>
                  </a:lnTo>
                  <a:lnTo>
                    <a:pt x="7525766" y="1341628"/>
                  </a:lnTo>
                  <a:lnTo>
                    <a:pt x="7524750" y="1341628"/>
                  </a:lnTo>
                  <a:lnTo>
                    <a:pt x="7524750" y="1309624"/>
                  </a:lnTo>
                  <a:lnTo>
                    <a:pt x="7484110" y="1309624"/>
                  </a:lnTo>
                  <a:lnTo>
                    <a:pt x="7484110" y="1581912"/>
                  </a:lnTo>
                  <a:lnTo>
                    <a:pt x="7526782" y="1581912"/>
                  </a:lnTo>
                  <a:lnTo>
                    <a:pt x="7526782" y="1393952"/>
                  </a:lnTo>
                  <a:lnTo>
                    <a:pt x="7531976" y="1368869"/>
                  </a:lnTo>
                  <a:lnTo>
                    <a:pt x="7545133" y="1351851"/>
                  </a:lnTo>
                  <a:lnTo>
                    <a:pt x="7562570" y="1342161"/>
                  </a:lnTo>
                  <a:lnTo>
                    <a:pt x="7565695" y="1341628"/>
                  </a:lnTo>
                  <a:lnTo>
                    <a:pt x="7580630" y="1339088"/>
                  </a:lnTo>
                  <a:lnTo>
                    <a:pt x="7603185" y="1344726"/>
                  </a:lnTo>
                  <a:lnTo>
                    <a:pt x="7615174" y="1358709"/>
                  </a:lnTo>
                  <a:lnTo>
                    <a:pt x="7619911" y="1376591"/>
                  </a:lnTo>
                  <a:lnTo>
                    <a:pt x="7620762" y="1393952"/>
                  </a:lnTo>
                  <a:lnTo>
                    <a:pt x="7620762" y="1581912"/>
                  </a:lnTo>
                  <a:lnTo>
                    <a:pt x="7663434" y="1581912"/>
                  </a:lnTo>
                  <a:lnTo>
                    <a:pt x="7663434" y="1388872"/>
                  </a:lnTo>
                  <a:close/>
                </a:path>
                <a:path w="13077825" h="3467734">
                  <a:moveTo>
                    <a:pt x="7672070" y="3134360"/>
                  </a:moveTo>
                  <a:lnTo>
                    <a:pt x="7668006" y="3132328"/>
                  </a:lnTo>
                  <a:lnTo>
                    <a:pt x="7661910" y="3131312"/>
                  </a:lnTo>
                  <a:lnTo>
                    <a:pt x="7653274" y="3131312"/>
                  </a:lnTo>
                  <a:lnTo>
                    <a:pt x="7632700" y="3135122"/>
                  </a:lnTo>
                  <a:lnTo>
                    <a:pt x="7616761" y="3145472"/>
                  </a:lnTo>
                  <a:lnTo>
                    <a:pt x="7604328" y="3160674"/>
                  </a:lnTo>
                  <a:lnTo>
                    <a:pt x="7594346" y="3179064"/>
                  </a:lnTo>
                  <a:lnTo>
                    <a:pt x="7593330" y="3179064"/>
                  </a:lnTo>
                  <a:lnTo>
                    <a:pt x="7593330" y="3138424"/>
                  </a:lnTo>
                  <a:lnTo>
                    <a:pt x="7550658" y="3138424"/>
                  </a:lnTo>
                  <a:lnTo>
                    <a:pt x="7550658" y="3410712"/>
                  </a:lnTo>
                  <a:lnTo>
                    <a:pt x="7593330" y="3410712"/>
                  </a:lnTo>
                  <a:lnTo>
                    <a:pt x="7593330" y="3238500"/>
                  </a:lnTo>
                  <a:lnTo>
                    <a:pt x="7599058" y="3209556"/>
                  </a:lnTo>
                  <a:lnTo>
                    <a:pt x="7613269" y="3189478"/>
                  </a:lnTo>
                  <a:lnTo>
                    <a:pt x="7629474" y="3179064"/>
                  </a:lnTo>
                  <a:lnTo>
                    <a:pt x="7631468" y="3177768"/>
                  </a:lnTo>
                  <a:lnTo>
                    <a:pt x="7649210" y="3173984"/>
                  </a:lnTo>
                  <a:lnTo>
                    <a:pt x="7662926" y="3173984"/>
                  </a:lnTo>
                  <a:lnTo>
                    <a:pt x="7668006" y="3175508"/>
                  </a:lnTo>
                  <a:lnTo>
                    <a:pt x="7672070" y="3176016"/>
                  </a:lnTo>
                  <a:lnTo>
                    <a:pt x="7672070" y="3173984"/>
                  </a:lnTo>
                  <a:lnTo>
                    <a:pt x="7672070" y="3134360"/>
                  </a:lnTo>
                  <a:close/>
                </a:path>
                <a:path w="13077825" h="3467734">
                  <a:moveTo>
                    <a:pt x="7718806" y="1824736"/>
                  </a:moveTo>
                  <a:lnTo>
                    <a:pt x="7687818" y="1824736"/>
                  </a:lnTo>
                  <a:lnTo>
                    <a:pt x="7661249" y="1828711"/>
                  </a:lnTo>
                  <a:lnTo>
                    <a:pt x="7642923" y="1840547"/>
                  </a:lnTo>
                  <a:lnTo>
                    <a:pt x="7632306" y="1860092"/>
                  </a:lnTo>
                  <a:lnTo>
                    <a:pt x="7628890" y="1887220"/>
                  </a:lnTo>
                  <a:lnTo>
                    <a:pt x="7628890" y="1919224"/>
                  </a:lnTo>
                  <a:lnTo>
                    <a:pt x="7589266" y="1919224"/>
                  </a:lnTo>
                  <a:lnTo>
                    <a:pt x="7589266" y="1952752"/>
                  </a:lnTo>
                  <a:lnTo>
                    <a:pt x="7628890" y="1952752"/>
                  </a:lnTo>
                  <a:lnTo>
                    <a:pt x="7628890" y="2191512"/>
                  </a:lnTo>
                  <a:lnTo>
                    <a:pt x="7671562" y="2191512"/>
                  </a:lnTo>
                  <a:lnTo>
                    <a:pt x="7671562" y="1952752"/>
                  </a:lnTo>
                  <a:lnTo>
                    <a:pt x="7718298" y="1952752"/>
                  </a:lnTo>
                  <a:lnTo>
                    <a:pt x="7718298" y="1919224"/>
                  </a:lnTo>
                  <a:lnTo>
                    <a:pt x="7671562" y="1919224"/>
                  </a:lnTo>
                  <a:lnTo>
                    <a:pt x="7671562" y="1887220"/>
                  </a:lnTo>
                  <a:lnTo>
                    <a:pt x="7673276" y="1875243"/>
                  </a:lnTo>
                  <a:lnTo>
                    <a:pt x="7678420" y="1867217"/>
                  </a:lnTo>
                  <a:lnTo>
                    <a:pt x="7686992" y="1862709"/>
                  </a:lnTo>
                  <a:lnTo>
                    <a:pt x="7698994" y="1861312"/>
                  </a:lnTo>
                  <a:lnTo>
                    <a:pt x="7718806" y="1861312"/>
                  </a:lnTo>
                  <a:lnTo>
                    <a:pt x="7718806" y="1824736"/>
                  </a:lnTo>
                  <a:close/>
                </a:path>
                <a:path w="13077825" h="3467734">
                  <a:moveTo>
                    <a:pt x="7815821" y="1820164"/>
                  </a:moveTo>
                  <a:lnTo>
                    <a:pt x="7776197" y="1820164"/>
                  </a:lnTo>
                  <a:lnTo>
                    <a:pt x="7776197" y="1871472"/>
                  </a:lnTo>
                  <a:lnTo>
                    <a:pt x="7815821" y="1871472"/>
                  </a:lnTo>
                  <a:lnTo>
                    <a:pt x="7815821" y="1820164"/>
                  </a:lnTo>
                  <a:close/>
                </a:path>
                <a:path w="13077825" h="3467734">
                  <a:moveTo>
                    <a:pt x="7865859" y="2652776"/>
                  </a:moveTo>
                  <a:lnTo>
                    <a:pt x="7863370" y="2607437"/>
                  </a:lnTo>
                  <a:lnTo>
                    <a:pt x="7851635" y="2565146"/>
                  </a:lnTo>
                  <a:lnTo>
                    <a:pt x="7824292" y="2533904"/>
                  </a:lnTo>
                  <a:lnTo>
                    <a:pt x="7821155" y="2533129"/>
                  </a:lnTo>
                  <a:lnTo>
                    <a:pt x="7821155" y="2621788"/>
                  </a:lnTo>
                  <a:lnTo>
                    <a:pt x="7821155" y="2636520"/>
                  </a:lnTo>
                  <a:lnTo>
                    <a:pt x="7724127" y="2636520"/>
                  </a:lnTo>
                  <a:lnTo>
                    <a:pt x="7724127" y="2626360"/>
                  </a:lnTo>
                  <a:lnTo>
                    <a:pt x="7725626" y="2608389"/>
                  </a:lnTo>
                  <a:lnTo>
                    <a:pt x="7732255" y="2584704"/>
                  </a:lnTo>
                  <a:lnTo>
                    <a:pt x="7747279" y="2564066"/>
                  </a:lnTo>
                  <a:lnTo>
                    <a:pt x="7773911" y="2555240"/>
                  </a:lnTo>
                  <a:lnTo>
                    <a:pt x="7797368" y="2561348"/>
                  </a:lnTo>
                  <a:lnTo>
                    <a:pt x="7811821" y="2577084"/>
                  </a:lnTo>
                  <a:lnTo>
                    <a:pt x="7819136" y="2598521"/>
                  </a:lnTo>
                  <a:lnTo>
                    <a:pt x="7821155" y="2621788"/>
                  </a:lnTo>
                  <a:lnTo>
                    <a:pt x="7821155" y="2533129"/>
                  </a:lnTo>
                  <a:lnTo>
                    <a:pt x="7774927" y="2521712"/>
                  </a:lnTo>
                  <a:lnTo>
                    <a:pt x="7732649" y="2530487"/>
                  </a:lnTo>
                  <a:lnTo>
                    <a:pt x="7704569" y="2553932"/>
                  </a:lnTo>
                  <a:lnTo>
                    <a:pt x="7687919" y="2587650"/>
                  </a:lnTo>
                  <a:lnTo>
                    <a:pt x="7679944" y="2627312"/>
                  </a:lnTo>
                  <a:lnTo>
                    <a:pt x="7677899" y="2668524"/>
                  </a:lnTo>
                  <a:lnTo>
                    <a:pt x="7683233" y="2729992"/>
                  </a:lnTo>
                  <a:lnTo>
                    <a:pt x="7699997" y="2773616"/>
                  </a:lnTo>
                  <a:lnTo>
                    <a:pt x="7729334" y="2799613"/>
                  </a:lnTo>
                  <a:lnTo>
                    <a:pt x="7772387" y="2808224"/>
                  </a:lnTo>
                  <a:lnTo>
                    <a:pt x="7818183" y="2797213"/>
                  </a:lnTo>
                  <a:lnTo>
                    <a:pt x="7842021" y="2774696"/>
                  </a:lnTo>
                  <a:lnTo>
                    <a:pt x="7846111" y="2770822"/>
                  </a:lnTo>
                  <a:lnTo>
                    <a:pt x="7860043" y="2738996"/>
                  </a:lnTo>
                  <a:lnTo>
                    <a:pt x="7863827" y="2711704"/>
                  </a:lnTo>
                  <a:lnTo>
                    <a:pt x="7821155" y="2711704"/>
                  </a:lnTo>
                  <a:lnTo>
                    <a:pt x="7819657" y="2730335"/>
                  </a:lnTo>
                  <a:lnTo>
                    <a:pt x="7813281" y="2751010"/>
                  </a:lnTo>
                  <a:lnTo>
                    <a:pt x="7799298" y="2767774"/>
                  </a:lnTo>
                  <a:lnTo>
                    <a:pt x="7774927" y="2774696"/>
                  </a:lnTo>
                  <a:lnTo>
                    <a:pt x="7744688" y="2764269"/>
                  </a:lnTo>
                  <a:lnTo>
                    <a:pt x="7729144" y="2738183"/>
                  </a:lnTo>
                  <a:lnTo>
                    <a:pt x="7723429" y="2704185"/>
                  </a:lnTo>
                  <a:lnTo>
                    <a:pt x="7722603" y="2670048"/>
                  </a:lnTo>
                  <a:lnTo>
                    <a:pt x="7865859" y="2670048"/>
                  </a:lnTo>
                  <a:lnTo>
                    <a:pt x="7865859" y="2652776"/>
                  </a:lnTo>
                  <a:close/>
                </a:path>
                <a:path w="13077825" h="3467734">
                  <a:moveTo>
                    <a:pt x="7898117" y="1820164"/>
                  </a:moveTo>
                  <a:lnTo>
                    <a:pt x="7858493" y="1820164"/>
                  </a:lnTo>
                  <a:lnTo>
                    <a:pt x="7858493" y="1871472"/>
                  </a:lnTo>
                  <a:lnTo>
                    <a:pt x="7898117" y="1871472"/>
                  </a:lnTo>
                  <a:lnTo>
                    <a:pt x="7898117" y="1820164"/>
                  </a:lnTo>
                  <a:close/>
                </a:path>
                <a:path w="13077825" h="3467734">
                  <a:moveTo>
                    <a:pt x="7927073" y="1919224"/>
                  </a:moveTo>
                  <a:lnTo>
                    <a:pt x="7884401" y="1919224"/>
                  </a:lnTo>
                  <a:lnTo>
                    <a:pt x="7884401" y="2107184"/>
                  </a:lnTo>
                  <a:lnTo>
                    <a:pt x="7879194" y="2132253"/>
                  </a:lnTo>
                  <a:lnTo>
                    <a:pt x="7866050" y="2149284"/>
                  </a:lnTo>
                  <a:lnTo>
                    <a:pt x="7848600" y="2158974"/>
                  </a:lnTo>
                  <a:lnTo>
                    <a:pt x="7830553" y="2162048"/>
                  </a:lnTo>
                  <a:lnTo>
                    <a:pt x="7807985" y="2156396"/>
                  </a:lnTo>
                  <a:lnTo>
                    <a:pt x="7796009" y="2142426"/>
                  </a:lnTo>
                  <a:lnTo>
                    <a:pt x="7791259" y="2124545"/>
                  </a:lnTo>
                  <a:lnTo>
                    <a:pt x="7790421" y="2107184"/>
                  </a:lnTo>
                  <a:lnTo>
                    <a:pt x="7790421" y="1919224"/>
                  </a:lnTo>
                  <a:lnTo>
                    <a:pt x="7747749" y="1919224"/>
                  </a:lnTo>
                  <a:lnTo>
                    <a:pt x="7747749" y="2112264"/>
                  </a:lnTo>
                  <a:lnTo>
                    <a:pt x="7748867" y="2139467"/>
                  </a:lnTo>
                  <a:lnTo>
                    <a:pt x="7756703" y="2167636"/>
                  </a:lnTo>
                  <a:lnTo>
                    <a:pt x="7777962" y="2189696"/>
                  </a:lnTo>
                  <a:lnTo>
                    <a:pt x="7819377" y="2198624"/>
                  </a:lnTo>
                  <a:lnTo>
                    <a:pt x="7839189" y="2196007"/>
                  </a:lnTo>
                  <a:lnTo>
                    <a:pt x="7857922" y="2188400"/>
                  </a:lnTo>
                  <a:lnTo>
                    <a:pt x="7873873" y="2176119"/>
                  </a:lnTo>
                  <a:lnTo>
                    <a:pt x="7883652" y="2162048"/>
                  </a:lnTo>
                  <a:lnTo>
                    <a:pt x="7885417" y="2159508"/>
                  </a:lnTo>
                  <a:lnTo>
                    <a:pt x="7886433" y="2159508"/>
                  </a:lnTo>
                  <a:lnTo>
                    <a:pt x="7886433" y="2191512"/>
                  </a:lnTo>
                  <a:lnTo>
                    <a:pt x="7927073" y="2191512"/>
                  </a:lnTo>
                  <a:lnTo>
                    <a:pt x="7927073" y="2159508"/>
                  </a:lnTo>
                  <a:lnTo>
                    <a:pt x="7927073" y="1919224"/>
                  </a:lnTo>
                  <a:close/>
                </a:path>
                <a:path w="13077825" h="3467734">
                  <a:moveTo>
                    <a:pt x="8091906" y="2608072"/>
                  </a:moveTo>
                  <a:lnTo>
                    <a:pt x="8084515" y="2558288"/>
                  </a:lnTo>
                  <a:lnTo>
                    <a:pt x="8020278" y="2521712"/>
                  </a:lnTo>
                  <a:lnTo>
                    <a:pt x="8000466" y="2524315"/>
                  </a:lnTo>
                  <a:lnTo>
                    <a:pt x="7981734" y="2531935"/>
                  </a:lnTo>
                  <a:lnTo>
                    <a:pt x="7965783" y="2544216"/>
                  </a:lnTo>
                  <a:lnTo>
                    <a:pt x="7954238" y="2560828"/>
                  </a:lnTo>
                  <a:lnTo>
                    <a:pt x="7953222" y="2560828"/>
                  </a:lnTo>
                  <a:lnTo>
                    <a:pt x="7953222" y="2528824"/>
                  </a:lnTo>
                  <a:lnTo>
                    <a:pt x="7912582" y="2528824"/>
                  </a:lnTo>
                  <a:lnTo>
                    <a:pt x="7912582" y="2801112"/>
                  </a:lnTo>
                  <a:lnTo>
                    <a:pt x="7955254" y="2801112"/>
                  </a:lnTo>
                  <a:lnTo>
                    <a:pt x="7955254" y="2613152"/>
                  </a:lnTo>
                  <a:lnTo>
                    <a:pt x="7960461" y="2588069"/>
                  </a:lnTo>
                  <a:lnTo>
                    <a:pt x="7973606" y="2571051"/>
                  </a:lnTo>
                  <a:lnTo>
                    <a:pt x="7991056" y="2561361"/>
                  </a:lnTo>
                  <a:lnTo>
                    <a:pt x="7994180" y="2560828"/>
                  </a:lnTo>
                  <a:lnTo>
                    <a:pt x="8009102" y="2558288"/>
                  </a:lnTo>
                  <a:lnTo>
                    <a:pt x="8031670" y="2563926"/>
                  </a:lnTo>
                  <a:lnTo>
                    <a:pt x="8043646" y="2577909"/>
                  </a:lnTo>
                  <a:lnTo>
                    <a:pt x="8048396" y="2595791"/>
                  </a:lnTo>
                  <a:lnTo>
                    <a:pt x="8049234" y="2613152"/>
                  </a:lnTo>
                  <a:lnTo>
                    <a:pt x="8049234" y="2801112"/>
                  </a:lnTo>
                  <a:lnTo>
                    <a:pt x="8091906" y="2801112"/>
                  </a:lnTo>
                  <a:lnTo>
                    <a:pt x="8091906" y="2608072"/>
                  </a:lnTo>
                  <a:close/>
                </a:path>
                <a:path w="13077825" h="3467734">
                  <a:moveTo>
                    <a:pt x="8104365" y="1915160"/>
                  </a:moveTo>
                  <a:lnTo>
                    <a:pt x="8100301" y="1913128"/>
                  </a:lnTo>
                  <a:lnTo>
                    <a:pt x="8094205" y="1912112"/>
                  </a:lnTo>
                  <a:lnTo>
                    <a:pt x="8085569" y="1912112"/>
                  </a:lnTo>
                  <a:lnTo>
                    <a:pt x="8064995" y="1915922"/>
                  </a:lnTo>
                  <a:lnTo>
                    <a:pt x="8049057" y="1926272"/>
                  </a:lnTo>
                  <a:lnTo>
                    <a:pt x="8036623" y="1941474"/>
                  </a:lnTo>
                  <a:lnTo>
                    <a:pt x="8026641" y="1959864"/>
                  </a:lnTo>
                  <a:lnTo>
                    <a:pt x="8025625" y="1959864"/>
                  </a:lnTo>
                  <a:lnTo>
                    <a:pt x="8025625" y="1919224"/>
                  </a:lnTo>
                  <a:lnTo>
                    <a:pt x="7982953" y="1919224"/>
                  </a:lnTo>
                  <a:lnTo>
                    <a:pt x="7982953" y="2191512"/>
                  </a:lnTo>
                  <a:lnTo>
                    <a:pt x="8025625" y="2191512"/>
                  </a:lnTo>
                  <a:lnTo>
                    <a:pt x="8025625" y="2019300"/>
                  </a:lnTo>
                  <a:lnTo>
                    <a:pt x="8031353" y="1990356"/>
                  </a:lnTo>
                  <a:lnTo>
                    <a:pt x="8045564" y="1970278"/>
                  </a:lnTo>
                  <a:lnTo>
                    <a:pt x="8061769" y="1959864"/>
                  </a:lnTo>
                  <a:lnTo>
                    <a:pt x="8063763" y="1958568"/>
                  </a:lnTo>
                  <a:lnTo>
                    <a:pt x="8081505" y="1954784"/>
                  </a:lnTo>
                  <a:lnTo>
                    <a:pt x="8095221" y="1954784"/>
                  </a:lnTo>
                  <a:lnTo>
                    <a:pt x="8100301" y="1956308"/>
                  </a:lnTo>
                  <a:lnTo>
                    <a:pt x="8104365" y="1956816"/>
                  </a:lnTo>
                  <a:lnTo>
                    <a:pt x="8104365" y="1954784"/>
                  </a:lnTo>
                  <a:lnTo>
                    <a:pt x="8104365" y="1915160"/>
                  </a:lnTo>
                  <a:close/>
                </a:path>
                <a:path w="13077825" h="3467734">
                  <a:moveTo>
                    <a:pt x="9992716" y="3187916"/>
                  </a:moveTo>
                  <a:lnTo>
                    <a:pt x="9950044" y="3187916"/>
                  </a:lnTo>
                  <a:lnTo>
                    <a:pt x="9950044" y="3375876"/>
                  </a:lnTo>
                  <a:lnTo>
                    <a:pt x="9944837" y="3400958"/>
                  </a:lnTo>
                  <a:lnTo>
                    <a:pt x="9931692" y="3417976"/>
                  </a:lnTo>
                  <a:lnTo>
                    <a:pt x="9914255" y="3427666"/>
                  </a:lnTo>
                  <a:lnTo>
                    <a:pt x="9896196" y="3430740"/>
                  </a:lnTo>
                  <a:lnTo>
                    <a:pt x="9873628" y="3425101"/>
                  </a:lnTo>
                  <a:lnTo>
                    <a:pt x="9861652" y="3411118"/>
                  </a:lnTo>
                  <a:lnTo>
                    <a:pt x="9856902" y="3393236"/>
                  </a:lnTo>
                  <a:lnTo>
                    <a:pt x="9856064" y="3375876"/>
                  </a:lnTo>
                  <a:lnTo>
                    <a:pt x="9856064" y="3187916"/>
                  </a:lnTo>
                  <a:lnTo>
                    <a:pt x="9813392" y="3187916"/>
                  </a:lnTo>
                  <a:lnTo>
                    <a:pt x="9813392" y="3380956"/>
                  </a:lnTo>
                  <a:lnTo>
                    <a:pt x="9814509" y="3408172"/>
                  </a:lnTo>
                  <a:lnTo>
                    <a:pt x="9822345" y="3436328"/>
                  </a:lnTo>
                  <a:lnTo>
                    <a:pt x="9843605" y="3458400"/>
                  </a:lnTo>
                  <a:lnTo>
                    <a:pt x="9885020" y="3467316"/>
                  </a:lnTo>
                  <a:lnTo>
                    <a:pt x="9904832" y="3464712"/>
                  </a:lnTo>
                  <a:lnTo>
                    <a:pt x="9923564" y="3457092"/>
                  </a:lnTo>
                  <a:lnTo>
                    <a:pt x="9939528" y="3444811"/>
                  </a:lnTo>
                  <a:lnTo>
                    <a:pt x="9949294" y="3430740"/>
                  </a:lnTo>
                  <a:lnTo>
                    <a:pt x="9951060" y="3428200"/>
                  </a:lnTo>
                  <a:lnTo>
                    <a:pt x="9952076" y="3428200"/>
                  </a:lnTo>
                  <a:lnTo>
                    <a:pt x="9952076" y="3460204"/>
                  </a:lnTo>
                  <a:lnTo>
                    <a:pt x="9992716" y="3460204"/>
                  </a:lnTo>
                  <a:lnTo>
                    <a:pt x="9992716" y="3428200"/>
                  </a:lnTo>
                  <a:lnTo>
                    <a:pt x="9992716" y="3187916"/>
                  </a:lnTo>
                  <a:close/>
                </a:path>
                <a:path w="13077825" h="3467734">
                  <a:moveTo>
                    <a:pt x="10007206" y="1359115"/>
                  </a:moveTo>
                  <a:lnTo>
                    <a:pt x="9967074" y="1359115"/>
                  </a:lnTo>
                  <a:lnTo>
                    <a:pt x="9967074" y="1495259"/>
                  </a:lnTo>
                  <a:lnTo>
                    <a:pt x="9964991" y="1534401"/>
                  </a:lnTo>
                  <a:lnTo>
                    <a:pt x="9956914" y="1565998"/>
                  </a:lnTo>
                  <a:lnTo>
                    <a:pt x="9940061" y="1587131"/>
                  </a:lnTo>
                  <a:lnTo>
                    <a:pt x="9911702" y="1594827"/>
                  </a:lnTo>
                  <a:lnTo>
                    <a:pt x="9885997" y="1585493"/>
                  </a:lnTo>
                  <a:lnTo>
                    <a:pt x="9871062" y="1561617"/>
                  </a:lnTo>
                  <a:lnTo>
                    <a:pt x="9864115" y="1529461"/>
                  </a:lnTo>
                  <a:lnTo>
                    <a:pt x="9862426" y="1495259"/>
                  </a:lnTo>
                  <a:lnTo>
                    <a:pt x="9864700" y="1451165"/>
                  </a:lnTo>
                  <a:lnTo>
                    <a:pt x="9872650" y="1417535"/>
                  </a:lnTo>
                  <a:lnTo>
                    <a:pt x="9887928" y="1396111"/>
                  </a:lnTo>
                  <a:lnTo>
                    <a:pt x="9912210" y="1388579"/>
                  </a:lnTo>
                  <a:lnTo>
                    <a:pt x="9940277" y="1397825"/>
                  </a:lnTo>
                  <a:lnTo>
                    <a:pt x="9956978" y="1422107"/>
                  </a:lnTo>
                  <a:lnTo>
                    <a:pt x="9965004" y="1456309"/>
                  </a:lnTo>
                  <a:lnTo>
                    <a:pt x="9967074" y="1495259"/>
                  </a:lnTo>
                  <a:lnTo>
                    <a:pt x="9967074" y="1359115"/>
                  </a:lnTo>
                  <a:lnTo>
                    <a:pt x="9966566" y="1359115"/>
                  </a:lnTo>
                  <a:lnTo>
                    <a:pt x="9966566" y="1393659"/>
                  </a:lnTo>
                  <a:lnTo>
                    <a:pt x="9965550" y="1393659"/>
                  </a:lnTo>
                  <a:lnTo>
                    <a:pt x="9927679" y="1355445"/>
                  </a:lnTo>
                  <a:lnTo>
                    <a:pt x="9906622" y="1352003"/>
                  </a:lnTo>
                  <a:lnTo>
                    <a:pt x="9863582" y="1364030"/>
                  </a:lnTo>
                  <a:lnTo>
                    <a:pt x="9836264" y="1396009"/>
                  </a:lnTo>
                  <a:lnTo>
                    <a:pt x="9821888" y="1441805"/>
                  </a:lnTo>
                  <a:lnTo>
                    <a:pt x="9817722" y="1495259"/>
                  </a:lnTo>
                  <a:lnTo>
                    <a:pt x="9819754" y="1531747"/>
                  </a:lnTo>
                  <a:lnTo>
                    <a:pt x="9830168" y="1576857"/>
                  </a:lnTo>
                  <a:lnTo>
                    <a:pt x="9855441" y="1615211"/>
                  </a:lnTo>
                  <a:lnTo>
                    <a:pt x="9902050" y="1631403"/>
                  </a:lnTo>
                  <a:lnTo>
                    <a:pt x="9921646" y="1628902"/>
                  </a:lnTo>
                  <a:lnTo>
                    <a:pt x="9939261" y="1621688"/>
                  </a:lnTo>
                  <a:lnTo>
                    <a:pt x="9953625" y="1610194"/>
                  </a:lnTo>
                  <a:lnTo>
                    <a:pt x="9963518" y="1594827"/>
                  </a:lnTo>
                  <a:lnTo>
                    <a:pt x="9964534" y="1594827"/>
                  </a:lnTo>
                  <a:lnTo>
                    <a:pt x="9963988" y="1647850"/>
                  </a:lnTo>
                  <a:lnTo>
                    <a:pt x="9943097" y="1684464"/>
                  </a:lnTo>
                  <a:lnTo>
                    <a:pt x="9911702" y="1691347"/>
                  </a:lnTo>
                  <a:lnTo>
                    <a:pt x="9895726" y="1689455"/>
                  </a:lnTo>
                  <a:lnTo>
                    <a:pt x="9882238" y="1683410"/>
                  </a:lnTo>
                  <a:lnTo>
                    <a:pt x="9872548" y="1672704"/>
                  </a:lnTo>
                  <a:lnTo>
                    <a:pt x="9868014" y="1656803"/>
                  </a:lnTo>
                  <a:lnTo>
                    <a:pt x="9825342" y="1656803"/>
                  </a:lnTo>
                  <a:lnTo>
                    <a:pt x="9839731" y="1696161"/>
                  </a:lnTo>
                  <a:lnTo>
                    <a:pt x="9866236" y="1716366"/>
                  </a:lnTo>
                  <a:lnTo>
                    <a:pt x="9894633" y="1723821"/>
                  </a:lnTo>
                  <a:lnTo>
                    <a:pt x="9914750" y="1724875"/>
                  </a:lnTo>
                  <a:lnTo>
                    <a:pt x="9952126" y="1719008"/>
                  </a:lnTo>
                  <a:lnTo>
                    <a:pt x="9981362" y="1699983"/>
                  </a:lnTo>
                  <a:lnTo>
                    <a:pt x="9986162" y="1691347"/>
                  </a:lnTo>
                  <a:lnTo>
                    <a:pt x="10000399" y="1665732"/>
                  </a:lnTo>
                  <a:lnTo>
                    <a:pt x="10007206" y="1614131"/>
                  </a:lnTo>
                  <a:lnTo>
                    <a:pt x="10007206" y="1393659"/>
                  </a:lnTo>
                  <a:lnTo>
                    <a:pt x="10007206" y="1359115"/>
                  </a:lnTo>
                  <a:close/>
                </a:path>
                <a:path w="13077825" h="3467734">
                  <a:moveTo>
                    <a:pt x="10184486" y="2483828"/>
                  </a:moveTo>
                  <a:lnTo>
                    <a:pt x="10153498" y="2483828"/>
                  </a:lnTo>
                  <a:lnTo>
                    <a:pt x="10126929" y="2487803"/>
                  </a:lnTo>
                  <a:lnTo>
                    <a:pt x="10108603" y="2499639"/>
                  </a:lnTo>
                  <a:lnTo>
                    <a:pt x="10097986" y="2519197"/>
                  </a:lnTo>
                  <a:lnTo>
                    <a:pt x="10094570" y="2546312"/>
                  </a:lnTo>
                  <a:lnTo>
                    <a:pt x="10094570" y="2578316"/>
                  </a:lnTo>
                  <a:lnTo>
                    <a:pt x="10054946" y="2578316"/>
                  </a:lnTo>
                  <a:lnTo>
                    <a:pt x="10054946" y="2611844"/>
                  </a:lnTo>
                  <a:lnTo>
                    <a:pt x="10094570" y="2611844"/>
                  </a:lnTo>
                  <a:lnTo>
                    <a:pt x="10094570" y="2850604"/>
                  </a:lnTo>
                  <a:lnTo>
                    <a:pt x="10137242" y="2850604"/>
                  </a:lnTo>
                  <a:lnTo>
                    <a:pt x="10137242" y="2611844"/>
                  </a:lnTo>
                  <a:lnTo>
                    <a:pt x="10183978" y="2611844"/>
                  </a:lnTo>
                  <a:lnTo>
                    <a:pt x="10183978" y="2578316"/>
                  </a:lnTo>
                  <a:lnTo>
                    <a:pt x="10137242" y="2578316"/>
                  </a:lnTo>
                  <a:lnTo>
                    <a:pt x="10137242" y="2546312"/>
                  </a:lnTo>
                  <a:lnTo>
                    <a:pt x="10138956" y="2534335"/>
                  </a:lnTo>
                  <a:lnTo>
                    <a:pt x="10144100" y="2526309"/>
                  </a:lnTo>
                  <a:lnTo>
                    <a:pt x="10152672" y="2521813"/>
                  </a:lnTo>
                  <a:lnTo>
                    <a:pt x="10164674" y="2520404"/>
                  </a:lnTo>
                  <a:lnTo>
                    <a:pt x="10184486" y="2520404"/>
                  </a:lnTo>
                  <a:lnTo>
                    <a:pt x="10184486" y="2483828"/>
                  </a:lnTo>
                  <a:close/>
                </a:path>
                <a:path w="13077825" h="3467734">
                  <a:moveTo>
                    <a:pt x="10227920" y="3267164"/>
                  </a:moveTo>
                  <a:lnTo>
                    <a:pt x="10226802" y="3239960"/>
                  </a:lnTo>
                  <a:lnTo>
                    <a:pt x="10220515" y="3217380"/>
                  </a:lnTo>
                  <a:lnTo>
                    <a:pt x="10218966" y="3211792"/>
                  </a:lnTo>
                  <a:lnTo>
                    <a:pt x="10197694" y="3189732"/>
                  </a:lnTo>
                  <a:lnTo>
                    <a:pt x="10156292" y="3180804"/>
                  </a:lnTo>
                  <a:lnTo>
                    <a:pt x="10136467" y="3183420"/>
                  </a:lnTo>
                  <a:lnTo>
                    <a:pt x="10117747" y="3191027"/>
                  </a:lnTo>
                  <a:lnTo>
                    <a:pt x="10101783" y="3203308"/>
                  </a:lnTo>
                  <a:lnTo>
                    <a:pt x="10090252" y="3219920"/>
                  </a:lnTo>
                  <a:lnTo>
                    <a:pt x="10089236" y="3219920"/>
                  </a:lnTo>
                  <a:lnTo>
                    <a:pt x="10089236" y="3187916"/>
                  </a:lnTo>
                  <a:lnTo>
                    <a:pt x="10048596" y="3187916"/>
                  </a:lnTo>
                  <a:lnTo>
                    <a:pt x="10048596" y="3460204"/>
                  </a:lnTo>
                  <a:lnTo>
                    <a:pt x="10091268" y="3460204"/>
                  </a:lnTo>
                  <a:lnTo>
                    <a:pt x="10091268" y="3272244"/>
                  </a:lnTo>
                  <a:lnTo>
                    <a:pt x="10096462" y="3247174"/>
                  </a:lnTo>
                  <a:lnTo>
                    <a:pt x="10109619" y="3230143"/>
                  </a:lnTo>
                  <a:lnTo>
                    <a:pt x="10127056" y="3220453"/>
                  </a:lnTo>
                  <a:lnTo>
                    <a:pt x="10130180" y="3219920"/>
                  </a:lnTo>
                  <a:lnTo>
                    <a:pt x="10145116" y="3217380"/>
                  </a:lnTo>
                  <a:lnTo>
                    <a:pt x="10167671" y="3223031"/>
                  </a:lnTo>
                  <a:lnTo>
                    <a:pt x="10179660" y="3237001"/>
                  </a:lnTo>
                  <a:lnTo>
                    <a:pt x="10184397" y="3254883"/>
                  </a:lnTo>
                  <a:lnTo>
                    <a:pt x="10185248" y="3272244"/>
                  </a:lnTo>
                  <a:lnTo>
                    <a:pt x="10185248" y="3460204"/>
                  </a:lnTo>
                  <a:lnTo>
                    <a:pt x="10227920" y="3460204"/>
                  </a:lnTo>
                  <a:lnTo>
                    <a:pt x="10227920" y="3267164"/>
                  </a:lnTo>
                  <a:close/>
                </a:path>
                <a:path w="13077825" h="3467734">
                  <a:moveTo>
                    <a:pt x="10254094" y="1601431"/>
                  </a:moveTo>
                  <a:lnTo>
                    <a:pt x="10252062" y="1602955"/>
                  </a:lnTo>
                  <a:lnTo>
                    <a:pt x="10249522" y="1603971"/>
                  </a:lnTo>
                  <a:lnTo>
                    <a:pt x="10243934" y="1603971"/>
                  </a:lnTo>
                  <a:lnTo>
                    <a:pt x="10230726" y="1483067"/>
                  </a:lnTo>
                  <a:lnTo>
                    <a:pt x="10230726" y="1430235"/>
                  </a:lnTo>
                  <a:lnTo>
                    <a:pt x="10229431" y="1406017"/>
                  </a:lnTo>
                  <a:lnTo>
                    <a:pt x="10222166" y="1385531"/>
                  </a:lnTo>
                  <a:lnTo>
                    <a:pt x="10220376" y="1380451"/>
                  </a:lnTo>
                  <a:lnTo>
                    <a:pt x="10195789" y="1360233"/>
                  </a:lnTo>
                  <a:lnTo>
                    <a:pt x="10147922" y="1352003"/>
                  </a:lnTo>
                  <a:lnTo>
                    <a:pt x="10106203" y="1357337"/>
                  </a:lnTo>
                  <a:lnTo>
                    <a:pt x="10077818" y="1373657"/>
                  </a:lnTo>
                  <a:lnTo>
                    <a:pt x="10061626" y="1401508"/>
                  </a:lnTo>
                  <a:lnTo>
                    <a:pt x="10056482" y="1441411"/>
                  </a:lnTo>
                  <a:lnTo>
                    <a:pt x="10099154" y="1441411"/>
                  </a:lnTo>
                  <a:lnTo>
                    <a:pt x="10099154" y="1438871"/>
                  </a:lnTo>
                  <a:lnTo>
                    <a:pt x="10099878" y="1426260"/>
                  </a:lnTo>
                  <a:lnTo>
                    <a:pt x="10104996" y="1408391"/>
                  </a:lnTo>
                  <a:lnTo>
                    <a:pt x="10118865" y="1392440"/>
                  </a:lnTo>
                  <a:lnTo>
                    <a:pt x="10145890" y="1385531"/>
                  </a:lnTo>
                  <a:lnTo>
                    <a:pt x="10164712" y="1388160"/>
                  </a:lnTo>
                  <a:lnTo>
                    <a:pt x="10178402" y="1395882"/>
                  </a:lnTo>
                  <a:lnTo>
                    <a:pt x="10186746" y="1408468"/>
                  </a:lnTo>
                  <a:lnTo>
                    <a:pt x="10189578" y="1425663"/>
                  </a:lnTo>
                  <a:lnTo>
                    <a:pt x="10189159" y="1440167"/>
                  </a:lnTo>
                  <a:lnTo>
                    <a:pt x="10188054" y="1443837"/>
                  </a:lnTo>
                  <a:lnTo>
                    <a:pt x="10188054" y="1483067"/>
                  </a:lnTo>
                  <a:lnTo>
                    <a:pt x="10188054" y="1553171"/>
                  </a:lnTo>
                  <a:lnTo>
                    <a:pt x="10183482" y="1573276"/>
                  </a:lnTo>
                  <a:lnTo>
                    <a:pt x="10171290" y="1589747"/>
                  </a:lnTo>
                  <a:lnTo>
                    <a:pt x="10153764" y="1600898"/>
                  </a:lnTo>
                  <a:lnTo>
                    <a:pt x="10133190" y="1604987"/>
                  </a:lnTo>
                  <a:lnTo>
                    <a:pt x="10114940" y="1601622"/>
                  </a:lnTo>
                  <a:lnTo>
                    <a:pt x="10103028" y="1592097"/>
                  </a:lnTo>
                  <a:lnTo>
                    <a:pt x="10096538" y="1577340"/>
                  </a:lnTo>
                  <a:lnTo>
                    <a:pt x="10094582" y="1558251"/>
                  </a:lnTo>
                  <a:lnTo>
                    <a:pt x="10095903" y="1542656"/>
                  </a:lnTo>
                  <a:lnTo>
                    <a:pt x="10132543" y="1507070"/>
                  </a:lnTo>
                  <a:lnTo>
                    <a:pt x="10152685" y="1500593"/>
                  </a:lnTo>
                  <a:lnTo>
                    <a:pt x="10172344" y="1493354"/>
                  </a:lnTo>
                  <a:lnTo>
                    <a:pt x="10188054" y="1483067"/>
                  </a:lnTo>
                  <a:lnTo>
                    <a:pt x="10188054" y="1443837"/>
                  </a:lnTo>
                  <a:lnTo>
                    <a:pt x="10185895" y="1451000"/>
                  </a:lnTo>
                  <a:lnTo>
                    <a:pt x="10176713" y="1459458"/>
                  </a:lnTo>
                  <a:lnTo>
                    <a:pt x="10158590" y="1466811"/>
                  </a:lnTo>
                  <a:lnTo>
                    <a:pt x="10101186" y="1484083"/>
                  </a:lnTo>
                  <a:lnTo>
                    <a:pt x="10078377" y="1494904"/>
                  </a:lnTo>
                  <a:lnTo>
                    <a:pt x="10062388" y="1511198"/>
                  </a:lnTo>
                  <a:lnTo>
                    <a:pt x="10052964" y="1532737"/>
                  </a:lnTo>
                  <a:lnTo>
                    <a:pt x="10049878" y="1559267"/>
                  </a:lnTo>
                  <a:lnTo>
                    <a:pt x="10054323" y="1592224"/>
                  </a:lnTo>
                  <a:lnTo>
                    <a:pt x="10067912" y="1617179"/>
                  </a:lnTo>
                  <a:lnTo>
                    <a:pt x="10091026" y="1632991"/>
                  </a:lnTo>
                  <a:lnTo>
                    <a:pt x="10124046" y="1638515"/>
                  </a:lnTo>
                  <a:lnTo>
                    <a:pt x="10143287" y="1635836"/>
                  </a:lnTo>
                  <a:lnTo>
                    <a:pt x="10161384" y="1628101"/>
                  </a:lnTo>
                  <a:lnTo>
                    <a:pt x="10177196" y="1615808"/>
                  </a:lnTo>
                  <a:lnTo>
                    <a:pt x="10185349" y="1604987"/>
                  </a:lnTo>
                  <a:lnTo>
                    <a:pt x="10189578" y="1599399"/>
                  </a:lnTo>
                  <a:lnTo>
                    <a:pt x="10190594" y="1599399"/>
                  </a:lnTo>
                  <a:lnTo>
                    <a:pt x="10195052" y="1619669"/>
                  </a:lnTo>
                  <a:lnTo>
                    <a:pt x="10204564" y="1630070"/>
                  </a:lnTo>
                  <a:lnTo>
                    <a:pt x="10216731" y="1633905"/>
                  </a:lnTo>
                  <a:lnTo>
                    <a:pt x="10229202" y="1634451"/>
                  </a:lnTo>
                  <a:lnTo>
                    <a:pt x="10239870" y="1634451"/>
                  </a:lnTo>
                  <a:lnTo>
                    <a:pt x="10250538" y="1632419"/>
                  </a:lnTo>
                  <a:lnTo>
                    <a:pt x="10254094" y="1631911"/>
                  </a:lnTo>
                  <a:lnTo>
                    <a:pt x="10254094" y="1603971"/>
                  </a:lnTo>
                  <a:lnTo>
                    <a:pt x="10254094" y="1601431"/>
                  </a:lnTo>
                  <a:close/>
                </a:path>
                <a:path w="13077825" h="3467734">
                  <a:moveTo>
                    <a:pt x="10281501" y="2479256"/>
                  </a:moveTo>
                  <a:lnTo>
                    <a:pt x="10241877" y="2479256"/>
                  </a:lnTo>
                  <a:lnTo>
                    <a:pt x="10241877" y="2530564"/>
                  </a:lnTo>
                  <a:lnTo>
                    <a:pt x="10281501" y="2530564"/>
                  </a:lnTo>
                  <a:lnTo>
                    <a:pt x="10281501" y="2479256"/>
                  </a:lnTo>
                  <a:close/>
                </a:path>
                <a:path w="13077825" h="3467734">
                  <a:moveTo>
                    <a:pt x="10285578" y="2104859"/>
                  </a:moveTo>
                  <a:lnTo>
                    <a:pt x="10282999" y="2058479"/>
                  </a:lnTo>
                  <a:lnTo>
                    <a:pt x="10271798" y="2011895"/>
                  </a:lnTo>
                  <a:lnTo>
                    <a:pt x="10246779" y="1975993"/>
                  </a:lnTo>
                  <a:lnTo>
                    <a:pt x="10240874" y="1974062"/>
                  </a:lnTo>
                  <a:lnTo>
                    <a:pt x="10240874" y="2104859"/>
                  </a:lnTo>
                  <a:lnTo>
                    <a:pt x="10238588" y="2147887"/>
                  </a:lnTo>
                  <a:lnTo>
                    <a:pt x="10230650" y="2181631"/>
                  </a:lnTo>
                  <a:lnTo>
                    <a:pt x="10215372" y="2203666"/>
                  </a:lnTo>
                  <a:lnTo>
                    <a:pt x="10191090" y="2211540"/>
                  </a:lnTo>
                  <a:lnTo>
                    <a:pt x="10178237" y="2207476"/>
                  </a:lnTo>
                  <a:lnTo>
                    <a:pt x="10163010" y="2202662"/>
                  </a:lnTo>
                  <a:lnTo>
                    <a:pt x="10146322" y="2178964"/>
                  </a:lnTo>
                  <a:lnTo>
                    <a:pt x="10138296" y="2144890"/>
                  </a:lnTo>
                  <a:lnTo>
                    <a:pt x="10136226" y="2104859"/>
                  </a:lnTo>
                  <a:lnTo>
                    <a:pt x="10138296" y="2065909"/>
                  </a:lnTo>
                  <a:lnTo>
                    <a:pt x="10146322" y="2031707"/>
                  </a:lnTo>
                  <a:lnTo>
                    <a:pt x="10163010" y="2007425"/>
                  </a:lnTo>
                  <a:lnTo>
                    <a:pt x="10186454" y="1999703"/>
                  </a:lnTo>
                  <a:lnTo>
                    <a:pt x="10191090" y="1998179"/>
                  </a:lnTo>
                  <a:lnTo>
                    <a:pt x="10215372" y="2005711"/>
                  </a:lnTo>
                  <a:lnTo>
                    <a:pt x="10230650" y="2027135"/>
                  </a:lnTo>
                  <a:lnTo>
                    <a:pt x="10238588" y="2060765"/>
                  </a:lnTo>
                  <a:lnTo>
                    <a:pt x="10240874" y="2104859"/>
                  </a:lnTo>
                  <a:lnTo>
                    <a:pt x="10240874" y="1974062"/>
                  </a:lnTo>
                  <a:lnTo>
                    <a:pt x="10202774" y="1961603"/>
                  </a:lnTo>
                  <a:lnTo>
                    <a:pt x="10182504" y="1964207"/>
                  </a:lnTo>
                  <a:lnTo>
                    <a:pt x="10164420" y="1971700"/>
                  </a:lnTo>
                  <a:lnTo>
                    <a:pt x="10149764" y="1983676"/>
                  </a:lnTo>
                  <a:lnTo>
                    <a:pt x="10139782" y="1999703"/>
                  </a:lnTo>
                  <a:lnTo>
                    <a:pt x="10138766" y="1999703"/>
                  </a:lnTo>
                  <a:lnTo>
                    <a:pt x="10138766" y="1878291"/>
                  </a:lnTo>
                  <a:lnTo>
                    <a:pt x="10096094" y="1878291"/>
                  </a:lnTo>
                  <a:lnTo>
                    <a:pt x="10096094" y="2241004"/>
                  </a:lnTo>
                  <a:lnTo>
                    <a:pt x="10136734" y="2241004"/>
                  </a:lnTo>
                  <a:lnTo>
                    <a:pt x="10136734" y="2207476"/>
                  </a:lnTo>
                  <a:lnTo>
                    <a:pt x="10137750" y="2207476"/>
                  </a:lnTo>
                  <a:lnTo>
                    <a:pt x="10145166" y="2222398"/>
                  </a:lnTo>
                  <a:lnTo>
                    <a:pt x="10158260" y="2235416"/>
                  </a:lnTo>
                  <a:lnTo>
                    <a:pt x="10175824" y="2244623"/>
                  </a:lnTo>
                  <a:lnTo>
                    <a:pt x="10196678" y="2248116"/>
                  </a:lnTo>
                  <a:lnTo>
                    <a:pt x="10237140" y="2236520"/>
                  </a:lnTo>
                  <a:lnTo>
                    <a:pt x="10259200" y="2211540"/>
                  </a:lnTo>
                  <a:lnTo>
                    <a:pt x="10264750" y="2205253"/>
                  </a:lnTo>
                  <a:lnTo>
                    <a:pt x="10280548" y="2159609"/>
                  </a:lnTo>
                  <a:lnTo>
                    <a:pt x="10285578" y="2104859"/>
                  </a:lnTo>
                  <a:close/>
                </a:path>
                <a:path w="13077825" h="3467734">
                  <a:moveTo>
                    <a:pt x="10363797" y="2479256"/>
                  </a:moveTo>
                  <a:lnTo>
                    <a:pt x="10324173" y="2479256"/>
                  </a:lnTo>
                  <a:lnTo>
                    <a:pt x="10324173" y="2530564"/>
                  </a:lnTo>
                  <a:lnTo>
                    <a:pt x="10363797" y="2530564"/>
                  </a:lnTo>
                  <a:lnTo>
                    <a:pt x="10363797" y="2479256"/>
                  </a:lnTo>
                  <a:close/>
                </a:path>
                <a:path w="13077825" h="3467734">
                  <a:moveTo>
                    <a:pt x="10392753" y="2578316"/>
                  </a:moveTo>
                  <a:lnTo>
                    <a:pt x="10350094" y="2578316"/>
                  </a:lnTo>
                  <a:lnTo>
                    <a:pt x="10350094" y="2766276"/>
                  </a:lnTo>
                  <a:lnTo>
                    <a:pt x="10344899" y="2791358"/>
                  </a:lnTo>
                  <a:lnTo>
                    <a:pt x="10331742" y="2808376"/>
                  </a:lnTo>
                  <a:lnTo>
                    <a:pt x="10314305" y="2818066"/>
                  </a:lnTo>
                  <a:lnTo>
                    <a:pt x="10296233" y="2821140"/>
                  </a:lnTo>
                  <a:lnTo>
                    <a:pt x="10273678" y="2815501"/>
                  </a:lnTo>
                  <a:lnTo>
                    <a:pt x="10261689" y="2801518"/>
                  </a:lnTo>
                  <a:lnTo>
                    <a:pt x="10256939" y="2783636"/>
                  </a:lnTo>
                  <a:lnTo>
                    <a:pt x="10256101" y="2766276"/>
                  </a:lnTo>
                  <a:lnTo>
                    <a:pt x="10256101" y="2578316"/>
                  </a:lnTo>
                  <a:lnTo>
                    <a:pt x="10213429" y="2578316"/>
                  </a:lnTo>
                  <a:lnTo>
                    <a:pt x="10213429" y="2771356"/>
                  </a:lnTo>
                  <a:lnTo>
                    <a:pt x="10214546" y="2798572"/>
                  </a:lnTo>
                  <a:lnTo>
                    <a:pt x="10222382" y="2826728"/>
                  </a:lnTo>
                  <a:lnTo>
                    <a:pt x="10243655" y="2848800"/>
                  </a:lnTo>
                  <a:lnTo>
                    <a:pt x="10285070" y="2857716"/>
                  </a:lnTo>
                  <a:lnTo>
                    <a:pt x="10304882" y="2855112"/>
                  </a:lnTo>
                  <a:lnTo>
                    <a:pt x="10323601" y="2847492"/>
                  </a:lnTo>
                  <a:lnTo>
                    <a:pt x="10339565" y="2835211"/>
                  </a:lnTo>
                  <a:lnTo>
                    <a:pt x="10349332" y="2821140"/>
                  </a:lnTo>
                  <a:lnTo>
                    <a:pt x="10351097" y="2818600"/>
                  </a:lnTo>
                  <a:lnTo>
                    <a:pt x="10352113" y="2818600"/>
                  </a:lnTo>
                  <a:lnTo>
                    <a:pt x="10352113" y="2850604"/>
                  </a:lnTo>
                  <a:lnTo>
                    <a:pt x="10392753" y="2850604"/>
                  </a:lnTo>
                  <a:lnTo>
                    <a:pt x="10392753" y="2818600"/>
                  </a:lnTo>
                  <a:lnTo>
                    <a:pt x="10392753" y="2578316"/>
                  </a:lnTo>
                  <a:close/>
                </a:path>
                <a:path w="13077825" h="3467734">
                  <a:moveTo>
                    <a:pt x="10410038" y="1355051"/>
                  </a:moveTo>
                  <a:lnTo>
                    <a:pt x="10405974" y="1353019"/>
                  </a:lnTo>
                  <a:lnTo>
                    <a:pt x="10399878" y="1352003"/>
                  </a:lnTo>
                  <a:lnTo>
                    <a:pt x="10391242" y="1352003"/>
                  </a:lnTo>
                  <a:lnTo>
                    <a:pt x="10370668" y="1355826"/>
                  </a:lnTo>
                  <a:lnTo>
                    <a:pt x="10354729" y="1366164"/>
                  </a:lnTo>
                  <a:lnTo>
                    <a:pt x="10342308" y="1381366"/>
                  </a:lnTo>
                  <a:lnTo>
                    <a:pt x="10332314" y="1399755"/>
                  </a:lnTo>
                  <a:lnTo>
                    <a:pt x="10331298" y="1399755"/>
                  </a:lnTo>
                  <a:lnTo>
                    <a:pt x="10331298" y="1359115"/>
                  </a:lnTo>
                  <a:lnTo>
                    <a:pt x="10288626" y="1359115"/>
                  </a:lnTo>
                  <a:lnTo>
                    <a:pt x="10288626" y="1631403"/>
                  </a:lnTo>
                  <a:lnTo>
                    <a:pt x="10331298" y="1631403"/>
                  </a:lnTo>
                  <a:lnTo>
                    <a:pt x="10331298" y="1459191"/>
                  </a:lnTo>
                  <a:lnTo>
                    <a:pt x="10337025" y="1430261"/>
                  </a:lnTo>
                  <a:lnTo>
                    <a:pt x="10351237" y="1410169"/>
                  </a:lnTo>
                  <a:lnTo>
                    <a:pt x="10367442" y="1399755"/>
                  </a:lnTo>
                  <a:lnTo>
                    <a:pt x="10369436" y="1398473"/>
                  </a:lnTo>
                  <a:lnTo>
                    <a:pt x="10387178" y="1394675"/>
                  </a:lnTo>
                  <a:lnTo>
                    <a:pt x="10400894" y="1394675"/>
                  </a:lnTo>
                  <a:lnTo>
                    <a:pt x="10405974" y="1396199"/>
                  </a:lnTo>
                  <a:lnTo>
                    <a:pt x="10410038" y="1396707"/>
                  </a:lnTo>
                  <a:lnTo>
                    <a:pt x="10410038" y="1394675"/>
                  </a:lnTo>
                  <a:lnTo>
                    <a:pt x="10410038" y="1355051"/>
                  </a:lnTo>
                  <a:close/>
                </a:path>
                <a:path w="13077825" h="3467734">
                  <a:moveTo>
                    <a:pt x="10463124" y="3097492"/>
                  </a:moveTo>
                  <a:lnTo>
                    <a:pt x="10422992" y="3097492"/>
                  </a:lnTo>
                  <a:lnTo>
                    <a:pt x="10422992" y="3324060"/>
                  </a:lnTo>
                  <a:lnTo>
                    <a:pt x="10420985" y="3367087"/>
                  </a:lnTo>
                  <a:lnTo>
                    <a:pt x="10413086" y="3400831"/>
                  </a:lnTo>
                  <a:lnTo>
                    <a:pt x="10396410" y="3422866"/>
                  </a:lnTo>
                  <a:lnTo>
                    <a:pt x="10368128" y="3430740"/>
                  </a:lnTo>
                  <a:lnTo>
                    <a:pt x="10343845" y="3423221"/>
                  </a:lnTo>
                  <a:lnTo>
                    <a:pt x="10328567" y="3401784"/>
                  </a:lnTo>
                  <a:lnTo>
                    <a:pt x="10320617" y="3368167"/>
                  </a:lnTo>
                  <a:lnTo>
                    <a:pt x="10318344" y="3324060"/>
                  </a:lnTo>
                  <a:lnTo>
                    <a:pt x="10320617" y="3279965"/>
                  </a:lnTo>
                  <a:lnTo>
                    <a:pt x="10328567" y="3246336"/>
                  </a:lnTo>
                  <a:lnTo>
                    <a:pt x="10343845" y="3224911"/>
                  </a:lnTo>
                  <a:lnTo>
                    <a:pt x="10368128" y="3217380"/>
                  </a:lnTo>
                  <a:lnTo>
                    <a:pt x="10396195" y="3226625"/>
                  </a:lnTo>
                  <a:lnTo>
                    <a:pt x="10412895" y="3250908"/>
                  </a:lnTo>
                  <a:lnTo>
                    <a:pt x="10420921" y="3285109"/>
                  </a:lnTo>
                  <a:lnTo>
                    <a:pt x="10422992" y="3324060"/>
                  </a:lnTo>
                  <a:lnTo>
                    <a:pt x="10422992" y="3097492"/>
                  </a:lnTo>
                  <a:lnTo>
                    <a:pt x="10420452" y="3097492"/>
                  </a:lnTo>
                  <a:lnTo>
                    <a:pt x="10420452" y="3218904"/>
                  </a:lnTo>
                  <a:lnTo>
                    <a:pt x="10419436" y="3218904"/>
                  </a:lnTo>
                  <a:lnTo>
                    <a:pt x="10418483" y="3217380"/>
                  </a:lnTo>
                  <a:lnTo>
                    <a:pt x="10409428" y="3202876"/>
                  </a:lnTo>
                  <a:lnTo>
                    <a:pt x="10394988" y="3190900"/>
                  </a:lnTo>
                  <a:lnTo>
                    <a:pt x="10377780" y="3183407"/>
                  </a:lnTo>
                  <a:lnTo>
                    <a:pt x="10359492" y="3180804"/>
                  </a:lnTo>
                  <a:lnTo>
                    <a:pt x="10313492" y="3195193"/>
                  </a:lnTo>
                  <a:lnTo>
                    <a:pt x="10287610" y="3231096"/>
                  </a:lnTo>
                  <a:lnTo>
                    <a:pt x="10276192" y="3277679"/>
                  </a:lnTo>
                  <a:lnTo>
                    <a:pt x="10273640" y="3324060"/>
                  </a:lnTo>
                  <a:lnTo>
                    <a:pt x="10278453" y="3382454"/>
                  </a:lnTo>
                  <a:lnTo>
                    <a:pt x="10293896" y="3427692"/>
                  </a:lnTo>
                  <a:lnTo>
                    <a:pt x="10321430" y="3456940"/>
                  </a:lnTo>
                  <a:lnTo>
                    <a:pt x="10362540" y="3467316"/>
                  </a:lnTo>
                  <a:lnTo>
                    <a:pt x="10383393" y="3463823"/>
                  </a:lnTo>
                  <a:lnTo>
                    <a:pt x="10400957" y="3454616"/>
                  </a:lnTo>
                  <a:lnTo>
                    <a:pt x="10414038" y="3441598"/>
                  </a:lnTo>
                  <a:lnTo>
                    <a:pt x="10419448" y="3430740"/>
                  </a:lnTo>
                  <a:lnTo>
                    <a:pt x="10421468" y="3426676"/>
                  </a:lnTo>
                  <a:lnTo>
                    <a:pt x="10422484" y="3426676"/>
                  </a:lnTo>
                  <a:lnTo>
                    <a:pt x="10422484" y="3460204"/>
                  </a:lnTo>
                  <a:lnTo>
                    <a:pt x="10463124" y="3460204"/>
                  </a:lnTo>
                  <a:lnTo>
                    <a:pt x="10463124" y="3426676"/>
                  </a:lnTo>
                  <a:lnTo>
                    <a:pt x="10463124" y="3218904"/>
                  </a:lnTo>
                  <a:lnTo>
                    <a:pt x="10463124" y="3097492"/>
                  </a:lnTo>
                  <a:close/>
                </a:path>
                <a:path w="13077825" h="3467734">
                  <a:moveTo>
                    <a:pt x="10510114" y="2092667"/>
                  </a:moveTo>
                  <a:lnTo>
                    <a:pt x="10509212" y="2076411"/>
                  </a:lnTo>
                  <a:lnTo>
                    <a:pt x="10507624" y="2047328"/>
                  </a:lnTo>
                  <a:lnTo>
                    <a:pt x="10495890" y="2005037"/>
                  </a:lnTo>
                  <a:lnTo>
                    <a:pt x="10487215" y="1995131"/>
                  </a:lnTo>
                  <a:lnTo>
                    <a:pt x="10468534" y="1973795"/>
                  </a:lnTo>
                  <a:lnTo>
                    <a:pt x="10465410" y="1973033"/>
                  </a:lnTo>
                  <a:lnTo>
                    <a:pt x="10465410" y="2061679"/>
                  </a:lnTo>
                  <a:lnTo>
                    <a:pt x="10465410" y="2076411"/>
                  </a:lnTo>
                  <a:lnTo>
                    <a:pt x="10368382" y="2076411"/>
                  </a:lnTo>
                  <a:lnTo>
                    <a:pt x="10368382" y="2066251"/>
                  </a:lnTo>
                  <a:lnTo>
                    <a:pt x="10369867" y="2048281"/>
                  </a:lnTo>
                  <a:lnTo>
                    <a:pt x="10376510" y="2024595"/>
                  </a:lnTo>
                  <a:lnTo>
                    <a:pt x="10391521" y="2003958"/>
                  </a:lnTo>
                  <a:lnTo>
                    <a:pt x="10418166" y="1995131"/>
                  </a:lnTo>
                  <a:lnTo>
                    <a:pt x="10441622" y="2001253"/>
                  </a:lnTo>
                  <a:lnTo>
                    <a:pt x="10456075" y="2016975"/>
                  </a:lnTo>
                  <a:lnTo>
                    <a:pt x="10463378" y="2038426"/>
                  </a:lnTo>
                  <a:lnTo>
                    <a:pt x="10465410" y="2061679"/>
                  </a:lnTo>
                  <a:lnTo>
                    <a:pt x="10465410" y="1973033"/>
                  </a:lnTo>
                  <a:lnTo>
                    <a:pt x="10419182" y="1961603"/>
                  </a:lnTo>
                  <a:lnTo>
                    <a:pt x="10376903" y="1970392"/>
                  </a:lnTo>
                  <a:lnTo>
                    <a:pt x="10348811" y="1993823"/>
                  </a:lnTo>
                  <a:lnTo>
                    <a:pt x="10332161" y="2027555"/>
                  </a:lnTo>
                  <a:lnTo>
                    <a:pt x="10324198" y="2067204"/>
                  </a:lnTo>
                  <a:lnTo>
                    <a:pt x="10322154" y="2108416"/>
                  </a:lnTo>
                  <a:lnTo>
                    <a:pt x="10327488" y="2169896"/>
                  </a:lnTo>
                  <a:lnTo>
                    <a:pt x="10344252" y="2213508"/>
                  </a:lnTo>
                  <a:lnTo>
                    <a:pt x="10373589" y="2239505"/>
                  </a:lnTo>
                  <a:lnTo>
                    <a:pt x="10416642" y="2248116"/>
                  </a:lnTo>
                  <a:lnTo>
                    <a:pt x="10462425" y="2237105"/>
                  </a:lnTo>
                  <a:lnTo>
                    <a:pt x="10486263" y="2214588"/>
                  </a:lnTo>
                  <a:lnTo>
                    <a:pt x="10490365" y="2210714"/>
                  </a:lnTo>
                  <a:lnTo>
                    <a:pt x="10504297" y="2178901"/>
                  </a:lnTo>
                  <a:lnTo>
                    <a:pt x="10508082" y="2151596"/>
                  </a:lnTo>
                  <a:lnTo>
                    <a:pt x="10465410" y="2151596"/>
                  </a:lnTo>
                  <a:lnTo>
                    <a:pt x="10463898" y="2170226"/>
                  </a:lnTo>
                  <a:lnTo>
                    <a:pt x="10457536" y="2190902"/>
                  </a:lnTo>
                  <a:lnTo>
                    <a:pt x="10443553" y="2207679"/>
                  </a:lnTo>
                  <a:lnTo>
                    <a:pt x="10419182" y="2214588"/>
                  </a:lnTo>
                  <a:lnTo>
                    <a:pt x="10388930" y="2204174"/>
                  </a:lnTo>
                  <a:lnTo>
                    <a:pt x="10373398" y="2178075"/>
                  </a:lnTo>
                  <a:lnTo>
                    <a:pt x="10367670" y="2144077"/>
                  </a:lnTo>
                  <a:lnTo>
                    <a:pt x="10366858" y="2109940"/>
                  </a:lnTo>
                  <a:lnTo>
                    <a:pt x="10510114" y="2109940"/>
                  </a:lnTo>
                  <a:lnTo>
                    <a:pt x="10510114" y="2092667"/>
                  </a:lnTo>
                  <a:close/>
                </a:path>
                <a:path w="13077825" h="3467734">
                  <a:moveTo>
                    <a:pt x="10570045" y="2574252"/>
                  </a:moveTo>
                  <a:lnTo>
                    <a:pt x="10565981" y="2572220"/>
                  </a:lnTo>
                  <a:lnTo>
                    <a:pt x="10559885" y="2571204"/>
                  </a:lnTo>
                  <a:lnTo>
                    <a:pt x="10551249" y="2571204"/>
                  </a:lnTo>
                  <a:lnTo>
                    <a:pt x="10530688" y="2575026"/>
                  </a:lnTo>
                  <a:lnTo>
                    <a:pt x="10514736" y="2585364"/>
                  </a:lnTo>
                  <a:lnTo>
                    <a:pt x="10502316" y="2600566"/>
                  </a:lnTo>
                  <a:lnTo>
                    <a:pt x="10492321" y="2618956"/>
                  </a:lnTo>
                  <a:lnTo>
                    <a:pt x="10491305" y="2618956"/>
                  </a:lnTo>
                  <a:lnTo>
                    <a:pt x="10491305" y="2578316"/>
                  </a:lnTo>
                  <a:lnTo>
                    <a:pt x="10448633" y="2578316"/>
                  </a:lnTo>
                  <a:lnTo>
                    <a:pt x="10448633" y="2850604"/>
                  </a:lnTo>
                  <a:lnTo>
                    <a:pt x="10491305" y="2850604"/>
                  </a:lnTo>
                  <a:lnTo>
                    <a:pt x="10491305" y="2678392"/>
                  </a:lnTo>
                  <a:lnTo>
                    <a:pt x="10497033" y="2649461"/>
                  </a:lnTo>
                  <a:lnTo>
                    <a:pt x="10511244" y="2629370"/>
                  </a:lnTo>
                  <a:lnTo>
                    <a:pt x="10527449" y="2618956"/>
                  </a:lnTo>
                  <a:lnTo>
                    <a:pt x="10529456" y="2617673"/>
                  </a:lnTo>
                  <a:lnTo>
                    <a:pt x="10547185" y="2613876"/>
                  </a:lnTo>
                  <a:lnTo>
                    <a:pt x="10560901" y="2613876"/>
                  </a:lnTo>
                  <a:lnTo>
                    <a:pt x="10565981" y="2615400"/>
                  </a:lnTo>
                  <a:lnTo>
                    <a:pt x="10570045" y="2615908"/>
                  </a:lnTo>
                  <a:lnTo>
                    <a:pt x="10570045" y="2613876"/>
                  </a:lnTo>
                  <a:lnTo>
                    <a:pt x="10570045" y="2574252"/>
                  </a:lnTo>
                  <a:close/>
                </a:path>
                <a:path w="13077825" h="3467734">
                  <a:moveTo>
                    <a:pt x="10628211" y="49491"/>
                  </a:moveTo>
                  <a:lnTo>
                    <a:pt x="10440759" y="49491"/>
                  </a:lnTo>
                  <a:lnTo>
                    <a:pt x="10440759" y="412203"/>
                  </a:lnTo>
                  <a:lnTo>
                    <a:pt x="10485463" y="412203"/>
                  </a:lnTo>
                  <a:lnTo>
                    <a:pt x="10485463" y="242531"/>
                  </a:lnTo>
                  <a:lnTo>
                    <a:pt x="10620083" y="242531"/>
                  </a:lnTo>
                  <a:lnTo>
                    <a:pt x="10620083" y="202907"/>
                  </a:lnTo>
                  <a:lnTo>
                    <a:pt x="10485463" y="202907"/>
                  </a:lnTo>
                  <a:lnTo>
                    <a:pt x="10485463" y="89115"/>
                  </a:lnTo>
                  <a:lnTo>
                    <a:pt x="10628211" y="89115"/>
                  </a:lnTo>
                  <a:lnTo>
                    <a:pt x="10628211" y="49491"/>
                  </a:lnTo>
                  <a:close/>
                </a:path>
                <a:path w="13077825" h="3467734">
                  <a:moveTo>
                    <a:pt x="10630002" y="1601431"/>
                  </a:moveTo>
                  <a:lnTo>
                    <a:pt x="10627970" y="1602955"/>
                  </a:lnTo>
                  <a:lnTo>
                    <a:pt x="10625430" y="1603971"/>
                  </a:lnTo>
                  <a:lnTo>
                    <a:pt x="10619842" y="1603971"/>
                  </a:lnTo>
                  <a:lnTo>
                    <a:pt x="10606634" y="1483067"/>
                  </a:lnTo>
                  <a:lnTo>
                    <a:pt x="10606634" y="1430235"/>
                  </a:lnTo>
                  <a:lnTo>
                    <a:pt x="10605338" y="1406017"/>
                  </a:lnTo>
                  <a:lnTo>
                    <a:pt x="10598074" y="1385531"/>
                  </a:lnTo>
                  <a:lnTo>
                    <a:pt x="10596283" y="1380451"/>
                  </a:lnTo>
                  <a:lnTo>
                    <a:pt x="10571696" y="1360233"/>
                  </a:lnTo>
                  <a:lnTo>
                    <a:pt x="10523830" y="1352003"/>
                  </a:lnTo>
                  <a:lnTo>
                    <a:pt x="10482110" y="1357337"/>
                  </a:lnTo>
                  <a:lnTo>
                    <a:pt x="10453726" y="1373657"/>
                  </a:lnTo>
                  <a:lnTo>
                    <a:pt x="10437533" y="1401508"/>
                  </a:lnTo>
                  <a:lnTo>
                    <a:pt x="10432390" y="1441411"/>
                  </a:lnTo>
                  <a:lnTo>
                    <a:pt x="10475062" y="1441411"/>
                  </a:lnTo>
                  <a:lnTo>
                    <a:pt x="10475062" y="1438871"/>
                  </a:lnTo>
                  <a:lnTo>
                    <a:pt x="10475785" y="1426260"/>
                  </a:lnTo>
                  <a:lnTo>
                    <a:pt x="10480904" y="1408391"/>
                  </a:lnTo>
                  <a:lnTo>
                    <a:pt x="10494772" y="1392440"/>
                  </a:lnTo>
                  <a:lnTo>
                    <a:pt x="10521798" y="1385531"/>
                  </a:lnTo>
                  <a:lnTo>
                    <a:pt x="10540619" y="1388160"/>
                  </a:lnTo>
                  <a:lnTo>
                    <a:pt x="10554310" y="1395882"/>
                  </a:lnTo>
                  <a:lnTo>
                    <a:pt x="10562654" y="1408468"/>
                  </a:lnTo>
                  <a:lnTo>
                    <a:pt x="10565486" y="1425663"/>
                  </a:lnTo>
                  <a:lnTo>
                    <a:pt x="10565067" y="1440167"/>
                  </a:lnTo>
                  <a:lnTo>
                    <a:pt x="10563962" y="1443837"/>
                  </a:lnTo>
                  <a:lnTo>
                    <a:pt x="10563962" y="1483067"/>
                  </a:lnTo>
                  <a:lnTo>
                    <a:pt x="10563962" y="1553171"/>
                  </a:lnTo>
                  <a:lnTo>
                    <a:pt x="10559390" y="1573276"/>
                  </a:lnTo>
                  <a:lnTo>
                    <a:pt x="10547198" y="1589747"/>
                  </a:lnTo>
                  <a:lnTo>
                    <a:pt x="10529672" y="1600898"/>
                  </a:lnTo>
                  <a:lnTo>
                    <a:pt x="10509098" y="1604987"/>
                  </a:lnTo>
                  <a:lnTo>
                    <a:pt x="10490848" y="1601622"/>
                  </a:lnTo>
                  <a:lnTo>
                    <a:pt x="10478935" y="1592097"/>
                  </a:lnTo>
                  <a:lnTo>
                    <a:pt x="10472445" y="1577340"/>
                  </a:lnTo>
                  <a:lnTo>
                    <a:pt x="10470490" y="1558251"/>
                  </a:lnTo>
                  <a:lnTo>
                    <a:pt x="10471810" y="1542656"/>
                  </a:lnTo>
                  <a:lnTo>
                    <a:pt x="10508450" y="1507070"/>
                  </a:lnTo>
                  <a:lnTo>
                    <a:pt x="10528592" y="1500593"/>
                  </a:lnTo>
                  <a:lnTo>
                    <a:pt x="10548252" y="1493354"/>
                  </a:lnTo>
                  <a:lnTo>
                    <a:pt x="10563962" y="1483067"/>
                  </a:lnTo>
                  <a:lnTo>
                    <a:pt x="10563962" y="1443837"/>
                  </a:lnTo>
                  <a:lnTo>
                    <a:pt x="10561803" y="1451000"/>
                  </a:lnTo>
                  <a:lnTo>
                    <a:pt x="10552621" y="1459458"/>
                  </a:lnTo>
                  <a:lnTo>
                    <a:pt x="10534498" y="1466811"/>
                  </a:lnTo>
                  <a:lnTo>
                    <a:pt x="10477094" y="1484083"/>
                  </a:lnTo>
                  <a:lnTo>
                    <a:pt x="10454284" y="1494904"/>
                  </a:lnTo>
                  <a:lnTo>
                    <a:pt x="10438295" y="1511198"/>
                  </a:lnTo>
                  <a:lnTo>
                    <a:pt x="10428872" y="1532737"/>
                  </a:lnTo>
                  <a:lnTo>
                    <a:pt x="10425786" y="1559267"/>
                  </a:lnTo>
                  <a:lnTo>
                    <a:pt x="10430231" y="1592224"/>
                  </a:lnTo>
                  <a:lnTo>
                    <a:pt x="10443820" y="1617179"/>
                  </a:lnTo>
                  <a:lnTo>
                    <a:pt x="10466934" y="1632991"/>
                  </a:lnTo>
                  <a:lnTo>
                    <a:pt x="10499954" y="1638515"/>
                  </a:lnTo>
                  <a:lnTo>
                    <a:pt x="10519194" y="1635836"/>
                  </a:lnTo>
                  <a:lnTo>
                    <a:pt x="10537292" y="1628101"/>
                  </a:lnTo>
                  <a:lnTo>
                    <a:pt x="10553103" y="1615808"/>
                  </a:lnTo>
                  <a:lnTo>
                    <a:pt x="10561257" y="1604987"/>
                  </a:lnTo>
                  <a:lnTo>
                    <a:pt x="10565486" y="1599399"/>
                  </a:lnTo>
                  <a:lnTo>
                    <a:pt x="10566502" y="1599399"/>
                  </a:lnTo>
                  <a:lnTo>
                    <a:pt x="10570959" y="1619669"/>
                  </a:lnTo>
                  <a:lnTo>
                    <a:pt x="10580472" y="1630070"/>
                  </a:lnTo>
                  <a:lnTo>
                    <a:pt x="10592638" y="1633905"/>
                  </a:lnTo>
                  <a:lnTo>
                    <a:pt x="10605110" y="1634451"/>
                  </a:lnTo>
                  <a:lnTo>
                    <a:pt x="10615778" y="1634451"/>
                  </a:lnTo>
                  <a:lnTo>
                    <a:pt x="10626446" y="1632419"/>
                  </a:lnTo>
                  <a:lnTo>
                    <a:pt x="10630002" y="1631911"/>
                  </a:lnTo>
                  <a:lnTo>
                    <a:pt x="10630002" y="1603971"/>
                  </a:lnTo>
                  <a:lnTo>
                    <a:pt x="10630002" y="1601431"/>
                  </a:lnTo>
                  <a:close/>
                </a:path>
                <a:path w="13077825" h="3467734">
                  <a:moveTo>
                    <a:pt x="10722953" y="2162772"/>
                  </a:moveTo>
                  <a:lnTo>
                    <a:pt x="10701871" y="2108035"/>
                  </a:lnTo>
                  <a:lnTo>
                    <a:pt x="10656405" y="2086063"/>
                  </a:lnTo>
                  <a:lnTo>
                    <a:pt x="10631780" y="2078443"/>
                  </a:lnTo>
                  <a:lnTo>
                    <a:pt x="10610304" y="2069617"/>
                  </a:lnTo>
                  <a:lnTo>
                    <a:pt x="10595115" y="2056701"/>
                  </a:lnTo>
                  <a:lnTo>
                    <a:pt x="10589349" y="2036787"/>
                  </a:lnTo>
                  <a:lnTo>
                    <a:pt x="10594327" y="2014207"/>
                  </a:lnTo>
                  <a:lnTo>
                    <a:pt x="10606303" y="2001672"/>
                  </a:lnTo>
                  <a:lnTo>
                    <a:pt x="10620845" y="1996287"/>
                  </a:lnTo>
                  <a:lnTo>
                    <a:pt x="10633545" y="1995131"/>
                  </a:lnTo>
                  <a:lnTo>
                    <a:pt x="10652887" y="1998611"/>
                  </a:lnTo>
                  <a:lnTo>
                    <a:pt x="10665231" y="2008847"/>
                  </a:lnTo>
                  <a:lnTo>
                    <a:pt x="10671759" y="2025573"/>
                  </a:lnTo>
                  <a:lnTo>
                    <a:pt x="10673677" y="2048471"/>
                  </a:lnTo>
                  <a:lnTo>
                    <a:pt x="10716349" y="2048471"/>
                  </a:lnTo>
                  <a:lnTo>
                    <a:pt x="10714558" y="2021395"/>
                  </a:lnTo>
                  <a:lnTo>
                    <a:pt x="10705389" y="1995131"/>
                  </a:lnTo>
                  <a:lnTo>
                    <a:pt x="10704665" y="1993036"/>
                  </a:lnTo>
                  <a:lnTo>
                    <a:pt x="10679913" y="1970684"/>
                  </a:lnTo>
                  <a:lnTo>
                    <a:pt x="10633545" y="1961603"/>
                  </a:lnTo>
                  <a:lnTo>
                    <a:pt x="10600042" y="1966214"/>
                  </a:lnTo>
                  <a:lnTo>
                    <a:pt x="10572394" y="1980145"/>
                  </a:lnTo>
                  <a:lnTo>
                    <a:pt x="10553598" y="2003615"/>
                  </a:lnTo>
                  <a:lnTo>
                    <a:pt x="10546677" y="2036787"/>
                  </a:lnTo>
                  <a:lnTo>
                    <a:pt x="10552506" y="2070862"/>
                  </a:lnTo>
                  <a:lnTo>
                    <a:pt x="10567822" y="2092159"/>
                  </a:lnTo>
                  <a:lnTo>
                    <a:pt x="10589324" y="2105088"/>
                  </a:lnTo>
                  <a:lnTo>
                    <a:pt x="10613733" y="2114004"/>
                  </a:lnTo>
                  <a:lnTo>
                    <a:pt x="10637850" y="2122017"/>
                  </a:lnTo>
                  <a:lnTo>
                    <a:pt x="10659199" y="2131974"/>
                  </a:lnTo>
                  <a:lnTo>
                    <a:pt x="10674452" y="2146795"/>
                  </a:lnTo>
                  <a:lnTo>
                    <a:pt x="10680281" y="2169376"/>
                  </a:lnTo>
                  <a:lnTo>
                    <a:pt x="10675137" y="2192731"/>
                  </a:lnTo>
                  <a:lnTo>
                    <a:pt x="10662818" y="2206460"/>
                  </a:lnTo>
                  <a:lnTo>
                    <a:pt x="10647921" y="2212962"/>
                  </a:lnTo>
                  <a:lnTo>
                    <a:pt x="10635069" y="2214588"/>
                  </a:lnTo>
                  <a:lnTo>
                    <a:pt x="10609339" y="2209393"/>
                  </a:lnTo>
                  <a:lnTo>
                    <a:pt x="10593857" y="2195474"/>
                  </a:lnTo>
                  <a:lnTo>
                    <a:pt x="10586276" y="2175370"/>
                  </a:lnTo>
                  <a:lnTo>
                    <a:pt x="10584269" y="2151596"/>
                  </a:lnTo>
                  <a:lnTo>
                    <a:pt x="10541597" y="2151596"/>
                  </a:lnTo>
                  <a:lnTo>
                    <a:pt x="10543197" y="2178469"/>
                  </a:lnTo>
                  <a:lnTo>
                    <a:pt x="10553662" y="2210333"/>
                  </a:lnTo>
                  <a:lnTo>
                    <a:pt x="10581462" y="2236965"/>
                  </a:lnTo>
                  <a:lnTo>
                    <a:pt x="10635069" y="2248116"/>
                  </a:lnTo>
                  <a:lnTo>
                    <a:pt x="10670235" y="2242782"/>
                  </a:lnTo>
                  <a:lnTo>
                    <a:pt x="10698061" y="2226780"/>
                  </a:lnTo>
                  <a:lnTo>
                    <a:pt x="10706430" y="2214588"/>
                  </a:lnTo>
                  <a:lnTo>
                    <a:pt x="10716362" y="2200110"/>
                  </a:lnTo>
                  <a:lnTo>
                    <a:pt x="10722953" y="2162772"/>
                  </a:lnTo>
                  <a:close/>
                </a:path>
                <a:path w="13077825" h="3467734">
                  <a:moveTo>
                    <a:pt x="10842841" y="763231"/>
                  </a:moveTo>
                  <a:lnTo>
                    <a:pt x="10829658" y="703033"/>
                  </a:lnTo>
                  <a:lnTo>
                    <a:pt x="10822203" y="695667"/>
                  </a:lnTo>
                  <a:lnTo>
                    <a:pt x="10798327" y="672109"/>
                  </a:lnTo>
                  <a:lnTo>
                    <a:pt x="10796105" y="671436"/>
                  </a:lnTo>
                  <a:lnTo>
                    <a:pt x="10796105" y="761199"/>
                  </a:lnTo>
                  <a:lnTo>
                    <a:pt x="10791317" y="792594"/>
                  </a:lnTo>
                  <a:lnTo>
                    <a:pt x="10778325" y="814603"/>
                  </a:lnTo>
                  <a:lnTo>
                    <a:pt x="10759250" y="827570"/>
                  </a:lnTo>
                  <a:lnTo>
                    <a:pt x="10736161" y="831811"/>
                  </a:lnTo>
                  <a:lnTo>
                    <a:pt x="10682821" y="831811"/>
                  </a:lnTo>
                  <a:lnTo>
                    <a:pt x="10682821" y="695667"/>
                  </a:lnTo>
                  <a:lnTo>
                    <a:pt x="10733113" y="695667"/>
                  </a:lnTo>
                  <a:lnTo>
                    <a:pt x="10761815" y="700265"/>
                  </a:lnTo>
                  <a:lnTo>
                    <a:pt x="10781373" y="713384"/>
                  </a:lnTo>
                  <a:lnTo>
                    <a:pt x="10792549" y="734034"/>
                  </a:lnTo>
                  <a:lnTo>
                    <a:pt x="10796105" y="761199"/>
                  </a:lnTo>
                  <a:lnTo>
                    <a:pt x="10796105" y="671436"/>
                  </a:lnTo>
                  <a:lnTo>
                    <a:pt x="10761193" y="660717"/>
                  </a:lnTo>
                  <a:lnTo>
                    <a:pt x="10730573" y="659091"/>
                  </a:lnTo>
                  <a:lnTo>
                    <a:pt x="10638117" y="659091"/>
                  </a:lnTo>
                  <a:lnTo>
                    <a:pt x="10638117" y="1021803"/>
                  </a:lnTo>
                  <a:lnTo>
                    <a:pt x="10682821" y="1021803"/>
                  </a:lnTo>
                  <a:lnTo>
                    <a:pt x="10682821" y="868387"/>
                  </a:lnTo>
                  <a:lnTo>
                    <a:pt x="10738193" y="868387"/>
                  </a:lnTo>
                  <a:lnTo>
                    <a:pt x="10780484" y="861466"/>
                  </a:lnTo>
                  <a:lnTo>
                    <a:pt x="10813567" y="841146"/>
                  </a:lnTo>
                  <a:lnTo>
                    <a:pt x="10819676" y="831811"/>
                  </a:lnTo>
                  <a:lnTo>
                    <a:pt x="10835132" y="808164"/>
                  </a:lnTo>
                  <a:lnTo>
                    <a:pt x="10842841" y="763231"/>
                  </a:lnTo>
                  <a:close/>
                </a:path>
                <a:path w="13077825" h="3467734">
                  <a:moveTo>
                    <a:pt x="10843857" y="1438363"/>
                  </a:moveTo>
                  <a:lnTo>
                    <a:pt x="10842739" y="1411160"/>
                  </a:lnTo>
                  <a:lnTo>
                    <a:pt x="10836453" y="1388579"/>
                  </a:lnTo>
                  <a:lnTo>
                    <a:pt x="10834903" y="1382991"/>
                  </a:lnTo>
                  <a:lnTo>
                    <a:pt x="10813631" y="1360932"/>
                  </a:lnTo>
                  <a:lnTo>
                    <a:pt x="10772229" y="1352003"/>
                  </a:lnTo>
                  <a:lnTo>
                    <a:pt x="10752404" y="1354620"/>
                  </a:lnTo>
                  <a:lnTo>
                    <a:pt x="10733684" y="1362227"/>
                  </a:lnTo>
                  <a:lnTo>
                    <a:pt x="10717721" y="1374508"/>
                  </a:lnTo>
                  <a:lnTo>
                    <a:pt x="10706189" y="1391119"/>
                  </a:lnTo>
                  <a:lnTo>
                    <a:pt x="10705173" y="1391119"/>
                  </a:lnTo>
                  <a:lnTo>
                    <a:pt x="10705173" y="1359115"/>
                  </a:lnTo>
                  <a:lnTo>
                    <a:pt x="10664533" y="1359115"/>
                  </a:lnTo>
                  <a:lnTo>
                    <a:pt x="10664533" y="1631403"/>
                  </a:lnTo>
                  <a:lnTo>
                    <a:pt x="10707205" y="1631403"/>
                  </a:lnTo>
                  <a:lnTo>
                    <a:pt x="10707205" y="1443443"/>
                  </a:lnTo>
                  <a:lnTo>
                    <a:pt x="10712399" y="1418374"/>
                  </a:lnTo>
                  <a:lnTo>
                    <a:pt x="10725556" y="1401343"/>
                  </a:lnTo>
                  <a:lnTo>
                    <a:pt x="10742994" y="1391653"/>
                  </a:lnTo>
                  <a:lnTo>
                    <a:pt x="10746118" y="1391119"/>
                  </a:lnTo>
                  <a:lnTo>
                    <a:pt x="10761053" y="1388579"/>
                  </a:lnTo>
                  <a:lnTo>
                    <a:pt x="10783608" y="1394231"/>
                  </a:lnTo>
                  <a:lnTo>
                    <a:pt x="10795597" y="1408201"/>
                  </a:lnTo>
                  <a:lnTo>
                    <a:pt x="10800334" y="1426083"/>
                  </a:lnTo>
                  <a:lnTo>
                    <a:pt x="10801185" y="1443443"/>
                  </a:lnTo>
                  <a:lnTo>
                    <a:pt x="10801185" y="1631403"/>
                  </a:lnTo>
                  <a:lnTo>
                    <a:pt x="10843857" y="1631403"/>
                  </a:lnTo>
                  <a:lnTo>
                    <a:pt x="10843857" y="1438363"/>
                  </a:lnTo>
                  <a:close/>
                </a:path>
                <a:path w="13077825" h="3467734">
                  <a:moveTo>
                    <a:pt x="10845635" y="382231"/>
                  </a:moveTo>
                  <a:lnTo>
                    <a:pt x="10843603" y="383755"/>
                  </a:lnTo>
                  <a:lnTo>
                    <a:pt x="10841063" y="384771"/>
                  </a:lnTo>
                  <a:lnTo>
                    <a:pt x="10835475" y="384771"/>
                  </a:lnTo>
                  <a:lnTo>
                    <a:pt x="10827626" y="383006"/>
                  </a:lnTo>
                  <a:lnTo>
                    <a:pt x="10825340" y="380199"/>
                  </a:lnTo>
                  <a:lnTo>
                    <a:pt x="10823727" y="378231"/>
                  </a:lnTo>
                  <a:lnTo>
                    <a:pt x="10822407" y="371271"/>
                  </a:lnTo>
                  <a:lnTo>
                    <a:pt x="10822267" y="263867"/>
                  </a:lnTo>
                  <a:lnTo>
                    <a:pt x="10822267" y="211035"/>
                  </a:lnTo>
                  <a:lnTo>
                    <a:pt x="10820972" y="186817"/>
                  </a:lnTo>
                  <a:lnTo>
                    <a:pt x="10813720" y="166331"/>
                  </a:lnTo>
                  <a:lnTo>
                    <a:pt x="10811916" y="161251"/>
                  </a:lnTo>
                  <a:lnTo>
                    <a:pt x="10787342" y="141033"/>
                  </a:lnTo>
                  <a:lnTo>
                    <a:pt x="10739463" y="132803"/>
                  </a:lnTo>
                  <a:lnTo>
                    <a:pt x="10697743" y="138137"/>
                  </a:lnTo>
                  <a:lnTo>
                    <a:pt x="10669359" y="154457"/>
                  </a:lnTo>
                  <a:lnTo>
                    <a:pt x="10653166" y="182308"/>
                  </a:lnTo>
                  <a:lnTo>
                    <a:pt x="10648023" y="222211"/>
                  </a:lnTo>
                  <a:lnTo>
                    <a:pt x="10690695" y="222211"/>
                  </a:lnTo>
                  <a:lnTo>
                    <a:pt x="10690695" y="219671"/>
                  </a:lnTo>
                  <a:lnTo>
                    <a:pt x="10691432" y="207060"/>
                  </a:lnTo>
                  <a:lnTo>
                    <a:pt x="10696537" y="189191"/>
                  </a:lnTo>
                  <a:lnTo>
                    <a:pt x="10710418" y="173240"/>
                  </a:lnTo>
                  <a:lnTo>
                    <a:pt x="10737431" y="166331"/>
                  </a:lnTo>
                  <a:lnTo>
                    <a:pt x="10756265" y="168960"/>
                  </a:lnTo>
                  <a:lnTo>
                    <a:pt x="10769943" y="176682"/>
                  </a:lnTo>
                  <a:lnTo>
                    <a:pt x="10778300" y="189268"/>
                  </a:lnTo>
                  <a:lnTo>
                    <a:pt x="10781119" y="206463"/>
                  </a:lnTo>
                  <a:lnTo>
                    <a:pt x="10780713" y="220967"/>
                  </a:lnTo>
                  <a:lnTo>
                    <a:pt x="10779595" y="224663"/>
                  </a:lnTo>
                  <a:lnTo>
                    <a:pt x="10779595" y="263867"/>
                  </a:lnTo>
                  <a:lnTo>
                    <a:pt x="10779595" y="333971"/>
                  </a:lnTo>
                  <a:lnTo>
                    <a:pt x="10775023" y="354076"/>
                  </a:lnTo>
                  <a:lnTo>
                    <a:pt x="10762831" y="370547"/>
                  </a:lnTo>
                  <a:lnTo>
                    <a:pt x="10745305" y="381698"/>
                  </a:lnTo>
                  <a:lnTo>
                    <a:pt x="10724731" y="385787"/>
                  </a:lnTo>
                  <a:lnTo>
                    <a:pt x="10706481" y="382422"/>
                  </a:lnTo>
                  <a:lnTo>
                    <a:pt x="10694568" y="372897"/>
                  </a:lnTo>
                  <a:lnTo>
                    <a:pt x="10688091" y="358140"/>
                  </a:lnTo>
                  <a:lnTo>
                    <a:pt x="10686123" y="339051"/>
                  </a:lnTo>
                  <a:lnTo>
                    <a:pt x="10687456" y="323456"/>
                  </a:lnTo>
                  <a:lnTo>
                    <a:pt x="10724096" y="287870"/>
                  </a:lnTo>
                  <a:lnTo>
                    <a:pt x="10744225" y="281393"/>
                  </a:lnTo>
                  <a:lnTo>
                    <a:pt x="10763885" y="274154"/>
                  </a:lnTo>
                  <a:lnTo>
                    <a:pt x="10779595" y="263867"/>
                  </a:lnTo>
                  <a:lnTo>
                    <a:pt x="10779595" y="224663"/>
                  </a:lnTo>
                  <a:lnTo>
                    <a:pt x="10777436" y="231800"/>
                  </a:lnTo>
                  <a:lnTo>
                    <a:pt x="10768267" y="240258"/>
                  </a:lnTo>
                  <a:lnTo>
                    <a:pt x="10750131" y="247611"/>
                  </a:lnTo>
                  <a:lnTo>
                    <a:pt x="10692727" y="264883"/>
                  </a:lnTo>
                  <a:lnTo>
                    <a:pt x="10669930" y="275704"/>
                  </a:lnTo>
                  <a:lnTo>
                    <a:pt x="10653928" y="291998"/>
                  </a:lnTo>
                  <a:lnTo>
                    <a:pt x="10644505" y="313537"/>
                  </a:lnTo>
                  <a:lnTo>
                    <a:pt x="10641419" y="340067"/>
                  </a:lnTo>
                  <a:lnTo>
                    <a:pt x="10645864" y="373024"/>
                  </a:lnTo>
                  <a:lnTo>
                    <a:pt x="10659453" y="397979"/>
                  </a:lnTo>
                  <a:lnTo>
                    <a:pt x="10682567" y="413791"/>
                  </a:lnTo>
                  <a:lnTo>
                    <a:pt x="10715587" y="419315"/>
                  </a:lnTo>
                  <a:lnTo>
                    <a:pt x="10734827" y="416636"/>
                  </a:lnTo>
                  <a:lnTo>
                    <a:pt x="10752925" y="408901"/>
                  </a:lnTo>
                  <a:lnTo>
                    <a:pt x="10768736" y="396608"/>
                  </a:lnTo>
                  <a:lnTo>
                    <a:pt x="10776903" y="385787"/>
                  </a:lnTo>
                  <a:lnTo>
                    <a:pt x="10781119" y="380199"/>
                  </a:lnTo>
                  <a:lnTo>
                    <a:pt x="10782135" y="380199"/>
                  </a:lnTo>
                  <a:lnTo>
                    <a:pt x="10786593" y="400469"/>
                  </a:lnTo>
                  <a:lnTo>
                    <a:pt x="10796105" y="410870"/>
                  </a:lnTo>
                  <a:lnTo>
                    <a:pt x="10808284" y="414705"/>
                  </a:lnTo>
                  <a:lnTo>
                    <a:pt x="10820743" y="415251"/>
                  </a:lnTo>
                  <a:lnTo>
                    <a:pt x="10831411" y="415251"/>
                  </a:lnTo>
                  <a:lnTo>
                    <a:pt x="10842079" y="413219"/>
                  </a:lnTo>
                  <a:lnTo>
                    <a:pt x="10845635" y="412711"/>
                  </a:lnTo>
                  <a:lnTo>
                    <a:pt x="10845635" y="384771"/>
                  </a:lnTo>
                  <a:lnTo>
                    <a:pt x="10845635" y="382231"/>
                  </a:lnTo>
                  <a:close/>
                </a:path>
                <a:path w="13077825" h="3467734">
                  <a:moveTo>
                    <a:pt x="10852252" y="3460204"/>
                  </a:moveTo>
                  <a:lnTo>
                    <a:pt x="10825467" y="3360636"/>
                  </a:lnTo>
                  <a:lnTo>
                    <a:pt x="10815638" y="3324060"/>
                  </a:lnTo>
                  <a:lnTo>
                    <a:pt x="10770464" y="3156077"/>
                  </a:lnTo>
                  <a:lnTo>
                    <a:pt x="10770464" y="3324060"/>
                  </a:lnTo>
                  <a:lnTo>
                    <a:pt x="10672928" y="3324060"/>
                  </a:lnTo>
                  <a:lnTo>
                    <a:pt x="10723220" y="3148800"/>
                  </a:lnTo>
                  <a:lnTo>
                    <a:pt x="10724236" y="3148800"/>
                  </a:lnTo>
                  <a:lnTo>
                    <a:pt x="10770464" y="3324060"/>
                  </a:lnTo>
                  <a:lnTo>
                    <a:pt x="10770464" y="3156077"/>
                  </a:lnTo>
                  <a:lnTo>
                    <a:pt x="10768508" y="3148800"/>
                  </a:lnTo>
                  <a:lnTo>
                    <a:pt x="10754716" y="3097492"/>
                  </a:lnTo>
                  <a:lnTo>
                    <a:pt x="10694772" y="3097492"/>
                  </a:lnTo>
                  <a:lnTo>
                    <a:pt x="10590124" y="3460204"/>
                  </a:lnTo>
                  <a:lnTo>
                    <a:pt x="10636860" y="3460204"/>
                  </a:lnTo>
                  <a:lnTo>
                    <a:pt x="10663784" y="3360636"/>
                  </a:lnTo>
                  <a:lnTo>
                    <a:pt x="10779608" y="3360636"/>
                  </a:lnTo>
                  <a:lnTo>
                    <a:pt x="10805516" y="3460204"/>
                  </a:lnTo>
                  <a:lnTo>
                    <a:pt x="10852252" y="3460204"/>
                  </a:lnTo>
                  <a:close/>
                </a:path>
                <a:path w="13077825" h="3467734">
                  <a:moveTo>
                    <a:pt x="10900245" y="2487892"/>
                  </a:moveTo>
                  <a:lnTo>
                    <a:pt x="10860113" y="2487892"/>
                  </a:lnTo>
                  <a:lnTo>
                    <a:pt x="10860113" y="2714460"/>
                  </a:lnTo>
                  <a:lnTo>
                    <a:pt x="10858119" y="2757487"/>
                  </a:lnTo>
                  <a:lnTo>
                    <a:pt x="10850207" y="2791231"/>
                  </a:lnTo>
                  <a:lnTo>
                    <a:pt x="10833545" y="2813266"/>
                  </a:lnTo>
                  <a:lnTo>
                    <a:pt x="10805249" y="2821140"/>
                  </a:lnTo>
                  <a:lnTo>
                    <a:pt x="10780967" y="2813621"/>
                  </a:lnTo>
                  <a:lnTo>
                    <a:pt x="10765688" y="2792184"/>
                  </a:lnTo>
                  <a:lnTo>
                    <a:pt x="10757738" y="2758567"/>
                  </a:lnTo>
                  <a:lnTo>
                    <a:pt x="10755465" y="2714460"/>
                  </a:lnTo>
                  <a:lnTo>
                    <a:pt x="10757738" y="2670365"/>
                  </a:lnTo>
                  <a:lnTo>
                    <a:pt x="10765688" y="2636736"/>
                  </a:lnTo>
                  <a:lnTo>
                    <a:pt x="10780967" y="2615311"/>
                  </a:lnTo>
                  <a:lnTo>
                    <a:pt x="10805249" y="2607780"/>
                  </a:lnTo>
                  <a:lnTo>
                    <a:pt x="10833329" y="2617025"/>
                  </a:lnTo>
                  <a:lnTo>
                    <a:pt x="10850016" y="2641308"/>
                  </a:lnTo>
                  <a:lnTo>
                    <a:pt x="10858043" y="2675509"/>
                  </a:lnTo>
                  <a:lnTo>
                    <a:pt x="10860113" y="2714460"/>
                  </a:lnTo>
                  <a:lnTo>
                    <a:pt x="10860113" y="2487892"/>
                  </a:lnTo>
                  <a:lnTo>
                    <a:pt x="10857573" y="2487892"/>
                  </a:lnTo>
                  <a:lnTo>
                    <a:pt x="10857573" y="2609304"/>
                  </a:lnTo>
                  <a:lnTo>
                    <a:pt x="10856557" y="2609304"/>
                  </a:lnTo>
                  <a:lnTo>
                    <a:pt x="10855604" y="2607780"/>
                  </a:lnTo>
                  <a:lnTo>
                    <a:pt x="10846549" y="2593276"/>
                  </a:lnTo>
                  <a:lnTo>
                    <a:pt x="10832109" y="2581300"/>
                  </a:lnTo>
                  <a:lnTo>
                    <a:pt x="10814914" y="2573807"/>
                  </a:lnTo>
                  <a:lnTo>
                    <a:pt x="10796613" y="2571204"/>
                  </a:lnTo>
                  <a:lnTo>
                    <a:pt x="10750626" y="2585593"/>
                  </a:lnTo>
                  <a:lnTo>
                    <a:pt x="10724731" y="2621496"/>
                  </a:lnTo>
                  <a:lnTo>
                    <a:pt x="10713314" y="2668079"/>
                  </a:lnTo>
                  <a:lnTo>
                    <a:pt x="10710761" y="2714460"/>
                  </a:lnTo>
                  <a:lnTo>
                    <a:pt x="10715574" y="2772854"/>
                  </a:lnTo>
                  <a:lnTo>
                    <a:pt x="10731017" y="2818092"/>
                  </a:lnTo>
                  <a:lnTo>
                    <a:pt x="10758551" y="2847340"/>
                  </a:lnTo>
                  <a:lnTo>
                    <a:pt x="10799661" y="2857716"/>
                  </a:lnTo>
                  <a:lnTo>
                    <a:pt x="10820514" y="2854223"/>
                  </a:lnTo>
                  <a:lnTo>
                    <a:pt x="10838078" y="2845016"/>
                  </a:lnTo>
                  <a:lnTo>
                    <a:pt x="10851172" y="2831998"/>
                  </a:lnTo>
                  <a:lnTo>
                    <a:pt x="10856570" y="2821140"/>
                  </a:lnTo>
                  <a:lnTo>
                    <a:pt x="10858589" y="2817076"/>
                  </a:lnTo>
                  <a:lnTo>
                    <a:pt x="10859605" y="2817076"/>
                  </a:lnTo>
                  <a:lnTo>
                    <a:pt x="10859605" y="2850604"/>
                  </a:lnTo>
                  <a:lnTo>
                    <a:pt x="10900245" y="2850604"/>
                  </a:lnTo>
                  <a:lnTo>
                    <a:pt x="10900245" y="2817076"/>
                  </a:lnTo>
                  <a:lnTo>
                    <a:pt x="10900245" y="2609304"/>
                  </a:lnTo>
                  <a:lnTo>
                    <a:pt x="10900245" y="2487892"/>
                  </a:lnTo>
                  <a:close/>
                </a:path>
                <a:path w="13077825" h="3467734">
                  <a:moveTo>
                    <a:pt x="10925378" y="139915"/>
                  </a:moveTo>
                  <a:lnTo>
                    <a:pt x="10882706" y="139915"/>
                  </a:lnTo>
                  <a:lnTo>
                    <a:pt x="10882706" y="412203"/>
                  </a:lnTo>
                  <a:lnTo>
                    <a:pt x="10925378" y="412203"/>
                  </a:lnTo>
                  <a:lnTo>
                    <a:pt x="10925378" y="139915"/>
                  </a:lnTo>
                  <a:close/>
                </a:path>
                <a:path w="13077825" h="3467734">
                  <a:moveTo>
                    <a:pt x="10925378" y="49491"/>
                  </a:moveTo>
                  <a:lnTo>
                    <a:pt x="10882706" y="49491"/>
                  </a:lnTo>
                  <a:lnTo>
                    <a:pt x="10882706" y="98259"/>
                  </a:lnTo>
                  <a:lnTo>
                    <a:pt x="10925378" y="98259"/>
                  </a:lnTo>
                  <a:lnTo>
                    <a:pt x="10925378" y="49491"/>
                  </a:lnTo>
                  <a:close/>
                </a:path>
                <a:path w="13077825" h="3467734">
                  <a:moveTo>
                    <a:pt x="10929709" y="2162772"/>
                  </a:moveTo>
                  <a:lnTo>
                    <a:pt x="10908627" y="2108035"/>
                  </a:lnTo>
                  <a:lnTo>
                    <a:pt x="10863161" y="2086063"/>
                  </a:lnTo>
                  <a:lnTo>
                    <a:pt x="10838536" y="2078443"/>
                  </a:lnTo>
                  <a:lnTo>
                    <a:pt x="10817060" y="2069617"/>
                  </a:lnTo>
                  <a:lnTo>
                    <a:pt x="10801871" y="2056701"/>
                  </a:lnTo>
                  <a:lnTo>
                    <a:pt x="10796105" y="2036787"/>
                  </a:lnTo>
                  <a:lnTo>
                    <a:pt x="10801083" y="2014207"/>
                  </a:lnTo>
                  <a:lnTo>
                    <a:pt x="10813059" y="2001672"/>
                  </a:lnTo>
                  <a:lnTo>
                    <a:pt x="10827601" y="1996287"/>
                  </a:lnTo>
                  <a:lnTo>
                    <a:pt x="10840301" y="1995131"/>
                  </a:lnTo>
                  <a:lnTo>
                    <a:pt x="10859643" y="1998611"/>
                  </a:lnTo>
                  <a:lnTo>
                    <a:pt x="10871987" y="2008847"/>
                  </a:lnTo>
                  <a:lnTo>
                    <a:pt x="10878515" y="2025573"/>
                  </a:lnTo>
                  <a:lnTo>
                    <a:pt x="10880433" y="2048471"/>
                  </a:lnTo>
                  <a:lnTo>
                    <a:pt x="10923105" y="2048471"/>
                  </a:lnTo>
                  <a:lnTo>
                    <a:pt x="10921314" y="2021395"/>
                  </a:lnTo>
                  <a:lnTo>
                    <a:pt x="10912145" y="1995131"/>
                  </a:lnTo>
                  <a:lnTo>
                    <a:pt x="10911421" y="1993036"/>
                  </a:lnTo>
                  <a:lnTo>
                    <a:pt x="10886669" y="1970684"/>
                  </a:lnTo>
                  <a:lnTo>
                    <a:pt x="10840301" y="1961603"/>
                  </a:lnTo>
                  <a:lnTo>
                    <a:pt x="10806798" y="1966214"/>
                  </a:lnTo>
                  <a:lnTo>
                    <a:pt x="10779150" y="1980145"/>
                  </a:lnTo>
                  <a:lnTo>
                    <a:pt x="10760354" y="2003615"/>
                  </a:lnTo>
                  <a:lnTo>
                    <a:pt x="10753433" y="2036787"/>
                  </a:lnTo>
                  <a:lnTo>
                    <a:pt x="10759262" y="2070862"/>
                  </a:lnTo>
                  <a:lnTo>
                    <a:pt x="10774578" y="2092159"/>
                  </a:lnTo>
                  <a:lnTo>
                    <a:pt x="10796080" y="2105088"/>
                  </a:lnTo>
                  <a:lnTo>
                    <a:pt x="10820489" y="2114004"/>
                  </a:lnTo>
                  <a:lnTo>
                    <a:pt x="10844606" y="2122017"/>
                  </a:lnTo>
                  <a:lnTo>
                    <a:pt x="10865955" y="2131974"/>
                  </a:lnTo>
                  <a:lnTo>
                    <a:pt x="10881208" y="2146795"/>
                  </a:lnTo>
                  <a:lnTo>
                    <a:pt x="10887037" y="2169376"/>
                  </a:lnTo>
                  <a:lnTo>
                    <a:pt x="10881893" y="2192731"/>
                  </a:lnTo>
                  <a:lnTo>
                    <a:pt x="10869574" y="2206460"/>
                  </a:lnTo>
                  <a:lnTo>
                    <a:pt x="10854677" y="2212962"/>
                  </a:lnTo>
                  <a:lnTo>
                    <a:pt x="10841825" y="2214588"/>
                  </a:lnTo>
                  <a:lnTo>
                    <a:pt x="10816095" y="2209393"/>
                  </a:lnTo>
                  <a:lnTo>
                    <a:pt x="10800613" y="2195474"/>
                  </a:lnTo>
                  <a:lnTo>
                    <a:pt x="10793032" y="2175370"/>
                  </a:lnTo>
                  <a:lnTo>
                    <a:pt x="10791025" y="2151596"/>
                  </a:lnTo>
                  <a:lnTo>
                    <a:pt x="10748353" y="2151596"/>
                  </a:lnTo>
                  <a:lnTo>
                    <a:pt x="10749953" y="2178469"/>
                  </a:lnTo>
                  <a:lnTo>
                    <a:pt x="10760418" y="2210333"/>
                  </a:lnTo>
                  <a:lnTo>
                    <a:pt x="10788218" y="2236965"/>
                  </a:lnTo>
                  <a:lnTo>
                    <a:pt x="10841825" y="2248116"/>
                  </a:lnTo>
                  <a:lnTo>
                    <a:pt x="10876991" y="2242782"/>
                  </a:lnTo>
                  <a:lnTo>
                    <a:pt x="10904817" y="2226780"/>
                  </a:lnTo>
                  <a:lnTo>
                    <a:pt x="10913186" y="2214588"/>
                  </a:lnTo>
                  <a:lnTo>
                    <a:pt x="10923118" y="2200110"/>
                  </a:lnTo>
                  <a:lnTo>
                    <a:pt x="10929709" y="2162772"/>
                  </a:lnTo>
                  <a:close/>
                </a:path>
                <a:path w="13077825" h="3467734">
                  <a:moveTo>
                    <a:pt x="10997540" y="3183852"/>
                  </a:moveTo>
                  <a:lnTo>
                    <a:pt x="10993476" y="3181820"/>
                  </a:lnTo>
                  <a:lnTo>
                    <a:pt x="10987380" y="3180804"/>
                  </a:lnTo>
                  <a:lnTo>
                    <a:pt x="10978744" y="3180804"/>
                  </a:lnTo>
                  <a:lnTo>
                    <a:pt x="10958170" y="3184626"/>
                  </a:lnTo>
                  <a:lnTo>
                    <a:pt x="10942231" y="3194964"/>
                  </a:lnTo>
                  <a:lnTo>
                    <a:pt x="10929811" y="3210166"/>
                  </a:lnTo>
                  <a:lnTo>
                    <a:pt x="10919816" y="3228556"/>
                  </a:lnTo>
                  <a:lnTo>
                    <a:pt x="10918800" y="3228556"/>
                  </a:lnTo>
                  <a:lnTo>
                    <a:pt x="10918800" y="3187916"/>
                  </a:lnTo>
                  <a:lnTo>
                    <a:pt x="10876128" y="3187916"/>
                  </a:lnTo>
                  <a:lnTo>
                    <a:pt x="10876128" y="3460204"/>
                  </a:lnTo>
                  <a:lnTo>
                    <a:pt x="10918800" y="3460204"/>
                  </a:lnTo>
                  <a:lnTo>
                    <a:pt x="10918800" y="3287992"/>
                  </a:lnTo>
                  <a:lnTo>
                    <a:pt x="10924527" y="3259061"/>
                  </a:lnTo>
                  <a:lnTo>
                    <a:pt x="10938739" y="3238970"/>
                  </a:lnTo>
                  <a:lnTo>
                    <a:pt x="10954944" y="3228556"/>
                  </a:lnTo>
                  <a:lnTo>
                    <a:pt x="10956938" y="3227273"/>
                  </a:lnTo>
                  <a:lnTo>
                    <a:pt x="10974680" y="3223476"/>
                  </a:lnTo>
                  <a:lnTo>
                    <a:pt x="10988396" y="3223476"/>
                  </a:lnTo>
                  <a:lnTo>
                    <a:pt x="10993476" y="3225000"/>
                  </a:lnTo>
                  <a:lnTo>
                    <a:pt x="10997540" y="3225508"/>
                  </a:lnTo>
                  <a:lnTo>
                    <a:pt x="10997540" y="3223476"/>
                  </a:lnTo>
                  <a:lnTo>
                    <a:pt x="10997540" y="3183852"/>
                  </a:lnTo>
                  <a:close/>
                </a:path>
                <a:path w="13077825" h="3467734">
                  <a:moveTo>
                    <a:pt x="11001337" y="2578316"/>
                  </a:moveTo>
                  <a:lnTo>
                    <a:pt x="10958665" y="2578316"/>
                  </a:lnTo>
                  <a:lnTo>
                    <a:pt x="10958665" y="2850604"/>
                  </a:lnTo>
                  <a:lnTo>
                    <a:pt x="11001337" y="2850604"/>
                  </a:lnTo>
                  <a:lnTo>
                    <a:pt x="11001337" y="2578316"/>
                  </a:lnTo>
                  <a:close/>
                </a:path>
                <a:path w="13077825" h="3467734">
                  <a:moveTo>
                    <a:pt x="11001337" y="2487892"/>
                  </a:moveTo>
                  <a:lnTo>
                    <a:pt x="10958665" y="2487892"/>
                  </a:lnTo>
                  <a:lnTo>
                    <a:pt x="10958665" y="2536660"/>
                  </a:lnTo>
                  <a:lnTo>
                    <a:pt x="11001337" y="2536660"/>
                  </a:lnTo>
                  <a:lnTo>
                    <a:pt x="11001337" y="2487892"/>
                  </a:lnTo>
                  <a:close/>
                </a:path>
                <a:path w="13077825" h="3467734">
                  <a:moveTo>
                    <a:pt x="11002353" y="1359115"/>
                  </a:moveTo>
                  <a:lnTo>
                    <a:pt x="10955109" y="1359115"/>
                  </a:lnTo>
                  <a:lnTo>
                    <a:pt x="10955109" y="1279867"/>
                  </a:lnTo>
                  <a:lnTo>
                    <a:pt x="10912437" y="1279867"/>
                  </a:lnTo>
                  <a:lnTo>
                    <a:pt x="10912437" y="1359115"/>
                  </a:lnTo>
                  <a:lnTo>
                    <a:pt x="10872813" y="1359115"/>
                  </a:lnTo>
                  <a:lnTo>
                    <a:pt x="10872813" y="1392643"/>
                  </a:lnTo>
                  <a:lnTo>
                    <a:pt x="10912437" y="1392643"/>
                  </a:lnTo>
                  <a:lnTo>
                    <a:pt x="10912513" y="1581378"/>
                  </a:lnTo>
                  <a:lnTo>
                    <a:pt x="10914723" y="1604022"/>
                  </a:lnTo>
                  <a:lnTo>
                    <a:pt x="10923105" y="1620862"/>
                  </a:lnTo>
                  <a:lnTo>
                    <a:pt x="10939869" y="1631048"/>
                  </a:lnTo>
                  <a:lnTo>
                    <a:pt x="10967301" y="1634451"/>
                  </a:lnTo>
                  <a:lnTo>
                    <a:pt x="10979404" y="1634197"/>
                  </a:lnTo>
                  <a:lnTo>
                    <a:pt x="10989145" y="1633499"/>
                  </a:lnTo>
                  <a:lnTo>
                    <a:pt x="10996587" y="1632521"/>
                  </a:lnTo>
                  <a:lnTo>
                    <a:pt x="11001845" y="1631403"/>
                  </a:lnTo>
                  <a:lnTo>
                    <a:pt x="11001845" y="1597875"/>
                  </a:lnTo>
                  <a:lnTo>
                    <a:pt x="11001845" y="1596351"/>
                  </a:lnTo>
                  <a:lnTo>
                    <a:pt x="10997273" y="1596859"/>
                  </a:lnTo>
                  <a:lnTo>
                    <a:pt x="10992701" y="1597875"/>
                  </a:lnTo>
                  <a:lnTo>
                    <a:pt x="10983049" y="1597875"/>
                  </a:lnTo>
                  <a:lnTo>
                    <a:pt x="10969244" y="1596186"/>
                  </a:lnTo>
                  <a:lnTo>
                    <a:pt x="10960697" y="1590827"/>
                  </a:lnTo>
                  <a:lnTo>
                    <a:pt x="10956328" y="1581378"/>
                  </a:lnTo>
                  <a:lnTo>
                    <a:pt x="10955109" y="1567395"/>
                  </a:lnTo>
                  <a:lnTo>
                    <a:pt x="10955109" y="1392643"/>
                  </a:lnTo>
                  <a:lnTo>
                    <a:pt x="11002353" y="1392643"/>
                  </a:lnTo>
                  <a:lnTo>
                    <a:pt x="11002353" y="1359115"/>
                  </a:lnTo>
                  <a:close/>
                </a:path>
                <a:path w="13077825" h="3467734">
                  <a:moveTo>
                    <a:pt x="11002353" y="745451"/>
                  </a:moveTo>
                  <a:lnTo>
                    <a:pt x="10998289" y="743419"/>
                  </a:lnTo>
                  <a:lnTo>
                    <a:pt x="10992193" y="742403"/>
                  </a:lnTo>
                  <a:lnTo>
                    <a:pt x="10983557" y="742403"/>
                  </a:lnTo>
                  <a:lnTo>
                    <a:pt x="10962996" y="746226"/>
                  </a:lnTo>
                  <a:lnTo>
                    <a:pt x="10947044" y="756564"/>
                  </a:lnTo>
                  <a:lnTo>
                    <a:pt x="10934624" y="771766"/>
                  </a:lnTo>
                  <a:lnTo>
                    <a:pt x="10924629" y="790155"/>
                  </a:lnTo>
                  <a:lnTo>
                    <a:pt x="10923613" y="790155"/>
                  </a:lnTo>
                  <a:lnTo>
                    <a:pt x="10923613" y="749515"/>
                  </a:lnTo>
                  <a:lnTo>
                    <a:pt x="10880941" y="749515"/>
                  </a:lnTo>
                  <a:lnTo>
                    <a:pt x="10880941" y="1021803"/>
                  </a:lnTo>
                  <a:lnTo>
                    <a:pt x="10923613" y="1021803"/>
                  </a:lnTo>
                  <a:lnTo>
                    <a:pt x="10923613" y="849591"/>
                  </a:lnTo>
                  <a:lnTo>
                    <a:pt x="10929353" y="820661"/>
                  </a:lnTo>
                  <a:lnTo>
                    <a:pt x="10943552" y="800569"/>
                  </a:lnTo>
                  <a:lnTo>
                    <a:pt x="10959757" y="790155"/>
                  </a:lnTo>
                  <a:lnTo>
                    <a:pt x="10961764" y="788873"/>
                  </a:lnTo>
                  <a:lnTo>
                    <a:pt x="10979493" y="785075"/>
                  </a:lnTo>
                  <a:lnTo>
                    <a:pt x="10993209" y="785075"/>
                  </a:lnTo>
                  <a:lnTo>
                    <a:pt x="10998289" y="786599"/>
                  </a:lnTo>
                  <a:lnTo>
                    <a:pt x="11002353" y="787107"/>
                  </a:lnTo>
                  <a:lnTo>
                    <a:pt x="11002353" y="785075"/>
                  </a:lnTo>
                  <a:lnTo>
                    <a:pt x="11002353" y="745451"/>
                  </a:lnTo>
                  <a:close/>
                </a:path>
                <a:path w="13077825" h="3467734">
                  <a:moveTo>
                    <a:pt x="11076521" y="1359115"/>
                  </a:moveTo>
                  <a:lnTo>
                    <a:pt x="11033849" y="1359115"/>
                  </a:lnTo>
                  <a:lnTo>
                    <a:pt x="11033849" y="1631403"/>
                  </a:lnTo>
                  <a:lnTo>
                    <a:pt x="11076521" y="1631403"/>
                  </a:lnTo>
                  <a:lnTo>
                    <a:pt x="11076521" y="1359115"/>
                  </a:lnTo>
                  <a:close/>
                </a:path>
                <a:path w="13077825" h="3467734">
                  <a:moveTo>
                    <a:pt x="11076521" y="1268691"/>
                  </a:moveTo>
                  <a:lnTo>
                    <a:pt x="11033849" y="1268691"/>
                  </a:lnTo>
                  <a:lnTo>
                    <a:pt x="11033849" y="1317459"/>
                  </a:lnTo>
                  <a:lnTo>
                    <a:pt x="11076521" y="1317459"/>
                  </a:lnTo>
                  <a:lnTo>
                    <a:pt x="11076521" y="1268691"/>
                  </a:lnTo>
                  <a:close/>
                </a:path>
                <a:path w="13077825" h="3467734">
                  <a:moveTo>
                    <a:pt x="11105210" y="135851"/>
                  </a:moveTo>
                  <a:lnTo>
                    <a:pt x="11101146" y="133819"/>
                  </a:lnTo>
                  <a:lnTo>
                    <a:pt x="11095050" y="132803"/>
                  </a:lnTo>
                  <a:lnTo>
                    <a:pt x="11086414" y="132803"/>
                  </a:lnTo>
                  <a:lnTo>
                    <a:pt x="11065853" y="136626"/>
                  </a:lnTo>
                  <a:lnTo>
                    <a:pt x="11049902" y="146964"/>
                  </a:lnTo>
                  <a:lnTo>
                    <a:pt x="11037481" y="162166"/>
                  </a:lnTo>
                  <a:lnTo>
                    <a:pt x="11027486" y="180555"/>
                  </a:lnTo>
                  <a:lnTo>
                    <a:pt x="11026470" y="180555"/>
                  </a:lnTo>
                  <a:lnTo>
                    <a:pt x="11026470" y="139915"/>
                  </a:lnTo>
                  <a:lnTo>
                    <a:pt x="10983798" y="139915"/>
                  </a:lnTo>
                  <a:lnTo>
                    <a:pt x="10983798" y="412203"/>
                  </a:lnTo>
                  <a:lnTo>
                    <a:pt x="11026470" y="412203"/>
                  </a:lnTo>
                  <a:lnTo>
                    <a:pt x="11026470" y="239991"/>
                  </a:lnTo>
                  <a:lnTo>
                    <a:pt x="11032198" y="211061"/>
                  </a:lnTo>
                  <a:lnTo>
                    <a:pt x="11046409" y="190969"/>
                  </a:lnTo>
                  <a:lnTo>
                    <a:pt x="11062614" y="180555"/>
                  </a:lnTo>
                  <a:lnTo>
                    <a:pt x="11064621" y="179273"/>
                  </a:lnTo>
                  <a:lnTo>
                    <a:pt x="11082350" y="175475"/>
                  </a:lnTo>
                  <a:lnTo>
                    <a:pt x="11096066" y="175475"/>
                  </a:lnTo>
                  <a:lnTo>
                    <a:pt x="11101146" y="176999"/>
                  </a:lnTo>
                  <a:lnTo>
                    <a:pt x="11105210" y="177507"/>
                  </a:lnTo>
                  <a:lnTo>
                    <a:pt x="11105210" y="175475"/>
                  </a:lnTo>
                  <a:lnTo>
                    <a:pt x="11105210" y="135851"/>
                  </a:lnTo>
                  <a:close/>
                </a:path>
                <a:path w="13077825" h="3467734">
                  <a:moveTo>
                    <a:pt x="11149165" y="2092667"/>
                  </a:moveTo>
                  <a:lnTo>
                    <a:pt x="11148263" y="2076411"/>
                  </a:lnTo>
                  <a:lnTo>
                    <a:pt x="11146676" y="2047328"/>
                  </a:lnTo>
                  <a:lnTo>
                    <a:pt x="11134941" y="2005037"/>
                  </a:lnTo>
                  <a:lnTo>
                    <a:pt x="11126267" y="1995131"/>
                  </a:lnTo>
                  <a:lnTo>
                    <a:pt x="11107585" y="1973795"/>
                  </a:lnTo>
                  <a:lnTo>
                    <a:pt x="11104461" y="1973033"/>
                  </a:lnTo>
                  <a:lnTo>
                    <a:pt x="11104461" y="2061679"/>
                  </a:lnTo>
                  <a:lnTo>
                    <a:pt x="11104461" y="2076411"/>
                  </a:lnTo>
                  <a:lnTo>
                    <a:pt x="11007433" y="2076411"/>
                  </a:lnTo>
                  <a:lnTo>
                    <a:pt x="11007433" y="2066251"/>
                  </a:lnTo>
                  <a:lnTo>
                    <a:pt x="11008919" y="2048281"/>
                  </a:lnTo>
                  <a:lnTo>
                    <a:pt x="11015561" y="2024595"/>
                  </a:lnTo>
                  <a:lnTo>
                    <a:pt x="11030572" y="2003958"/>
                  </a:lnTo>
                  <a:lnTo>
                    <a:pt x="11057217" y="1995131"/>
                  </a:lnTo>
                  <a:lnTo>
                    <a:pt x="11080674" y="2001253"/>
                  </a:lnTo>
                  <a:lnTo>
                    <a:pt x="11095126" y="2016975"/>
                  </a:lnTo>
                  <a:lnTo>
                    <a:pt x="11102429" y="2038426"/>
                  </a:lnTo>
                  <a:lnTo>
                    <a:pt x="11104461" y="2061679"/>
                  </a:lnTo>
                  <a:lnTo>
                    <a:pt x="11104461" y="1973033"/>
                  </a:lnTo>
                  <a:lnTo>
                    <a:pt x="11058233" y="1961603"/>
                  </a:lnTo>
                  <a:lnTo>
                    <a:pt x="11015955" y="1970392"/>
                  </a:lnTo>
                  <a:lnTo>
                    <a:pt x="10987862" y="1993823"/>
                  </a:lnTo>
                  <a:lnTo>
                    <a:pt x="10971213" y="2027555"/>
                  </a:lnTo>
                  <a:lnTo>
                    <a:pt x="10963250" y="2067204"/>
                  </a:lnTo>
                  <a:lnTo>
                    <a:pt x="10961205" y="2108416"/>
                  </a:lnTo>
                  <a:lnTo>
                    <a:pt x="10966539" y="2169896"/>
                  </a:lnTo>
                  <a:lnTo>
                    <a:pt x="10983303" y="2213508"/>
                  </a:lnTo>
                  <a:lnTo>
                    <a:pt x="11012640" y="2239505"/>
                  </a:lnTo>
                  <a:lnTo>
                    <a:pt x="11055693" y="2248116"/>
                  </a:lnTo>
                  <a:lnTo>
                    <a:pt x="11101476" y="2237105"/>
                  </a:lnTo>
                  <a:lnTo>
                    <a:pt x="11125314" y="2214588"/>
                  </a:lnTo>
                  <a:lnTo>
                    <a:pt x="11129416" y="2210714"/>
                  </a:lnTo>
                  <a:lnTo>
                    <a:pt x="11143348" y="2178901"/>
                  </a:lnTo>
                  <a:lnTo>
                    <a:pt x="11147133" y="2151596"/>
                  </a:lnTo>
                  <a:lnTo>
                    <a:pt x="11104461" y="2151596"/>
                  </a:lnTo>
                  <a:lnTo>
                    <a:pt x="11102950" y="2170226"/>
                  </a:lnTo>
                  <a:lnTo>
                    <a:pt x="11096587" y="2190902"/>
                  </a:lnTo>
                  <a:lnTo>
                    <a:pt x="11082604" y="2207679"/>
                  </a:lnTo>
                  <a:lnTo>
                    <a:pt x="11058233" y="2214588"/>
                  </a:lnTo>
                  <a:lnTo>
                    <a:pt x="11027982" y="2204174"/>
                  </a:lnTo>
                  <a:lnTo>
                    <a:pt x="11012449" y="2178075"/>
                  </a:lnTo>
                  <a:lnTo>
                    <a:pt x="11006722" y="2144077"/>
                  </a:lnTo>
                  <a:lnTo>
                    <a:pt x="11005909" y="2109940"/>
                  </a:lnTo>
                  <a:lnTo>
                    <a:pt x="11149165" y="2109940"/>
                  </a:lnTo>
                  <a:lnTo>
                    <a:pt x="11149165" y="2092667"/>
                  </a:lnTo>
                  <a:close/>
                </a:path>
                <a:path w="13077825" h="3467734">
                  <a:moveTo>
                    <a:pt x="11214176" y="885659"/>
                  </a:moveTo>
                  <a:lnTo>
                    <a:pt x="11209934" y="830922"/>
                  </a:lnTo>
                  <a:lnTo>
                    <a:pt x="11194682" y="785266"/>
                  </a:lnTo>
                  <a:lnTo>
                    <a:pt x="11185728" y="775931"/>
                  </a:lnTo>
                  <a:lnTo>
                    <a:pt x="11169472" y="759002"/>
                  </a:lnTo>
                  <a:lnTo>
                    <a:pt x="11169472" y="885659"/>
                  </a:lnTo>
                  <a:lnTo>
                    <a:pt x="11167339" y="927671"/>
                  </a:lnTo>
                  <a:lnTo>
                    <a:pt x="11159249" y="962621"/>
                  </a:lnTo>
                  <a:lnTo>
                    <a:pt x="11142688" y="986536"/>
                  </a:lnTo>
                  <a:lnTo>
                    <a:pt x="11115116" y="995387"/>
                  </a:lnTo>
                  <a:lnTo>
                    <a:pt x="11088510" y="986536"/>
                  </a:lnTo>
                  <a:lnTo>
                    <a:pt x="11072571" y="962621"/>
                  </a:lnTo>
                  <a:lnTo>
                    <a:pt x="11064824" y="927671"/>
                  </a:lnTo>
                  <a:lnTo>
                    <a:pt x="11062792" y="885659"/>
                  </a:lnTo>
                  <a:lnTo>
                    <a:pt x="11064900" y="843661"/>
                  </a:lnTo>
                  <a:lnTo>
                    <a:pt x="11072762" y="808697"/>
                  </a:lnTo>
                  <a:lnTo>
                    <a:pt x="11088726" y="784796"/>
                  </a:lnTo>
                  <a:lnTo>
                    <a:pt x="11115116" y="775931"/>
                  </a:lnTo>
                  <a:lnTo>
                    <a:pt x="11143120" y="784796"/>
                  </a:lnTo>
                  <a:lnTo>
                    <a:pt x="11159630" y="808697"/>
                  </a:lnTo>
                  <a:lnTo>
                    <a:pt x="11167478" y="843661"/>
                  </a:lnTo>
                  <a:lnTo>
                    <a:pt x="11169472" y="885659"/>
                  </a:lnTo>
                  <a:lnTo>
                    <a:pt x="11169472" y="759002"/>
                  </a:lnTo>
                  <a:lnTo>
                    <a:pt x="11164672" y="753999"/>
                  </a:lnTo>
                  <a:lnTo>
                    <a:pt x="11116132" y="742403"/>
                  </a:lnTo>
                  <a:lnTo>
                    <a:pt x="11067593" y="753999"/>
                  </a:lnTo>
                  <a:lnTo>
                    <a:pt x="11037583" y="785266"/>
                  </a:lnTo>
                  <a:lnTo>
                    <a:pt x="11022343" y="830922"/>
                  </a:lnTo>
                  <a:lnTo>
                    <a:pt x="11018088" y="885659"/>
                  </a:lnTo>
                  <a:lnTo>
                    <a:pt x="11022343" y="940409"/>
                  </a:lnTo>
                  <a:lnTo>
                    <a:pt x="11037583" y="986053"/>
                  </a:lnTo>
                  <a:lnTo>
                    <a:pt x="11067593" y="1017320"/>
                  </a:lnTo>
                  <a:lnTo>
                    <a:pt x="11116132" y="1028915"/>
                  </a:lnTo>
                  <a:lnTo>
                    <a:pt x="11164456" y="1017320"/>
                  </a:lnTo>
                  <a:lnTo>
                    <a:pt x="11185525" y="995387"/>
                  </a:lnTo>
                  <a:lnTo>
                    <a:pt x="11194491" y="986053"/>
                  </a:lnTo>
                  <a:lnTo>
                    <a:pt x="11209858" y="940409"/>
                  </a:lnTo>
                  <a:lnTo>
                    <a:pt x="11214176" y="885659"/>
                  </a:lnTo>
                  <a:close/>
                </a:path>
                <a:path w="13077825" h="3467734">
                  <a:moveTo>
                    <a:pt x="11215967" y="3324060"/>
                  </a:moveTo>
                  <a:lnTo>
                    <a:pt x="11213389" y="3277679"/>
                  </a:lnTo>
                  <a:lnTo>
                    <a:pt x="11202187" y="3231096"/>
                  </a:lnTo>
                  <a:lnTo>
                    <a:pt x="11192624" y="3217380"/>
                  </a:lnTo>
                  <a:lnTo>
                    <a:pt x="11177168" y="3195193"/>
                  </a:lnTo>
                  <a:lnTo>
                    <a:pt x="11171263" y="3193262"/>
                  </a:lnTo>
                  <a:lnTo>
                    <a:pt x="11171263" y="3324060"/>
                  </a:lnTo>
                  <a:lnTo>
                    <a:pt x="11168977" y="3367087"/>
                  </a:lnTo>
                  <a:lnTo>
                    <a:pt x="11161039" y="3400831"/>
                  </a:lnTo>
                  <a:lnTo>
                    <a:pt x="11145761" y="3422866"/>
                  </a:lnTo>
                  <a:lnTo>
                    <a:pt x="11121479" y="3430740"/>
                  </a:lnTo>
                  <a:lnTo>
                    <a:pt x="11108627" y="3426676"/>
                  </a:lnTo>
                  <a:lnTo>
                    <a:pt x="11093399" y="3421862"/>
                  </a:lnTo>
                  <a:lnTo>
                    <a:pt x="11076711" y="3398164"/>
                  </a:lnTo>
                  <a:lnTo>
                    <a:pt x="11068685" y="3364090"/>
                  </a:lnTo>
                  <a:lnTo>
                    <a:pt x="11066615" y="3324060"/>
                  </a:lnTo>
                  <a:lnTo>
                    <a:pt x="11068685" y="3285109"/>
                  </a:lnTo>
                  <a:lnTo>
                    <a:pt x="11076711" y="3250908"/>
                  </a:lnTo>
                  <a:lnTo>
                    <a:pt x="11093399" y="3226625"/>
                  </a:lnTo>
                  <a:lnTo>
                    <a:pt x="11116843" y="3218904"/>
                  </a:lnTo>
                  <a:lnTo>
                    <a:pt x="11121479" y="3217380"/>
                  </a:lnTo>
                  <a:lnTo>
                    <a:pt x="11145761" y="3224911"/>
                  </a:lnTo>
                  <a:lnTo>
                    <a:pt x="11161039" y="3246336"/>
                  </a:lnTo>
                  <a:lnTo>
                    <a:pt x="11168977" y="3279965"/>
                  </a:lnTo>
                  <a:lnTo>
                    <a:pt x="11171263" y="3324060"/>
                  </a:lnTo>
                  <a:lnTo>
                    <a:pt x="11171263" y="3193262"/>
                  </a:lnTo>
                  <a:lnTo>
                    <a:pt x="11133163" y="3180804"/>
                  </a:lnTo>
                  <a:lnTo>
                    <a:pt x="11112881" y="3183407"/>
                  </a:lnTo>
                  <a:lnTo>
                    <a:pt x="11094809" y="3190900"/>
                  </a:lnTo>
                  <a:lnTo>
                    <a:pt x="11080153" y="3202876"/>
                  </a:lnTo>
                  <a:lnTo>
                    <a:pt x="11070171" y="3218904"/>
                  </a:lnTo>
                  <a:lnTo>
                    <a:pt x="11069155" y="3218904"/>
                  </a:lnTo>
                  <a:lnTo>
                    <a:pt x="11069155" y="3097492"/>
                  </a:lnTo>
                  <a:lnTo>
                    <a:pt x="11026483" y="3097492"/>
                  </a:lnTo>
                  <a:lnTo>
                    <a:pt x="11026483" y="3460204"/>
                  </a:lnTo>
                  <a:lnTo>
                    <a:pt x="11067123" y="3460204"/>
                  </a:lnTo>
                  <a:lnTo>
                    <a:pt x="11067123" y="3426676"/>
                  </a:lnTo>
                  <a:lnTo>
                    <a:pt x="11068139" y="3426676"/>
                  </a:lnTo>
                  <a:lnTo>
                    <a:pt x="11075556" y="3441598"/>
                  </a:lnTo>
                  <a:lnTo>
                    <a:pt x="11088649" y="3454616"/>
                  </a:lnTo>
                  <a:lnTo>
                    <a:pt x="11106214" y="3463823"/>
                  </a:lnTo>
                  <a:lnTo>
                    <a:pt x="11127067" y="3467316"/>
                  </a:lnTo>
                  <a:lnTo>
                    <a:pt x="11167529" y="3455720"/>
                  </a:lnTo>
                  <a:lnTo>
                    <a:pt x="11189589" y="3430740"/>
                  </a:lnTo>
                  <a:lnTo>
                    <a:pt x="11195139" y="3424453"/>
                  </a:lnTo>
                  <a:lnTo>
                    <a:pt x="11210925" y="3378809"/>
                  </a:lnTo>
                  <a:lnTo>
                    <a:pt x="11215967" y="3324060"/>
                  </a:lnTo>
                  <a:close/>
                </a:path>
                <a:path w="13077825" h="3467734">
                  <a:moveTo>
                    <a:pt x="11238560" y="2702268"/>
                  </a:moveTo>
                  <a:lnTo>
                    <a:pt x="11237671" y="2686012"/>
                  </a:lnTo>
                  <a:lnTo>
                    <a:pt x="11236071" y="2656929"/>
                  </a:lnTo>
                  <a:lnTo>
                    <a:pt x="11224336" y="2614638"/>
                  </a:lnTo>
                  <a:lnTo>
                    <a:pt x="11215662" y="2604732"/>
                  </a:lnTo>
                  <a:lnTo>
                    <a:pt x="11196980" y="2583396"/>
                  </a:lnTo>
                  <a:lnTo>
                    <a:pt x="11193856" y="2582634"/>
                  </a:lnTo>
                  <a:lnTo>
                    <a:pt x="11193856" y="2671280"/>
                  </a:lnTo>
                  <a:lnTo>
                    <a:pt x="11193856" y="2686012"/>
                  </a:lnTo>
                  <a:lnTo>
                    <a:pt x="11096828" y="2686012"/>
                  </a:lnTo>
                  <a:lnTo>
                    <a:pt x="11096828" y="2675852"/>
                  </a:lnTo>
                  <a:lnTo>
                    <a:pt x="11098327" y="2657881"/>
                  </a:lnTo>
                  <a:lnTo>
                    <a:pt x="11104956" y="2634196"/>
                  </a:lnTo>
                  <a:lnTo>
                    <a:pt x="11119980" y="2613558"/>
                  </a:lnTo>
                  <a:lnTo>
                    <a:pt x="11146612" y="2604732"/>
                  </a:lnTo>
                  <a:lnTo>
                    <a:pt x="11170069" y="2610853"/>
                  </a:lnTo>
                  <a:lnTo>
                    <a:pt x="11184522" y="2626576"/>
                  </a:lnTo>
                  <a:lnTo>
                    <a:pt x="11191837" y="2648026"/>
                  </a:lnTo>
                  <a:lnTo>
                    <a:pt x="11193856" y="2671280"/>
                  </a:lnTo>
                  <a:lnTo>
                    <a:pt x="11193856" y="2582634"/>
                  </a:lnTo>
                  <a:lnTo>
                    <a:pt x="11147628" y="2571204"/>
                  </a:lnTo>
                  <a:lnTo>
                    <a:pt x="11105350" y="2579992"/>
                  </a:lnTo>
                  <a:lnTo>
                    <a:pt x="11077270" y="2603423"/>
                  </a:lnTo>
                  <a:lnTo>
                    <a:pt x="11060621" y="2637155"/>
                  </a:lnTo>
                  <a:lnTo>
                    <a:pt x="11052645" y="2676804"/>
                  </a:lnTo>
                  <a:lnTo>
                    <a:pt x="11050600" y="2718016"/>
                  </a:lnTo>
                  <a:lnTo>
                    <a:pt x="11055934" y="2779496"/>
                  </a:lnTo>
                  <a:lnTo>
                    <a:pt x="11072698" y="2823108"/>
                  </a:lnTo>
                  <a:lnTo>
                    <a:pt x="11102035" y="2849105"/>
                  </a:lnTo>
                  <a:lnTo>
                    <a:pt x="11145088" y="2857716"/>
                  </a:lnTo>
                  <a:lnTo>
                    <a:pt x="11190884" y="2846705"/>
                  </a:lnTo>
                  <a:lnTo>
                    <a:pt x="11214710" y="2824188"/>
                  </a:lnTo>
                  <a:lnTo>
                    <a:pt x="11218812" y="2820314"/>
                  </a:lnTo>
                  <a:lnTo>
                    <a:pt x="11232744" y="2788501"/>
                  </a:lnTo>
                  <a:lnTo>
                    <a:pt x="11236528" y="2761196"/>
                  </a:lnTo>
                  <a:lnTo>
                    <a:pt x="11193856" y="2761196"/>
                  </a:lnTo>
                  <a:lnTo>
                    <a:pt x="11192345" y="2779826"/>
                  </a:lnTo>
                  <a:lnTo>
                    <a:pt x="11185982" y="2800502"/>
                  </a:lnTo>
                  <a:lnTo>
                    <a:pt x="11172000" y="2817279"/>
                  </a:lnTo>
                  <a:lnTo>
                    <a:pt x="11147628" y="2824188"/>
                  </a:lnTo>
                  <a:lnTo>
                    <a:pt x="11117377" y="2813774"/>
                  </a:lnTo>
                  <a:lnTo>
                    <a:pt x="11101845" y="2787675"/>
                  </a:lnTo>
                  <a:lnTo>
                    <a:pt x="11096117" y="2753677"/>
                  </a:lnTo>
                  <a:lnTo>
                    <a:pt x="11095304" y="2719540"/>
                  </a:lnTo>
                  <a:lnTo>
                    <a:pt x="11238560" y="2719540"/>
                  </a:lnTo>
                  <a:lnTo>
                    <a:pt x="11238560" y="2702268"/>
                  </a:lnTo>
                  <a:close/>
                </a:path>
                <a:path w="13077825" h="3467734">
                  <a:moveTo>
                    <a:pt x="11238814" y="248119"/>
                  </a:moveTo>
                  <a:lnTo>
                    <a:pt x="11114862" y="248119"/>
                  </a:lnTo>
                  <a:lnTo>
                    <a:pt x="11114862" y="287743"/>
                  </a:lnTo>
                  <a:lnTo>
                    <a:pt x="11238814" y="287743"/>
                  </a:lnTo>
                  <a:lnTo>
                    <a:pt x="11238814" y="248119"/>
                  </a:lnTo>
                  <a:close/>
                </a:path>
                <a:path w="13077825" h="3467734">
                  <a:moveTo>
                    <a:pt x="11313757" y="1483067"/>
                  </a:moveTo>
                  <a:lnTo>
                    <a:pt x="11312855" y="1466811"/>
                  </a:lnTo>
                  <a:lnTo>
                    <a:pt x="11311255" y="1437728"/>
                  </a:lnTo>
                  <a:lnTo>
                    <a:pt x="11299520" y="1395437"/>
                  </a:lnTo>
                  <a:lnTo>
                    <a:pt x="11290846" y="1385531"/>
                  </a:lnTo>
                  <a:lnTo>
                    <a:pt x="11272164" y="1364195"/>
                  </a:lnTo>
                  <a:lnTo>
                    <a:pt x="11269040" y="1363433"/>
                  </a:lnTo>
                  <a:lnTo>
                    <a:pt x="11269040" y="1452079"/>
                  </a:lnTo>
                  <a:lnTo>
                    <a:pt x="11269040" y="1466811"/>
                  </a:lnTo>
                  <a:lnTo>
                    <a:pt x="11172012" y="1466811"/>
                  </a:lnTo>
                  <a:lnTo>
                    <a:pt x="11172012" y="1456651"/>
                  </a:lnTo>
                  <a:lnTo>
                    <a:pt x="11173498" y="1438681"/>
                  </a:lnTo>
                  <a:lnTo>
                    <a:pt x="11180140" y="1414995"/>
                  </a:lnTo>
                  <a:lnTo>
                    <a:pt x="11195152" y="1394358"/>
                  </a:lnTo>
                  <a:lnTo>
                    <a:pt x="11221796" y="1385531"/>
                  </a:lnTo>
                  <a:lnTo>
                    <a:pt x="11245253" y="1391653"/>
                  </a:lnTo>
                  <a:lnTo>
                    <a:pt x="11259706" y="1407375"/>
                  </a:lnTo>
                  <a:lnTo>
                    <a:pt x="11267008" y="1428826"/>
                  </a:lnTo>
                  <a:lnTo>
                    <a:pt x="11269040" y="1452079"/>
                  </a:lnTo>
                  <a:lnTo>
                    <a:pt x="11269040" y="1363433"/>
                  </a:lnTo>
                  <a:lnTo>
                    <a:pt x="11222812" y="1352003"/>
                  </a:lnTo>
                  <a:lnTo>
                    <a:pt x="11180534" y="1360792"/>
                  </a:lnTo>
                  <a:lnTo>
                    <a:pt x="11152442" y="1384223"/>
                  </a:lnTo>
                  <a:lnTo>
                    <a:pt x="11135792" y="1417955"/>
                  </a:lnTo>
                  <a:lnTo>
                    <a:pt x="11127829" y="1457604"/>
                  </a:lnTo>
                  <a:lnTo>
                    <a:pt x="11125784" y="1498815"/>
                  </a:lnTo>
                  <a:lnTo>
                    <a:pt x="11131118" y="1560296"/>
                  </a:lnTo>
                  <a:lnTo>
                    <a:pt x="11147882" y="1603908"/>
                  </a:lnTo>
                  <a:lnTo>
                    <a:pt x="11177219" y="1629905"/>
                  </a:lnTo>
                  <a:lnTo>
                    <a:pt x="11220272" y="1638515"/>
                  </a:lnTo>
                  <a:lnTo>
                    <a:pt x="11266056" y="1627505"/>
                  </a:lnTo>
                  <a:lnTo>
                    <a:pt x="11289894" y="1604987"/>
                  </a:lnTo>
                  <a:lnTo>
                    <a:pt x="11293996" y="1601114"/>
                  </a:lnTo>
                  <a:lnTo>
                    <a:pt x="11307928" y="1569300"/>
                  </a:lnTo>
                  <a:lnTo>
                    <a:pt x="11311712" y="1541995"/>
                  </a:lnTo>
                  <a:lnTo>
                    <a:pt x="11269040" y="1541995"/>
                  </a:lnTo>
                  <a:lnTo>
                    <a:pt x="11267529" y="1560626"/>
                  </a:lnTo>
                  <a:lnTo>
                    <a:pt x="11261166" y="1581302"/>
                  </a:lnTo>
                  <a:lnTo>
                    <a:pt x="11247171" y="1598079"/>
                  </a:lnTo>
                  <a:lnTo>
                    <a:pt x="11222812" y="1604987"/>
                  </a:lnTo>
                  <a:lnTo>
                    <a:pt x="11192561" y="1594573"/>
                  </a:lnTo>
                  <a:lnTo>
                    <a:pt x="11177029" y="1568475"/>
                  </a:lnTo>
                  <a:lnTo>
                    <a:pt x="11171301" y="1534477"/>
                  </a:lnTo>
                  <a:lnTo>
                    <a:pt x="11170488" y="1500339"/>
                  </a:lnTo>
                  <a:lnTo>
                    <a:pt x="11313757" y="1500339"/>
                  </a:lnTo>
                  <a:lnTo>
                    <a:pt x="11313757" y="1483067"/>
                  </a:lnTo>
                  <a:close/>
                </a:path>
                <a:path w="13077825" h="3467734">
                  <a:moveTo>
                    <a:pt x="11317313" y="1964651"/>
                  </a:moveTo>
                  <a:lnTo>
                    <a:pt x="11313249" y="1962619"/>
                  </a:lnTo>
                  <a:lnTo>
                    <a:pt x="11307153" y="1961603"/>
                  </a:lnTo>
                  <a:lnTo>
                    <a:pt x="11298504" y="1961603"/>
                  </a:lnTo>
                  <a:lnTo>
                    <a:pt x="11277943" y="1965426"/>
                  </a:lnTo>
                  <a:lnTo>
                    <a:pt x="11261992" y="1975764"/>
                  </a:lnTo>
                  <a:lnTo>
                    <a:pt x="11249571" y="1990966"/>
                  </a:lnTo>
                  <a:lnTo>
                    <a:pt x="11239589" y="2009355"/>
                  </a:lnTo>
                  <a:lnTo>
                    <a:pt x="11238560" y="2009355"/>
                  </a:lnTo>
                  <a:lnTo>
                    <a:pt x="11238560" y="1968715"/>
                  </a:lnTo>
                  <a:lnTo>
                    <a:pt x="11195901" y="1968715"/>
                  </a:lnTo>
                  <a:lnTo>
                    <a:pt x="11195901" y="2241004"/>
                  </a:lnTo>
                  <a:lnTo>
                    <a:pt x="11238560" y="2241004"/>
                  </a:lnTo>
                  <a:lnTo>
                    <a:pt x="11238560" y="2068791"/>
                  </a:lnTo>
                  <a:lnTo>
                    <a:pt x="11244288" y="2039861"/>
                  </a:lnTo>
                  <a:lnTo>
                    <a:pt x="11258499" y="2019769"/>
                  </a:lnTo>
                  <a:lnTo>
                    <a:pt x="11274704" y="2009355"/>
                  </a:lnTo>
                  <a:lnTo>
                    <a:pt x="11276711" y="2008073"/>
                  </a:lnTo>
                  <a:lnTo>
                    <a:pt x="11294453" y="2004275"/>
                  </a:lnTo>
                  <a:lnTo>
                    <a:pt x="11308156" y="2004275"/>
                  </a:lnTo>
                  <a:lnTo>
                    <a:pt x="11313249" y="2005799"/>
                  </a:lnTo>
                  <a:lnTo>
                    <a:pt x="11317313" y="2006307"/>
                  </a:lnTo>
                  <a:lnTo>
                    <a:pt x="11317313" y="2004275"/>
                  </a:lnTo>
                  <a:lnTo>
                    <a:pt x="11317313" y="1964651"/>
                  </a:lnTo>
                  <a:close/>
                </a:path>
                <a:path w="13077825" h="3467734">
                  <a:moveTo>
                    <a:pt x="11436172" y="659091"/>
                  </a:moveTo>
                  <a:lnTo>
                    <a:pt x="11396040" y="659091"/>
                  </a:lnTo>
                  <a:lnTo>
                    <a:pt x="11396040" y="885659"/>
                  </a:lnTo>
                  <a:lnTo>
                    <a:pt x="11394046" y="928687"/>
                  </a:lnTo>
                  <a:lnTo>
                    <a:pt x="11386134" y="962431"/>
                  </a:lnTo>
                  <a:lnTo>
                    <a:pt x="11369472" y="984465"/>
                  </a:lnTo>
                  <a:lnTo>
                    <a:pt x="11341176" y="992339"/>
                  </a:lnTo>
                  <a:lnTo>
                    <a:pt x="11316894" y="984821"/>
                  </a:lnTo>
                  <a:lnTo>
                    <a:pt x="11301616" y="963383"/>
                  </a:lnTo>
                  <a:lnTo>
                    <a:pt x="11293678" y="929767"/>
                  </a:lnTo>
                  <a:lnTo>
                    <a:pt x="11291392" y="885659"/>
                  </a:lnTo>
                  <a:lnTo>
                    <a:pt x="11293678" y="841565"/>
                  </a:lnTo>
                  <a:lnTo>
                    <a:pt x="11301616" y="807935"/>
                  </a:lnTo>
                  <a:lnTo>
                    <a:pt x="11316894" y="786511"/>
                  </a:lnTo>
                  <a:lnTo>
                    <a:pt x="11341176" y="778979"/>
                  </a:lnTo>
                  <a:lnTo>
                    <a:pt x="11369256" y="788225"/>
                  </a:lnTo>
                  <a:lnTo>
                    <a:pt x="11385944" y="812507"/>
                  </a:lnTo>
                  <a:lnTo>
                    <a:pt x="11393970" y="846709"/>
                  </a:lnTo>
                  <a:lnTo>
                    <a:pt x="11396040" y="885659"/>
                  </a:lnTo>
                  <a:lnTo>
                    <a:pt x="11396040" y="659091"/>
                  </a:lnTo>
                  <a:lnTo>
                    <a:pt x="11393488" y="659091"/>
                  </a:lnTo>
                  <a:lnTo>
                    <a:pt x="11393488" y="780503"/>
                  </a:lnTo>
                  <a:lnTo>
                    <a:pt x="11392484" y="780503"/>
                  </a:lnTo>
                  <a:lnTo>
                    <a:pt x="11391532" y="778979"/>
                  </a:lnTo>
                  <a:lnTo>
                    <a:pt x="11382477" y="764476"/>
                  </a:lnTo>
                  <a:lnTo>
                    <a:pt x="11368037" y="752500"/>
                  </a:lnTo>
                  <a:lnTo>
                    <a:pt x="11350841" y="745007"/>
                  </a:lnTo>
                  <a:lnTo>
                    <a:pt x="11332540" y="742403"/>
                  </a:lnTo>
                  <a:lnTo>
                    <a:pt x="11286554" y="756793"/>
                  </a:lnTo>
                  <a:lnTo>
                    <a:pt x="11260658" y="792695"/>
                  </a:lnTo>
                  <a:lnTo>
                    <a:pt x="11249254" y="839279"/>
                  </a:lnTo>
                  <a:lnTo>
                    <a:pt x="11246688" y="885659"/>
                  </a:lnTo>
                  <a:lnTo>
                    <a:pt x="11251514" y="944054"/>
                  </a:lnTo>
                  <a:lnTo>
                    <a:pt x="11266945" y="989291"/>
                  </a:lnTo>
                  <a:lnTo>
                    <a:pt x="11294478" y="1018540"/>
                  </a:lnTo>
                  <a:lnTo>
                    <a:pt x="11335588" y="1028915"/>
                  </a:lnTo>
                  <a:lnTo>
                    <a:pt x="11356442" y="1025423"/>
                  </a:lnTo>
                  <a:lnTo>
                    <a:pt x="11374006" y="1016215"/>
                  </a:lnTo>
                  <a:lnTo>
                    <a:pt x="11387099" y="1003198"/>
                  </a:lnTo>
                  <a:lnTo>
                    <a:pt x="11392497" y="992339"/>
                  </a:lnTo>
                  <a:lnTo>
                    <a:pt x="11394516" y="988275"/>
                  </a:lnTo>
                  <a:lnTo>
                    <a:pt x="11395532" y="988275"/>
                  </a:lnTo>
                  <a:lnTo>
                    <a:pt x="11395532" y="1021803"/>
                  </a:lnTo>
                  <a:lnTo>
                    <a:pt x="11436172" y="1021803"/>
                  </a:lnTo>
                  <a:lnTo>
                    <a:pt x="11436172" y="988275"/>
                  </a:lnTo>
                  <a:lnTo>
                    <a:pt x="11436172" y="780503"/>
                  </a:lnTo>
                  <a:lnTo>
                    <a:pt x="11436172" y="659091"/>
                  </a:lnTo>
                  <a:close/>
                </a:path>
                <a:path w="13077825" h="3467734">
                  <a:moveTo>
                    <a:pt x="11440503" y="3311868"/>
                  </a:moveTo>
                  <a:lnTo>
                    <a:pt x="11439601" y="3295612"/>
                  </a:lnTo>
                  <a:lnTo>
                    <a:pt x="11438001" y="3266529"/>
                  </a:lnTo>
                  <a:lnTo>
                    <a:pt x="11426279" y="3224238"/>
                  </a:lnTo>
                  <a:lnTo>
                    <a:pt x="11417605" y="3214332"/>
                  </a:lnTo>
                  <a:lnTo>
                    <a:pt x="11398923" y="3192996"/>
                  </a:lnTo>
                  <a:lnTo>
                    <a:pt x="11395799" y="3192234"/>
                  </a:lnTo>
                  <a:lnTo>
                    <a:pt x="11395799" y="3280880"/>
                  </a:lnTo>
                  <a:lnTo>
                    <a:pt x="11395799" y="3295612"/>
                  </a:lnTo>
                  <a:lnTo>
                    <a:pt x="11298771" y="3295612"/>
                  </a:lnTo>
                  <a:lnTo>
                    <a:pt x="11298771" y="3285452"/>
                  </a:lnTo>
                  <a:lnTo>
                    <a:pt x="11300257" y="3267481"/>
                  </a:lnTo>
                  <a:lnTo>
                    <a:pt x="11306899" y="3243796"/>
                  </a:lnTo>
                  <a:lnTo>
                    <a:pt x="11321910" y="3223158"/>
                  </a:lnTo>
                  <a:lnTo>
                    <a:pt x="11348555" y="3214332"/>
                  </a:lnTo>
                  <a:lnTo>
                    <a:pt x="11372012" y="3220453"/>
                  </a:lnTo>
                  <a:lnTo>
                    <a:pt x="11386464" y="3236176"/>
                  </a:lnTo>
                  <a:lnTo>
                    <a:pt x="11393767" y="3257626"/>
                  </a:lnTo>
                  <a:lnTo>
                    <a:pt x="11395799" y="3280880"/>
                  </a:lnTo>
                  <a:lnTo>
                    <a:pt x="11395799" y="3192234"/>
                  </a:lnTo>
                  <a:lnTo>
                    <a:pt x="11349571" y="3180804"/>
                  </a:lnTo>
                  <a:lnTo>
                    <a:pt x="11307293" y="3189592"/>
                  </a:lnTo>
                  <a:lnTo>
                    <a:pt x="11279200" y="3213023"/>
                  </a:lnTo>
                  <a:lnTo>
                    <a:pt x="11262551" y="3246755"/>
                  </a:lnTo>
                  <a:lnTo>
                    <a:pt x="11254588" y="3286404"/>
                  </a:lnTo>
                  <a:lnTo>
                    <a:pt x="11252543" y="3327616"/>
                  </a:lnTo>
                  <a:lnTo>
                    <a:pt x="11257877" y="3389096"/>
                  </a:lnTo>
                  <a:lnTo>
                    <a:pt x="11274641" y="3432708"/>
                  </a:lnTo>
                  <a:lnTo>
                    <a:pt x="11303978" y="3458705"/>
                  </a:lnTo>
                  <a:lnTo>
                    <a:pt x="11347031" y="3467316"/>
                  </a:lnTo>
                  <a:lnTo>
                    <a:pt x="11392814" y="3456305"/>
                  </a:lnTo>
                  <a:lnTo>
                    <a:pt x="11416652" y="3433788"/>
                  </a:lnTo>
                  <a:lnTo>
                    <a:pt x="11420754" y="3429914"/>
                  </a:lnTo>
                  <a:lnTo>
                    <a:pt x="11434686" y="3398101"/>
                  </a:lnTo>
                  <a:lnTo>
                    <a:pt x="11438471" y="3370796"/>
                  </a:lnTo>
                  <a:lnTo>
                    <a:pt x="11395799" y="3370796"/>
                  </a:lnTo>
                  <a:lnTo>
                    <a:pt x="11394288" y="3389426"/>
                  </a:lnTo>
                  <a:lnTo>
                    <a:pt x="11387925" y="3410102"/>
                  </a:lnTo>
                  <a:lnTo>
                    <a:pt x="11373930" y="3426879"/>
                  </a:lnTo>
                  <a:lnTo>
                    <a:pt x="11349571" y="3433788"/>
                  </a:lnTo>
                  <a:lnTo>
                    <a:pt x="11319320" y="3423374"/>
                  </a:lnTo>
                  <a:lnTo>
                    <a:pt x="11303787" y="3397275"/>
                  </a:lnTo>
                  <a:lnTo>
                    <a:pt x="11298060" y="3363277"/>
                  </a:lnTo>
                  <a:lnTo>
                    <a:pt x="11297247" y="3329140"/>
                  </a:lnTo>
                  <a:lnTo>
                    <a:pt x="11440503" y="3329140"/>
                  </a:lnTo>
                  <a:lnTo>
                    <a:pt x="11440503" y="3311868"/>
                  </a:lnTo>
                  <a:close/>
                </a:path>
                <a:path w="13077825" h="3467734">
                  <a:moveTo>
                    <a:pt x="11481892" y="1355051"/>
                  </a:moveTo>
                  <a:lnTo>
                    <a:pt x="11477828" y="1353019"/>
                  </a:lnTo>
                  <a:lnTo>
                    <a:pt x="11471732" y="1352003"/>
                  </a:lnTo>
                  <a:lnTo>
                    <a:pt x="11463096" y="1352003"/>
                  </a:lnTo>
                  <a:lnTo>
                    <a:pt x="11442522" y="1355826"/>
                  </a:lnTo>
                  <a:lnTo>
                    <a:pt x="11426584" y="1366164"/>
                  </a:lnTo>
                  <a:lnTo>
                    <a:pt x="11414163" y="1381366"/>
                  </a:lnTo>
                  <a:lnTo>
                    <a:pt x="11404168" y="1399755"/>
                  </a:lnTo>
                  <a:lnTo>
                    <a:pt x="11403152" y="1399755"/>
                  </a:lnTo>
                  <a:lnTo>
                    <a:pt x="11403152" y="1359115"/>
                  </a:lnTo>
                  <a:lnTo>
                    <a:pt x="11360480" y="1359115"/>
                  </a:lnTo>
                  <a:lnTo>
                    <a:pt x="11360480" y="1631403"/>
                  </a:lnTo>
                  <a:lnTo>
                    <a:pt x="11403152" y="1631403"/>
                  </a:lnTo>
                  <a:lnTo>
                    <a:pt x="11403152" y="1459191"/>
                  </a:lnTo>
                  <a:lnTo>
                    <a:pt x="11408880" y="1430261"/>
                  </a:lnTo>
                  <a:lnTo>
                    <a:pt x="11423091" y="1410169"/>
                  </a:lnTo>
                  <a:lnTo>
                    <a:pt x="11439296" y="1399755"/>
                  </a:lnTo>
                  <a:lnTo>
                    <a:pt x="11441290" y="1398473"/>
                  </a:lnTo>
                  <a:lnTo>
                    <a:pt x="11459032" y="1394675"/>
                  </a:lnTo>
                  <a:lnTo>
                    <a:pt x="11472748" y="1394675"/>
                  </a:lnTo>
                  <a:lnTo>
                    <a:pt x="11477828" y="1396199"/>
                  </a:lnTo>
                  <a:lnTo>
                    <a:pt x="11481892" y="1396707"/>
                  </a:lnTo>
                  <a:lnTo>
                    <a:pt x="11481892" y="1394675"/>
                  </a:lnTo>
                  <a:lnTo>
                    <a:pt x="11481892" y="1355051"/>
                  </a:lnTo>
                  <a:close/>
                </a:path>
                <a:path w="13077825" h="3467734">
                  <a:moveTo>
                    <a:pt x="11497386" y="49491"/>
                  </a:moveTo>
                  <a:lnTo>
                    <a:pt x="11270310" y="49491"/>
                  </a:lnTo>
                  <a:lnTo>
                    <a:pt x="11270310" y="89115"/>
                  </a:lnTo>
                  <a:lnTo>
                    <a:pt x="11361242" y="89115"/>
                  </a:lnTo>
                  <a:lnTo>
                    <a:pt x="11361242" y="412203"/>
                  </a:lnTo>
                  <a:lnTo>
                    <a:pt x="11405946" y="412203"/>
                  </a:lnTo>
                  <a:lnTo>
                    <a:pt x="11405946" y="89115"/>
                  </a:lnTo>
                  <a:lnTo>
                    <a:pt x="11497386" y="89115"/>
                  </a:lnTo>
                  <a:lnTo>
                    <a:pt x="11497386" y="49491"/>
                  </a:lnTo>
                  <a:close/>
                </a:path>
                <a:path w="13077825" h="3467734">
                  <a:moveTo>
                    <a:pt x="11525072" y="2092667"/>
                  </a:moveTo>
                  <a:lnTo>
                    <a:pt x="11524171" y="2076411"/>
                  </a:lnTo>
                  <a:lnTo>
                    <a:pt x="11522583" y="2047328"/>
                  </a:lnTo>
                  <a:lnTo>
                    <a:pt x="11510848" y="2005037"/>
                  </a:lnTo>
                  <a:lnTo>
                    <a:pt x="11502174" y="1995131"/>
                  </a:lnTo>
                  <a:lnTo>
                    <a:pt x="11483492" y="1973795"/>
                  </a:lnTo>
                  <a:lnTo>
                    <a:pt x="11480368" y="1973033"/>
                  </a:lnTo>
                  <a:lnTo>
                    <a:pt x="11480368" y="2061679"/>
                  </a:lnTo>
                  <a:lnTo>
                    <a:pt x="11480368" y="2076411"/>
                  </a:lnTo>
                  <a:lnTo>
                    <a:pt x="11383340" y="2076411"/>
                  </a:lnTo>
                  <a:lnTo>
                    <a:pt x="11383340" y="2066251"/>
                  </a:lnTo>
                  <a:lnTo>
                    <a:pt x="11384826" y="2048281"/>
                  </a:lnTo>
                  <a:lnTo>
                    <a:pt x="11391468" y="2024595"/>
                  </a:lnTo>
                  <a:lnTo>
                    <a:pt x="11406480" y="2003958"/>
                  </a:lnTo>
                  <a:lnTo>
                    <a:pt x="11433124" y="1995131"/>
                  </a:lnTo>
                  <a:lnTo>
                    <a:pt x="11456581" y="2001253"/>
                  </a:lnTo>
                  <a:lnTo>
                    <a:pt x="11471034" y="2016975"/>
                  </a:lnTo>
                  <a:lnTo>
                    <a:pt x="11478336" y="2038426"/>
                  </a:lnTo>
                  <a:lnTo>
                    <a:pt x="11480368" y="2061679"/>
                  </a:lnTo>
                  <a:lnTo>
                    <a:pt x="11480368" y="1973033"/>
                  </a:lnTo>
                  <a:lnTo>
                    <a:pt x="11434140" y="1961603"/>
                  </a:lnTo>
                  <a:lnTo>
                    <a:pt x="11391862" y="1970392"/>
                  </a:lnTo>
                  <a:lnTo>
                    <a:pt x="11363770" y="1993823"/>
                  </a:lnTo>
                  <a:lnTo>
                    <a:pt x="11347120" y="2027555"/>
                  </a:lnTo>
                  <a:lnTo>
                    <a:pt x="11339157" y="2067204"/>
                  </a:lnTo>
                  <a:lnTo>
                    <a:pt x="11337112" y="2108416"/>
                  </a:lnTo>
                  <a:lnTo>
                    <a:pt x="11342446" y="2169896"/>
                  </a:lnTo>
                  <a:lnTo>
                    <a:pt x="11359210" y="2213508"/>
                  </a:lnTo>
                  <a:lnTo>
                    <a:pt x="11388547" y="2239505"/>
                  </a:lnTo>
                  <a:lnTo>
                    <a:pt x="11431600" y="2248116"/>
                  </a:lnTo>
                  <a:lnTo>
                    <a:pt x="11477384" y="2237105"/>
                  </a:lnTo>
                  <a:lnTo>
                    <a:pt x="11501222" y="2214588"/>
                  </a:lnTo>
                  <a:lnTo>
                    <a:pt x="11505324" y="2210714"/>
                  </a:lnTo>
                  <a:lnTo>
                    <a:pt x="11519256" y="2178901"/>
                  </a:lnTo>
                  <a:lnTo>
                    <a:pt x="11523040" y="2151596"/>
                  </a:lnTo>
                  <a:lnTo>
                    <a:pt x="11480368" y="2151596"/>
                  </a:lnTo>
                  <a:lnTo>
                    <a:pt x="11478857" y="2170226"/>
                  </a:lnTo>
                  <a:lnTo>
                    <a:pt x="11472494" y="2190902"/>
                  </a:lnTo>
                  <a:lnTo>
                    <a:pt x="11458512" y="2207679"/>
                  </a:lnTo>
                  <a:lnTo>
                    <a:pt x="11434140" y="2214588"/>
                  </a:lnTo>
                  <a:lnTo>
                    <a:pt x="11403889" y="2204174"/>
                  </a:lnTo>
                  <a:lnTo>
                    <a:pt x="11388357" y="2178075"/>
                  </a:lnTo>
                  <a:lnTo>
                    <a:pt x="11382629" y="2144077"/>
                  </a:lnTo>
                  <a:lnTo>
                    <a:pt x="11381816" y="2109940"/>
                  </a:lnTo>
                  <a:lnTo>
                    <a:pt x="11525072" y="2109940"/>
                  </a:lnTo>
                  <a:lnTo>
                    <a:pt x="11525072" y="2092667"/>
                  </a:lnTo>
                  <a:close/>
                </a:path>
                <a:path w="13077825" h="3467734">
                  <a:moveTo>
                    <a:pt x="11532451" y="3187916"/>
                  </a:moveTo>
                  <a:lnTo>
                    <a:pt x="11489779" y="3187916"/>
                  </a:lnTo>
                  <a:lnTo>
                    <a:pt x="11489779" y="3460204"/>
                  </a:lnTo>
                  <a:lnTo>
                    <a:pt x="11532451" y="3460204"/>
                  </a:lnTo>
                  <a:lnTo>
                    <a:pt x="11532451" y="3187916"/>
                  </a:lnTo>
                  <a:close/>
                </a:path>
                <a:path w="13077825" h="3467734">
                  <a:moveTo>
                    <a:pt x="11532451" y="3097492"/>
                  </a:moveTo>
                  <a:lnTo>
                    <a:pt x="11489779" y="3097492"/>
                  </a:lnTo>
                  <a:lnTo>
                    <a:pt x="11489779" y="3146260"/>
                  </a:lnTo>
                  <a:lnTo>
                    <a:pt x="11532451" y="3146260"/>
                  </a:lnTo>
                  <a:lnTo>
                    <a:pt x="11532451" y="3097492"/>
                  </a:lnTo>
                  <a:close/>
                </a:path>
                <a:path w="13077825" h="3467734">
                  <a:moveTo>
                    <a:pt x="11613210" y="135851"/>
                  </a:moveTo>
                  <a:lnTo>
                    <a:pt x="11609146" y="133819"/>
                  </a:lnTo>
                  <a:lnTo>
                    <a:pt x="11603050" y="132803"/>
                  </a:lnTo>
                  <a:lnTo>
                    <a:pt x="11594414" y="132803"/>
                  </a:lnTo>
                  <a:lnTo>
                    <a:pt x="11573853" y="136626"/>
                  </a:lnTo>
                  <a:lnTo>
                    <a:pt x="11557902" y="146964"/>
                  </a:lnTo>
                  <a:lnTo>
                    <a:pt x="11545481" y="162166"/>
                  </a:lnTo>
                  <a:lnTo>
                    <a:pt x="11535486" y="180555"/>
                  </a:lnTo>
                  <a:lnTo>
                    <a:pt x="11534470" y="180555"/>
                  </a:lnTo>
                  <a:lnTo>
                    <a:pt x="11534470" y="139915"/>
                  </a:lnTo>
                  <a:lnTo>
                    <a:pt x="11491798" y="139915"/>
                  </a:lnTo>
                  <a:lnTo>
                    <a:pt x="11491798" y="412203"/>
                  </a:lnTo>
                  <a:lnTo>
                    <a:pt x="11534470" y="412203"/>
                  </a:lnTo>
                  <a:lnTo>
                    <a:pt x="11534470" y="239991"/>
                  </a:lnTo>
                  <a:lnTo>
                    <a:pt x="11540198" y="211061"/>
                  </a:lnTo>
                  <a:lnTo>
                    <a:pt x="11554409" y="190969"/>
                  </a:lnTo>
                  <a:lnTo>
                    <a:pt x="11570614" y="180555"/>
                  </a:lnTo>
                  <a:lnTo>
                    <a:pt x="11572621" y="179273"/>
                  </a:lnTo>
                  <a:lnTo>
                    <a:pt x="11590350" y="175475"/>
                  </a:lnTo>
                  <a:lnTo>
                    <a:pt x="11604066" y="175475"/>
                  </a:lnTo>
                  <a:lnTo>
                    <a:pt x="11609146" y="176999"/>
                  </a:lnTo>
                  <a:lnTo>
                    <a:pt x="11613210" y="177507"/>
                  </a:lnTo>
                  <a:lnTo>
                    <a:pt x="11613210" y="175475"/>
                  </a:lnTo>
                  <a:lnTo>
                    <a:pt x="11613210" y="135851"/>
                  </a:lnTo>
                  <a:close/>
                </a:path>
                <a:path w="13077825" h="3467734">
                  <a:moveTo>
                    <a:pt x="11618544" y="2850604"/>
                  </a:moveTo>
                  <a:lnTo>
                    <a:pt x="11591773" y="2751036"/>
                  </a:lnTo>
                  <a:lnTo>
                    <a:pt x="11581930" y="2714460"/>
                  </a:lnTo>
                  <a:lnTo>
                    <a:pt x="11536756" y="2546477"/>
                  </a:lnTo>
                  <a:lnTo>
                    <a:pt x="11536756" y="2714460"/>
                  </a:lnTo>
                  <a:lnTo>
                    <a:pt x="11439220" y="2714460"/>
                  </a:lnTo>
                  <a:lnTo>
                    <a:pt x="11489512" y="2539200"/>
                  </a:lnTo>
                  <a:lnTo>
                    <a:pt x="11490528" y="2539200"/>
                  </a:lnTo>
                  <a:lnTo>
                    <a:pt x="11536756" y="2714460"/>
                  </a:lnTo>
                  <a:lnTo>
                    <a:pt x="11536756" y="2546477"/>
                  </a:lnTo>
                  <a:lnTo>
                    <a:pt x="11534800" y="2539200"/>
                  </a:lnTo>
                  <a:lnTo>
                    <a:pt x="11521008" y="2487892"/>
                  </a:lnTo>
                  <a:lnTo>
                    <a:pt x="11461064" y="2487892"/>
                  </a:lnTo>
                  <a:lnTo>
                    <a:pt x="11356416" y="2850604"/>
                  </a:lnTo>
                  <a:lnTo>
                    <a:pt x="11403152" y="2850604"/>
                  </a:lnTo>
                  <a:lnTo>
                    <a:pt x="11430076" y="2751036"/>
                  </a:lnTo>
                  <a:lnTo>
                    <a:pt x="11545900" y="2751036"/>
                  </a:lnTo>
                  <a:lnTo>
                    <a:pt x="11571808" y="2850604"/>
                  </a:lnTo>
                  <a:lnTo>
                    <a:pt x="11618544" y="2850604"/>
                  </a:lnTo>
                  <a:close/>
                </a:path>
                <a:path w="13077825" h="3467734">
                  <a:moveTo>
                    <a:pt x="11671364" y="749515"/>
                  </a:moveTo>
                  <a:lnTo>
                    <a:pt x="11628692" y="749515"/>
                  </a:lnTo>
                  <a:lnTo>
                    <a:pt x="11628692" y="937475"/>
                  </a:lnTo>
                  <a:lnTo>
                    <a:pt x="11623497" y="962558"/>
                  </a:lnTo>
                  <a:lnTo>
                    <a:pt x="11610340" y="979576"/>
                  </a:lnTo>
                  <a:lnTo>
                    <a:pt x="11592903" y="989266"/>
                  </a:lnTo>
                  <a:lnTo>
                    <a:pt x="11574844" y="992339"/>
                  </a:lnTo>
                  <a:lnTo>
                    <a:pt x="11552288" y="986701"/>
                  </a:lnTo>
                  <a:lnTo>
                    <a:pt x="11540300" y="972718"/>
                  </a:lnTo>
                  <a:lnTo>
                    <a:pt x="11535562" y="954836"/>
                  </a:lnTo>
                  <a:lnTo>
                    <a:pt x="11534712" y="937475"/>
                  </a:lnTo>
                  <a:lnTo>
                    <a:pt x="11534712" y="749515"/>
                  </a:lnTo>
                  <a:lnTo>
                    <a:pt x="11492040" y="749515"/>
                  </a:lnTo>
                  <a:lnTo>
                    <a:pt x="11492040" y="942555"/>
                  </a:lnTo>
                  <a:lnTo>
                    <a:pt x="11493157" y="969772"/>
                  </a:lnTo>
                  <a:lnTo>
                    <a:pt x="11500993" y="997927"/>
                  </a:lnTo>
                  <a:lnTo>
                    <a:pt x="11522266" y="1020000"/>
                  </a:lnTo>
                  <a:lnTo>
                    <a:pt x="11563668" y="1028915"/>
                  </a:lnTo>
                  <a:lnTo>
                    <a:pt x="11583492" y="1026312"/>
                  </a:lnTo>
                  <a:lnTo>
                    <a:pt x="11602212" y="1018692"/>
                  </a:lnTo>
                  <a:lnTo>
                    <a:pt x="11618176" y="1006411"/>
                  </a:lnTo>
                  <a:lnTo>
                    <a:pt x="11627942" y="992339"/>
                  </a:lnTo>
                  <a:lnTo>
                    <a:pt x="11629708" y="989799"/>
                  </a:lnTo>
                  <a:lnTo>
                    <a:pt x="11630724" y="989799"/>
                  </a:lnTo>
                  <a:lnTo>
                    <a:pt x="11630724" y="1021803"/>
                  </a:lnTo>
                  <a:lnTo>
                    <a:pt x="11671364" y="1021803"/>
                  </a:lnTo>
                  <a:lnTo>
                    <a:pt x="11671364" y="989799"/>
                  </a:lnTo>
                  <a:lnTo>
                    <a:pt x="11671364" y="749515"/>
                  </a:lnTo>
                  <a:close/>
                </a:path>
                <a:path w="13077825" h="3467734">
                  <a:moveTo>
                    <a:pt x="11689664" y="1483067"/>
                  </a:moveTo>
                  <a:lnTo>
                    <a:pt x="11688763" y="1466811"/>
                  </a:lnTo>
                  <a:lnTo>
                    <a:pt x="11687162" y="1437728"/>
                  </a:lnTo>
                  <a:lnTo>
                    <a:pt x="11675428" y="1395437"/>
                  </a:lnTo>
                  <a:lnTo>
                    <a:pt x="11666753" y="1385531"/>
                  </a:lnTo>
                  <a:lnTo>
                    <a:pt x="11648072" y="1364195"/>
                  </a:lnTo>
                  <a:lnTo>
                    <a:pt x="11644948" y="1363433"/>
                  </a:lnTo>
                  <a:lnTo>
                    <a:pt x="11644948" y="1452079"/>
                  </a:lnTo>
                  <a:lnTo>
                    <a:pt x="11644948" y="1466811"/>
                  </a:lnTo>
                  <a:lnTo>
                    <a:pt x="11547920" y="1466811"/>
                  </a:lnTo>
                  <a:lnTo>
                    <a:pt x="11547920" y="1456651"/>
                  </a:lnTo>
                  <a:lnTo>
                    <a:pt x="11549405" y="1438681"/>
                  </a:lnTo>
                  <a:lnTo>
                    <a:pt x="11556048" y="1414995"/>
                  </a:lnTo>
                  <a:lnTo>
                    <a:pt x="11571059" y="1394358"/>
                  </a:lnTo>
                  <a:lnTo>
                    <a:pt x="11597704" y="1385531"/>
                  </a:lnTo>
                  <a:lnTo>
                    <a:pt x="11621160" y="1391653"/>
                  </a:lnTo>
                  <a:lnTo>
                    <a:pt x="11635613" y="1407375"/>
                  </a:lnTo>
                  <a:lnTo>
                    <a:pt x="11642916" y="1428826"/>
                  </a:lnTo>
                  <a:lnTo>
                    <a:pt x="11644948" y="1452079"/>
                  </a:lnTo>
                  <a:lnTo>
                    <a:pt x="11644948" y="1363433"/>
                  </a:lnTo>
                  <a:lnTo>
                    <a:pt x="11598720" y="1352003"/>
                  </a:lnTo>
                  <a:lnTo>
                    <a:pt x="11556441" y="1360792"/>
                  </a:lnTo>
                  <a:lnTo>
                    <a:pt x="11528349" y="1384223"/>
                  </a:lnTo>
                  <a:lnTo>
                    <a:pt x="11511699" y="1417955"/>
                  </a:lnTo>
                  <a:lnTo>
                    <a:pt x="11503736" y="1457604"/>
                  </a:lnTo>
                  <a:lnTo>
                    <a:pt x="11501692" y="1498815"/>
                  </a:lnTo>
                  <a:lnTo>
                    <a:pt x="11507026" y="1560296"/>
                  </a:lnTo>
                  <a:lnTo>
                    <a:pt x="11523790" y="1603908"/>
                  </a:lnTo>
                  <a:lnTo>
                    <a:pt x="11553127" y="1629905"/>
                  </a:lnTo>
                  <a:lnTo>
                    <a:pt x="11596180" y="1638515"/>
                  </a:lnTo>
                  <a:lnTo>
                    <a:pt x="11641963" y="1627505"/>
                  </a:lnTo>
                  <a:lnTo>
                    <a:pt x="11665801" y="1604987"/>
                  </a:lnTo>
                  <a:lnTo>
                    <a:pt x="11669903" y="1601114"/>
                  </a:lnTo>
                  <a:lnTo>
                    <a:pt x="11683835" y="1569300"/>
                  </a:lnTo>
                  <a:lnTo>
                    <a:pt x="11687620" y="1541995"/>
                  </a:lnTo>
                  <a:lnTo>
                    <a:pt x="11644948" y="1541995"/>
                  </a:lnTo>
                  <a:lnTo>
                    <a:pt x="11643436" y="1560626"/>
                  </a:lnTo>
                  <a:lnTo>
                    <a:pt x="11637074" y="1581302"/>
                  </a:lnTo>
                  <a:lnTo>
                    <a:pt x="11623078" y="1598079"/>
                  </a:lnTo>
                  <a:lnTo>
                    <a:pt x="11598720" y="1604987"/>
                  </a:lnTo>
                  <a:lnTo>
                    <a:pt x="11568468" y="1594573"/>
                  </a:lnTo>
                  <a:lnTo>
                    <a:pt x="11552936" y="1568475"/>
                  </a:lnTo>
                  <a:lnTo>
                    <a:pt x="11547208" y="1534477"/>
                  </a:lnTo>
                  <a:lnTo>
                    <a:pt x="11546396" y="1500339"/>
                  </a:lnTo>
                  <a:lnTo>
                    <a:pt x="11689664" y="1500339"/>
                  </a:lnTo>
                  <a:lnTo>
                    <a:pt x="11689664" y="1483067"/>
                  </a:lnTo>
                  <a:close/>
                </a:path>
                <a:path w="13077825" h="3467734">
                  <a:moveTo>
                    <a:pt x="11693474" y="3187916"/>
                  </a:moveTo>
                  <a:lnTo>
                    <a:pt x="11646230" y="3187916"/>
                  </a:lnTo>
                  <a:lnTo>
                    <a:pt x="11646230" y="3108668"/>
                  </a:lnTo>
                  <a:lnTo>
                    <a:pt x="11603571" y="3108668"/>
                  </a:lnTo>
                  <a:lnTo>
                    <a:pt x="11603571" y="3187916"/>
                  </a:lnTo>
                  <a:lnTo>
                    <a:pt x="11563947" y="3187916"/>
                  </a:lnTo>
                  <a:lnTo>
                    <a:pt x="11563947" y="3221444"/>
                  </a:lnTo>
                  <a:lnTo>
                    <a:pt x="11603571" y="3221444"/>
                  </a:lnTo>
                  <a:lnTo>
                    <a:pt x="11603647" y="3410178"/>
                  </a:lnTo>
                  <a:lnTo>
                    <a:pt x="11605857" y="3432822"/>
                  </a:lnTo>
                  <a:lnTo>
                    <a:pt x="11614226" y="3449663"/>
                  </a:lnTo>
                  <a:lnTo>
                    <a:pt x="11630990" y="3459848"/>
                  </a:lnTo>
                  <a:lnTo>
                    <a:pt x="11658435" y="3463252"/>
                  </a:lnTo>
                  <a:lnTo>
                    <a:pt x="11670538" y="3462998"/>
                  </a:lnTo>
                  <a:lnTo>
                    <a:pt x="11680266" y="3462299"/>
                  </a:lnTo>
                  <a:lnTo>
                    <a:pt x="11687708" y="3461321"/>
                  </a:lnTo>
                  <a:lnTo>
                    <a:pt x="11692966" y="3460204"/>
                  </a:lnTo>
                  <a:lnTo>
                    <a:pt x="11692966" y="3426676"/>
                  </a:lnTo>
                  <a:lnTo>
                    <a:pt x="11692966" y="3425152"/>
                  </a:lnTo>
                  <a:lnTo>
                    <a:pt x="11688394" y="3425660"/>
                  </a:lnTo>
                  <a:lnTo>
                    <a:pt x="11683835" y="3426676"/>
                  </a:lnTo>
                  <a:lnTo>
                    <a:pt x="11674170" y="3426676"/>
                  </a:lnTo>
                  <a:lnTo>
                    <a:pt x="11660365" y="3424986"/>
                  </a:lnTo>
                  <a:lnTo>
                    <a:pt x="11651818" y="3419627"/>
                  </a:lnTo>
                  <a:lnTo>
                    <a:pt x="11647449" y="3410178"/>
                  </a:lnTo>
                  <a:lnTo>
                    <a:pt x="11646230" y="3396196"/>
                  </a:lnTo>
                  <a:lnTo>
                    <a:pt x="11646230" y="3221444"/>
                  </a:lnTo>
                  <a:lnTo>
                    <a:pt x="11693474" y="3221444"/>
                  </a:lnTo>
                  <a:lnTo>
                    <a:pt x="11693474" y="3187916"/>
                  </a:lnTo>
                  <a:close/>
                </a:path>
                <a:path w="13077825" h="3467734">
                  <a:moveTo>
                    <a:pt x="11751132" y="2047963"/>
                  </a:moveTo>
                  <a:lnTo>
                    <a:pt x="11750015" y="2020760"/>
                  </a:lnTo>
                  <a:lnTo>
                    <a:pt x="11743728" y="1998179"/>
                  </a:lnTo>
                  <a:lnTo>
                    <a:pt x="11742179" y="1992591"/>
                  </a:lnTo>
                  <a:lnTo>
                    <a:pt x="11720906" y="1970532"/>
                  </a:lnTo>
                  <a:lnTo>
                    <a:pt x="11679492" y="1961603"/>
                  </a:lnTo>
                  <a:lnTo>
                    <a:pt x="11659667" y="1964220"/>
                  </a:lnTo>
                  <a:lnTo>
                    <a:pt x="11640947" y="1971827"/>
                  </a:lnTo>
                  <a:lnTo>
                    <a:pt x="11624983" y="1984108"/>
                  </a:lnTo>
                  <a:lnTo>
                    <a:pt x="11613452" y="2000719"/>
                  </a:lnTo>
                  <a:lnTo>
                    <a:pt x="11612436" y="2000719"/>
                  </a:lnTo>
                  <a:lnTo>
                    <a:pt x="11612436" y="1968715"/>
                  </a:lnTo>
                  <a:lnTo>
                    <a:pt x="11571808" y="1968715"/>
                  </a:lnTo>
                  <a:lnTo>
                    <a:pt x="11571808" y="2241004"/>
                  </a:lnTo>
                  <a:lnTo>
                    <a:pt x="11614468" y="2241004"/>
                  </a:lnTo>
                  <a:lnTo>
                    <a:pt x="11614468" y="2053043"/>
                  </a:lnTo>
                  <a:lnTo>
                    <a:pt x="11619662" y="2027974"/>
                  </a:lnTo>
                  <a:lnTo>
                    <a:pt x="11632819" y="2010943"/>
                  </a:lnTo>
                  <a:lnTo>
                    <a:pt x="11650256" y="2001253"/>
                  </a:lnTo>
                  <a:lnTo>
                    <a:pt x="11653380" y="2000719"/>
                  </a:lnTo>
                  <a:lnTo>
                    <a:pt x="11668316" y="1998179"/>
                  </a:lnTo>
                  <a:lnTo>
                    <a:pt x="11690883" y="2003831"/>
                  </a:lnTo>
                  <a:lnTo>
                    <a:pt x="11702872" y="2017801"/>
                  </a:lnTo>
                  <a:lnTo>
                    <a:pt x="11707622" y="2035683"/>
                  </a:lnTo>
                  <a:lnTo>
                    <a:pt x="11708460" y="2053043"/>
                  </a:lnTo>
                  <a:lnTo>
                    <a:pt x="11708460" y="2241004"/>
                  </a:lnTo>
                  <a:lnTo>
                    <a:pt x="11751132" y="2241004"/>
                  </a:lnTo>
                  <a:lnTo>
                    <a:pt x="11751132" y="2047963"/>
                  </a:lnTo>
                  <a:close/>
                </a:path>
                <a:path w="13077825" h="3467734">
                  <a:moveTo>
                    <a:pt x="11763832" y="2574252"/>
                  </a:moveTo>
                  <a:lnTo>
                    <a:pt x="11759768" y="2572220"/>
                  </a:lnTo>
                  <a:lnTo>
                    <a:pt x="11753672" y="2571204"/>
                  </a:lnTo>
                  <a:lnTo>
                    <a:pt x="11745036" y="2571204"/>
                  </a:lnTo>
                  <a:lnTo>
                    <a:pt x="11724475" y="2575026"/>
                  </a:lnTo>
                  <a:lnTo>
                    <a:pt x="11708524" y="2585364"/>
                  </a:lnTo>
                  <a:lnTo>
                    <a:pt x="11696103" y="2600566"/>
                  </a:lnTo>
                  <a:lnTo>
                    <a:pt x="11686108" y="2618956"/>
                  </a:lnTo>
                  <a:lnTo>
                    <a:pt x="11685092" y="2618956"/>
                  </a:lnTo>
                  <a:lnTo>
                    <a:pt x="11685092" y="2578316"/>
                  </a:lnTo>
                  <a:lnTo>
                    <a:pt x="11642420" y="2578316"/>
                  </a:lnTo>
                  <a:lnTo>
                    <a:pt x="11642420" y="2850604"/>
                  </a:lnTo>
                  <a:lnTo>
                    <a:pt x="11685092" y="2850604"/>
                  </a:lnTo>
                  <a:lnTo>
                    <a:pt x="11685092" y="2678392"/>
                  </a:lnTo>
                  <a:lnTo>
                    <a:pt x="11690820" y="2649461"/>
                  </a:lnTo>
                  <a:lnTo>
                    <a:pt x="11705031" y="2629370"/>
                  </a:lnTo>
                  <a:lnTo>
                    <a:pt x="11721236" y="2618956"/>
                  </a:lnTo>
                  <a:lnTo>
                    <a:pt x="11723243" y="2617673"/>
                  </a:lnTo>
                  <a:lnTo>
                    <a:pt x="11740972" y="2613876"/>
                  </a:lnTo>
                  <a:lnTo>
                    <a:pt x="11754688" y="2613876"/>
                  </a:lnTo>
                  <a:lnTo>
                    <a:pt x="11759768" y="2615400"/>
                  </a:lnTo>
                  <a:lnTo>
                    <a:pt x="11763832" y="2615908"/>
                  </a:lnTo>
                  <a:lnTo>
                    <a:pt x="11763832" y="2613876"/>
                  </a:lnTo>
                  <a:lnTo>
                    <a:pt x="11763832" y="2574252"/>
                  </a:lnTo>
                  <a:close/>
                </a:path>
                <a:path w="13077825" h="3467734">
                  <a:moveTo>
                    <a:pt x="11833174" y="382231"/>
                  </a:moveTo>
                  <a:lnTo>
                    <a:pt x="11831142" y="383755"/>
                  </a:lnTo>
                  <a:lnTo>
                    <a:pt x="11828602" y="384771"/>
                  </a:lnTo>
                  <a:lnTo>
                    <a:pt x="11823014" y="384771"/>
                  </a:lnTo>
                  <a:lnTo>
                    <a:pt x="11815166" y="383006"/>
                  </a:lnTo>
                  <a:lnTo>
                    <a:pt x="11812880" y="380199"/>
                  </a:lnTo>
                  <a:lnTo>
                    <a:pt x="11811267" y="378231"/>
                  </a:lnTo>
                  <a:lnTo>
                    <a:pt x="11809946" y="371271"/>
                  </a:lnTo>
                  <a:lnTo>
                    <a:pt x="11809806" y="263867"/>
                  </a:lnTo>
                  <a:lnTo>
                    <a:pt x="11809806" y="211035"/>
                  </a:lnTo>
                  <a:lnTo>
                    <a:pt x="11808511" y="186817"/>
                  </a:lnTo>
                  <a:lnTo>
                    <a:pt x="11801259" y="166331"/>
                  </a:lnTo>
                  <a:lnTo>
                    <a:pt x="11799456" y="161251"/>
                  </a:lnTo>
                  <a:lnTo>
                    <a:pt x="11774881" y="141033"/>
                  </a:lnTo>
                  <a:lnTo>
                    <a:pt x="11727002" y="132803"/>
                  </a:lnTo>
                  <a:lnTo>
                    <a:pt x="11685283" y="138137"/>
                  </a:lnTo>
                  <a:lnTo>
                    <a:pt x="11656898" y="154457"/>
                  </a:lnTo>
                  <a:lnTo>
                    <a:pt x="11640706" y="182308"/>
                  </a:lnTo>
                  <a:lnTo>
                    <a:pt x="11635562" y="222211"/>
                  </a:lnTo>
                  <a:lnTo>
                    <a:pt x="11678234" y="222211"/>
                  </a:lnTo>
                  <a:lnTo>
                    <a:pt x="11678234" y="219671"/>
                  </a:lnTo>
                  <a:lnTo>
                    <a:pt x="11678971" y="207060"/>
                  </a:lnTo>
                  <a:lnTo>
                    <a:pt x="11684076" y="189191"/>
                  </a:lnTo>
                  <a:lnTo>
                    <a:pt x="11697957" y="173240"/>
                  </a:lnTo>
                  <a:lnTo>
                    <a:pt x="11724970" y="166331"/>
                  </a:lnTo>
                  <a:lnTo>
                    <a:pt x="11743804" y="168960"/>
                  </a:lnTo>
                  <a:lnTo>
                    <a:pt x="11757482" y="176682"/>
                  </a:lnTo>
                  <a:lnTo>
                    <a:pt x="11765839" y="189268"/>
                  </a:lnTo>
                  <a:lnTo>
                    <a:pt x="11768658" y="206463"/>
                  </a:lnTo>
                  <a:lnTo>
                    <a:pt x="11768252" y="220967"/>
                  </a:lnTo>
                  <a:lnTo>
                    <a:pt x="11767134" y="224663"/>
                  </a:lnTo>
                  <a:lnTo>
                    <a:pt x="11767134" y="263867"/>
                  </a:lnTo>
                  <a:lnTo>
                    <a:pt x="11767134" y="333971"/>
                  </a:lnTo>
                  <a:lnTo>
                    <a:pt x="11762562" y="354076"/>
                  </a:lnTo>
                  <a:lnTo>
                    <a:pt x="11750370" y="370547"/>
                  </a:lnTo>
                  <a:lnTo>
                    <a:pt x="11732844" y="381698"/>
                  </a:lnTo>
                  <a:lnTo>
                    <a:pt x="11712270" y="385787"/>
                  </a:lnTo>
                  <a:lnTo>
                    <a:pt x="11694020" y="382422"/>
                  </a:lnTo>
                  <a:lnTo>
                    <a:pt x="11682108" y="372897"/>
                  </a:lnTo>
                  <a:lnTo>
                    <a:pt x="11675631" y="358140"/>
                  </a:lnTo>
                  <a:lnTo>
                    <a:pt x="11673662" y="339051"/>
                  </a:lnTo>
                  <a:lnTo>
                    <a:pt x="11674996" y="323456"/>
                  </a:lnTo>
                  <a:lnTo>
                    <a:pt x="11711635" y="287870"/>
                  </a:lnTo>
                  <a:lnTo>
                    <a:pt x="11731765" y="281393"/>
                  </a:lnTo>
                  <a:lnTo>
                    <a:pt x="11751424" y="274154"/>
                  </a:lnTo>
                  <a:lnTo>
                    <a:pt x="11767134" y="263867"/>
                  </a:lnTo>
                  <a:lnTo>
                    <a:pt x="11767134" y="224663"/>
                  </a:lnTo>
                  <a:lnTo>
                    <a:pt x="11764975" y="231800"/>
                  </a:lnTo>
                  <a:lnTo>
                    <a:pt x="11755806" y="240258"/>
                  </a:lnTo>
                  <a:lnTo>
                    <a:pt x="11737670" y="247611"/>
                  </a:lnTo>
                  <a:lnTo>
                    <a:pt x="11680266" y="264883"/>
                  </a:lnTo>
                  <a:lnTo>
                    <a:pt x="11657470" y="275704"/>
                  </a:lnTo>
                  <a:lnTo>
                    <a:pt x="11641468" y="291998"/>
                  </a:lnTo>
                  <a:lnTo>
                    <a:pt x="11632044" y="313537"/>
                  </a:lnTo>
                  <a:lnTo>
                    <a:pt x="11628958" y="340067"/>
                  </a:lnTo>
                  <a:lnTo>
                    <a:pt x="11633403" y="373024"/>
                  </a:lnTo>
                  <a:lnTo>
                    <a:pt x="11646992" y="397979"/>
                  </a:lnTo>
                  <a:lnTo>
                    <a:pt x="11670106" y="413791"/>
                  </a:lnTo>
                  <a:lnTo>
                    <a:pt x="11703126" y="419315"/>
                  </a:lnTo>
                  <a:lnTo>
                    <a:pt x="11722367" y="416636"/>
                  </a:lnTo>
                  <a:lnTo>
                    <a:pt x="11740464" y="408901"/>
                  </a:lnTo>
                  <a:lnTo>
                    <a:pt x="11756276" y="396608"/>
                  </a:lnTo>
                  <a:lnTo>
                    <a:pt x="11764442" y="385787"/>
                  </a:lnTo>
                  <a:lnTo>
                    <a:pt x="11768658" y="380199"/>
                  </a:lnTo>
                  <a:lnTo>
                    <a:pt x="11769674" y="380199"/>
                  </a:lnTo>
                  <a:lnTo>
                    <a:pt x="11774132" y="400469"/>
                  </a:lnTo>
                  <a:lnTo>
                    <a:pt x="11783644" y="410870"/>
                  </a:lnTo>
                  <a:lnTo>
                    <a:pt x="11795824" y="414705"/>
                  </a:lnTo>
                  <a:lnTo>
                    <a:pt x="11808282" y="415251"/>
                  </a:lnTo>
                  <a:lnTo>
                    <a:pt x="11818950" y="415251"/>
                  </a:lnTo>
                  <a:lnTo>
                    <a:pt x="11829618" y="413219"/>
                  </a:lnTo>
                  <a:lnTo>
                    <a:pt x="11833174" y="412711"/>
                  </a:lnTo>
                  <a:lnTo>
                    <a:pt x="11833174" y="384771"/>
                  </a:lnTo>
                  <a:lnTo>
                    <a:pt x="11833174" y="382231"/>
                  </a:lnTo>
                  <a:close/>
                </a:path>
                <a:path w="13077825" h="3467734">
                  <a:moveTo>
                    <a:pt x="11901246" y="3311868"/>
                  </a:moveTo>
                  <a:lnTo>
                    <a:pt x="11900345" y="3295612"/>
                  </a:lnTo>
                  <a:lnTo>
                    <a:pt x="11898744" y="3266529"/>
                  </a:lnTo>
                  <a:lnTo>
                    <a:pt x="11887022" y="3224238"/>
                  </a:lnTo>
                  <a:lnTo>
                    <a:pt x="11878348" y="3214332"/>
                  </a:lnTo>
                  <a:lnTo>
                    <a:pt x="11859666" y="3192996"/>
                  </a:lnTo>
                  <a:lnTo>
                    <a:pt x="11856542" y="3192234"/>
                  </a:lnTo>
                  <a:lnTo>
                    <a:pt x="11856542" y="3280880"/>
                  </a:lnTo>
                  <a:lnTo>
                    <a:pt x="11856542" y="3295612"/>
                  </a:lnTo>
                  <a:lnTo>
                    <a:pt x="11759514" y="3295612"/>
                  </a:lnTo>
                  <a:lnTo>
                    <a:pt x="11759514" y="3285452"/>
                  </a:lnTo>
                  <a:lnTo>
                    <a:pt x="11761000" y="3267481"/>
                  </a:lnTo>
                  <a:lnTo>
                    <a:pt x="11767642" y="3243796"/>
                  </a:lnTo>
                  <a:lnTo>
                    <a:pt x="11782654" y="3223158"/>
                  </a:lnTo>
                  <a:lnTo>
                    <a:pt x="11809298" y="3214332"/>
                  </a:lnTo>
                  <a:lnTo>
                    <a:pt x="11832755" y="3220453"/>
                  </a:lnTo>
                  <a:lnTo>
                    <a:pt x="11847208" y="3236176"/>
                  </a:lnTo>
                  <a:lnTo>
                    <a:pt x="11854510" y="3257626"/>
                  </a:lnTo>
                  <a:lnTo>
                    <a:pt x="11856542" y="3280880"/>
                  </a:lnTo>
                  <a:lnTo>
                    <a:pt x="11856542" y="3192234"/>
                  </a:lnTo>
                  <a:lnTo>
                    <a:pt x="11810314" y="3180804"/>
                  </a:lnTo>
                  <a:lnTo>
                    <a:pt x="11768036" y="3189592"/>
                  </a:lnTo>
                  <a:lnTo>
                    <a:pt x="11739944" y="3213023"/>
                  </a:lnTo>
                  <a:lnTo>
                    <a:pt x="11723294" y="3246755"/>
                  </a:lnTo>
                  <a:lnTo>
                    <a:pt x="11715331" y="3286404"/>
                  </a:lnTo>
                  <a:lnTo>
                    <a:pt x="11713286" y="3327616"/>
                  </a:lnTo>
                  <a:lnTo>
                    <a:pt x="11718620" y="3389096"/>
                  </a:lnTo>
                  <a:lnTo>
                    <a:pt x="11735384" y="3432708"/>
                  </a:lnTo>
                  <a:lnTo>
                    <a:pt x="11764721" y="3458705"/>
                  </a:lnTo>
                  <a:lnTo>
                    <a:pt x="11807774" y="3467316"/>
                  </a:lnTo>
                  <a:lnTo>
                    <a:pt x="11853558" y="3456305"/>
                  </a:lnTo>
                  <a:lnTo>
                    <a:pt x="11877396" y="3433788"/>
                  </a:lnTo>
                  <a:lnTo>
                    <a:pt x="11881498" y="3429914"/>
                  </a:lnTo>
                  <a:lnTo>
                    <a:pt x="11895430" y="3398101"/>
                  </a:lnTo>
                  <a:lnTo>
                    <a:pt x="11899214" y="3370796"/>
                  </a:lnTo>
                  <a:lnTo>
                    <a:pt x="11856542" y="3370796"/>
                  </a:lnTo>
                  <a:lnTo>
                    <a:pt x="11855031" y="3389426"/>
                  </a:lnTo>
                  <a:lnTo>
                    <a:pt x="11848668" y="3410102"/>
                  </a:lnTo>
                  <a:lnTo>
                    <a:pt x="11834673" y="3426879"/>
                  </a:lnTo>
                  <a:lnTo>
                    <a:pt x="11810314" y="3433788"/>
                  </a:lnTo>
                  <a:lnTo>
                    <a:pt x="11780063" y="3423374"/>
                  </a:lnTo>
                  <a:lnTo>
                    <a:pt x="11764531" y="3397275"/>
                  </a:lnTo>
                  <a:lnTo>
                    <a:pt x="11758803" y="3363277"/>
                  </a:lnTo>
                  <a:lnTo>
                    <a:pt x="11757990" y="3329140"/>
                  </a:lnTo>
                  <a:lnTo>
                    <a:pt x="11901246" y="3329140"/>
                  </a:lnTo>
                  <a:lnTo>
                    <a:pt x="11901246" y="3311868"/>
                  </a:lnTo>
                  <a:close/>
                </a:path>
                <a:path w="13077825" h="3467734">
                  <a:moveTo>
                    <a:pt x="11915712" y="1438363"/>
                  </a:moveTo>
                  <a:lnTo>
                    <a:pt x="11914594" y="1411160"/>
                  </a:lnTo>
                  <a:lnTo>
                    <a:pt x="11908307" y="1388579"/>
                  </a:lnTo>
                  <a:lnTo>
                    <a:pt x="11906758" y="1382991"/>
                  </a:lnTo>
                  <a:lnTo>
                    <a:pt x="11885486" y="1360932"/>
                  </a:lnTo>
                  <a:lnTo>
                    <a:pt x="11844084" y="1352003"/>
                  </a:lnTo>
                  <a:lnTo>
                    <a:pt x="11824259" y="1354620"/>
                  </a:lnTo>
                  <a:lnTo>
                    <a:pt x="11805539" y="1362227"/>
                  </a:lnTo>
                  <a:lnTo>
                    <a:pt x="11789575" y="1374508"/>
                  </a:lnTo>
                  <a:lnTo>
                    <a:pt x="11778044" y="1391119"/>
                  </a:lnTo>
                  <a:lnTo>
                    <a:pt x="11777028" y="1391119"/>
                  </a:lnTo>
                  <a:lnTo>
                    <a:pt x="11777028" y="1359115"/>
                  </a:lnTo>
                  <a:lnTo>
                    <a:pt x="11736388" y="1359115"/>
                  </a:lnTo>
                  <a:lnTo>
                    <a:pt x="11736388" y="1631403"/>
                  </a:lnTo>
                  <a:lnTo>
                    <a:pt x="11779060" y="1631403"/>
                  </a:lnTo>
                  <a:lnTo>
                    <a:pt x="11779060" y="1443443"/>
                  </a:lnTo>
                  <a:lnTo>
                    <a:pt x="11784254" y="1418374"/>
                  </a:lnTo>
                  <a:lnTo>
                    <a:pt x="11797411" y="1401343"/>
                  </a:lnTo>
                  <a:lnTo>
                    <a:pt x="11814848" y="1391653"/>
                  </a:lnTo>
                  <a:lnTo>
                    <a:pt x="11817972" y="1391119"/>
                  </a:lnTo>
                  <a:lnTo>
                    <a:pt x="11832908" y="1388579"/>
                  </a:lnTo>
                  <a:lnTo>
                    <a:pt x="11855463" y="1394231"/>
                  </a:lnTo>
                  <a:lnTo>
                    <a:pt x="11867452" y="1408201"/>
                  </a:lnTo>
                  <a:lnTo>
                    <a:pt x="11872189" y="1426083"/>
                  </a:lnTo>
                  <a:lnTo>
                    <a:pt x="11873040" y="1443443"/>
                  </a:lnTo>
                  <a:lnTo>
                    <a:pt x="11873040" y="1631403"/>
                  </a:lnTo>
                  <a:lnTo>
                    <a:pt x="11915712" y="1631403"/>
                  </a:lnTo>
                  <a:lnTo>
                    <a:pt x="11915712" y="1438363"/>
                  </a:lnTo>
                  <a:close/>
                </a:path>
                <a:path w="13077825" h="3467734">
                  <a:moveTo>
                    <a:pt x="11930444" y="1021803"/>
                  </a:moveTo>
                  <a:lnTo>
                    <a:pt x="11853469" y="887183"/>
                  </a:lnTo>
                  <a:lnTo>
                    <a:pt x="11846497" y="874991"/>
                  </a:lnTo>
                  <a:lnTo>
                    <a:pt x="11833416" y="852131"/>
                  </a:lnTo>
                  <a:lnTo>
                    <a:pt x="11916220" y="749515"/>
                  </a:lnTo>
                  <a:lnTo>
                    <a:pt x="11866436" y="749515"/>
                  </a:lnTo>
                  <a:lnTo>
                    <a:pt x="11770932" y="874991"/>
                  </a:lnTo>
                  <a:lnTo>
                    <a:pt x="11769916" y="874991"/>
                  </a:lnTo>
                  <a:lnTo>
                    <a:pt x="11769916" y="659091"/>
                  </a:lnTo>
                  <a:lnTo>
                    <a:pt x="11727244" y="659091"/>
                  </a:lnTo>
                  <a:lnTo>
                    <a:pt x="11727244" y="1021803"/>
                  </a:lnTo>
                  <a:lnTo>
                    <a:pt x="11769916" y="1021803"/>
                  </a:lnTo>
                  <a:lnTo>
                    <a:pt x="11769916" y="929855"/>
                  </a:lnTo>
                  <a:lnTo>
                    <a:pt x="11804968" y="887183"/>
                  </a:lnTo>
                  <a:lnTo>
                    <a:pt x="11880660" y="1021803"/>
                  </a:lnTo>
                  <a:lnTo>
                    <a:pt x="11930444" y="1021803"/>
                  </a:lnTo>
                  <a:close/>
                </a:path>
                <a:path w="13077825" h="3467734">
                  <a:moveTo>
                    <a:pt x="11982260" y="2714460"/>
                  </a:moveTo>
                  <a:lnTo>
                    <a:pt x="11979681" y="2668079"/>
                  </a:lnTo>
                  <a:lnTo>
                    <a:pt x="11968480" y="2621496"/>
                  </a:lnTo>
                  <a:lnTo>
                    <a:pt x="11943474" y="2585593"/>
                  </a:lnTo>
                  <a:lnTo>
                    <a:pt x="11937556" y="2583662"/>
                  </a:lnTo>
                  <a:lnTo>
                    <a:pt x="11937556" y="2714460"/>
                  </a:lnTo>
                  <a:lnTo>
                    <a:pt x="11935282" y="2757487"/>
                  </a:lnTo>
                  <a:lnTo>
                    <a:pt x="11927332" y="2791231"/>
                  </a:lnTo>
                  <a:lnTo>
                    <a:pt x="11912054" y="2813266"/>
                  </a:lnTo>
                  <a:lnTo>
                    <a:pt x="11887772" y="2821140"/>
                  </a:lnTo>
                  <a:lnTo>
                    <a:pt x="11874932" y="2817076"/>
                  </a:lnTo>
                  <a:lnTo>
                    <a:pt x="11859692" y="2812262"/>
                  </a:lnTo>
                  <a:lnTo>
                    <a:pt x="11843004" y="2788564"/>
                  </a:lnTo>
                  <a:lnTo>
                    <a:pt x="11834978" y="2754490"/>
                  </a:lnTo>
                  <a:lnTo>
                    <a:pt x="11832908" y="2714460"/>
                  </a:lnTo>
                  <a:lnTo>
                    <a:pt x="11834978" y="2675509"/>
                  </a:lnTo>
                  <a:lnTo>
                    <a:pt x="11843004" y="2641308"/>
                  </a:lnTo>
                  <a:lnTo>
                    <a:pt x="11859692" y="2617025"/>
                  </a:lnTo>
                  <a:lnTo>
                    <a:pt x="11883136" y="2609304"/>
                  </a:lnTo>
                  <a:lnTo>
                    <a:pt x="11887772" y="2607780"/>
                  </a:lnTo>
                  <a:lnTo>
                    <a:pt x="11912054" y="2615311"/>
                  </a:lnTo>
                  <a:lnTo>
                    <a:pt x="11927332" y="2636736"/>
                  </a:lnTo>
                  <a:lnTo>
                    <a:pt x="11935282" y="2670365"/>
                  </a:lnTo>
                  <a:lnTo>
                    <a:pt x="11937556" y="2714460"/>
                  </a:lnTo>
                  <a:lnTo>
                    <a:pt x="11937556" y="2583662"/>
                  </a:lnTo>
                  <a:lnTo>
                    <a:pt x="11899456" y="2571204"/>
                  </a:lnTo>
                  <a:lnTo>
                    <a:pt x="11879186" y="2573807"/>
                  </a:lnTo>
                  <a:lnTo>
                    <a:pt x="11861102" y="2581300"/>
                  </a:lnTo>
                  <a:lnTo>
                    <a:pt x="11846446" y="2593276"/>
                  </a:lnTo>
                  <a:lnTo>
                    <a:pt x="11836464" y="2609304"/>
                  </a:lnTo>
                  <a:lnTo>
                    <a:pt x="11835448" y="2609304"/>
                  </a:lnTo>
                  <a:lnTo>
                    <a:pt x="11835448" y="2487892"/>
                  </a:lnTo>
                  <a:lnTo>
                    <a:pt x="11792776" y="2487892"/>
                  </a:lnTo>
                  <a:lnTo>
                    <a:pt x="11792776" y="2850604"/>
                  </a:lnTo>
                  <a:lnTo>
                    <a:pt x="11833416" y="2850604"/>
                  </a:lnTo>
                  <a:lnTo>
                    <a:pt x="11833416" y="2817076"/>
                  </a:lnTo>
                  <a:lnTo>
                    <a:pt x="11834432" y="2817076"/>
                  </a:lnTo>
                  <a:lnTo>
                    <a:pt x="11841848" y="2831998"/>
                  </a:lnTo>
                  <a:lnTo>
                    <a:pt x="11854942" y="2845016"/>
                  </a:lnTo>
                  <a:lnTo>
                    <a:pt x="11872506" y="2854223"/>
                  </a:lnTo>
                  <a:lnTo>
                    <a:pt x="11893360" y="2857716"/>
                  </a:lnTo>
                  <a:lnTo>
                    <a:pt x="11933822" y="2846120"/>
                  </a:lnTo>
                  <a:lnTo>
                    <a:pt x="11955882" y="2821140"/>
                  </a:lnTo>
                  <a:lnTo>
                    <a:pt x="11961432" y="2814853"/>
                  </a:lnTo>
                  <a:lnTo>
                    <a:pt x="11977230" y="2769209"/>
                  </a:lnTo>
                  <a:lnTo>
                    <a:pt x="11982260" y="2714460"/>
                  </a:lnTo>
                  <a:close/>
                </a:path>
                <a:path w="13077825" h="3467734">
                  <a:moveTo>
                    <a:pt x="12047030" y="49491"/>
                  </a:moveTo>
                  <a:lnTo>
                    <a:pt x="12006898" y="49491"/>
                  </a:lnTo>
                  <a:lnTo>
                    <a:pt x="12006898" y="276059"/>
                  </a:lnTo>
                  <a:lnTo>
                    <a:pt x="12004904" y="319087"/>
                  </a:lnTo>
                  <a:lnTo>
                    <a:pt x="11996992" y="352831"/>
                  </a:lnTo>
                  <a:lnTo>
                    <a:pt x="11980329" y="374865"/>
                  </a:lnTo>
                  <a:lnTo>
                    <a:pt x="11952034" y="382739"/>
                  </a:lnTo>
                  <a:lnTo>
                    <a:pt x="11927751" y="375221"/>
                  </a:lnTo>
                  <a:lnTo>
                    <a:pt x="11912473" y="353783"/>
                  </a:lnTo>
                  <a:lnTo>
                    <a:pt x="11904536" y="320167"/>
                  </a:lnTo>
                  <a:lnTo>
                    <a:pt x="11902250" y="276059"/>
                  </a:lnTo>
                  <a:lnTo>
                    <a:pt x="11904536" y="231965"/>
                  </a:lnTo>
                  <a:lnTo>
                    <a:pt x="11912473" y="198335"/>
                  </a:lnTo>
                  <a:lnTo>
                    <a:pt x="11927751" y="176911"/>
                  </a:lnTo>
                  <a:lnTo>
                    <a:pt x="11952034" y="169379"/>
                  </a:lnTo>
                  <a:lnTo>
                    <a:pt x="11980113" y="178625"/>
                  </a:lnTo>
                  <a:lnTo>
                    <a:pt x="11996801" y="202907"/>
                  </a:lnTo>
                  <a:lnTo>
                    <a:pt x="12004827" y="237109"/>
                  </a:lnTo>
                  <a:lnTo>
                    <a:pt x="12006898" y="276059"/>
                  </a:lnTo>
                  <a:lnTo>
                    <a:pt x="12006898" y="49491"/>
                  </a:lnTo>
                  <a:lnTo>
                    <a:pt x="12004358" y="49491"/>
                  </a:lnTo>
                  <a:lnTo>
                    <a:pt x="12004358" y="170903"/>
                  </a:lnTo>
                  <a:lnTo>
                    <a:pt x="12003342" y="170903"/>
                  </a:lnTo>
                  <a:lnTo>
                    <a:pt x="12002389" y="169379"/>
                  </a:lnTo>
                  <a:lnTo>
                    <a:pt x="11993334" y="154876"/>
                  </a:lnTo>
                  <a:lnTo>
                    <a:pt x="11978894" y="142900"/>
                  </a:lnTo>
                  <a:lnTo>
                    <a:pt x="11961698" y="135407"/>
                  </a:lnTo>
                  <a:lnTo>
                    <a:pt x="11943398" y="132803"/>
                  </a:lnTo>
                  <a:lnTo>
                    <a:pt x="11897411" y="147193"/>
                  </a:lnTo>
                  <a:lnTo>
                    <a:pt x="11871516" y="183095"/>
                  </a:lnTo>
                  <a:lnTo>
                    <a:pt x="11860098" y="229679"/>
                  </a:lnTo>
                  <a:lnTo>
                    <a:pt x="11857546" y="276059"/>
                  </a:lnTo>
                  <a:lnTo>
                    <a:pt x="11862372" y="334454"/>
                  </a:lnTo>
                  <a:lnTo>
                    <a:pt x="11877802" y="379691"/>
                  </a:lnTo>
                  <a:lnTo>
                    <a:pt x="11905336" y="408940"/>
                  </a:lnTo>
                  <a:lnTo>
                    <a:pt x="11946446" y="419315"/>
                  </a:lnTo>
                  <a:lnTo>
                    <a:pt x="11967299" y="415823"/>
                  </a:lnTo>
                  <a:lnTo>
                    <a:pt x="11984863" y="406615"/>
                  </a:lnTo>
                  <a:lnTo>
                    <a:pt x="11997957" y="393598"/>
                  </a:lnTo>
                  <a:lnTo>
                    <a:pt x="12003354" y="382739"/>
                  </a:lnTo>
                  <a:lnTo>
                    <a:pt x="12005374" y="378675"/>
                  </a:lnTo>
                  <a:lnTo>
                    <a:pt x="12006390" y="378675"/>
                  </a:lnTo>
                  <a:lnTo>
                    <a:pt x="12006390" y="412203"/>
                  </a:lnTo>
                  <a:lnTo>
                    <a:pt x="12047030" y="412203"/>
                  </a:lnTo>
                  <a:lnTo>
                    <a:pt x="12047030" y="378675"/>
                  </a:lnTo>
                  <a:lnTo>
                    <a:pt x="12047030" y="170903"/>
                  </a:lnTo>
                  <a:lnTo>
                    <a:pt x="12047030" y="49491"/>
                  </a:lnTo>
                  <a:close/>
                </a:path>
                <a:path w="13077825" h="3467734">
                  <a:moveTo>
                    <a:pt x="12055412" y="749515"/>
                  </a:moveTo>
                  <a:lnTo>
                    <a:pt x="12008168" y="749515"/>
                  </a:lnTo>
                  <a:lnTo>
                    <a:pt x="12008168" y="670267"/>
                  </a:lnTo>
                  <a:lnTo>
                    <a:pt x="11965496" y="670267"/>
                  </a:lnTo>
                  <a:lnTo>
                    <a:pt x="11965496" y="749515"/>
                  </a:lnTo>
                  <a:lnTo>
                    <a:pt x="11925872" y="749515"/>
                  </a:lnTo>
                  <a:lnTo>
                    <a:pt x="11925872" y="783043"/>
                  </a:lnTo>
                  <a:lnTo>
                    <a:pt x="11965496" y="783043"/>
                  </a:lnTo>
                  <a:lnTo>
                    <a:pt x="11965572" y="971778"/>
                  </a:lnTo>
                  <a:lnTo>
                    <a:pt x="11967782" y="994422"/>
                  </a:lnTo>
                  <a:lnTo>
                    <a:pt x="11976164" y="1011262"/>
                  </a:lnTo>
                  <a:lnTo>
                    <a:pt x="11992928" y="1021448"/>
                  </a:lnTo>
                  <a:lnTo>
                    <a:pt x="12020360" y="1024851"/>
                  </a:lnTo>
                  <a:lnTo>
                    <a:pt x="12032475" y="1024597"/>
                  </a:lnTo>
                  <a:lnTo>
                    <a:pt x="12042204" y="1023899"/>
                  </a:lnTo>
                  <a:lnTo>
                    <a:pt x="12049658" y="1022921"/>
                  </a:lnTo>
                  <a:lnTo>
                    <a:pt x="12054904" y="1021803"/>
                  </a:lnTo>
                  <a:lnTo>
                    <a:pt x="12054904" y="988275"/>
                  </a:lnTo>
                  <a:lnTo>
                    <a:pt x="12054904" y="986751"/>
                  </a:lnTo>
                  <a:lnTo>
                    <a:pt x="12050332" y="987259"/>
                  </a:lnTo>
                  <a:lnTo>
                    <a:pt x="12045760" y="988275"/>
                  </a:lnTo>
                  <a:lnTo>
                    <a:pt x="12036108" y="988275"/>
                  </a:lnTo>
                  <a:lnTo>
                    <a:pt x="12022315" y="986586"/>
                  </a:lnTo>
                  <a:lnTo>
                    <a:pt x="12013756" y="981227"/>
                  </a:lnTo>
                  <a:lnTo>
                    <a:pt x="12009399" y="971778"/>
                  </a:lnTo>
                  <a:lnTo>
                    <a:pt x="12008168" y="957795"/>
                  </a:lnTo>
                  <a:lnTo>
                    <a:pt x="12008168" y="783043"/>
                  </a:lnTo>
                  <a:lnTo>
                    <a:pt x="12055412" y="783043"/>
                  </a:lnTo>
                  <a:lnTo>
                    <a:pt x="12055412" y="749515"/>
                  </a:lnTo>
                  <a:close/>
                </a:path>
                <a:path w="13077825" h="3467734">
                  <a:moveTo>
                    <a:pt x="12069382" y="3183852"/>
                  </a:moveTo>
                  <a:lnTo>
                    <a:pt x="12065318" y="3181820"/>
                  </a:lnTo>
                  <a:lnTo>
                    <a:pt x="12059222" y="3180804"/>
                  </a:lnTo>
                  <a:lnTo>
                    <a:pt x="12050586" y="3180804"/>
                  </a:lnTo>
                  <a:lnTo>
                    <a:pt x="12030012" y="3184626"/>
                  </a:lnTo>
                  <a:lnTo>
                    <a:pt x="12014073" y="3194964"/>
                  </a:lnTo>
                  <a:lnTo>
                    <a:pt x="12001652" y="3210166"/>
                  </a:lnTo>
                  <a:lnTo>
                    <a:pt x="11991658" y="3228556"/>
                  </a:lnTo>
                  <a:lnTo>
                    <a:pt x="11990642" y="3228556"/>
                  </a:lnTo>
                  <a:lnTo>
                    <a:pt x="11990642" y="3187916"/>
                  </a:lnTo>
                  <a:lnTo>
                    <a:pt x="11947970" y="3187916"/>
                  </a:lnTo>
                  <a:lnTo>
                    <a:pt x="11947970" y="3460204"/>
                  </a:lnTo>
                  <a:lnTo>
                    <a:pt x="11990642" y="3460204"/>
                  </a:lnTo>
                  <a:lnTo>
                    <a:pt x="11990642" y="3287992"/>
                  </a:lnTo>
                  <a:lnTo>
                    <a:pt x="11996369" y="3259061"/>
                  </a:lnTo>
                  <a:lnTo>
                    <a:pt x="12010581" y="3238970"/>
                  </a:lnTo>
                  <a:lnTo>
                    <a:pt x="12026786" y="3228556"/>
                  </a:lnTo>
                  <a:lnTo>
                    <a:pt x="12028780" y="3227273"/>
                  </a:lnTo>
                  <a:lnTo>
                    <a:pt x="12046522" y="3223476"/>
                  </a:lnTo>
                  <a:lnTo>
                    <a:pt x="12060238" y="3223476"/>
                  </a:lnTo>
                  <a:lnTo>
                    <a:pt x="12065318" y="3225000"/>
                  </a:lnTo>
                  <a:lnTo>
                    <a:pt x="12069382" y="3225508"/>
                  </a:lnTo>
                  <a:lnTo>
                    <a:pt x="12069382" y="3223476"/>
                  </a:lnTo>
                  <a:lnTo>
                    <a:pt x="12069382" y="3183852"/>
                  </a:lnTo>
                  <a:close/>
                </a:path>
                <a:path w="13077825" h="3467734">
                  <a:moveTo>
                    <a:pt x="12122468" y="2201380"/>
                  </a:moveTo>
                  <a:lnTo>
                    <a:pt x="11975148" y="2201380"/>
                  </a:lnTo>
                  <a:lnTo>
                    <a:pt x="11975148" y="1878291"/>
                  </a:lnTo>
                  <a:lnTo>
                    <a:pt x="11930444" y="1878291"/>
                  </a:lnTo>
                  <a:lnTo>
                    <a:pt x="11930444" y="2241004"/>
                  </a:lnTo>
                  <a:lnTo>
                    <a:pt x="12122468" y="2241004"/>
                  </a:lnTo>
                  <a:lnTo>
                    <a:pt x="12122468" y="2201380"/>
                  </a:lnTo>
                  <a:close/>
                </a:path>
                <a:path w="13077825" h="3467734">
                  <a:moveTo>
                    <a:pt x="12143550" y="3187916"/>
                  </a:moveTo>
                  <a:lnTo>
                    <a:pt x="12100878" y="3187916"/>
                  </a:lnTo>
                  <a:lnTo>
                    <a:pt x="12100878" y="3460204"/>
                  </a:lnTo>
                  <a:lnTo>
                    <a:pt x="12143550" y="3460204"/>
                  </a:lnTo>
                  <a:lnTo>
                    <a:pt x="12143550" y="3187916"/>
                  </a:lnTo>
                  <a:close/>
                </a:path>
                <a:path w="13077825" h="3467734">
                  <a:moveTo>
                    <a:pt x="12143550" y="3097492"/>
                  </a:moveTo>
                  <a:lnTo>
                    <a:pt x="12100878" y="3097492"/>
                  </a:lnTo>
                  <a:lnTo>
                    <a:pt x="12100878" y="3146260"/>
                  </a:lnTo>
                  <a:lnTo>
                    <a:pt x="12143550" y="3146260"/>
                  </a:lnTo>
                  <a:lnTo>
                    <a:pt x="12143550" y="3097492"/>
                  </a:lnTo>
                  <a:close/>
                </a:path>
                <a:path w="13077825" h="3467734">
                  <a:moveTo>
                    <a:pt x="12206796" y="2702268"/>
                  </a:moveTo>
                  <a:lnTo>
                    <a:pt x="12205907" y="2686012"/>
                  </a:lnTo>
                  <a:lnTo>
                    <a:pt x="12204306" y="2656929"/>
                  </a:lnTo>
                  <a:lnTo>
                    <a:pt x="12192572" y="2614638"/>
                  </a:lnTo>
                  <a:lnTo>
                    <a:pt x="12183897" y="2604732"/>
                  </a:lnTo>
                  <a:lnTo>
                    <a:pt x="12165216" y="2583396"/>
                  </a:lnTo>
                  <a:lnTo>
                    <a:pt x="12162092" y="2582634"/>
                  </a:lnTo>
                  <a:lnTo>
                    <a:pt x="12162092" y="2671280"/>
                  </a:lnTo>
                  <a:lnTo>
                    <a:pt x="12162092" y="2686012"/>
                  </a:lnTo>
                  <a:lnTo>
                    <a:pt x="12065064" y="2686012"/>
                  </a:lnTo>
                  <a:lnTo>
                    <a:pt x="12065064" y="2675852"/>
                  </a:lnTo>
                  <a:lnTo>
                    <a:pt x="12066562" y="2657881"/>
                  </a:lnTo>
                  <a:lnTo>
                    <a:pt x="12073192" y="2634196"/>
                  </a:lnTo>
                  <a:lnTo>
                    <a:pt x="12088216" y="2613558"/>
                  </a:lnTo>
                  <a:lnTo>
                    <a:pt x="12114848" y="2604732"/>
                  </a:lnTo>
                  <a:lnTo>
                    <a:pt x="12138304" y="2610853"/>
                  </a:lnTo>
                  <a:lnTo>
                    <a:pt x="12152757" y="2626576"/>
                  </a:lnTo>
                  <a:lnTo>
                    <a:pt x="12160072" y="2648026"/>
                  </a:lnTo>
                  <a:lnTo>
                    <a:pt x="12162092" y="2671280"/>
                  </a:lnTo>
                  <a:lnTo>
                    <a:pt x="12162092" y="2582634"/>
                  </a:lnTo>
                  <a:lnTo>
                    <a:pt x="12115864" y="2571204"/>
                  </a:lnTo>
                  <a:lnTo>
                    <a:pt x="12073585" y="2579992"/>
                  </a:lnTo>
                  <a:lnTo>
                    <a:pt x="12045506" y="2603423"/>
                  </a:lnTo>
                  <a:lnTo>
                    <a:pt x="12028856" y="2637155"/>
                  </a:lnTo>
                  <a:lnTo>
                    <a:pt x="12020880" y="2676804"/>
                  </a:lnTo>
                  <a:lnTo>
                    <a:pt x="12018836" y="2718016"/>
                  </a:lnTo>
                  <a:lnTo>
                    <a:pt x="12024170" y="2779496"/>
                  </a:lnTo>
                  <a:lnTo>
                    <a:pt x="12040934" y="2823108"/>
                  </a:lnTo>
                  <a:lnTo>
                    <a:pt x="12070271" y="2849105"/>
                  </a:lnTo>
                  <a:lnTo>
                    <a:pt x="12113324" y="2857716"/>
                  </a:lnTo>
                  <a:lnTo>
                    <a:pt x="12159120" y="2846705"/>
                  </a:lnTo>
                  <a:lnTo>
                    <a:pt x="12182945" y="2824188"/>
                  </a:lnTo>
                  <a:lnTo>
                    <a:pt x="12187047" y="2820314"/>
                  </a:lnTo>
                  <a:lnTo>
                    <a:pt x="12200979" y="2788501"/>
                  </a:lnTo>
                  <a:lnTo>
                    <a:pt x="12204764" y="2761196"/>
                  </a:lnTo>
                  <a:lnTo>
                    <a:pt x="12162092" y="2761196"/>
                  </a:lnTo>
                  <a:lnTo>
                    <a:pt x="12160580" y="2779826"/>
                  </a:lnTo>
                  <a:lnTo>
                    <a:pt x="12154218" y="2800502"/>
                  </a:lnTo>
                  <a:lnTo>
                    <a:pt x="12140235" y="2817279"/>
                  </a:lnTo>
                  <a:lnTo>
                    <a:pt x="12115864" y="2824188"/>
                  </a:lnTo>
                  <a:lnTo>
                    <a:pt x="12085612" y="2813774"/>
                  </a:lnTo>
                  <a:lnTo>
                    <a:pt x="12070080" y="2787675"/>
                  </a:lnTo>
                  <a:lnTo>
                    <a:pt x="12064352" y="2753677"/>
                  </a:lnTo>
                  <a:lnTo>
                    <a:pt x="12063540" y="2719540"/>
                  </a:lnTo>
                  <a:lnTo>
                    <a:pt x="12206796" y="2719540"/>
                  </a:lnTo>
                  <a:lnTo>
                    <a:pt x="12206796" y="2702268"/>
                  </a:lnTo>
                  <a:close/>
                </a:path>
                <a:path w="13077825" h="3467734">
                  <a:moveTo>
                    <a:pt x="12263171" y="873467"/>
                  </a:moveTo>
                  <a:lnTo>
                    <a:pt x="12262282" y="857211"/>
                  </a:lnTo>
                  <a:lnTo>
                    <a:pt x="12260682" y="828128"/>
                  </a:lnTo>
                  <a:lnTo>
                    <a:pt x="12248947" y="785837"/>
                  </a:lnTo>
                  <a:lnTo>
                    <a:pt x="12240273" y="775931"/>
                  </a:lnTo>
                  <a:lnTo>
                    <a:pt x="12221604" y="754595"/>
                  </a:lnTo>
                  <a:lnTo>
                    <a:pt x="12218467" y="753821"/>
                  </a:lnTo>
                  <a:lnTo>
                    <a:pt x="12218467" y="842479"/>
                  </a:lnTo>
                  <a:lnTo>
                    <a:pt x="12218467" y="857211"/>
                  </a:lnTo>
                  <a:lnTo>
                    <a:pt x="12121439" y="857211"/>
                  </a:lnTo>
                  <a:lnTo>
                    <a:pt x="12121439" y="847051"/>
                  </a:lnTo>
                  <a:lnTo>
                    <a:pt x="12122937" y="829081"/>
                  </a:lnTo>
                  <a:lnTo>
                    <a:pt x="12129567" y="805395"/>
                  </a:lnTo>
                  <a:lnTo>
                    <a:pt x="12144591" y="784758"/>
                  </a:lnTo>
                  <a:lnTo>
                    <a:pt x="12171223" y="775931"/>
                  </a:lnTo>
                  <a:lnTo>
                    <a:pt x="12194680" y="782053"/>
                  </a:lnTo>
                  <a:lnTo>
                    <a:pt x="12209132" y="797775"/>
                  </a:lnTo>
                  <a:lnTo>
                    <a:pt x="12216448" y="819226"/>
                  </a:lnTo>
                  <a:lnTo>
                    <a:pt x="12218467" y="842479"/>
                  </a:lnTo>
                  <a:lnTo>
                    <a:pt x="12218467" y="753821"/>
                  </a:lnTo>
                  <a:lnTo>
                    <a:pt x="12172239" y="742403"/>
                  </a:lnTo>
                  <a:lnTo>
                    <a:pt x="12129961" y="751192"/>
                  </a:lnTo>
                  <a:lnTo>
                    <a:pt x="12101881" y="774623"/>
                  </a:lnTo>
                  <a:lnTo>
                    <a:pt x="12085231" y="808355"/>
                  </a:lnTo>
                  <a:lnTo>
                    <a:pt x="12077256" y="848004"/>
                  </a:lnTo>
                  <a:lnTo>
                    <a:pt x="12075211" y="889215"/>
                  </a:lnTo>
                  <a:lnTo>
                    <a:pt x="12080545" y="950696"/>
                  </a:lnTo>
                  <a:lnTo>
                    <a:pt x="12097309" y="994308"/>
                  </a:lnTo>
                  <a:lnTo>
                    <a:pt x="12126646" y="1020305"/>
                  </a:lnTo>
                  <a:lnTo>
                    <a:pt x="12169699" y="1028915"/>
                  </a:lnTo>
                  <a:lnTo>
                    <a:pt x="12215495" y="1017905"/>
                  </a:lnTo>
                  <a:lnTo>
                    <a:pt x="12239333" y="995387"/>
                  </a:lnTo>
                  <a:lnTo>
                    <a:pt x="12243422" y="991514"/>
                  </a:lnTo>
                  <a:lnTo>
                    <a:pt x="12257354" y="959700"/>
                  </a:lnTo>
                  <a:lnTo>
                    <a:pt x="12261139" y="932395"/>
                  </a:lnTo>
                  <a:lnTo>
                    <a:pt x="12218467" y="932395"/>
                  </a:lnTo>
                  <a:lnTo>
                    <a:pt x="12216968" y="951026"/>
                  </a:lnTo>
                  <a:lnTo>
                    <a:pt x="12210593" y="971702"/>
                  </a:lnTo>
                  <a:lnTo>
                    <a:pt x="12196610" y="988479"/>
                  </a:lnTo>
                  <a:lnTo>
                    <a:pt x="12172239" y="995387"/>
                  </a:lnTo>
                  <a:lnTo>
                    <a:pt x="12141987" y="984973"/>
                  </a:lnTo>
                  <a:lnTo>
                    <a:pt x="12126455" y="958875"/>
                  </a:lnTo>
                  <a:lnTo>
                    <a:pt x="12120740" y="924877"/>
                  </a:lnTo>
                  <a:lnTo>
                    <a:pt x="12119915" y="890739"/>
                  </a:lnTo>
                  <a:lnTo>
                    <a:pt x="12263171" y="890739"/>
                  </a:lnTo>
                  <a:lnTo>
                    <a:pt x="12263171" y="873467"/>
                  </a:lnTo>
                  <a:close/>
                </a:path>
                <a:path w="13077825" h="3467734">
                  <a:moveTo>
                    <a:pt x="12272315" y="1483067"/>
                  </a:moveTo>
                  <a:lnTo>
                    <a:pt x="12271413" y="1466811"/>
                  </a:lnTo>
                  <a:lnTo>
                    <a:pt x="12269813" y="1437728"/>
                  </a:lnTo>
                  <a:lnTo>
                    <a:pt x="12258091" y="1395437"/>
                  </a:lnTo>
                  <a:lnTo>
                    <a:pt x="12249417" y="1385531"/>
                  </a:lnTo>
                  <a:lnTo>
                    <a:pt x="12230735" y="1364195"/>
                  </a:lnTo>
                  <a:lnTo>
                    <a:pt x="12227611" y="1363433"/>
                  </a:lnTo>
                  <a:lnTo>
                    <a:pt x="12227611" y="1452079"/>
                  </a:lnTo>
                  <a:lnTo>
                    <a:pt x="12227611" y="1466811"/>
                  </a:lnTo>
                  <a:lnTo>
                    <a:pt x="12130583" y="1466811"/>
                  </a:lnTo>
                  <a:lnTo>
                    <a:pt x="12130583" y="1456651"/>
                  </a:lnTo>
                  <a:lnTo>
                    <a:pt x="12132069" y="1438681"/>
                  </a:lnTo>
                  <a:lnTo>
                    <a:pt x="12138711" y="1414995"/>
                  </a:lnTo>
                  <a:lnTo>
                    <a:pt x="12153722" y="1394358"/>
                  </a:lnTo>
                  <a:lnTo>
                    <a:pt x="12180367" y="1385531"/>
                  </a:lnTo>
                  <a:lnTo>
                    <a:pt x="12203824" y="1391653"/>
                  </a:lnTo>
                  <a:lnTo>
                    <a:pt x="12218276" y="1407375"/>
                  </a:lnTo>
                  <a:lnTo>
                    <a:pt x="12225579" y="1428826"/>
                  </a:lnTo>
                  <a:lnTo>
                    <a:pt x="12227611" y="1452079"/>
                  </a:lnTo>
                  <a:lnTo>
                    <a:pt x="12227611" y="1363433"/>
                  </a:lnTo>
                  <a:lnTo>
                    <a:pt x="12181383" y="1352003"/>
                  </a:lnTo>
                  <a:lnTo>
                    <a:pt x="12139105" y="1360792"/>
                  </a:lnTo>
                  <a:lnTo>
                    <a:pt x="12111012" y="1384223"/>
                  </a:lnTo>
                  <a:lnTo>
                    <a:pt x="12094362" y="1417955"/>
                  </a:lnTo>
                  <a:lnTo>
                    <a:pt x="12086400" y="1457604"/>
                  </a:lnTo>
                  <a:lnTo>
                    <a:pt x="12084355" y="1498815"/>
                  </a:lnTo>
                  <a:lnTo>
                    <a:pt x="12089689" y="1560296"/>
                  </a:lnTo>
                  <a:lnTo>
                    <a:pt x="12106453" y="1603908"/>
                  </a:lnTo>
                  <a:lnTo>
                    <a:pt x="12135790" y="1629905"/>
                  </a:lnTo>
                  <a:lnTo>
                    <a:pt x="12178843" y="1638515"/>
                  </a:lnTo>
                  <a:lnTo>
                    <a:pt x="12224626" y="1627505"/>
                  </a:lnTo>
                  <a:lnTo>
                    <a:pt x="12248464" y="1604987"/>
                  </a:lnTo>
                  <a:lnTo>
                    <a:pt x="12252566" y="1601114"/>
                  </a:lnTo>
                  <a:lnTo>
                    <a:pt x="12266498" y="1569300"/>
                  </a:lnTo>
                  <a:lnTo>
                    <a:pt x="12270283" y="1541995"/>
                  </a:lnTo>
                  <a:lnTo>
                    <a:pt x="12227611" y="1541995"/>
                  </a:lnTo>
                  <a:lnTo>
                    <a:pt x="12226100" y="1560626"/>
                  </a:lnTo>
                  <a:lnTo>
                    <a:pt x="12219737" y="1581302"/>
                  </a:lnTo>
                  <a:lnTo>
                    <a:pt x="12205741" y="1598079"/>
                  </a:lnTo>
                  <a:lnTo>
                    <a:pt x="12181383" y="1604987"/>
                  </a:lnTo>
                  <a:lnTo>
                    <a:pt x="12151131" y="1594573"/>
                  </a:lnTo>
                  <a:lnTo>
                    <a:pt x="12135599" y="1568475"/>
                  </a:lnTo>
                  <a:lnTo>
                    <a:pt x="12129872" y="1534477"/>
                  </a:lnTo>
                  <a:lnTo>
                    <a:pt x="12129059" y="1500339"/>
                  </a:lnTo>
                  <a:lnTo>
                    <a:pt x="12272315" y="1500339"/>
                  </a:lnTo>
                  <a:lnTo>
                    <a:pt x="12272315" y="1483067"/>
                  </a:lnTo>
                  <a:close/>
                </a:path>
                <a:path w="13077825" h="3467734">
                  <a:moveTo>
                    <a:pt x="12281726" y="263867"/>
                  </a:moveTo>
                  <a:lnTo>
                    <a:pt x="12280837" y="247611"/>
                  </a:lnTo>
                  <a:lnTo>
                    <a:pt x="12279236" y="218528"/>
                  </a:lnTo>
                  <a:lnTo>
                    <a:pt x="12267502" y="176237"/>
                  </a:lnTo>
                  <a:lnTo>
                    <a:pt x="12258827" y="166331"/>
                  </a:lnTo>
                  <a:lnTo>
                    <a:pt x="12240146" y="144995"/>
                  </a:lnTo>
                  <a:lnTo>
                    <a:pt x="12237022" y="144233"/>
                  </a:lnTo>
                  <a:lnTo>
                    <a:pt x="12237022" y="232879"/>
                  </a:lnTo>
                  <a:lnTo>
                    <a:pt x="12237022" y="247611"/>
                  </a:lnTo>
                  <a:lnTo>
                    <a:pt x="12139994" y="247611"/>
                  </a:lnTo>
                  <a:lnTo>
                    <a:pt x="12139994" y="237451"/>
                  </a:lnTo>
                  <a:lnTo>
                    <a:pt x="12141492" y="219481"/>
                  </a:lnTo>
                  <a:lnTo>
                    <a:pt x="12148122" y="195795"/>
                  </a:lnTo>
                  <a:lnTo>
                    <a:pt x="12163146" y="175158"/>
                  </a:lnTo>
                  <a:lnTo>
                    <a:pt x="12189778" y="166331"/>
                  </a:lnTo>
                  <a:lnTo>
                    <a:pt x="12213234" y="172453"/>
                  </a:lnTo>
                  <a:lnTo>
                    <a:pt x="12227687" y="188175"/>
                  </a:lnTo>
                  <a:lnTo>
                    <a:pt x="12235002" y="209626"/>
                  </a:lnTo>
                  <a:lnTo>
                    <a:pt x="12237022" y="232879"/>
                  </a:lnTo>
                  <a:lnTo>
                    <a:pt x="12237022" y="144233"/>
                  </a:lnTo>
                  <a:lnTo>
                    <a:pt x="12190794" y="132803"/>
                  </a:lnTo>
                  <a:lnTo>
                    <a:pt x="12148515" y="141592"/>
                  </a:lnTo>
                  <a:lnTo>
                    <a:pt x="12120436" y="165023"/>
                  </a:lnTo>
                  <a:lnTo>
                    <a:pt x="12103786" y="198755"/>
                  </a:lnTo>
                  <a:lnTo>
                    <a:pt x="12095810" y="238404"/>
                  </a:lnTo>
                  <a:lnTo>
                    <a:pt x="12093766" y="279615"/>
                  </a:lnTo>
                  <a:lnTo>
                    <a:pt x="12099100" y="341096"/>
                  </a:lnTo>
                  <a:lnTo>
                    <a:pt x="12115864" y="384708"/>
                  </a:lnTo>
                  <a:lnTo>
                    <a:pt x="12145201" y="410705"/>
                  </a:lnTo>
                  <a:lnTo>
                    <a:pt x="12188254" y="419315"/>
                  </a:lnTo>
                  <a:lnTo>
                    <a:pt x="12234050" y="408305"/>
                  </a:lnTo>
                  <a:lnTo>
                    <a:pt x="12257875" y="385787"/>
                  </a:lnTo>
                  <a:lnTo>
                    <a:pt x="12261977" y="381914"/>
                  </a:lnTo>
                  <a:lnTo>
                    <a:pt x="12275909" y="350100"/>
                  </a:lnTo>
                  <a:lnTo>
                    <a:pt x="12279694" y="322795"/>
                  </a:lnTo>
                  <a:lnTo>
                    <a:pt x="12237022" y="322795"/>
                  </a:lnTo>
                  <a:lnTo>
                    <a:pt x="12235510" y="341426"/>
                  </a:lnTo>
                  <a:lnTo>
                    <a:pt x="12229148" y="362102"/>
                  </a:lnTo>
                  <a:lnTo>
                    <a:pt x="12215165" y="378879"/>
                  </a:lnTo>
                  <a:lnTo>
                    <a:pt x="12190794" y="385787"/>
                  </a:lnTo>
                  <a:lnTo>
                    <a:pt x="12160542" y="375373"/>
                  </a:lnTo>
                  <a:lnTo>
                    <a:pt x="12145010" y="349275"/>
                  </a:lnTo>
                  <a:lnTo>
                    <a:pt x="12139295" y="315277"/>
                  </a:lnTo>
                  <a:lnTo>
                    <a:pt x="12138470" y="281139"/>
                  </a:lnTo>
                  <a:lnTo>
                    <a:pt x="12281726" y="281139"/>
                  </a:lnTo>
                  <a:lnTo>
                    <a:pt x="12281726" y="263867"/>
                  </a:lnTo>
                  <a:close/>
                </a:path>
                <a:path w="13077825" h="3467734">
                  <a:moveTo>
                    <a:pt x="12298744" y="2578316"/>
                  </a:moveTo>
                  <a:lnTo>
                    <a:pt x="12256072" y="2578316"/>
                  </a:lnTo>
                  <a:lnTo>
                    <a:pt x="12256072" y="2850604"/>
                  </a:lnTo>
                  <a:lnTo>
                    <a:pt x="12298744" y="2850604"/>
                  </a:lnTo>
                  <a:lnTo>
                    <a:pt x="12298744" y="2578316"/>
                  </a:lnTo>
                  <a:close/>
                </a:path>
                <a:path w="13077825" h="3467734">
                  <a:moveTo>
                    <a:pt x="12298744" y="2487892"/>
                  </a:moveTo>
                  <a:lnTo>
                    <a:pt x="12256072" y="2487892"/>
                  </a:lnTo>
                  <a:lnTo>
                    <a:pt x="12256072" y="2536660"/>
                  </a:lnTo>
                  <a:lnTo>
                    <a:pt x="12298744" y="2536660"/>
                  </a:lnTo>
                  <a:lnTo>
                    <a:pt x="12298744" y="2487892"/>
                  </a:lnTo>
                  <a:close/>
                </a:path>
                <a:path w="13077825" h="3467734">
                  <a:moveTo>
                    <a:pt x="12337339" y="2104859"/>
                  </a:moveTo>
                  <a:lnTo>
                    <a:pt x="12333084" y="2050122"/>
                  </a:lnTo>
                  <a:lnTo>
                    <a:pt x="12317844" y="2004466"/>
                  </a:lnTo>
                  <a:lnTo>
                    <a:pt x="12308878" y="1995131"/>
                  </a:lnTo>
                  <a:lnTo>
                    <a:pt x="12292635" y="1978202"/>
                  </a:lnTo>
                  <a:lnTo>
                    <a:pt x="12292635" y="2104859"/>
                  </a:lnTo>
                  <a:lnTo>
                    <a:pt x="12290501" y="2146871"/>
                  </a:lnTo>
                  <a:lnTo>
                    <a:pt x="12282411" y="2181822"/>
                  </a:lnTo>
                  <a:lnTo>
                    <a:pt x="12265838" y="2205736"/>
                  </a:lnTo>
                  <a:lnTo>
                    <a:pt x="12238279" y="2214588"/>
                  </a:lnTo>
                  <a:lnTo>
                    <a:pt x="12211672" y="2205736"/>
                  </a:lnTo>
                  <a:lnTo>
                    <a:pt x="12195734" y="2181822"/>
                  </a:lnTo>
                  <a:lnTo>
                    <a:pt x="12187987" y="2146871"/>
                  </a:lnTo>
                  <a:lnTo>
                    <a:pt x="12185955" y="2104859"/>
                  </a:lnTo>
                  <a:lnTo>
                    <a:pt x="12188050" y="2062861"/>
                  </a:lnTo>
                  <a:lnTo>
                    <a:pt x="12211888" y="2003996"/>
                  </a:lnTo>
                  <a:lnTo>
                    <a:pt x="12266270" y="2003996"/>
                  </a:lnTo>
                  <a:lnTo>
                    <a:pt x="12290641" y="2062861"/>
                  </a:lnTo>
                  <a:lnTo>
                    <a:pt x="12292635" y="2104859"/>
                  </a:lnTo>
                  <a:lnTo>
                    <a:pt x="12292635" y="1978202"/>
                  </a:lnTo>
                  <a:lnTo>
                    <a:pt x="12287834" y="1973199"/>
                  </a:lnTo>
                  <a:lnTo>
                    <a:pt x="12239295" y="1961603"/>
                  </a:lnTo>
                  <a:lnTo>
                    <a:pt x="12190755" y="1973199"/>
                  </a:lnTo>
                  <a:lnTo>
                    <a:pt x="12160745" y="2004466"/>
                  </a:lnTo>
                  <a:lnTo>
                    <a:pt x="12145493" y="2050122"/>
                  </a:lnTo>
                  <a:lnTo>
                    <a:pt x="12141251" y="2104859"/>
                  </a:lnTo>
                  <a:lnTo>
                    <a:pt x="12145493" y="2159609"/>
                  </a:lnTo>
                  <a:lnTo>
                    <a:pt x="12160745" y="2205253"/>
                  </a:lnTo>
                  <a:lnTo>
                    <a:pt x="12190755" y="2236520"/>
                  </a:lnTo>
                  <a:lnTo>
                    <a:pt x="12239295" y="2248116"/>
                  </a:lnTo>
                  <a:lnTo>
                    <a:pt x="12287618" y="2236520"/>
                  </a:lnTo>
                  <a:lnTo>
                    <a:pt x="12308688" y="2214588"/>
                  </a:lnTo>
                  <a:lnTo>
                    <a:pt x="12317654" y="2205253"/>
                  </a:lnTo>
                  <a:lnTo>
                    <a:pt x="12333021" y="2159609"/>
                  </a:lnTo>
                  <a:lnTo>
                    <a:pt x="12337339" y="2104859"/>
                  </a:lnTo>
                  <a:close/>
                </a:path>
                <a:path w="13077825" h="3467734">
                  <a:moveTo>
                    <a:pt x="12364263" y="1359115"/>
                  </a:moveTo>
                  <a:lnTo>
                    <a:pt x="12321591" y="1359115"/>
                  </a:lnTo>
                  <a:lnTo>
                    <a:pt x="12321591" y="1631403"/>
                  </a:lnTo>
                  <a:lnTo>
                    <a:pt x="12364263" y="1631403"/>
                  </a:lnTo>
                  <a:lnTo>
                    <a:pt x="12364263" y="1359115"/>
                  </a:lnTo>
                  <a:close/>
                </a:path>
                <a:path w="13077825" h="3467734">
                  <a:moveTo>
                    <a:pt x="12364263" y="1268691"/>
                  </a:moveTo>
                  <a:lnTo>
                    <a:pt x="12321591" y="1268691"/>
                  </a:lnTo>
                  <a:lnTo>
                    <a:pt x="12321591" y="1317459"/>
                  </a:lnTo>
                  <a:lnTo>
                    <a:pt x="12364263" y="1317459"/>
                  </a:lnTo>
                  <a:lnTo>
                    <a:pt x="12364263" y="1268691"/>
                  </a:lnTo>
                  <a:close/>
                </a:path>
                <a:path w="13077825" h="3467734">
                  <a:moveTo>
                    <a:pt x="12381294" y="3267164"/>
                  </a:moveTo>
                  <a:lnTo>
                    <a:pt x="12380176" y="3239960"/>
                  </a:lnTo>
                  <a:lnTo>
                    <a:pt x="12373889" y="3217380"/>
                  </a:lnTo>
                  <a:lnTo>
                    <a:pt x="12372340" y="3211792"/>
                  </a:lnTo>
                  <a:lnTo>
                    <a:pt x="12351068" y="3189732"/>
                  </a:lnTo>
                  <a:lnTo>
                    <a:pt x="12309666" y="3180804"/>
                  </a:lnTo>
                  <a:lnTo>
                    <a:pt x="12289841" y="3183420"/>
                  </a:lnTo>
                  <a:lnTo>
                    <a:pt x="12271121" y="3191027"/>
                  </a:lnTo>
                  <a:lnTo>
                    <a:pt x="12255157" y="3203308"/>
                  </a:lnTo>
                  <a:lnTo>
                    <a:pt x="12243626" y="3219920"/>
                  </a:lnTo>
                  <a:lnTo>
                    <a:pt x="12242610" y="3219920"/>
                  </a:lnTo>
                  <a:lnTo>
                    <a:pt x="12242610" y="3187916"/>
                  </a:lnTo>
                  <a:lnTo>
                    <a:pt x="12201970" y="3187916"/>
                  </a:lnTo>
                  <a:lnTo>
                    <a:pt x="12201970" y="3460204"/>
                  </a:lnTo>
                  <a:lnTo>
                    <a:pt x="12244642" y="3460204"/>
                  </a:lnTo>
                  <a:lnTo>
                    <a:pt x="12244642" y="3272244"/>
                  </a:lnTo>
                  <a:lnTo>
                    <a:pt x="12249836" y="3247174"/>
                  </a:lnTo>
                  <a:lnTo>
                    <a:pt x="12262993" y="3230143"/>
                  </a:lnTo>
                  <a:lnTo>
                    <a:pt x="12280430" y="3220453"/>
                  </a:lnTo>
                  <a:lnTo>
                    <a:pt x="12283554" y="3219920"/>
                  </a:lnTo>
                  <a:lnTo>
                    <a:pt x="12298490" y="3217380"/>
                  </a:lnTo>
                  <a:lnTo>
                    <a:pt x="12321045" y="3223031"/>
                  </a:lnTo>
                  <a:lnTo>
                    <a:pt x="12333034" y="3237001"/>
                  </a:lnTo>
                  <a:lnTo>
                    <a:pt x="12337771" y="3254883"/>
                  </a:lnTo>
                  <a:lnTo>
                    <a:pt x="12338622" y="3272244"/>
                  </a:lnTo>
                  <a:lnTo>
                    <a:pt x="12338622" y="3460204"/>
                  </a:lnTo>
                  <a:lnTo>
                    <a:pt x="12381294" y="3460204"/>
                  </a:lnTo>
                  <a:lnTo>
                    <a:pt x="12381294" y="3267164"/>
                  </a:lnTo>
                  <a:close/>
                </a:path>
                <a:path w="13077825" h="3467734">
                  <a:moveTo>
                    <a:pt x="12451893" y="248119"/>
                  </a:moveTo>
                  <a:lnTo>
                    <a:pt x="12327941" y="248119"/>
                  </a:lnTo>
                  <a:lnTo>
                    <a:pt x="12327941" y="287743"/>
                  </a:lnTo>
                  <a:lnTo>
                    <a:pt x="12451893" y="287743"/>
                  </a:lnTo>
                  <a:lnTo>
                    <a:pt x="12451893" y="248119"/>
                  </a:lnTo>
                  <a:close/>
                </a:path>
                <a:path w="13077825" h="3467734">
                  <a:moveTo>
                    <a:pt x="12459780" y="2578316"/>
                  </a:moveTo>
                  <a:lnTo>
                    <a:pt x="12412523" y="2578316"/>
                  </a:lnTo>
                  <a:lnTo>
                    <a:pt x="12412523" y="2499068"/>
                  </a:lnTo>
                  <a:lnTo>
                    <a:pt x="12369851" y="2499068"/>
                  </a:lnTo>
                  <a:lnTo>
                    <a:pt x="12369851" y="2578316"/>
                  </a:lnTo>
                  <a:lnTo>
                    <a:pt x="12330227" y="2578316"/>
                  </a:lnTo>
                  <a:lnTo>
                    <a:pt x="12330227" y="2611844"/>
                  </a:lnTo>
                  <a:lnTo>
                    <a:pt x="12369851" y="2611844"/>
                  </a:lnTo>
                  <a:lnTo>
                    <a:pt x="12369927" y="2800578"/>
                  </a:lnTo>
                  <a:lnTo>
                    <a:pt x="12372137" y="2823222"/>
                  </a:lnTo>
                  <a:lnTo>
                    <a:pt x="12380519" y="2840063"/>
                  </a:lnTo>
                  <a:lnTo>
                    <a:pt x="12397296" y="2850248"/>
                  </a:lnTo>
                  <a:lnTo>
                    <a:pt x="12424728" y="2853652"/>
                  </a:lnTo>
                  <a:lnTo>
                    <a:pt x="12436843" y="2853398"/>
                  </a:lnTo>
                  <a:lnTo>
                    <a:pt x="12446572" y="2852699"/>
                  </a:lnTo>
                  <a:lnTo>
                    <a:pt x="12454014" y="2851721"/>
                  </a:lnTo>
                  <a:lnTo>
                    <a:pt x="12459259" y="2850604"/>
                  </a:lnTo>
                  <a:lnTo>
                    <a:pt x="12459259" y="2817076"/>
                  </a:lnTo>
                  <a:lnTo>
                    <a:pt x="12459259" y="2815552"/>
                  </a:lnTo>
                  <a:lnTo>
                    <a:pt x="12454687" y="2816060"/>
                  </a:lnTo>
                  <a:lnTo>
                    <a:pt x="12450128" y="2817076"/>
                  </a:lnTo>
                  <a:lnTo>
                    <a:pt x="12440463" y="2817076"/>
                  </a:lnTo>
                  <a:lnTo>
                    <a:pt x="12426671" y="2815386"/>
                  </a:lnTo>
                  <a:lnTo>
                    <a:pt x="12418111" y="2810027"/>
                  </a:lnTo>
                  <a:lnTo>
                    <a:pt x="12413742" y="2800578"/>
                  </a:lnTo>
                  <a:lnTo>
                    <a:pt x="12412523" y="2786596"/>
                  </a:lnTo>
                  <a:lnTo>
                    <a:pt x="12412523" y="2611844"/>
                  </a:lnTo>
                  <a:lnTo>
                    <a:pt x="12459780" y="2611844"/>
                  </a:lnTo>
                  <a:lnTo>
                    <a:pt x="12459780" y="2578316"/>
                  </a:lnTo>
                  <a:close/>
                </a:path>
                <a:path w="13077825" h="3467734">
                  <a:moveTo>
                    <a:pt x="12559335" y="2047963"/>
                  </a:moveTo>
                  <a:lnTo>
                    <a:pt x="12552261" y="1998179"/>
                  </a:lnTo>
                  <a:lnTo>
                    <a:pt x="12489231" y="1961603"/>
                  </a:lnTo>
                  <a:lnTo>
                    <a:pt x="12470270" y="1964423"/>
                  </a:lnTo>
                  <a:lnTo>
                    <a:pt x="12451512" y="1972271"/>
                  </a:lnTo>
                  <a:lnTo>
                    <a:pt x="12435218" y="1984324"/>
                  </a:lnTo>
                  <a:lnTo>
                    <a:pt x="12423699" y="1999703"/>
                  </a:lnTo>
                  <a:lnTo>
                    <a:pt x="12422683" y="1999703"/>
                  </a:lnTo>
                  <a:lnTo>
                    <a:pt x="12422683" y="1878291"/>
                  </a:lnTo>
                  <a:lnTo>
                    <a:pt x="12380011" y="1878291"/>
                  </a:lnTo>
                  <a:lnTo>
                    <a:pt x="12380011" y="2241004"/>
                  </a:lnTo>
                  <a:lnTo>
                    <a:pt x="12422683" y="2241004"/>
                  </a:lnTo>
                  <a:lnTo>
                    <a:pt x="12422683" y="2053043"/>
                  </a:lnTo>
                  <a:lnTo>
                    <a:pt x="12427877" y="2027974"/>
                  </a:lnTo>
                  <a:lnTo>
                    <a:pt x="12441034" y="2010943"/>
                  </a:lnTo>
                  <a:lnTo>
                    <a:pt x="12458471" y="2001253"/>
                  </a:lnTo>
                  <a:lnTo>
                    <a:pt x="12467565" y="1999703"/>
                  </a:lnTo>
                  <a:lnTo>
                    <a:pt x="12476531" y="1998179"/>
                  </a:lnTo>
                  <a:lnTo>
                    <a:pt x="12499086" y="2003831"/>
                  </a:lnTo>
                  <a:lnTo>
                    <a:pt x="12511075" y="2017801"/>
                  </a:lnTo>
                  <a:lnTo>
                    <a:pt x="12515825" y="2035683"/>
                  </a:lnTo>
                  <a:lnTo>
                    <a:pt x="12516663" y="2053043"/>
                  </a:lnTo>
                  <a:lnTo>
                    <a:pt x="12516663" y="2241004"/>
                  </a:lnTo>
                  <a:lnTo>
                    <a:pt x="12559335" y="2241004"/>
                  </a:lnTo>
                  <a:lnTo>
                    <a:pt x="12559335" y="2047963"/>
                  </a:lnTo>
                  <a:close/>
                </a:path>
                <a:path w="13077825" h="3467734">
                  <a:moveTo>
                    <a:pt x="12602007" y="1438363"/>
                  </a:moveTo>
                  <a:lnTo>
                    <a:pt x="12600889" y="1411160"/>
                  </a:lnTo>
                  <a:lnTo>
                    <a:pt x="12594603" y="1388579"/>
                  </a:lnTo>
                  <a:lnTo>
                    <a:pt x="12593053" y="1382991"/>
                  </a:lnTo>
                  <a:lnTo>
                    <a:pt x="12571781" y="1360932"/>
                  </a:lnTo>
                  <a:lnTo>
                    <a:pt x="12530379" y="1352003"/>
                  </a:lnTo>
                  <a:lnTo>
                    <a:pt x="12510554" y="1354620"/>
                  </a:lnTo>
                  <a:lnTo>
                    <a:pt x="12491834" y="1362227"/>
                  </a:lnTo>
                  <a:lnTo>
                    <a:pt x="12475870" y="1374508"/>
                  </a:lnTo>
                  <a:lnTo>
                    <a:pt x="12464339" y="1391119"/>
                  </a:lnTo>
                  <a:lnTo>
                    <a:pt x="12463323" y="1391119"/>
                  </a:lnTo>
                  <a:lnTo>
                    <a:pt x="12463323" y="1359115"/>
                  </a:lnTo>
                  <a:lnTo>
                    <a:pt x="12422683" y="1359115"/>
                  </a:lnTo>
                  <a:lnTo>
                    <a:pt x="12422683" y="1631403"/>
                  </a:lnTo>
                  <a:lnTo>
                    <a:pt x="12465355" y="1631403"/>
                  </a:lnTo>
                  <a:lnTo>
                    <a:pt x="12465355" y="1443443"/>
                  </a:lnTo>
                  <a:lnTo>
                    <a:pt x="12470549" y="1418374"/>
                  </a:lnTo>
                  <a:lnTo>
                    <a:pt x="12483706" y="1401343"/>
                  </a:lnTo>
                  <a:lnTo>
                    <a:pt x="12501143" y="1391653"/>
                  </a:lnTo>
                  <a:lnTo>
                    <a:pt x="12504268" y="1391119"/>
                  </a:lnTo>
                  <a:lnTo>
                    <a:pt x="12519203" y="1388579"/>
                  </a:lnTo>
                  <a:lnTo>
                    <a:pt x="12541758" y="1394231"/>
                  </a:lnTo>
                  <a:lnTo>
                    <a:pt x="12553747" y="1408201"/>
                  </a:lnTo>
                  <a:lnTo>
                    <a:pt x="12558484" y="1426083"/>
                  </a:lnTo>
                  <a:lnTo>
                    <a:pt x="12559335" y="1443443"/>
                  </a:lnTo>
                  <a:lnTo>
                    <a:pt x="12559335" y="1631403"/>
                  </a:lnTo>
                  <a:lnTo>
                    <a:pt x="12602007" y="1631403"/>
                  </a:lnTo>
                  <a:lnTo>
                    <a:pt x="12602007" y="1438363"/>
                  </a:lnTo>
                  <a:close/>
                </a:path>
                <a:path w="13077825" h="3467734">
                  <a:moveTo>
                    <a:pt x="12616498" y="3267164"/>
                  </a:moveTo>
                  <a:lnTo>
                    <a:pt x="12615380" y="3239960"/>
                  </a:lnTo>
                  <a:lnTo>
                    <a:pt x="12609093" y="3217380"/>
                  </a:lnTo>
                  <a:lnTo>
                    <a:pt x="12607544" y="3211792"/>
                  </a:lnTo>
                  <a:lnTo>
                    <a:pt x="12586272" y="3189732"/>
                  </a:lnTo>
                  <a:lnTo>
                    <a:pt x="12544870" y="3180804"/>
                  </a:lnTo>
                  <a:lnTo>
                    <a:pt x="12525045" y="3183420"/>
                  </a:lnTo>
                  <a:lnTo>
                    <a:pt x="12506325" y="3191027"/>
                  </a:lnTo>
                  <a:lnTo>
                    <a:pt x="12490361" y="3203308"/>
                  </a:lnTo>
                  <a:lnTo>
                    <a:pt x="12478830" y="3219920"/>
                  </a:lnTo>
                  <a:lnTo>
                    <a:pt x="12477814" y="3219920"/>
                  </a:lnTo>
                  <a:lnTo>
                    <a:pt x="12477814" y="3187916"/>
                  </a:lnTo>
                  <a:lnTo>
                    <a:pt x="12437174" y="3187916"/>
                  </a:lnTo>
                  <a:lnTo>
                    <a:pt x="12437174" y="3460204"/>
                  </a:lnTo>
                  <a:lnTo>
                    <a:pt x="12479846" y="3460204"/>
                  </a:lnTo>
                  <a:lnTo>
                    <a:pt x="12479846" y="3272244"/>
                  </a:lnTo>
                  <a:lnTo>
                    <a:pt x="12485040" y="3247174"/>
                  </a:lnTo>
                  <a:lnTo>
                    <a:pt x="12498197" y="3230143"/>
                  </a:lnTo>
                  <a:lnTo>
                    <a:pt x="12515634" y="3220453"/>
                  </a:lnTo>
                  <a:lnTo>
                    <a:pt x="12518758" y="3219920"/>
                  </a:lnTo>
                  <a:lnTo>
                    <a:pt x="12533694" y="3217380"/>
                  </a:lnTo>
                  <a:lnTo>
                    <a:pt x="12556249" y="3223031"/>
                  </a:lnTo>
                  <a:lnTo>
                    <a:pt x="12568238" y="3237001"/>
                  </a:lnTo>
                  <a:lnTo>
                    <a:pt x="12572975" y="3254883"/>
                  </a:lnTo>
                  <a:lnTo>
                    <a:pt x="12573826" y="3272244"/>
                  </a:lnTo>
                  <a:lnTo>
                    <a:pt x="12573826" y="3460204"/>
                  </a:lnTo>
                  <a:lnTo>
                    <a:pt x="12616498" y="3460204"/>
                  </a:lnTo>
                  <a:lnTo>
                    <a:pt x="12616498" y="3267164"/>
                  </a:lnTo>
                  <a:close/>
                </a:path>
                <a:path w="13077825" h="3467734">
                  <a:moveTo>
                    <a:pt x="12667539" y="2702268"/>
                  </a:moveTo>
                  <a:lnTo>
                    <a:pt x="12666650" y="2686012"/>
                  </a:lnTo>
                  <a:lnTo>
                    <a:pt x="12665050" y="2656929"/>
                  </a:lnTo>
                  <a:lnTo>
                    <a:pt x="12653315" y="2614638"/>
                  </a:lnTo>
                  <a:lnTo>
                    <a:pt x="12644641" y="2604732"/>
                  </a:lnTo>
                  <a:lnTo>
                    <a:pt x="12625959" y="2583396"/>
                  </a:lnTo>
                  <a:lnTo>
                    <a:pt x="12622835" y="2582634"/>
                  </a:lnTo>
                  <a:lnTo>
                    <a:pt x="12622835" y="2671280"/>
                  </a:lnTo>
                  <a:lnTo>
                    <a:pt x="12622835" y="2686012"/>
                  </a:lnTo>
                  <a:lnTo>
                    <a:pt x="12525807" y="2686012"/>
                  </a:lnTo>
                  <a:lnTo>
                    <a:pt x="12525807" y="2675852"/>
                  </a:lnTo>
                  <a:lnTo>
                    <a:pt x="12527305" y="2657881"/>
                  </a:lnTo>
                  <a:lnTo>
                    <a:pt x="12533935" y="2634196"/>
                  </a:lnTo>
                  <a:lnTo>
                    <a:pt x="12548959" y="2613558"/>
                  </a:lnTo>
                  <a:lnTo>
                    <a:pt x="12575591" y="2604732"/>
                  </a:lnTo>
                  <a:lnTo>
                    <a:pt x="12599048" y="2610853"/>
                  </a:lnTo>
                  <a:lnTo>
                    <a:pt x="12613500" y="2626576"/>
                  </a:lnTo>
                  <a:lnTo>
                    <a:pt x="12620816" y="2648026"/>
                  </a:lnTo>
                  <a:lnTo>
                    <a:pt x="12622835" y="2671280"/>
                  </a:lnTo>
                  <a:lnTo>
                    <a:pt x="12622835" y="2582634"/>
                  </a:lnTo>
                  <a:lnTo>
                    <a:pt x="12576607" y="2571204"/>
                  </a:lnTo>
                  <a:lnTo>
                    <a:pt x="12534329" y="2579992"/>
                  </a:lnTo>
                  <a:lnTo>
                    <a:pt x="12506249" y="2603423"/>
                  </a:lnTo>
                  <a:lnTo>
                    <a:pt x="12489599" y="2637155"/>
                  </a:lnTo>
                  <a:lnTo>
                    <a:pt x="12481624" y="2676804"/>
                  </a:lnTo>
                  <a:lnTo>
                    <a:pt x="12479579" y="2718016"/>
                  </a:lnTo>
                  <a:lnTo>
                    <a:pt x="12484913" y="2779496"/>
                  </a:lnTo>
                  <a:lnTo>
                    <a:pt x="12501677" y="2823108"/>
                  </a:lnTo>
                  <a:lnTo>
                    <a:pt x="12531014" y="2849105"/>
                  </a:lnTo>
                  <a:lnTo>
                    <a:pt x="12574067" y="2857716"/>
                  </a:lnTo>
                  <a:lnTo>
                    <a:pt x="12619863" y="2846705"/>
                  </a:lnTo>
                  <a:lnTo>
                    <a:pt x="12643688" y="2824188"/>
                  </a:lnTo>
                  <a:lnTo>
                    <a:pt x="12647790" y="2820314"/>
                  </a:lnTo>
                  <a:lnTo>
                    <a:pt x="12661722" y="2788501"/>
                  </a:lnTo>
                  <a:lnTo>
                    <a:pt x="12665507" y="2761196"/>
                  </a:lnTo>
                  <a:lnTo>
                    <a:pt x="12622835" y="2761196"/>
                  </a:lnTo>
                  <a:lnTo>
                    <a:pt x="12621324" y="2779826"/>
                  </a:lnTo>
                  <a:lnTo>
                    <a:pt x="12614961" y="2800502"/>
                  </a:lnTo>
                  <a:lnTo>
                    <a:pt x="12600978" y="2817279"/>
                  </a:lnTo>
                  <a:lnTo>
                    <a:pt x="12576607" y="2824188"/>
                  </a:lnTo>
                  <a:lnTo>
                    <a:pt x="12546355" y="2813774"/>
                  </a:lnTo>
                  <a:lnTo>
                    <a:pt x="12530823" y="2787675"/>
                  </a:lnTo>
                  <a:lnTo>
                    <a:pt x="12525096" y="2753677"/>
                  </a:lnTo>
                  <a:lnTo>
                    <a:pt x="12524283" y="2719540"/>
                  </a:lnTo>
                  <a:lnTo>
                    <a:pt x="12667539" y="2719540"/>
                  </a:lnTo>
                  <a:lnTo>
                    <a:pt x="12667539" y="2702268"/>
                  </a:lnTo>
                  <a:close/>
                </a:path>
                <a:path w="13077825" h="3467734">
                  <a:moveTo>
                    <a:pt x="12794539" y="2047963"/>
                  </a:moveTo>
                  <a:lnTo>
                    <a:pt x="12793421" y="2020760"/>
                  </a:lnTo>
                  <a:lnTo>
                    <a:pt x="12787135" y="1998179"/>
                  </a:lnTo>
                  <a:lnTo>
                    <a:pt x="12785585" y="1992591"/>
                  </a:lnTo>
                  <a:lnTo>
                    <a:pt x="12764313" y="1970532"/>
                  </a:lnTo>
                  <a:lnTo>
                    <a:pt x="12722911" y="1961603"/>
                  </a:lnTo>
                  <a:lnTo>
                    <a:pt x="12703086" y="1964220"/>
                  </a:lnTo>
                  <a:lnTo>
                    <a:pt x="12684366" y="1971827"/>
                  </a:lnTo>
                  <a:lnTo>
                    <a:pt x="12668403" y="1984108"/>
                  </a:lnTo>
                  <a:lnTo>
                    <a:pt x="12656871" y="2000719"/>
                  </a:lnTo>
                  <a:lnTo>
                    <a:pt x="12655855" y="2000719"/>
                  </a:lnTo>
                  <a:lnTo>
                    <a:pt x="12655855" y="1968715"/>
                  </a:lnTo>
                  <a:lnTo>
                    <a:pt x="12615215" y="1968715"/>
                  </a:lnTo>
                  <a:lnTo>
                    <a:pt x="12615215" y="2241004"/>
                  </a:lnTo>
                  <a:lnTo>
                    <a:pt x="12657887" y="2241004"/>
                  </a:lnTo>
                  <a:lnTo>
                    <a:pt x="12657887" y="2053043"/>
                  </a:lnTo>
                  <a:lnTo>
                    <a:pt x="12663081" y="2027974"/>
                  </a:lnTo>
                  <a:lnTo>
                    <a:pt x="12676238" y="2010943"/>
                  </a:lnTo>
                  <a:lnTo>
                    <a:pt x="12693676" y="2001253"/>
                  </a:lnTo>
                  <a:lnTo>
                    <a:pt x="12696800" y="2000719"/>
                  </a:lnTo>
                  <a:lnTo>
                    <a:pt x="12711735" y="1998179"/>
                  </a:lnTo>
                  <a:lnTo>
                    <a:pt x="12734290" y="2003831"/>
                  </a:lnTo>
                  <a:lnTo>
                    <a:pt x="12746279" y="2017801"/>
                  </a:lnTo>
                  <a:lnTo>
                    <a:pt x="12751029" y="2035683"/>
                  </a:lnTo>
                  <a:lnTo>
                    <a:pt x="12751867" y="2053043"/>
                  </a:lnTo>
                  <a:lnTo>
                    <a:pt x="12751867" y="2241004"/>
                  </a:lnTo>
                  <a:lnTo>
                    <a:pt x="12794539" y="2241004"/>
                  </a:lnTo>
                  <a:lnTo>
                    <a:pt x="12794539" y="2047963"/>
                  </a:lnTo>
                  <a:close/>
                </a:path>
                <a:path w="13077825" h="3467734">
                  <a:moveTo>
                    <a:pt x="12835674" y="2574252"/>
                  </a:moveTo>
                  <a:lnTo>
                    <a:pt x="12831610" y="2572220"/>
                  </a:lnTo>
                  <a:lnTo>
                    <a:pt x="12825514" y="2571204"/>
                  </a:lnTo>
                  <a:lnTo>
                    <a:pt x="12816878" y="2571204"/>
                  </a:lnTo>
                  <a:lnTo>
                    <a:pt x="12796317" y="2575026"/>
                  </a:lnTo>
                  <a:lnTo>
                    <a:pt x="12780366" y="2585364"/>
                  </a:lnTo>
                  <a:lnTo>
                    <a:pt x="12767945" y="2600566"/>
                  </a:lnTo>
                  <a:lnTo>
                    <a:pt x="12757950" y="2618956"/>
                  </a:lnTo>
                  <a:lnTo>
                    <a:pt x="12756934" y="2618956"/>
                  </a:lnTo>
                  <a:lnTo>
                    <a:pt x="12756934" y="2578316"/>
                  </a:lnTo>
                  <a:lnTo>
                    <a:pt x="12714262" y="2578316"/>
                  </a:lnTo>
                  <a:lnTo>
                    <a:pt x="12714262" y="2850604"/>
                  </a:lnTo>
                  <a:lnTo>
                    <a:pt x="12756934" y="2850604"/>
                  </a:lnTo>
                  <a:lnTo>
                    <a:pt x="12756934" y="2678392"/>
                  </a:lnTo>
                  <a:lnTo>
                    <a:pt x="12762662" y="2649461"/>
                  </a:lnTo>
                  <a:lnTo>
                    <a:pt x="12776873" y="2629370"/>
                  </a:lnTo>
                  <a:lnTo>
                    <a:pt x="12793078" y="2618956"/>
                  </a:lnTo>
                  <a:lnTo>
                    <a:pt x="12795085" y="2617673"/>
                  </a:lnTo>
                  <a:lnTo>
                    <a:pt x="12812814" y="2613876"/>
                  </a:lnTo>
                  <a:lnTo>
                    <a:pt x="12826530" y="2613876"/>
                  </a:lnTo>
                  <a:lnTo>
                    <a:pt x="12831610" y="2615400"/>
                  </a:lnTo>
                  <a:lnTo>
                    <a:pt x="12835674" y="2615908"/>
                  </a:lnTo>
                  <a:lnTo>
                    <a:pt x="12835674" y="2613876"/>
                  </a:lnTo>
                  <a:lnTo>
                    <a:pt x="12835674" y="2574252"/>
                  </a:lnTo>
                  <a:close/>
                </a:path>
                <a:path w="13077825" h="3467734">
                  <a:moveTo>
                    <a:pt x="12836690" y="1483067"/>
                  </a:moveTo>
                  <a:lnTo>
                    <a:pt x="12835789" y="1466811"/>
                  </a:lnTo>
                  <a:lnTo>
                    <a:pt x="12834188" y="1437728"/>
                  </a:lnTo>
                  <a:lnTo>
                    <a:pt x="12822466" y="1395437"/>
                  </a:lnTo>
                  <a:lnTo>
                    <a:pt x="12813792" y="1385531"/>
                  </a:lnTo>
                  <a:lnTo>
                    <a:pt x="12795110" y="1364195"/>
                  </a:lnTo>
                  <a:lnTo>
                    <a:pt x="12791986" y="1363433"/>
                  </a:lnTo>
                  <a:lnTo>
                    <a:pt x="12791986" y="1452079"/>
                  </a:lnTo>
                  <a:lnTo>
                    <a:pt x="12791986" y="1466811"/>
                  </a:lnTo>
                  <a:lnTo>
                    <a:pt x="12694958" y="1466811"/>
                  </a:lnTo>
                  <a:lnTo>
                    <a:pt x="12694958" y="1456651"/>
                  </a:lnTo>
                  <a:lnTo>
                    <a:pt x="12696444" y="1438681"/>
                  </a:lnTo>
                  <a:lnTo>
                    <a:pt x="12703086" y="1414995"/>
                  </a:lnTo>
                  <a:lnTo>
                    <a:pt x="12718110" y="1394358"/>
                  </a:lnTo>
                  <a:lnTo>
                    <a:pt x="12744755" y="1385531"/>
                  </a:lnTo>
                  <a:lnTo>
                    <a:pt x="12768199" y="1391653"/>
                  </a:lnTo>
                  <a:lnTo>
                    <a:pt x="12782652" y="1407375"/>
                  </a:lnTo>
                  <a:lnTo>
                    <a:pt x="12789954" y="1428826"/>
                  </a:lnTo>
                  <a:lnTo>
                    <a:pt x="12791986" y="1452079"/>
                  </a:lnTo>
                  <a:lnTo>
                    <a:pt x="12791986" y="1363433"/>
                  </a:lnTo>
                  <a:lnTo>
                    <a:pt x="12745758" y="1352003"/>
                  </a:lnTo>
                  <a:lnTo>
                    <a:pt x="12703480" y="1360792"/>
                  </a:lnTo>
                  <a:lnTo>
                    <a:pt x="12675388" y="1384223"/>
                  </a:lnTo>
                  <a:lnTo>
                    <a:pt x="12658738" y="1417955"/>
                  </a:lnTo>
                  <a:lnTo>
                    <a:pt x="12650775" y="1457604"/>
                  </a:lnTo>
                  <a:lnTo>
                    <a:pt x="12648730" y="1498815"/>
                  </a:lnTo>
                  <a:lnTo>
                    <a:pt x="12654064" y="1560296"/>
                  </a:lnTo>
                  <a:lnTo>
                    <a:pt x="12670828" y="1603908"/>
                  </a:lnTo>
                  <a:lnTo>
                    <a:pt x="12700165" y="1629905"/>
                  </a:lnTo>
                  <a:lnTo>
                    <a:pt x="12743231" y="1638515"/>
                  </a:lnTo>
                  <a:lnTo>
                    <a:pt x="12789014" y="1627505"/>
                  </a:lnTo>
                  <a:lnTo>
                    <a:pt x="12812840" y="1604987"/>
                  </a:lnTo>
                  <a:lnTo>
                    <a:pt x="12816942" y="1601114"/>
                  </a:lnTo>
                  <a:lnTo>
                    <a:pt x="12830874" y="1569300"/>
                  </a:lnTo>
                  <a:lnTo>
                    <a:pt x="12834658" y="1541995"/>
                  </a:lnTo>
                  <a:lnTo>
                    <a:pt x="12791986" y="1541995"/>
                  </a:lnTo>
                  <a:lnTo>
                    <a:pt x="12790475" y="1560626"/>
                  </a:lnTo>
                  <a:lnTo>
                    <a:pt x="12784112" y="1581302"/>
                  </a:lnTo>
                  <a:lnTo>
                    <a:pt x="12770130" y="1598079"/>
                  </a:lnTo>
                  <a:lnTo>
                    <a:pt x="12745758" y="1604987"/>
                  </a:lnTo>
                  <a:lnTo>
                    <a:pt x="12715507" y="1594573"/>
                  </a:lnTo>
                  <a:lnTo>
                    <a:pt x="12699975" y="1568475"/>
                  </a:lnTo>
                  <a:lnTo>
                    <a:pt x="12694247" y="1534477"/>
                  </a:lnTo>
                  <a:lnTo>
                    <a:pt x="12693434" y="1500339"/>
                  </a:lnTo>
                  <a:lnTo>
                    <a:pt x="12836690" y="1500339"/>
                  </a:lnTo>
                  <a:lnTo>
                    <a:pt x="12836690" y="1483067"/>
                  </a:lnTo>
                  <a:close/>
                </a:path>
                <a:path w="13077825" h="3467734">
                  <a:moveTo>
                    <a:pt x="12851194" y="3311868"/>
                  </a:moveTo>
                  <a:lnTo>
                    <a:pt x="12850292" y="3295612"/>
                  </a:lnTo>
                  <a:lnTo>
                    <a:pt x="12848692" y="3266529"/>
                  </a:lnTo>
                  <a:lnTo>
                    <a:pt x="12836970" y="3224238"/>
                  </a:lnTo>
                  <a:lnTo>
                    <a:pt x="12828296" y="3214332"/>
                  </a:lnTo>
                  <a:lnTo>
                    <a:pt x="12809614" y="3192996"/>
                  </a:lnTo>
                  <a:lnTo>
                    <a:pt x="12806490" y="3192234"/>
                  </a:lnTo>
                  <a:lnTo>
                    <a:pt x="12806490" y="3280880"/>
                  </a:lnTo>
                  <a:lnTo>
                    <a:pt x="12806490" y="3295612"/>
                  </a:lnTo>
                  <a:lnTo>
                    <a:pt x="12709462" y="3295612"/>
                  </a:lnTo>
                  <a:lnTo>
                    <a:pt x="12709462" y="3285452"/>
                  </a:lnTo>
                  <a:lnTo>
                    <a:pt x="12710948" y="3267481"/>
                  </a:lnTo>
                  <a:lnTo>
                    <a:pt x="12717590" y="3243796"/>
                  </a:lnTo>
                  <a:lnTo>
                    <a:pt x="12732601" y="3223158"/>
                  </a:lnTo>
                  <a:lnTo>
                    <a:pt x="12759246" y="3214332"/>
                  </a:lnTo>
                  <a:lnTo>
                    <a:pt x="12782703" y="3220453"/>
                  </a:lnTo>
                  <a:lnTo>
                    <a:pt x="12797155" y="3236176"/>
                  </a:lnTo>
                  <a:lnTo>
                    <a:pt x="12804458" y="3257626"/>
                  </a:lnTo>
                  <a:lnTo>
                    <a:pt x="12806490" y="3280880"/>
                  </a:lnTo>
                  <a:lnTo>
                    <a:pt x="12806490" y="3192234"/>
                  </a:lnTo>
                  <a:lnTo>
                    <a:pt x="12760262" y="3180804"/>
                  </a:lnTo>
                  <a:lnTo>
                    <a:pt x="12717983" y="3189592"/>
                  </a:lnTo>
                  <a:lnTo>
                    <a:pt x="12689891" y="3213023"/>
                  </a:lnTo>
                  <a:lnTo>
                    <a:pt x="12673241" y="3246755"/>
                  </a:lnTo>
                  <a:lnTo>
                    <a:pt x="12665278" y="3286404"/>
                  </a:lnTo>
                  <a:lnTo>
                    <a:pt x="12663234" y="3327616"/>
                  </a:lnTo>
                  <a:lnTo>
                    <a:pt x="12668568" y="3389096"/>
                  </a:lnTo>
                  <a:lnTo>
                    <a:pt x="12685332" y="3432708"/>
                  </a:lnTo>
                  <a:lnTo>
                    <a:pt x="12714669" y="3458705"/>
                  </a:lnTo>
                  <a:lnTo>
                    <a:pt x="12757722" y="3467316"/>
                  </a:lnTo>
                  <a:lnTo>
                    <a:pt x="12803505" y="3456305"/>
                  </a:lnTo>
                  <a:lnTo>
                    <a:pt x="12827343" y="3433788"/>
                  </a:lnTo>
                  <a:lnTo>
                    <a:pt x="12831445" y="3429914"/>
                  </a:lnTo>
                  <a:lnTo>
                    <a:pt x="12845377" y="3398101"/>
                  </a:lnTo>
                  <a:lnTo>
                    <a:pt x="12849162" y="3370796"/>
                  </a:lnTo>
                  <a:lnTo>
                    <a:pt x="12806490" y="3370796"/>
                  </a:lnTo>
                  <a:lnTo>
                    <a:pt x="12804978" y="3389426"/>
                  </a:lnTo>
                  <a:lnTo>
                    <a:pt x="12798616" y="3410102"/>
                  </a:lnTo>
                  <a:lnTo>
                    <a:pt x="12784620" y="3426879"/>
                  </a:lnTo>
                  <a:lnTo>
                    <a:pt x="12760262" y="3433788"/>
                  </a:lnTo>
                  <a:lnTo>
                    <a:pt x="12730010" y="3423374"/>
                  </a:lnTo>
                  <a:lnTo>
                    <a:pt x="12714478" y="3397275"/>
                  </a:lnTo>
                  <a:lnTo>
                    <a:pt x="12708750" y="3363277"/>
                  </a:lnTo>
                  <a:lnTo>
                    <a:pt x="12707938" y="3329140"/>
                  </a:lnTo>
                  <a:lnTo>
                    <a:pt x="12851194" y="3329140"/>
                  </a:lnTo>
                  <a:lnTo>
                    <a:pt x="12851194" y="3311868"/>
                  </a:lnTo>
                  <a:close/>
                </a:path>
                <a:path w="13077825" h="3467734">
                  <a:moveTo>
                    <a:pt x="13062750" y="1438363"/>
                  </a:moveTo>
                  <a:lnTo>
                    <a:pt x="13061633" y="1411160"/>
                  </a:lnTo>
                  <a:lnTo>
                    <a:pt x="13055346" y="1388579"/>
                  </a:lnTo>
                  <a:lnTo>
                    <a:pt x="13053797" y="1382991"/>
                  </a:lnTo>
                  <a:lnTo>
                    <a:pt x="13032524" y="1360932"/>
                  </a:lnTo>
                  <a:lnTo>
                    <a:pt x="12991122" y="1352003"/>
                  </a:lnTo>
                  <a:lnTo>
                    <a:pt x="12971298" y="1354620"/>
                  </a:lnTo>
                  <a:lnTo>
                    <a:pt x="12952578" y="1362227"/>
                  </a:lnTo>
                  <a:lnTo>
                    <a:pt x="12936614" y="1374508"/>
                  </a:lnTo>
                  <a:lnTo>
                    <a:pt x="12925082" y="1391119"/>
                  </a:lnTo>
                  <a:lnTo>
                    <a:pt x="12924066" y="1391119"/>
                  </a:lnTo>
                  <a:lnTo>
                    <a:pt x="12924066" y="1359115"/>
                  </a:lnTo>
                  <a:lnTo>
                    <a:pt x="12883426" y="1359115"/>
                  </a:lnTo>
                  <a:lnTo>
                    <a:pt x="12883426" y="1631403"/>
                  </a:lnTo>
                  <a:lnTo>
                    <a:pt x="12926098" y="1631403"/>
                  </a:lnTo>
                  <a:lnTo>
                    <a:pt x="12926098" y="1443443"/>
                  </a:lnTo>
                  <a:lnTo>
                    <a:pt x="12931293" y="1418374"/>
                  </a:lnTo>
                  <a:lnTo>
                    <a:pt x="12944450" y="1401343"/>
                  </a:lnTo>
                  <a:lnTo>
                    <a:pt x="12961887" y="1391653"/>
                  </a:lnTo>
                  <a:lnTo>
                    <a:pt x="12965011" y="1391119"/>
                  </a:lnTo>
                  <a:lnTo>
                    <a:pt x="12979946" y="1388579"/>
                  </a:lnTo>
                  <a:lnTo>
                    <a:pt x="13002501" y="1394231"/>
                  </a:lnTo>
                  <a:lnTo>
                    <a:pt x="13014490" y="1408201"/>
                  </a:lnTo>
                  <a:lnTo>
                    <a:pt x="13019227" y="1426083"/>
                  </a:lnTo>
                  <a:lnTo>
                    <a:pt x="13020078" y="1443443"/>
                  </a:lnTo>
                  <a:lnTo>
                    <a:pt x="13020078" y="1631403"/>
                  </a:lnTo>
                  <a:lnTo>
                    <a:pt x="13062750" y="1631403"/>
                  </a:lnTo>
                  <a:lnTo>
                    <a:pt x="13062750" y="1438363"/>
                  </a:lnTo>
                  <a:close/>
                </a:path>
                <a:path w="13077825" h="3467734">
                  <a:moveTo>
                    <a:pt x="13077241" y="3267164"/>
                  </a:moveTo>
                  <a:lnTo>
                    <a:pt x="13076123" y="3239960"/>
                  </a:lnTo>
                  <a:lnTo>
                    <a:pt x="13069837" y="3217380"/>
                  </a:lnTo>
                  <a:lnTo>
                    <a:pt x="13068287" y="3211792"/>
                  </a:lnTo>
                  <a:lnTo>
                    <a:pt x="13047015" y="3189732"/>
                  </a:lnTo>
                  <a:lnTo>
                    <a:pt x="13005613" y="3180804"/>
                  </a:lnTo>
                  <a:lnTo>
                    <a:pt x="12985788" y="3183420"/>
                  </a:lnTo>
                  <a:lnTo>
                    <a:pt x="12967068" y="3191027"/>
                  </a:lnTo>
                  <a:lnTo>
                    <a:pt x="12951105" y="3203308"/>
                  </a:lnTo>
                  <a:lnTo>
                    <a:pt x="12939573" y="3219920"/>
                  </a:lnTo>
                  <a:lnTo>
                    <a:pt x="12938557" y="3219920"/>
                  </a:lnTo>
                  <a:lnTo>
                    <a:pt x="12938557" y="3187916"/>
                  </a:lnTo>
                  <a:lnTo>
                    <a:pt x="12897917" y="3187916"/>
                  </a:lnTo>
                  <a:lnTo>
                    <a:pt x="12897917" y="3460204"/>
                  </a:lnTo>
                  <a:lnTo>
                    <a:pt x="12940589" y="3460204"/>
                  </a:lnTo>
                  <a:lnTo>
                    <a:pt x="12940589" y="3272244"/>
                  </a:lnTo>
                  <a:lnTo>
                    <a:pt x="12945783" y="3247174"/>
                  </a:lnTo>
                  <a:lnTo>
                    <a:pt x="12958940" y="3230143"/>
                  </a:lnTo>
                  <a:lnTo>
                    <a:pt x="12976378" y="3220453"/>
                  </a:lnTo>
                  <a:lnTo>
                    <a:pt x="12979502" y="3219920"/>
                  </a:lnTo>
                  <a:lnTo>
                    <a:pt x="12994437" y="3217380"/>
                  </a:lnTo>
                  <a:lnTo>
                    <a:pt x="13016992" y="3223031"/>
                  </a:lnTo>
                  <a:lnTo>
                    <a:pt x="13028981" y="3237001"/>
                  </a:lnTo>
                  <a:lnTo>
                    <a:pt x="13033718" y="3254883"/>
                  </a:lnTo>
                  <a:lnTo>
                    <a:pt x="13034569" y="3272244"/>
                  </a:lnTo>
                  <a:lnTo>
                    <a:pt x="13034569" y="3460204"/>
                  </a:lnTo>
                  <a:lnTo>
                    <a:pt x="13077241" y="3460204"/>
                  </a:lnTo>
                  <a:lnTo>
                    <a:pt x="13077241" y="326716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8F18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8F183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27420" y="1180856"/>
              <a:ext cx="7255903" cy="63703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84884" y="5985154"/>
              <a:ext cx="13077825" cy="3467735"/>
            </a:xfrm>
            <a:custGeom>
              <a:avLst/>
              <a:gdLst/>
              <a:ahLst/>
              <a:cxnLst/>
              <a:rect l="l" t="t" r="r" b="b"/>
              <a:pathLst>
                <a:path w="13077825" h="3467734">
                  <a:moveTo>
                    <a:pt x="204724" y="1470634"/>
                  </a:moveTo>
                  <a:lnTo>
                    <a:pt x="191528" y="1410423"/>
                  </a:lnTo>
                  <a:lnTo>
                    <a:pt x="184073" y="1403070"/>
                  </a:lnTo>
                  <a:lnTo>
                    <a:pt x="160210" y="1379512"/>
                  </a:lnTo>
                  <a:lnTo>
                    <a:pt x="157988" y="1378839"/>
                  </a:lnTo>
                  <a:lnTo>
                    <a:pt x="157988" y="1468602"/>
                  </a:lnTo>
                  <a:lnTo>
                    <a:pt x="153187" y="1499997"/>
                  </a:lnTo>
                  <a:lnTo>
                    <a:pt x="140208" y="1522006"/>
                  </a:lnTo>
                  <a:lnTo>
                    <a:pt x="121119" y="1534972"/>
                  </a:lnTo>
                  <a:lnTo>
                    <a:pt x="98044" y="1539214"/>
                  </a:lnTo>
                  <a:lnTo>
                    <a:pt x="44704" y="1539214"/>
                  </a:lnTo>
                  <a:lnTo>
                    <a:pt x="44704" y="1403070"/>
                  </a:lnTo>
                  <a:lnTo>
                    <a:pt x="94996" y="1403070"/>
                  </a:lnTo>
                  <a:lnTo>
                    <a:pt x="123698" y="1407668"/>
                  </a:lnTo>
                  <a:lnTo>
                    <a:pt x="143256" y="1420787"/>
                  </a:lnTo>
                  <a:lnTo>
                    <a:pt x="154432" y="1441437"/>
                  </a:lnTo>
                  <a:lnTo>
                    <a:pt x="157988" y="1468602"/>
                  </a:lnTo>
                  <a:lnTo>
                    <a:pt x="157988" y="1378839"/>
                  </a:lnTo>
                  <a:lnTo>
                    <a:pt x="123063" y="1368120"/>
                  </a:lnTo>
                  <a:lnTo>
                    <a:pt x="92456" y="1366494"/>
                  </a:lnTo>
                  <a:lnTo>
                    <a:pt x="0" y="1366494"/>
                  </a:lnTo>
                  <a:lnTo>
                    <a:pt x="0" y="1729206"/>
                  </a:lnTo>
                  <a:lnTo>
                    <a:pt x="44704" y="1729206"/>
                  </a:lnTo>
                  <a:lnTo>
                    <a:pt x="44704" y="1575790"/>
                  </a:lnTo>
                  <a:lnTo>
                    <a:pt x="100076" y="1575790"/>
                  </a:lnTo>
                  <a:lnTo>
                    <a:pt x="142354" y="1568856"/>
                  </a:lnTo>
                  <a:lnTo>
                    <a:pt x="175450" y="1548549"/>
                  </a:lnTo>
                  <a:lnTo>
                    <a:pt x="181546" y="1539214"/>
                  </a:lnTo>
                  <a:lnTo>
                    <a:pt x="197015" y="1515567"/>
                  </a:lnTo>
                  <a:lnTo>
                    <a:pt x="204724" y="1470634"/>
                  </a:lnTo>
                  <a:close/>
                </a:path>
                <a:path w="13077825" h="3467734">
                  <a:moveTo>
                    <a:pt x="293865" y="2066518"/>
                  </a:moveTo>
                  <a:lnTo>
                    <a:pt x="247129" y="2066518"/>
                  </a:lnTo>
                  <a:lnTo>
                    <a:pt x="196329" y="2284958"/>
                  </a:lnTo>
                  <a:lnTo>
                    <a:pt x="195313" y="2284958"/>
                  </a:lnTo>
                  <a:lnTo>
                    <a:pt x="144513" y="2066518"/>
                  </a:lnTo>
                  <a:lnTo>
                    <a:pt x="97777" y="2066518"/>
                  </a:lnTo>
                  <a:lnTo>
                    <a:pt x="171437" y="2338806"/>
                  </a:lnTo>
                  <a:lnTo>
                    <a:pt x="220205" y="2338806"/>
                  </a:lnTo>
                  <a:lnTo>
                    <a:pt x="234772" y="2284958"/>
                  </a:lnTo>
                  <a:lnTo>
                    <a:pt x="293865" y="2066518"/>
                  </a:lnTo>
                  <a:close/>
                </a:path>
                <a:path w="13077825" h="3467734">
                  <a:moveTo>
                    <a:pt x="364236" y="1452854"/>
                  </a:moveTo>
                  <a:lnTo>
                    <a:pt x="360172" y="1450822"/>
                  </a:lnTo>
                  <a:lnTo>
                    <a:pt x="354076" y="1449806"/>
                  </a:lnTo>
                  <a:lnTo>
                    <a:pt x="345440" y="1449806"/>
                  </a:lnTo>
                  <a:lnTo>
                    <a:pt x="324866" y="1453629"/>
                  </a:lnTo>
                  <a:lnTo>
                    <a:pt x="308927" y="1463967"/>
                  </a:lnTo>
                  <a:lnTo>
                    <a:pt x="296494" y="1479169"/>
                  </a:lnTo>
                  <a:lnTo>
                    <a:pt x="286512" y="1497558"/>
                  </a:lnTo>
                  <a:lnTo>
                    <a:pt x="285496" y="1497558"/>
                  </a:lnTo>
                  <a:lnTo>
                    <a:pt x="285496" y="1456918"/>
                  </a:lnTo>
                  <a:lnTo>
                    <a:pt x="242824" y="1456918"/>
                  </a:lnTo>
                  <a:lnTo>
                    <a:pt x="242824" y="1729206"/>
                  </a:lnTo>
                  <a:lnTo>
                    <a:pt x="285496" y="1729206"/>
                  </a:lnTo>
                  <a:lnTo>
                    <a:pt x="285496" y="1556994"/>
                  </a:lnTo>
                  <a:lnTo>
                    <a:pt x="291223" y="1528051"/>
                  </a:lnTo>
                  <a:lnTo>
                    <a:pt x="305435" y="1507972"/>
                  </a:lnTo>
                  <a:lnTo>
                    <a:pt x="321640" y="1497558"/>
                  </a:lnTo>
                  <a:lnTo>
                    <a:pt x="323634" y="1496275"/>
                  </a:lnTo>
                  <a:lnTo>
                    <a:pt x="341376" y="1492478"/>
                  </a:lnTo>
                  <a:lnTo>
                    <a:pt x="355092" y="1492478"/>
                  </a:lnTo>
                  <a:lnTo>
                    <a:pt x="360172" y="1494002"/>
                  </a:lnTo>
                  <a:lnTo>
                    <a:pt x="364236" y="1494510"/>
                  </a:lnTo>
                  <a:lnTo>
                    <a:pt x="364236" y="1492478"/>
                  </a:lnTo>
                  <a:lnTo>
                    <a:pt x="364236" y="1452854"/>
                  </a:lnTo>
                  <a:close/>
                </a:path>
                <a:path w="13077825" h="3467734">
                  <a:moveTo>
                    <a:pt x="509765" y="2202662"/>
                  </a:moveTo>
                  <a:lnTo>
                    <a:pt x="505523" y="2147913"/>
                  </a:lnTo>
                  <a:lnTo>
                    <a:pt x="490270" y="2102269"/>
                  </a:lnTo>
                  <a:lnTo>
                    <a:pt x="481304" y="2092934"/>
                  </a:lnTo>
                  <a:lnTo>
                    <a:pt x="465061" y="2076005"/>
                  </a:lnTo>
                  <a:lnTo>
                    <a:pt x="465061" y="2202662"/>
                  </a:lnTo>
                  <a:lnTo>
                    <a:pt x="462927" y="2244674"/>
                  </a:lnTo>
                  <a:lnTo>
                    <a:pt x="454837" y="2279624"/>
                  </a:lnTo>
                  <a:lnTo>
                    <a:pt x="438277" y="2303538"/>
                  </a:lnTo>
                  <a:lnTo>
                    <a:pt x="410705" y="2312390"/>
                  </a:lnTo>
                  <a:lnTo>
                    <a:pt x="384098" y="2303538"/>
                  </a:lnTo>
                  <a:lnTo>
                    <a:pt x="368160" y="2279624"/>
                  </a:lnTo>
                  <a:lnTo>
                    <a:pt x="360413" y="2244674"/>
                  </a:lnTo>
                  <a:lnTo>
                    <a:pt x="358381" y="2202662"/>
                  </a:lnTo>
                  <a:lnTo>
                    <a:pt x="360489" y="2160663"/>
                  </a:lnTo>
                  <a:lnTo>
                    <a:pt x="384314" y="2101799"/>
                  </a:lnTo>
                  <a:lnTo>
                    <a:pt x="438696" y="2101799"/>
                  </a:lnTo>
                  <a:lnTo>
                    <a:pt x="463067" y="2160663"/>
                  </a:lnTo>
                  <a:lnTo>
                    <a:pt x="465061" y="2202662"/>
                  </a:lnTo>
                  <a:lnTo>
                    <a:pt x="465061" y="2076005"/>
                  </a:lnTo>
                  <a:lnTo>
                    <a:pt x="460260" y="2071001"/>
                  </a:lnTo>
                  <a:lnTo>
                    <a:pt x="411721" y="2059406"/>
                  </a:lnTo>
                  <a:lnTo>
                    <a:pt x="363181" y="2071001"/>
                  </a:lnTo>
                  <a:lnTo>
                    <a:pt x="333171" y="2102269"/>
                  </a:lnTo>
                  <a:lnTo>
                    <a:pt x="317919" y="2147913"/>
                  </a:lnTo>
                  <a:lnTo>
                    <a:pt x="313677" y="2202662"/>
                  </a:lnTo>
                  <a:lnTo>
                    <a:pt x="317919" y="2257412"/>
                  </a:lnTo>
                  <a:lnTo>
                    <a:pt x="333171" y="2303056"/>
                  </a:lnTo>
                  <a:lnTo>
                    <a:pt x="363181" y="2334323"/>
                  </a:lnTo>
                  <a:lnTo>
                    <a:pt x="411721" y="2345918"/>
                  </a:lnTo>
                  <a:lnTo>
                    <a:pt x="460044" y="2334323"/>
                  </a:lnTo>
                  <a:lnTo>
                    <a:pt x="481114" y="2312390"/>
                  </a:lnTo>
                  <a:lnTo>
                    <a:pt x="490080" y="2303056"/>
                  </a:lnTo>
                  <a:lnTo>
                    <a:pt x="505447" y="2257412"/>
                  </a:lnTo>
                  <a:lnTo>
                    <a:pt x="509765" y="2202662"/>
                  </a:lnTo>
                  <a:close/>
                </a:path>
                <a:path w="13077825" h="3467734">
                  <a:moveTo>
                    <a:pt x="576059" y="1593062"/>
                  </a:moveTo>
                  <a:lnTo>
                    <a:pt x="571804" y="1538312"/>
                  </a:lnTo>
                  <a:lnTo>
                    <a:pt x="556564" y="1492669"/>
                  </a:lnTo>
                  <a:lnTo>
                    <a:pt x="547598" y="1483334"/>
                  </a:lnTo>
                  <a:lnTo>
                    <a:pt x="531355" y="1466418"/>
                  </a:lnTo>
                  <a:lnTo>
                    <a:pt x="531355" y="1593062"/>
                  </a:lnTo>
                  <a:lnTo>
                    <a:pt x="529209" y="1635074"/>
                  </a:lnTo>
                  <a:lnTo>
                    <a:pt x="521131" y="1670024"/>
                  </a:lnTo>
                  <a:lnTo>
                    <a:pt x="504558" y="1693938"/>
                  </a:lnTo>
                  <a:lnTo>
                    <a:pt x="476999" y="1702790"/>
                  </a:lnTo>
                  <a:lnTo>
                    <a:pt x="450392" y="1693938"/>
                  </a:lnTo>
                  <a:lnTo>
                    <a:pt x="434454" y="1670024"/>
                  </a:lnTo>
                  <a:lnTo>
                    <a:pt x="426707" y="1635074"/>
                  </a:lnTo>
                  <a:lnTo>
                    <a:pt x="424675" y="1593062"/>
                  </a:lnTo>
                  <a:lnTo>
                    <a:pt x="426770" y="1551063"/>
                  </a:lnTo>
                  <a:lnTo>
                    <a:pt x="450596" y="1492199"/>
                  </a:lnTo>
                  <a:lnTo>
                    <a:pt x="504990" y="1492199"/>
                  </a:lnTo>
                  <a:lnTo>
                    <a:pt x="529361" y="1551063"/>
                  </a:lnTo>
                  <a:lnTo>
                    <a:pt x="531355" y="1593062"/>
                  </a:lnTo>
                  <a:lnTo>
                    <a:pt x="531355" y="1466418"/>
                  </a:lnTo>
                  <a:lnTo>
                    <a:pt x="526542" y="1461401"/>
                  </a:lnTo>
                  <a:lnTo>
                    <a:pt x="478015" y="1449806"/>
                  </a:lnTo>
                  <a:lnTo>
                    <a:pt x="429475" y="1461401"/>
                  </a:lnTo>
                  <a:lnTo>
                    <a:pt x="399465" y="1492669"/>
                  </a:lnTo>
                  <a:lnTo>
                    <a:pt x="384213" y="1538312"/>
                  </a:lnTo>
                  <a:lnTo>
                    <a:pt x="379971" y="1593062"/>
                  </a:lnTo>
                  <a:lnTo>
                    <a:pt x="384213" y="1647812"/>
                  </a:lnTo>
                  <a:lnTo>
                    <a:pt x="399465" y="1693456"/>
                  </a:lnTo>
                  <a:lnTo>
                    <a:pt x="429475" y="1724723"/>
                  </a:lnTo>
                  <a:lnTo>
                    <a:pt x="478015" y="1736318"/>
                  </a:lnTo>
                  <a:lnTo>
                    <a:pt x="526338" y="1724723"/>
                  </a:lnTo>
                  <a:lnTo>
                    <a:pt x="547395" y="1702790"/>
                  </a:lnTo>
                  <a:lnTo>
                    <a:pt x="556374" y="1693456"/>
                  </a:lnTo>
                  <a:lnTo>
                    <a:pt x="571741" y="1647812"/>
                  </a:lnTo>
                  <a:lnTo>
                    <a:pt x="576059" y="1593062"/>
                  </a:lnTo>
                  <a:close/>
                </a:path>
                <a:path w="13077825" h="3467734">
                  <a:moveTo>
                    <a:pt x="731748" y="2145766"/>
                  </a:moveTo>
                  <a:lnTo>
                    <a:pt x="730631" y="2118563"/>
                  </a:lnTo>
                  <a:lnTo>
                    <a:pt x="724344" y="2095982"/>
                  </a:lnTo>
                  <a:lnTo>
                    <a:pt x="722795" y="2090394"/>
                  </a:lnTo>
                  <a:lnTo>
                    <a:pt x="701535" y="2068334"/>
                  </a:lnTo>
                  <a:lnTo>
                    <a:pt x="660120" y="2059406"/>
                  </a:lnTo>
                  <a:lnTo>
                    <a:pt x="640295" y="2062022"/>
                  </a:lnTo>
                  <a:lnTo>
                    <a:pt x="621576" y="2069630"/>
                  </a:lnTo>
                  <a:lnTo>
                    <a:pt x="605612" y="2081911"/>
                  </a:lnTo>
                  <a:lnTo>
                    <a:pt x="594080" y="2098522"/>
                  </a:lnTo>
                  <a:lnTo>
                    <a:pt x="593064" y="2098522"/>
                  </a:lnTo>
                  <a:lnTo>
                    <a:pt x="593064" y="2066518"/>
                  </a:lnTo>
                  <a:lnTo>
                    <a:pt x="552424" y="2066518"/>
                  </a:lnTo>
                  <a:lnTo>
                    <a:pt x="552424" y="2338806"/>
                  </a:lnTo>
                  <a:lnTo>
                    <a:pt x="595096" y="2338806"/>
                  </a:lnTo>
                  <a:lnTo>
                    <a:pt x="595096" y="2150846"/>
                  </a:lnTo>
                  <a:lnTo>
                    <a:pt x="600290" y="2125776"/>
                  </a:lnTo>
                  <a:lnTo>
                    <a:pt x="613448" y="2108746"/>
                  </a:lnTo>
                  <a:lnTo>
                    <a:pt x="630885" y="2099056"/>
                  </a:lnTo>
                  <a:lnTo>
                    <a:pt x="634009" y="2098522"/>
                  </a:lnTo>
                  <a:lnTo>
                    <a:pt x="648944" y="2095982"/>
                  </a:lnTo>
                  <a:lnTo>
                    <a:pt x="671499" y="2101621"/>
                  </a:lnTo>
                  <a:lnTo>
                    <a:pt x="683488" y="2115604"/>
                  </a:lnTo>
                  <a:lnTo>
                    <a:pt x="688238" y="2133485"/>
                  </a:lnTo>
                  <a:lnTo>
                    <a:pt x="689076" y="2150846"/>
                  </a:lnTo>
                  <a:lnTo>
                    <a:pt x="689076" y="2338806"/>
                  </a:lnTo>
                  <a:lnTo>
                    <a:pt x="731748" y="2338806"/>
                  </a:lnTo>
                  <a:lnTo>
                    <a:pt x="731748" y="2145766"/>
                  </a:lnTo>
                  <a:close/>
                </a:path>
                <a:path w="13077825" h="3467734">
                  <a:moveTo>
                    <a:pt x="798055" y="1366494"/>
                  </a:moveTo>
                  <a:lnTo>
                    <a:pt x="757923" y="1366494"/>
                  </a:lnTo>
                  <a:lnTo>
                    <a:pt x="757923" y="1593062"/>
                  </a:lnTo>
                  <a:lnTo>
                    <a:pt x="755916" y="1636090"/>
                  </a:lnTo>
                  <a:lnTo>
                    <a:pt x="748004" y="1669834"/>
                  </a:lnTo>
                  <a:lnTo>
                    <a:pt x="731342" y="1691855"/>
                  </a:lnTo>
                  <a:lnTo>
                    <a:pt x="703059" y="1699742"/>
                  </a:lnTo>
                  <a:lnTo>
                    <a:pt x="678764" y="1692224"/>
                  </a:lnTo>
                  <a:lnTo>
                    <a:pt x="663486" y="1670786"/>
                  </a:lnTo>
                  <a:lnTo>
                    <a:pt x="655548" y="1637169"/>
                  </a:lnTo>
                  <a:lnTo>
                    <a:pt x="653275" y="1593062"/>
                  </a:lnTo>
                  <a:lnTo>
                    <a:pt x="655548" y="1548968"/>
                  </a:lnTo>
                  <a:lnTo>
                    <a:pt x="663486" y="1515338"/>
                  </a:lnTo>
                  <a:lnTo>
                    <a:pt x="678764" y="1493913"/>
                  </a:lnTo>
                  <a:lnTo>
                    <a:pt x="703059" y="1486382"/>
                  </a:lnTo>
                  <a:lnTo>
                    <a:pt x="731126" y="1495628"/>
                  </a:lnTo>
                  <a:lnTo>
                    <a:pt x="747826" y="1519910"/>
                  </a:lnTo>
                  <a:lnTo>
                    <a:pt x="755840" y="1554111"/>
                  </a:lnTo>
                  <a:lnTo>
                    <a:pt x="757923" y="1593062"/>
                  </a:lnTo>
                  <a:lnTo>
                    <a:pt x="757923" y="1366494"/>
                  </a:lnTo>
                  <a:lnTo>
                    <a:pt x="755370" y="1366494"/>
                  </a:lnTo>
                  <a:lnTo>
                    <a:pt x="755370" y="1487906"/>
                  </a:lnTo>
                  <a:lnTo>
                    <a:pt x="754367" y="1487906"/>
                  </a:lnTo>
                  <a:lnTo>
                    <a:pt x="712711" y="1452397"/>
                  </a:lnTo>
                  <a:lnTo>
                    <a:pt x="694423" y="1449806"/>
                  </a:lnTo>
                  <a:lnTo>
                    <a:pt x="648423" y="1464195"/>
                  </a:lnTo>
                  <a:lnTo>
                    <a:pt x="622528" y="1500098"/>
                  </a:lnTo>
                  <a:lnTo>
                    <a:pt x="611111" y="1546682"/>
                  </a:lnTo>
                  <a:lnTo>
                    <a:pt x="608558" y="1593062"/>
                  </a:lnTo>
                  <a:lnTo>
                    <a:pt x="613371" y="1651457"/>
                  </a:lnTo>
                  <a:lnTo>
                    <a:pt x="628815" y="1696694"/>
                  </a:lnTo>
                  <a:lnTo>
                    <a:pt x="656348" y="1725942"/>
                  </a:lnTo>
                  <a:lnTo>
                    <a:pt x="697458" y="1736318"/>
                  </a:lnTo>
                  <a:lnTo>
                    <a:pt x="718312" y="1732826"/>
                  </a:lnTo>
                  <a:lnTo>
                    <a:pt x="735876" y="1723618"/>
                  </a:lnTo>
                  <a:lnTo>
                    <a:pt x="748969" y="1710601"/>
                  </a:lnTo>
                  <a:lnTo>
                    <a:pt x="754367" y="1699742"/>
                  </a:lnTo>
                  <a:lnTo>
                    <a:pt x="756399" y="1695678"/>
                  </a:lnTo>
                  <a:lnTo>
                    <a:pt x="757402" y="1695678"/>
                  </a:lnTo>
                  <a:lnTo>
                    <a:pt x="757402" y="1729206"/>
                  </a:lnTo>
                  <a:lnTo>
                    <a:pt x="798055" y="1729206"/>
                  </a:lnTo>
                  <a:lnTo>
                    <a:pt x="798055" y="1695678"/>
                  </a:lnTo>
                  <a:lnTo>
                    <a:pt x="798055" y="1487906"/>
                  </a:lnTo>
                  <a:lnTo>
                    <a:pt x="798055" y="1366494"/>
                  </a:lnTo>
                  <a:close/>
                </a:path>
                <a:path w="13077825" h="3467734">
                  <a:moveTo>
                    <a:pt x="807948" y="756894"/>
                  </a:moveTo>
                  <a:lnTo>
                    <a:pt x="620496" y="756894"/>
                  </a:lnTo>
                  <a:lnTo>
                    <a:pt x="620496" y="1119606"/>
                  </a:lnTo>
                  <a:lnTo>
                    <a:pt x="665200" y="1119606"/>
                  </a:lnTo>
                  <a:lnTo>
                    <a:pt x="665200" y="949934"/>
                  </a:lnTo>
                  <a:lnTo>
                    <a:pt x="799820" y="949934"/>
                  </a:lnTo>
                  <a:lnTo>
                    <a:pt x="799820" y="910310"/>
                  </a:lnTo>
                  <a:lnTo>
                    <a:pt x="665200" y="910310"/>
                  </a:lnTo>
                  <a:lnTo>
                    <a:pt x="665200" y="796518"/>
                  </a:lnTo>
                  <a:lnTo>
                    <a:pt x="807948" y="796518"/>
                  </a:lnTo>
                  <a:lnTo>
                    <a:pt x="807948" y="756894"/>
                  </a:lnTo>
                  <a:close/>
                </a:path>
                <a:path w="13077825" h="3467734">
                  <a:moveTo>
                    <a:pt x="1025372" y="1089634"/>
                  </a:moveTo>
                  <a:lnTo>
                    <a:pt x="1023340" y="1091158"/>
                  </a:lnTo>
                  <a:lnTo>
                    <a:pt x="1020800" y="1092174"/>
                  </a:lnTo>
                  <a:lnTo>
                    <a:pt x="1015212" y="1092174"/>
                  </a:lnTo>
                  <a:lnTo>
                    <a:pt x="1002004" y="971270"/>
                  </a:lnTo>
                  <a:lnTo>
                    <a:pt x="1002004" y="918438"/>
                  </a:lnTo>
                  <a:lnTo>
                    <a:pt x="1000709" y="894219"/>
                  </a:lnTo>
                  <a:lnTo>
                    <a:pt x="993457" y="873734"/>
                  </a:lnTo>
                  <a:lnTo>
                    <a:pt x="991654" y="868654"/>
                  </a:lnTo>
                  <a:lnTo>
                    <a:pt x="967066" y="848436"/>
                  </a:lnTo>
                  <a:lnTo>
                    <a:pt x="919200" y="840206"/>
                  </a:lnTo>
                  <a:lnTo>
                    <a:pt x="877481" y="845527"/>
                  </a:lnTo>
                  <a:lnTo>
                    <a:pt x="849096" y="861860"/>
                  </a:lnTo>
                  <a:lnTo>
                    <a:pt x="832904" y="889711"/>
                  </a:lnTo>
                  <a:lnTo>
                    <a:pt x="827760" y="929614"/>
                  </a:lnTo>
                  <a:lnTo>
                    <a:pt x="870432" y="929614"/>
                  </a:lnTo>
                  <a:lnTo>
                    <a:pt x="870432" y="927074"/>
                  </a:lnTo>
                  <a:lnTo>
                    <a:pt x="871156" y="914450"/>
                  </a:lnTo>
                  <a:lnTo>
                    <a:pt x="876274" y="896594"/>
                  </a:lnTo>
                  <a:lnTo>
                    <a:pt x="890143" y="880643"/>
                  </a:lnTo>
                  <a:lnTo>
                    <a:pt x="917168" y="873734"/>
                  </a:lnTo>
                  <a:lnTo>
                    <a:pt x="935990" y="876363"/>
                  </a:lnTo>
                  <a:lnTo>
                    <a:pt x="949680" y="884085"/>
                  </a:lnTo>
                  <a:lnTo>
                    <a:pt x="958024" y="896670"/>
                  </a:lnTo>
                  <a:lnTo>
                    <a:pt x="960856" y="913866"/>
                  </a:lnTo>
                  <a:lnTo>
                    <a:pt x="960437" y="928370"/>
                  </a:lnTo>
                  <a:lnTo>
                    <a:pt x="959332" y="932040"/>
                  </a:lnTo>
                  <a:lnTo>
                    <a:pt x="959332" y="971270"/>
                  </a:lnTo>
                  <a:lnTo>
                    <a:pt x="959332" y="1041374"/>
                  </a:lnTo>
                  <a:lnTo>
                    <a:pt x="954760" y="1061478"/>
                  </a:lnTo>
                  <a:lnTo>
                    <a:pt x="942568" y="1077950"/>
                  </a:lnTo>
                  <a:lnTo>
                    <a:pt x="925042" y="1089101"/>
                  </a:lnTo>
                  <a:lnTo>
                    <a:pt x="904468" y="1093190"/>
                  </a:lnTo>
                  <a:lnTo>
                    <a:pt x="886218" y="1089812"/>
                  </a:lnTo>
                  <a:lnTo>
                    <a:pt x="874306" y="1080300"/>
                  </a:lnTo>
                  <a:lnTo>
                    <a:pt x="867816" y="1065542"/>
                  </a:lnTo>
                  <a:lnTo>
                    <a:pt x="865860" y="1046454"/>
                  </a:lnTo>
                  <a:lnTo>
                    <a:pt x="867181" y="1030846"/>
                  </a:lnTo>
                  <a:lnTo>
                    <a:pt x="903820" y="995273"/>
                  </a:lnTo>
                  <a:lnTo>
                    <a:pt x="923963" y="988796"/>
                  </a:lnTo>
                  <a:lnTo>
                    <a:pt x="943622" y="981557"/>
                  </a:lnTo>
                  <a:lnTo>
                    <a:pt x="959332" y="971270"/>
                  </a:lnTo>
                  <a:lnTo>
                    <a:pt x="959332" y="932040"/>
                  </a:lnTo>
                  <a:lnTo>
                    <a:pt x="957173" y="939203"/>
                  </a:lnTo>
                  <a:lnTo>
                    <a:pt x="947991" y="947661"/>
                  </a:lnTo>
                  <a:lnTo>
                    <a:pt x="929868" y="955014"/>
                  </a:lnTo>
                  <a:lnTo>
                    <a:pt x="872464" y="972286"/>
                  </a:lnTo>
                  <a:lnTo>
                    <a:pt x="849655" y="983107"/>
                  </a:lnTo>
                  <a:lnTo>
                    <a:pt x="833666" y="999401"/>
                  </a:lnTo>
                  <a:lnTo>
                    <a:pt x="824242" y="1020940"/>
                  </a:lnTo>
                  <a:lnTo>
                    <a:pt x="821156" y="1047470"/>
                  </a:lnTo>
                  <a:lnTo>
                    <a:pt x="825601" y="1080427"/>
                  </a:lnTo>
                  <a:lnTo>
                    <a:pt x="839190" y="1105382"/>
                  </a:lnTo>
                  <a:lnTo>
                    <a:pt x="862304" y="1121194"/>
                  </a:lnTo>
                  <a:lnTo>
                    <a:pt x="895324" y="1126718"/>
                  </a:lnTo>
                  <a:lnTo>
                    <a:pt x="914565" y="1124038"/>
                  </a:lnTo>
                  <a:lnTo>
                    <a:pt x="932662" y="1116304"/>
                  </a:lnTo>
                  <a:lnTo>
                    <a:pt x="948474" y="1103998"/>
                  </a:lnTo>
                  <a:lnTo>
                    <a:pt x="956640" y="1093190"/>
                  </a:lnTo>
                  <a:lnTo>
                    <a:pt x="960856" y="1087602"/>
                  </a:lnTo>
                  <a:lnTo>
                    <a:pt x="961872" y="1087602"/>
                  </a:lnTo>
                  <a:lnTo>
                    <a:pt x="966330" y="1107871"/>
                  </a:lnTo>
                  <a:lnTo>
                    <a:pt x="975842" y="1118273"/>
                  </a:lnTo>
                  <a:lnTo>
                    <a:pt x="988021" y="1122108"/>
                  </a:lnTo>
                  <a:lnTo>
                    <a:pt x="1000480" y="1122654"/>
                  </a:lnTo>
                  <a:lnTo>
                    <a:pt x="1011148" y="1122654"/>
                  </a:lnTo>
                  <a:lnTo>
                    <a:pt x="1021816" y="1120622"/>
                  </a:lnTo>
                  <a:lnTo>
                    <a:pt x="1025372" y="1120114"/>
                  </a:lnTo>
                  <a:lnTo>
                    <a:pt x="1025372" y="1092174"/>
                  </a:lnTo>
                  <a:lnTo>
                    <a:pt x="1025372" y="1089634"/>
                  </a:lnTo>
                  <a:close/>
                </a:path>
                <a:path w="13077825" h="3467734">
                  <a:moveTo>
                    <a:pt x="1033246" y="1456918"/>
                  </a:moveTo>
                  <a:lnTo>
                    <a:pt x="990574" y="1456918"/>
                  </a:lnTo>
                  <a:lnTo>
                    <a:pt x="990574" y="1644878"/>
                  </a:lnTo>
                  <a:lnTo>
                    <a:pt x="985367" y="1669948"/>
                  </a:lnTo>
                  <a:lnTo>
                    <a:pt x="972223" y="1686979"/>
                  </a:lnTo>
                  <a:lnTo>
                    <a:pt x="954773" y="1696669"/>
                  </a:lnTo>
                  <a:lnTo>
                    <a:pt x="936726" y="1699742"/>
                  </a:lnTo>
                  <a:lnTo>
                    <a:pt x="914158" y="1694103"/>
                  </a:lnTo>
                  <a:lnTo>
                    <a:pt x="902182" y="1680121"/>
                  </a:lnTo>
                  <a:lnTo>
                    <a:pt x="897432" y="1662239"/>
                  </a:lnTo>
                  <a:lnTo>
                    <a:pt x="896594" y="1644878"/>
                  </a:lnTo>
                  <a:lnTo>
                    <a:pt x="896594" y="1456918"/>
                  </a:lnTo>
                  <a:lnTo>
                    <a:pt x="853922" y="1456918"/>
                  </a:lnTo>
                  <a:lnTo>
                    <a:pt x="853922" y="1649958"/>
                  </a:lnTo>
                  <a:lnTo>
                    <a:pt x="855040" y="1677174"/>
                  </a:lnTo>
                  <a:lnTo>
                    <a:pt x="862876" y="1705330"/>
                  </a:lnTo>
                  <a:lnTo>
                    <a:pt x="884135" y="1727403"/>
                  </a:lnTo>
                  <a:lnTo>
                    <a:pt x="925550" y="1736318"/>
                  </a:lnTo>
                  <a:lnTo>
                    <a:pt x="945362" y="1733702"/>
                  </a:lnTo>
                  <a:lnTo>
                    <a:pt x="964095" y="1726095"/>
                  </a:lnTo>
                  <a:lnTo>
                    <a:pt x="980046" y="1713814"/>
                  </a:lnTo>
                  <a:lnTo>
                    <a:pt x="989825" y="1699742"/>
                  </a:lnTo>
                  <a:lnTo>
                    <a:pt x="991590" y="1697202"/>
                  </a:lnTo>
                  <a:lnTo>
                    <a:pt x="992606" y="1697202"/>
                  </a:lnTo>
                  <a:lnTo>
                    <a:pt x="992606" y="1729206"/>
                  </a:lnTo>
                  <a:lnTo>
                    <a:pt x="1033246" y="1729206"/>
                  </a:lnTo>
                  <a:lnTo>
                    <a:pt x="1033246" y="1697202"/>
                  </a:lnTo>
                  <a:lnTo>
                    <a:pt x="1033246" y="1456918"/>
                  </a:lnTo>
                  <a:close/>
                </a:path>
                <a:path w="13077825" h="3467734">
                  <a:moveTo>
                    <a:pt x="1105115" y="847318"/>
                  </a:moveTo>
                  <a:lnTo>
                    <a:pt x="1062443" y="847318"/>
                  </a:lnTo>
                  <a:lnTo>
                    <a:pt x="1062443" y="1119606"/>
                  </a:lnTo>
                  <a:lnTo>
                    <a:pt x="1105115" y="1119606"/>
                  </a:lnTo>
                  <a:lnTo>
                    <a:pt x="1105115" y="847318"/>
                  </a:lnTo>
                  <a:close/>
                </a:path>
                <a:path w="13077825" h="3467734">
                  <a:moveTo>
                    <a:pt x="1105115" y="756894"/>
                  </a:moveTo>
                  <a:lnTo>
                    <a:pt x="1062443" y="756894"/>
                  </a:lnTo>
                  <a:lnTo>
                    <a:pt x="1062443" y="805662"/>
                  </a:lnTo>
                  <a:lnTo>
                    <a:pt x="1105115" y="805662"/>
                  </a:lnTo>
                  <a:lnTo>
                    <a:pt x="1105115" y="756894"/>
                  </a:lnTo>
                  <a:close/>
                </a:path>
                <a:path w="13077825" h="3467734">
                  <a:moveTo>
                    <a:pt x="1141196" y="2338806"/>
                  </a:moveTo>
                  <a:lnTo>
                    <a:pt x="1042898" y="2164054"/>
                  </a:lnTo>
                  <a:lnTo>
                    <a:pt x="1036040" y="2151862"/>
                  </a:lnTo>
                  <a:lnTo>
                    <a:pt x="1022324" y="2127478"/>
                  </a:lnTo>
                  <a:lnTo>
                    <a:pt x="1132052" y="1976094"/>
                  </a:lnTo>
                  <a:lnTo>
                    <a:pt x="1082268" y="1976094"/>
                  </a:lnTo>
                  <a:lnTo>
                    <a:pt x="956792" y="2151862"/>
                  </a:lnTo>
                  <a:lnTo>
                    <a:pt x="955776" y="2151862"/>
                  </a:lnTo>
                  <a:lnTo>
                    <a:pt x="955776" y="1976094"/>
                  </a:lnTo>
                  <a:lnTo>
                    <a:pt x="911072" y="1976094"/>
                  </a:lnTo>
                  <a:lnTo>
                    <a:pt x="911072" y="2338806"/>
                  </a:lnTo>
                  <a:lnTo>
                    <a:pt x="955776" y="2338806"/>
                  </a:lnTo>
                  <a:lnTo>
                    <a:pt x="955776" y="2215362"/>
                  </a:lnTo>
                  <a:lnTo>
                    <a:pt x="993368" y="2164054"/>
                  </a:lnTo>
                  <a:lnTo>
                    <a:pt x="1091412" y="2338806"/>
                  </a:lnTo>
                  <a:lnTo>
                    <a:pt x="1141196" y="2338806"/>
                  </a:lnTo>
                  <a:close/>
                </a:path>
                <a:path w="13077825" h="3467734">
                  <a:moveTo>
                    <a:pt x="1208760" y="2066518"/>
                  </a:moveTo>
                  <a:lnTo>
                    <a:pt x="1166088" y="2066518"/>
                  </a:lnTo>
                  <a:lnTo>
                    <a:pt x="1166088" y="2338806"/>
                  </a:lnTo>
                  <a:lnTo>
                    <a:pt x="1208760" y="2338806"/>
                  </a:lnTo>
                  <a:lnTo>
                    <a:pt x="1208760" y="2066518"/>
                  </a:lnTo>
                  <a:close/>
                </a:path>
                <a:path w="13077825" h="3467734">
                  <a:moveTo>
                    <a:pt x="1208760" y="1976094"/>
                  </a:moveTo>
                  <a:lnTo>
                    <a:pt x="1166088" y="1976094"/>
                  </a:lnTo>
                  <a:lnTo>
                    <a:pt x="1166088" y="2024862"/>
                  </a:lnTo>
                  <a:lnTo>
                    <a:pt x="1208760" y="2024862"/>
                  </a:lnTo>
                  <a:lnTo>
                    <a:pt x="1208760" y="1976094"/>
                  </a:lnTo>
                  <a:close/>
                </a:path>
                <a:path w="13077825" h="3467734">
                  <a:moveTo>
                    <a:pt x="1284947" y="843254"/>
                  </a:moveTo>
                  <a:lnTo>
                    <a:pt x="1280883" y="841222"/>
                  </a:lnTo>
                  <a:lnTo>
                    <a:pt x="1274787" y="840206"/>
                  </a:lnTo>
                  <a:lnTo>
                    <a:pt x="1266151" y="840206"/>
                  </a:lnTo>
                  <a:lnTo>
                    <a:pt x="1245577" y="844029"/>
                  </a:lnTo>
                  <a:lnTo>
                    <a:pt x="1229639" y="854367"/>
                  </a:lnTo>
                  <a:lnTo>
                    <a:pt x="1217218" y="869569"/>
                  </a:lnTo>
                  <a:lnTo>
                    <a:pt x="1207223" y="887958"/>
                  </a:lnTo>
                  <a:lnTo>
                    <a:pt x="1206207" y="887958"/>
                  </a:lnTo>
                  <a:lnTo>
                    <a:pt x="1206207" y="847318"/>
                  </a:lnTo>
                  <a:lnTo>
                    <a:pt x="1163535" y="847318"/>
                  </a:lnTo>
                  <a:lnTo>
                    <a:pt x="1163535" y="1119606"/>
                  </a:lnTo>
                  <a:lnTo>
                    <a:pt x="1206207" y="1119606"/>
                  </a:lnTo>
                  <a:lnTo>
                    <a:pt x="1206207" y="947394"/>
                  </a:lnTo>
                  <a:lnTo>
                    <a:pt x="1211935" y="918451"/>
                  </a:lnTo>
                  <a:lnTo>
                    <a:pt x="1226146" y="898372"/>
                  </a:lnTo>
                  <a:lnTo>
                    <a:pt x="1242352" y="887958"/>
                  </a:lnTo>
                  <a:lnTo>
                    <a:pt x="1244358" y="886675"/>
                  </a:lnTo>
                  <a:lnTo>
                    <a:pt x="1262087" y="882878"/>
                  </a:lnTo>
                  <a:lnTo>
                    <a:pt x="1275803" y="882878"/>
                  </a:lnTo>
                  <a:lnTo>
                    <a:pt x="1280883" y="884402"/>
                  </a:lnTo>
                  <a:lnTo>
                    <a:pt x="1284947" y="884910"/>
                  </a:lnTo>
                  <a:lnTo>
                    <a:pt x="1284947" y="882878"/>
                  </a:lnTo>
                  <a:lnTo>
                    <a:pt x="1284947" y="843254"/>
                  </a:lnTo>
                  <a:close/>
                </a:path>
                <a:path w="13077825" h="3467734">
                  <a:moveTo>
                    <a:pt x="1292326" y="1729206"/>
                  </a:moveTo>
                  <a:lnTo>
                    <a:pt x="1215339" y="1594586"/>
                  </a:lnTo>
                  <a:lnTo>
                    <a:pt x="1208366" y="1582394"/>
                  </a:lnTo>
                  <a:lnTo>
                    <a:pt x="1195298" y="1559534"/>
                  </a:lnTo>
                  <a:lnTo>
                    <a:pt x="1278102" y="1456918"/>
                  </a:lnTo>
                  <a:lnTo>
                    <a:pt x="1228318" y="1456918"/>
                  </a:lnTo>
                  <a:lnTo>
                    <a:pt x="1132814" y="1582394"/>
                  </a:lnTo>
                  <a:lnTo>
                    <a:pt x="1131798" y="1582394"/>
                  </a:lnTo>
                  <a:lnTo>
                    <a:pt x="1131798" y="1366494"/>
                  </a:lnTo>
                  <a:lnTo>
                    <a:pt x="1089126" y="1366494"/>
                  </a:lnTo>
                  <a:lnTo>
                    <a:pt x="1089126" y="1729206"/>
                  </a:lnTo>
                  <a:lnTo>
                    <a:pt x="1131798" y="1729206"/>
                  </a:lnTo>
                  <a:lnTo>
                    <a:pt x="1131798" y="1637258"/>
                  </a:lnTo>
                  <a:lnTo>
                    <a:pt x="1166850" y="1594586"/>
                  </a:lnTo>
                  <a:lnTo>
                    <a:pt x="1242542" y="1729206"/>
                  </a:lnTo>
                  <a:lnTo>
                    <a:pt x="1292326" y="1729206"/>
                  </a:lnTo>
                  <a:close/>
                </a:path>
                <a:path w="13077825" h="3467734">
                  <a:moveTo>
                    <a:pt x="1417294" y="1456918"/>
                  </a:moveTo>
                  <a:lnTo>
                    <a:pt x="1370050" y="1456918"/>
                  </a:lnTo>
                  <a:lnTo>
                    <a:pt x="1370050" y="1377670"/>
                  </a:lnTo>
                  <a:lnTo>
                    <a:pt x="1327378" y="1377670"/>
                  </a:lnTo>
                  <a:lnTo>
                    <a:pt x="1327378" y="1456918"/>
                  </a:lnTo>
                  <a:lnTo>
                    <a:pt x="1287754" y="1456918"/>
                  </a:lnTo>
                  <a:lnTo>
                    <a:pt x="1287754" y="1490446"/>
                  </a:lnTo>
                  <a:lnTo>
                    <a:pt x="1327378" y="1490446"/>
                  </a:lnTo>
                  <a:lnTo>
                    <a:pt x="1327442" y="1679181"/>
                  </a:lnTo>
                  <a:lnTo>
                    <a:pt x="1329664" y="1701825"/>
                  </a:lnTo>
                  <a:lnTo>
                    <a:pt x="1338046" y="1718665"/>
                  </a:lnTo>
                  <a:lnTo>
                    <a:pt x="1354810" y="1728838"/>
                  </a:lnTo>
                  <a:lnTo>
                    <a:pt x="1382242" y="1732254"/>
                  </a:lnTo>
                  <a:lnTo>
                    <a:pt x="1394345" y="1731987"/>
                  </a:lnTo>
                  <a:lnTo>
                    <a:pt x="1404086" y="1731302"/>
                  </a:lnTo>
                  <a:lnTo>
                    <a:pt x="1411528" y="1730324"/>
                  </a:lnTo>
                  <a:lnTo>
                    <a:pt x="1416786" y="1729206"/>
                  </a:lnTo>
                  <a:lnTo>
                    <a:pt x="1416786" y="1695678"/>
                  </a:lnTo>
                  <a:lnTo>
                    <a:pt x="1416786" y="1694154"/>
                  </a:lnTo>
                  <a:lnTo>
                    <a:pt x="1412214" y="1694662"/>
                  </a:lnTo>
                  <a:lnTo>
                    <a:pt x="1407642" y="1695678"/>
                  </a:lnTo>
                  <a:lnTo>
                    <a:pt x="1397990" y="1695678"/>
                  </a:lnTo>
                  <a:lnTo>
                    <a:pt x="1384185" y="1693989"/>
                  </a:lnTo>
                  <a:lnTo>
                    <a:pt x="1375638" y="1688630"/>
                  </a:lnTo>
                  <a:lnTo>
                    <a:pt x="1371269" y="1679181"/>
                  </a:lnTo>
                  <a:lnTo>
                    <a:pt x="1370050" y="1665198"/>
                  </a:lnTo>
                  <a:lnTo>
                    <a:pt x="1370050" y="1490446"/>
                  </a:lnTo>
                  <a:lnTo>
                    <a:pt x="1417294" y="1490446"/>
                  </a:lnTo>
                  <a:lnTo>
                    <a:pt x="1417294" y="1456918"/>
                  </a:lnTo>
                  <a:close/>
                </a:path>
                <a:path w="13077825" h="3467734">
                  <a:moveTo>
                    <a:pt x="1418551" y="955522"/>
                  </a:moveTo>
                  <a:lnTo>
                    <a:pt x="1294599" y="955522"/>
                  </a:lnTo>
                  <a:lnTo>
                    <a:pt x="1294599" y="995146"/>
                  </a:lnTo>
                  <a:lnTo>
                    <a:pt x="1418551" y="995146"/>
                  </a:lnTo>
                  <a:lnTo>
                    <a:pt x="1418551" y="955522"/>
                  </a:lnTo>
                  <a:close/>
                </a:path>
                <a:path w="13077825" h="3467734">
                  <a:moveTo>
                    <a:pt x="1446491" y="2145766"/>
                  </a:moveTo>
                  <a:lnTo>
                    <a:pt x="1445374" y="2118563"/>
                  </a:lnTo>
                  <a:lnTo>
                    <a:pt x="1439087" y="2095982"/>
                  </a:lnTo>
                  <a:lnTo>
                    <a:pt x="1437538" y="2090394"/>
                  </a:lnTo>
                  <a:lnTo>
                    <a:pt x="1416278" y="2068334"/>
                  </a:lnTo>
                  <a:lnTo>
                    <a:pt x="1374863" y="2059406"/>
                  </a:lnTo>
                  <a:lnTo>
                    <a:pt x="1355039" y="2062022"/>
                  </a:lnTo>
                  <a:lnTo>
                    <a:pt x="1336319" y="2069630"/>
                  </a:lnTo>
                  <a:lnTo>
                    <a:pt x="1320355" y="2081911"/>
                  </a:lnTo>
                  <a:lnTo>
                    <a:pt x="1308823" y="2098522"/>
                  </a:lnTo>
                  <a:lnTo>
                    <a:pt x="1307807" y="2098522"/>
                  </a:lnTo>
                  <a:lnTo>
                    <a:pt x="1307807" y="2066518"/>
                  </a:lnTo>
                  <a:lnTo>
                    <a:pt x="1267167" y="2066518"/>
                  </a:lnTo>
                  <a:lnTo>
                    <a:pt x="1267167" y="2338806"/>
                  </a:lnTo>
                  <a:lnTo>
                    <a:pt x="1309839" y="2338806"/>
                  </a:lnTo>
                  <a:lnTo>
                    <a:pt x="1309839" y="2150846"/>
                  </a:lnTo>
                  <a:lnTo>
                    <a:pt x="1315034" y="2125776"/>
                  </a:lnTo>
                  <a:lnTo>
                    <a:pt x="1328191" y="2108746"/>
                  </a:lnTo>
                  <a:lnTo>
                    <a:pt x="1345628" y="2099056"/>
                  </a:lnTo>
                  <a:lnTo>
                    <a:pt x="1348752" y="2098522"/>
                  </a:lnTo>
                  <a:lnTo>
                    <a:pt x="1363687" y="2095982"/>
                  </a:lnTo>
                  <a:lnTo>
                    <a:pt x="1386243" y="2101621"/>
                  </a:lnTo>
                  <a:lnTo>
                    <a:pt x="1398231" y="2115604"/>
                  </a:lnTo>
                  <a:lnTo>
                    <a:pt x="1402981" y="2133485"/>
                  </a:lnTo>
                  <a:lnTo>
                    <a:pt x="1403819" y="2150846"/>
                  </a:lnTo>
                  <a:lnTo>
                    <a:pt x="1403819" y="2338806"/>
                  </a:lnTo>
                  <a:lnTo>
                    <a:pt x="1446491" y="2338806"/>
                  </a:lnTo>
                  <a:lnTo>
                    <a:pt x="1446491" y="2145766"/>
                  </a:lnTo>
                  <a:close/>
                </a:path>
                <a:path w="13077825" h="3467734">
                  <a:moveTo>
                    <a:pt x="1625053" y="1580870"/>
                  </a:moveTo>
                  <a:lnTo>
                    <a:pt x="1624152" y="1564614"/>
                  </a:lnTo>
                  <a:lnTo>
                    <a:pt x="1622552" y="1535531"/>
                  </a:lnTo>
                  <a:lnTo>
                    <a:pt x="1610829" y="1493240"/>
                  </a:lnTo>
                  <a:lnTo>
                    <a:pt x="1602155" y="1483334"/>
                  </a:lnTo>
                  <a:lnTo>
                    <a:pt x="1583474" y="1461998"/>
                  </a:lnTo>
                  <a:lnTo>
                    <a:pt x="1580349" y="1461236"/>
                  </a:lnTo>
                  <a:lnTo>
                    <a:pt x="1580349" y="1549882"/>
                  </a:lnTo>
                  <a:lnTo>
                    <a:pt x="1580349" y="1564614"/>
                  </a:lnTo>
                  <a:lnTo>
                    <a:pt x="1483321" y="1564614"/>
                  </a:lnTo>
                  <a:lnTo>
                    <a:pt x="1483321" y="1554454"/>
                  </a:lnTo>
                  <a:lnTo>
                    <a:pt x="1484807" y="1536484"/>
                  </a:lnTo>
                  <a:lnTo>
                    <a:pt x="1491449" y="1512798"/>
                  </a:lnTo>
                  <a:lnTo>
                    <a:pt x="1506461" y="1492161"/>
                  </a:lnTo>
                  <a:lnTo>
                    <a:pt x="1533105" y="1483334"/>
                  </a:lnTo>
                  <a:lnTo>
                    <a:pt x="1556550" y="1489443"/>
                  </a:lnTo>
                  <a:lnTo>
                    <a:pt x="1571015" y="1505178"/>
                  </a:lnTo>
                  <a:lnTo>
                    <a:pt x="1578317" y="1526628"/>
                  </a:lnTo>
                  <a:lnTo>
                    <a:pt x="1580349" y="1549882"/>
                  </a:lnTo>
                  <a:lnTo>
                    <a:pt x="1580349" y="1461236"/>
                  </a:lnTo>
                  <a:lnTo>
                    <a:pt x="1534121" y="1449806"/>
                  </a:lnTo>
                  <a:lnTo>
                    <a:pt x="1491843" y="1458595"/>
                  </a:lnTo>
                  <a:lnTo>
                    <a:pt x="1463751" y="1482026"/>
                  </a:lnTo>
                  <a:lnTo>
                    <a:pt x="1447101" y="1515757"/>
                  </a:lnTo>
                  <a:lnTo>
                    <a:pt x="1439125" y="1555407"/>
                  </a:lnTo>
                  <a:lnTo>
                    <a:pt x="1437093" y="1596618"/>
                  </a:lnTo>
                  <a:lnTo>
                    <a:pt x="1442427" y="1658099"/>
                  </a:lnTo>
                  <a:lnTo>
                    <a:pt x="1459191" y="1701711"/>
                  </a:lnTo>
                  <a:lnTo>
                    <a:pt x="1488528" y="1727708"/>
                  </a:lnTo>
                  <a:lnTo>
                    <a:pt x="1531581" y="1736318"/>
                  </a:lnTo>
                  <a:lnTo>
                    <a:pt x="1577365" y="1725307"/>
                  </a:lnTo>
                  <a:lnTo>
                    <a:pt x="1601203" y="1702790"/>
                  </a:lnTo>
                  <a:lnTo>
                    <a:pt x="1605305" y="1698917"/>
                  </a:lnTo>
                  <a:lnTo>
                    <a:pt x="1619224" y="1667090"/>
                  </a:lnTo>
                  <a:lnTo>
                    <a:pt x="1623021" y="1639798"/>
                  </a:lnTo>
                  <a:lnTo>
                    <a:pt x="1580349" y="1639798"/>
                  </a:lnTo>
                  <a:lnTo>
                    <a:pt x="1578838" y="1658429"/>
                  </a:lnTo>
                  <a:lnTo>
                    <a:pt x="1572475" y="1679105"/>
                  </a:lnTo>
                  <a:lnTo>
                    <a:pt x="1558480" y="1695881"/>
                  </a:lnTo>
                  <a:lnTo>
                    <a:pt x="1534121" y="1702790"/>
                  </a:lnTo>
                  <a:lnTo>
                    <a:pt x="1503870" y="1692363"/>
                  </a:lnTo>
                  <a:lnTo>
                    <a:pt x="1488338" y="1666278"/>
                  </a:lnTo>
                  <a:lnTo>
                    <a:pt x="1482610" y="1632280"/>
                  </a:lnTo>
                  <a:lnTo>
                    <a:pt x="1481797" y="1598142"/>
                  </a:lnTo>
                  <a:lnTo>
                    <a:pt x="1625053" y="1598142"/>
                  </a:lnTo>
                  <a:lnTo>
                    <a:pt x="1625053" y="1580870"/>
                  </a:lnTo>
                  <a:close/>
                </a:path>
                <a:path w="13077825" h="3467734">
                  <a:moveTo>
                    <a:pt x="1677123" y="756894"/>
                  </a:moveTo>
                  <a:lnTo>
                    <a:pt x="1450047" y="756894"/>
                  </a:lnTo>
                  <a:lnTo>
                    <a:pt x="1450047" y="796518"/>
                  </a:lnTo>
                  <a:lnTo>
                    <a:pt x="1540979" y="796518"/>
                  </a:lnTo>
                  <a:lnTo>
                    <a:pt x="1540979" y="1119606"/>
                  </a:lnTo>
                  <a:lnTo>
                    <a:pt x="1585683" y="1119606"/>
                  </a:lnTo>
                  <a:lnTo>
                    <a:pt x="1585683" y="796518"/>
                  </a:lnTo>
                  <a:lnTo>
                    <a:pt x="1677123" y="796518"/>
                  </a:lnTo>
                  <a:lnTo>
                    <a:pt x="1677123" y="756894"/>
                  </a:lnTo>
                  <a:close/>
                </a:path>
                <a:path w="13077825" h="3467734">
                  <a:moveTo>
                    <a:pt x="1681695" y="1976094"/>
                  </a:moveTo>
                  <a:lnTo>
                    <a:pt x="1641563" y="1976094"/>
                  </a:lnTo>
                  <a:lnTo>
                    <a:pt x="1641563" y="2202662"/>
                  </a:lnTo>
                  <a:lnTo>
                    <a:pt x="1639557" y="2245690"/>
                  </a:lnTo>
                  <a:lnTo>
                    <a:pt x="1631657" y="2279434"/>
                  </a:lnTo>
                  <a:lnTo>
                    <a:pt x="1614982" y="2301456"/>
                  </a:lnTo>
                  <a:lnTo>
                    <a:pt x="1586699" y="2309342"/>
                  </a:lnTo>
                  <a:lnTo>
                    <a:pt x="1562417" y="2301824"/>
                  </a:lnTo>
                  <a:lnTo>
                    <a:pt x="1547139" y="2280386"/>
                  </a:lnTo>
                  <a:lnTo>
                    <a:pt x="1539189" y="2246769"/>
                  </a:lnTo>
                  <a:lnTo>
                    <a:pt x="1536915" y="2202662"/>
                  </a:lnTo>
                  <a:lnTo>
                    <a:pt x="1539189" y="2158568"/>
                  </a:lnTo>
                  <a:lnTo>
                    <a:pt x="1547139" y="2124938"/>
                  </a:lnTo>
                  <a:lnTo>
                    <a:pt x="1562417" y="2103513"/>
                  </a:lnTo>
                  <a:lnTo>
                    <a:pt x="1586699" y="2095982"/>
                  </a:lnTo>
                  <a:lnTo>
                    <a:pt x="1614779" y="2105228"/>
                  </a:lnTo>
                  <a:lnTo>
                    <a:pt x="1631467" y="2129510"/>
                  </a:lnTo>
                  <a:lnTo>
                    <a:pt x="1639493" y="2163711"/>
                  </a:lnTo>
                  <a:lnTo>
                    <a:pt x="1641563" y="2202662"/>
                  </a:lnTo>
                  <a:lnTo>
                    <a:pt x="1641563" y="1976094"/>
                  </a:lnTo>
                  <a:lnTo>
                    <a:pt x="1639023" y="1976094"/>
                  </a:lnTo>
                  <a:lnTo>
                    <a:pt x="1639023" y="2097506"/>
                  </a:lnTo>
                  <a:lnTo>
                    <a:pt x="1638007" y="2097506"/>
                  </a:lnTo>
                  <a:lnTo>
                    <a:pt x="1637055" y="2095982"/>
                  </a:lnTo>
                  <a:lnTo>
                    <a:pt x="1628000" y="2081479"/>
                  </a:lnTo>
                  <a:lnTo>
                    <a:pt x="1613560" y="2069503"/>
                  </a:lnTo>
                  <a:lnTo>
                    <a:pt x="1596364" y="2061997"/>
                  </a:lnTo>
                  <a:lnTo>
                    <a:pt x="1578063" y="2059406"/>
                  </a:lnTo>
                  <a:lnTo>
                    <a:pt x="1532077" y="2073795"/>
                  </a:lnTo>
                  <a:lnTo>
                    <a:pt x="1506181" y="2109698"/>
                  </a:lnTo>
                  <a:lnTo>
                    <a:pt x="1494764" y="2156282"/>
                  </a:lnTo>
                  <a:lnTo>
                    <a:pt x="1492211" y="2202662"/>
                  </a:lnTo>
                  <a:lnTo>
                    <a:pt x="1497025" y="2261057"/>
                  </a:lnTo>
                  <a:lnTo>
                    <a:pt x="1512468" y="2306294"/>
                  </a:lnTo>
                  <a:lnTo>
                    <a:pt x="1540002" y="2335542"/>
                  </a:lnTo>
                  <a:lnTo>
                    <a:pt x="1581111" y="2345918"/>
                  </a:lnTo>
                  <a:lnTo>
                    <a:pt x="1601965" y="2342426"/>
                  </a:lnTo>
                  <a:lnTo>
                    <a:pt x="1619529" y="2333218"/>
                  </a:lnTo>
                  <a:lnTo>
                    <a:pt x="1632623" y="2320201"/>
                  </a:lnTo>
                  <a:lnTo>
                    <a:pt x="1638020" y="2309342"/>
                  </a:lnTo>
                  <a:lnTo>
                    <a:pt x="1640039" y="2305278"/>
                  </a:lnTo>
                  <a:lnTo>
                    <a:pt x="1641055" y="2305278"/>
                  </a:lnTo>
                  <a:lnTo>
                    <a:pt x="1641055" y="2338806"/>
                  </a:lnTo>
                  <a:lnTo>
                    <a:pt x="1681695" y="2338806"/>
                  </a:lnTo>
                  <a:lnTo>
                    <a:pt x="1681695" y="2305278"/>
                  </a:lnTo>
                  <a:lnTo>
                    <a:pt x="1681695" y="2097506"/>
                  </a:lnTo>
                  <a:lnTo>
                    <a:pt x="1681695" y="1976094"/>
                  </a:lnTo>
                  <a:close/>
                </a:path>
                <a:path w="13077825" h="3467734">
                  <a:moveTo>
                    <a:pt x="1792947" y="843254"/>
                  </a:moveTo>
                  <a:lnTo>
                    <a:pt x="1788883" y="841222"/>
                  </a:lnTo>
                  <a:lnTo>
                    <a:pt x="1782787" y="840206"/>
                  </a:lnTo>
                  <a:lnTo>
                    <a:pt x="1774151" y="840206"/>
                  </a:lnTo>
                  <a:lnTo>
                    <a:pt x="1753577" y="844029"/>
                  </a:lnTo>
                  <a:lnTo>
                    <a:pt x="1737639" y="854367"/>
                  </a:lnTo>
                  <a:lnTo>
                    <a:pt x="1725218" y="869569"/>
                  </a:lnTo>
                  <a:lnTo>
                    <a:pt x="1715223" y="887958"/>
                  </a:lnTo>
                  <a:lnTo>
                    <a:pt x="1714207" y="887958"/>
                  </a:lnTo>
                  <a:lnTo>
                    <a:pt x="1714207" y="847318"/>
                  </a:lnTo>
                  <a:lnTo>
                    <a:pt x="1671535" y="847318"/>
                  </a:lnTo>
                  <a:lnTo>
                    <a:pt x="1671535" y="1119606"/>
                  </a:lnTo>
                  <a:lnTo>
                    <a:pt x="1714207" y="1119606"/>
                  </a:lnTo>
                  <a:lnTo>
                    <a:pt x="1714207" y="947394"/>
                  </a:lnTo>
                  <a:lnTo>
                    <a:pt x="1719935" y="918451"/>
                  </a:lnTo>
                  <a:lnTo>
                    <a:pt x="1734146" y="898372"/>
                  </a:lnTo>
                  <a:lnTo>
                    <a:pt x="1750352" y="887958"/>
                  </a:lnTo>
                  <a:lnTo>
                    <a:pt x="1752358" y="886675"/>
                  </a:lnTo>
                  <a:lnTo>
                    <a:pt x="1770087" y="882878"/>
                  </a:lnTo>
                  <a:lnTo>
                    <a:pt x="1783803" y="882878"/>
                  </a:lnTo>
                  <a:lnTo>
                    <a:pt x="1788883" y="884402"/>
                  </a:lnTo>
                  <a:lnTo>
                    <a:pt x="1792947" y="884910"/>
                  </a:lnTo>
                  <a:lnTo>
                    <a:pt x="1792947" y="882878"/>
                  </a:lnTo>
                  <a:lnTo>
                    <a:pt x="1792947" y="843254"/>
                  </a:lnTo>
                  <a:close/>
                </a:path>
                <a:path w="13077825" h="3467734">
                  <a:moveTo>
                    <a:pt x="1916391" y="2190470"/>
                  </a:moveTo>
                  <a:lnTo>
                    <a:pt x="1915502" y="2174214"/>
                  </a:lnTo>
                  <a:lnTo>
                    <a:pt x="1913902" y="2145131"/>
                  </a:lnTo>
                  <a:lnTo>
                    <a:pt x="1902167" y="2102840"/>
                  </a:lnTo>
                  <a:lnTo>
                    <a:pt x="1893493" y="2092934"/>
                  </a:lnTo>
                  <a:lnTo>
                    <a:pt x="1874812" y="2071598"/>
                  </a:lnTo>
                  <a:lnTo>
                    <a:pt x="1871687" y="2070836"/>
                  </a:lnTo>
                  <a:lnTo>
                    <a:pt x="1871687" y="2159482"/>
                  </a:lnTo>
                  <a:lnTo>
                    <a:pt x="1871687" y="2174214"/>
                  </a:lnTo>
                  <a:lnTo>
                    <a:pt x="1774659" y="2174214"/>
                  </a:lnTo>
                  <a:lnTo>
                    <a:pt x="1774659" y="2164054"/>
                  </a:lnTo>
                  <a:lnTo>
                    <a:pt x="1776145" y="2146084"/>
                  </a:lnTo>
                  <a:lnTo>
                    <a:pt x="1782787" y="2122398"/>
                  </a:lnTo>
                  <a:lnTo>
                    <a:pt x="1797799" y="2101761"/>
                  </a:lnTo>
                  <a:lnTo>
                    <a:pt x="1824443" y="2092934"/>
                  </a:lnTo>
                  <a:lnTo>
                    <a:pt x="1847900" y="2099043"/>
                  </a:lnTo>
                  <a:lnTo>
                    <a:pt x="1862353" y="2114778"/>
                  </a:lnTo>
                  <a:lnTo>
                    <a:pt x="1869668" y="2136229"/>
                  </a:lnTo>
                  <a:lnTo>
                    <a:pt x="1871687" y="2159482"/>
                  </a:lnTo>
                  <a:lnTo>
                    <a:pt x="1871687" y="2070836"/>
                  </a:lnTo>
                  <a:lnTo>
                    <a:pt x="1825459" y="2059406"/>
                  </a:lnTo>
                  <a:lnTo>
                    <a:pt x="1783181" y="2068195"/>
                  </a:lnTo>
                  <a:lnTo>
                    <a:pt x="1755089" y="2091626"/>
                  </a:lnTo>
                  <a:lnTo>
                    <a:pt x="1738439" y="2125357"/>
                  </a:lnTo>
                  <a:lnTo>
                    <a:pt x="1730476" y="2165007"/>
                  </a:lnTo>
                  <a:lnTo>
                    <a:pt x="1728431" y="2206218"/>
                  </a:lnTo>
                  <a:lnTo>
                    <a:pt x="1733765" y="2267699"/>
                  </a:lnTo>
                  <a:lnTo>
                    <a:pt x="1750529" y="2311311"/>
                  </a:lnTo>
                  <a:lnTo>
                    <a:pt x="1779866" y="2337308"/>
                  </a:lnTo>
                  <a:lnTo>
                    <a:pt x="1822919" y="2345918"/>
                  </a:lnTo>
                  <a:lnTo>
                    <a:pt x="1868716" y="2334907"/>
                  </a:lnTo>
                  <a:lnTo>
                    <a:pt x="1892541" y="2312390"/>
                  </a:lnTo>
                  <a:lnTo>
                    <a:pt x="1896643" y="2308517"/>
                  </a:lnTo>
                  <a:lnTo>
                    <a:pt x="1910575" y="2276691"/>
                  </a:lnTo>
                  <a:lnTo>
                    <a:pt x="1914359" y="2249398"/>
                  </a:lnTo>
                  <a:lnTo>
                    <a:pt x="1871687" y="2249398"/>
                  </a:lnTo>
                  <a:lnTo>
                    <a:pt x="1870176" y="2268029"/>
                  </a:lnTo>
                  <a:lnTo>
                    <a:pt x="1863813" y="2288705"/>
                  </a:lnTo>
                  <a:lnTo>
                    <a:pt x="1849831" y="2305481"/>
                  </a:lnTo>
                  <a:lnTo>
                    <a:pt x="1825459" y="2312390"/>
                  </a:lnTo>
                  <a:lnTo>
                    <a:pt x="1795208" y="2301964"/>
                  </a:lnTo>
                  <a:lnTo>
                    <a:pt x="1779676" y="2275878"/>
                  </a:lnTo>
                  <a:lnTo>
                    <a:pt x="1773948" y="2241880"/>
                  </a:lnTo>
                  <a:lnTo>
                    <a:pt x="1773135" y="2207742"/>
                  </a:lnTo>
                  <a:lnTo>
                    <a:pt x="1916391" y="2207742"/>
                  </a:lnTo>
                  <a:lnTo>
                    <a:pt x="1916391" y="2190470"/>
                  </a:lnTo>
                  <a:close/>
                </a:path>
                <a:path w="13077825" h="3467734">
                  <a:moveTo>
                    <a:pt x="1959813" y="1650974"/>
                  </a:moveTo>
                  <a:lnTo>
                    <a:pt x="1938731" y="1596237"/>
                  </a:lnTo>
                  <a:lnTo>
                    <a:pt x="1893265" y="1574266"/>
                  </a:lnTo>
                  <a:lnTo>
                    <a:pt x="1868639" y="1566633"/>
                  </a:lnTo>
                  <a:lnTo>
                    <a:pt x="1847164" y="1557820"/>
                  </a:lnTo>
                  <a:lnTo>
                    <a:pt x="1831962" y="1544904"/>
                  </a:lnTo>
                  <a:lnTo>
                    <a:pt x="1826209" y="1524990"/>
                  </a:lnTo>
                  <a:lnTo>
                    <a:pt x="1831174" y="1502410"/>
                  </a:lnTo>
                  <a:lnTo>
                    <a:pt x="1843163" y="1489875"/>
                  </a:lnTo>
                  <a:lnTo>
                    <a:pt x="1857705" y="1484490"/>
                  </a:lnTo>
                  <a:lnTo>
                    <a:pt x="1870405" y="1483334"/>
                  </a:lnTo>
                  <a:lnTo>
                    <a:pt x="1889747" y="1486814"/>
                  </a:lnTo>
                  <a:lnTo>
                    <a:pt x="1902091" y="1497050"/>
                  </a:lnTo>
                  <a:lnTo>
                    <a:pt x="1908619" y="1513763"/>
                  </a:lnTo>
                  <a:lnTo>
                    <a:pt x="1910537" y="1536674"/>
                  </a:lnTo>
                  <a:lnTo>
                    <a:pt x="1953209" y="1536674"/>
                  </a:lnTo>
                  <a:lnTo>
                    <a:pt x="1951405" y="1509598"/>
                  </a:lnTo>
                  <a:lnTo>
                    <a:pt x="1942249" y="1483334"/>
                  </a:lnTo>
                  <a:lnTo>
                    <a:pt x="1941525" y="1481239"/>
                  </a:lnTo>
                  <a:lnTo>
                    <a:pt x="1916772" y="1458874"/>
                  </a:lnTo>
                  <a:lnTo>
                    <a:pt x="1870405" y="1449806"/>
                  </a:lnTo>
                  <a:lnTo>
                    <a:pt x="1836889" y="1454416"/>
                  </a:lnTo>
                  <a:lnTo>
                    <a:pt x="1809254" y="1468348"/>
                  </a:lnTo>
                  <a:lnTo>
                    <a:pt x="1790458" y="1491818"/>
                  </a:lnTo>
                  <a:lnTo>
                    <a:pt x="1783537" y="1524990"/>
                  </a:lnTo>
                  <a:lnTo>
                    <a:pt x="1789366" y="1559064"/>
                  </a:lnTo>
                  <a:lnTo>
                    <a:pt x="1804682" y="1580362"/>
                  </a:lnTo>
                  <a:lnTo>
                    <a:pt x="1826183" y="1593291"/>
                  </a:lnTo>
                  <a:lnTo>
                    <a:pt x="1850593" y="1602206"/>
                  </a:lnTo>
                  <a:lnTo>
                    <a:pt x="1874697" y="1610220"/>
                  </a:lnTo>
                  <a:lnTo>
                    <a:pt x="1896059" y="1620177"/>
                  </a:lnTo>
                  <a:lnTo>
                    <a:pt x="1911311" y="1634998"/>
                  </a:lnTo>
                  <a:lnTo>
                    <a:pt x="1917141" y="1657578"/>
                  </a:lnTo>
                  <a:lnTo>
                    <a:pt x="1911997" y="1680933"/>
                  </a:lnTo>
                  <a:lnTo>
                    <a:pt x="1899666" y="1694662"/>
                  </a:lnTo>
                  <a:lnTo>
                    <a:pt x="1884768" y="1701152"/>
                  </a:lnTo>
                  <a:lnTo>
                    <a:pt x="1871929" y="1702790"/>
                  </a:lnTo>
                  <a:lnTo>
                    <a:pt x="1846199" y="1697596"/>
                  </a:lnTo>
                  <a:lnTo>
                    <a:pt x="1830717" y="1683677"/>
                  </a:lnTo>
                  <a:lnTo>
                    <a:pt x="1823135" y="1663573"/>
                  </a:lnTo>
                  <a:lnTo>
                    <a:pt x="1821129" y="1639798"/>
                  </a:lnTo>
                  <a:lnTo>
                    <a:pt x="1778457" y="1639798"/>
                  </a:lnTo>
                  <a:lnTo>
                    <a:pt x="1780057" y="1666671"/>
                  </a:lnTo>
                  <a:lnTo>
                    <a:pt x="1790522" y="1698536"/>
                  </a:lnTo>
                  <a:lnTo>
                    <a:pt x="1818309" y="1725168"/>
                  </a:lnTo>
                  <a:lnTo>
                    <a:pt x="1871929" y="1736318"/>
                  </a:lnTo>
                  <a:lnTo>
                    <a:pt x="1907082" y="1730984"/>
                  </a:lnTo>
                  <a:lnTo>
                    <a:pt x="1934921" y="1714982"/>
                  </a:lnTo>
                  <a:lnTo>
                    <a:pt x="1943277" y="1702790"/>
                  </a:lnTo>
                  <a:lnTo>
                    <a:pt x="1953221" y="1688312"/>
                  </a:lnTo>
                  <a:lnTo>
                    <a:pt x="1959813" y="1650974"/>
                  </a:lnTo>
                  <a:close/>
                </a:path>
                <a:path w="13077825" h="3467734">
                  <a:moveTo>
                    <a:pt x="2012911" y="1089634"/>
                  </a:moveTo>
                  <a:lnTo>
                    <a:pt x="2010879" y="1091158"/>
                  </a:lnTo>
                  <a:lnTo>
                    <a:pt x="2008339" y="1092174"/>
                  </a:lnTo>
                  <a:lnTo>
                    <a:pt x="2002751" y="1092174"/>
                  </a:lnTo>
                  <a:lnTo>
                    <a:pt x="1989543" y="971270"/>
                  </a:lnTo>
                  <a:lnTo>
                    <a:pt x="1989543" y="918438"/>
                  </a:lnTo>
                  <a:lnTo>
                    <a:pt x="1988248" y="894219"/>
                  </a:lnTo>
                  <a:lnTo>
                    <a:pt x="1980996" y="873734"/>
                  </a:lnTo>
                  <a:lnTo>
                    <a:pt x="1979193" y="868654"/>
                  </a:lnTo>
                  <a:lnTo>
                    <a:pt x="1954606" y="848436"/>
                  </a:lnTo>
                  <a:lnTo>
                    <a:pt x="1906739" y="840206"/>
                  </a:lnTo>
                  <a:lnTo>
                    <a:pt x="1865020" y="845527"/>
                  </a:lnTo>
                  <a:lnTo>
                    <a:pt x="1836635" y="861860"/>
                  </a:lnTo>
                  <a:lnTo>
                    <a:pt x="1820443" y="889711"/>
                  </a:lnTo>
                  <a:lnTo>
                    <a:pt x="1815299" y="929614"/>
                  </a:lnTo>
                  <a:lnTo>
                    <a:pt x="1857971" y="929614"/>
                  </a:lnTo>
                  <a:lnTo>
                    <a:pt x="1857971" y="927074"/>
                  </a:lnTo>
                  <a:lnTo>
                    <a:pt x="1858695" y="914450"/>
                  </a:lnTo>
                  <a:lnTo>
                    <a:pt x="1863813" y="896594"/>
                  </a:lnTo>
                  <a:lnTo>
                    <a:pt x="1877682" y="880643"/>
                  </a:lnTo>
                  <a:lnTo>
                    <a:pt x="1904707" y="873734"/>
                  </a:lnTo>
                  <a:lnTo>
                    <a:pt x="1923529" y="876363"/>
                  </a:lnTo>
                  <a:lnTo>
                    <a:pt x="1937219" y="884085"/>
                  </a:lnTo>
                  <a:lnTo>
                    <a:pt x="1945563" y="896670"/>
                  </a:lnTo>
                  <a:lnTo>
                    <a:pt x="1948395" y="913866"/>
                  </a:lnTo>
                  <a:lnTo>
                    <a:pt x="1947976" y="928370"/>
                  </a:lnTo>
                  <a:lnTo>
                    <a:pt x="1946871" y="932040"/>
                  </a:lnTo>
                  <a:lnTo>
                    <a:pt x="1946871" y="971270"/>
                  </a:lnTo>
                  <a:lnTo>
                    <a:pt x="1946871" y="1041374"/>
                  </a:lnTo>
                  <a:lnTo>
                    <a:pt x="1942299" y="1061478"/>
                  </a:lnTo>
                  <a:lnTo>
                    <a:pt x="1930107" y="1077950"/>
                  </a:lnTo>
                  <a:lnTo>
                    <a:pt x="1912581" y="1089101"/>
                  </a:lnTo>
                  <a:lnTo>
                    <a:pt x="1892007" y="1093190"/>
                  </a:lnTo>
                  <a:lnTo>
                    <a:pt x="1873758" y="1089812"/>
                  </a:lnTo>
                  <a:lnTo>
                    <a:pt x="1861845" y="1080300"/>
                  </a:lnTo>
                  <a:lnTo>
                    <a:pt x="1855355" y="1065542"/>
                  </a:lnTo>
                  <a:lnTo>
                    <a:pt x="1853399" y="1046454"/>
                  </a:lnTo>
                  <a:lnTo>
                    <a:pt x="1854720" y="1030846"/>
                  </a:lnTo>
                  <a:lnTo>
                    <a:pt x="1891360" y="995273"/>
                  </a:lnTo>
                  <a:lnTo>
                    <a:pt x="1911502" y="988796"/>
                  </a:lnTo>
                  <a:lnTo>
                    <a:pt x="1931162" y="981557"/>
                  </a:lnTo>
                  <a:lnTo>
                    <a:pt x="1946871" y="971270"/>
                  </a:lnTo>
                  <a:lnTo>
                    <a:pt x="1946871" y="932040"/>
                  </a:lnTo>
                  <a:lnTo>
                    <a:pt x="1944712" y="939203"/>
                  </a:lnTo>
                  <a:lnTo>
                    <a:pt x="1935530" y="947661"/>
                  </a:lnTo>
                  <a:lnTo>
                    <a:pt x="1917407" y="955014"/>
                  </a:lnTo>
                  <a:lnTo>
                    <a:pt x="1860003" y="972286"/>
                  </a:lnTo>
                  <a:lnTo>
                    <a:pt x="1837194" y="983107"/>
                  </a:lnTo>
                  <a:lnTo>
                    <a:pt x="1821205" y="999401"/>
                  </a:lnTo>
                  <a:lnTo>
                    <a:pt x="1811782" y="1020940"/>
                  </a:lnTo>
                  <a:lnTo>
                    <a:pt x="1808695" y="1047470"/>
                  </a:lnTo>
                  <a:lnTo>
                    <a:pt x="1813140" y="1080427"/>
                  </a:lnTo>
                  <a:lnTo>
                    <a:pt x="1826729" y="1105382"/>
                  </a:lnTo>
                  <a:lnTo>
                    <a:pt x="1849843" y="1121194"/>
                  </a:lnTo>
                  <a:lnTo>
                    <a:pt x="1882863" y="1126718"/>
                  </a:lnTo>
                  <a:lnTo>
                    <a:pt x="1902104" y="1124038"/>
                  </a:lnTo>
                  <a:lnTo>
                    <a:pt x="1920201" y="1116304"/>
                  </a:lnTo>
                  <a:lnTo>
                    <a:pt x="1936013" y="1103998"/>
                  </a:lnTo>
                  <a:lnTo>
                    <a:pt x="1944179" y="1093190"/>
                  </a:lnTo>
                  <a:lnTo>
                    <a:pt x="1948395" y="1087602"/>
                  </a:lnTo>
                  <a:lnTo>
                    <a:pt x="1949411" y="1087602"/>
                  </a:lnTo>
                  <a:lnTo>
                    <a:pt x="1953869" y="1107871"/>
                  </a:lnTo>
                  <a:lnTo>
                    <a:pt x="1963381" y="1118273"/>
                  </a:lnTo>
                  <a:lnTo>
                    <a:pt x="1975561" y="1122108"/>
                  </a:lnTo>
                  <a:lnTo>
                    <a:pt x="1988019" y="1122654"/>
                  </a:lnTo>
                  <a:lnTo>
                    <a:pt x="1998687" y="1122654"/>
                  </a:lnTo>
                  <a:lnTo>
                    <a:pt x="2009355" y="1120622"/>
                  </a:lnTo>
                  <a:lnTo>
                    <a:pt x="2012911" y="1120114"/>
                  </a:lnTo>
                  <a:lnTo>
                    <a:pt x="2012911" y="1092174"/>
                  </a:lnTo>
                  <a:lnTo>
                    <a:pt x="2012911" y="1089634"/>
                  </a:lnTo>
                  <a:close/>
                </a:path>
                <a:path w="13077825" h="3467734">
                  <a:moveTo>
                    <a:pt x="2045665" y="1456918"/>
                  </a:moveTo>
                  <a:lnTo>
                    <a:pt x="2002993" y="1456918"/>
                  </a:lnTo>
                  <a:lnTo>
                    <a:pt x="2002993" y="1729206"/>
                  </a:lnTo>
                  <a:lnTo>
                    <a:pt x="2045665" y="1729206"/>
                  </a:lnTo>
                  <a:lnTo>
                    <a:pt x="2045665" y="1456918"/>
                  </a:lnTo>
                  <a:close/>
                </a:path>
                <a:path w="13077825" h="3467734">
                  <a:moveTo>
                    <a:pt x="2045665" y="1366494"/>
                  </a:moveTo>
                  <a:lnTo>
                    <a:pt x="2002993" y="1366494"/>
                  </a:lnTo>
                  <a:lnTo>
                    <a:pt x="2002993" y="1415262"/>
                  </a:lnTo>
                  <a:lnTo>
                    <a:pt x="2045665" y="1415262"/>
                  </a:lnTo>
                  <a:lnTo>
                    <a:pt x="2045665" y="1366494"/>
                  </a:lnTo>
                  <a:close/>
                </a:path>
                <a:path w="13077825" h="3467734">
                  <a:moveTo>
                    <a:pt x="2084539" y="2062454"/>
                  </a:moveTo>
                  <a:lnTo>
                    <a:pt x="2080475" y="2060422"/>
                  </a:lnTo>
                  <a:lnTo>
                    <a:pt x="2074379" y="2059406"/>
                  </a:lnTo>
                  <a:lnTo>
                    <a:pt x="2065743" y="2059406"/>
                  </a:lnTo>
                  <a:lnTo>
                    <a:pt x="2045182" y="2063229"/>
                  </a:lnTo>
                  <a:lnTo>
                    <a:pt x="2029231" y="2073567"/>
                  </a:lnTo>
                  <a:lnTo>
                    <a:pt x="2016810" y="2088769"/>
                  </a:lnTo>
                  <a:lnTo>
                    <a:pt x="2006815" y="2107158"/>
                  </a:lnTo>
                  <a:lnTo>
                    <a:pt x="2005799" y="2107158"/>
                  </a:lnTo>
                  <a:lnTo>
                    <a:pt x="2005799" y="2066518"/>
                  </a:lnTo>
                  <a:lnTo>
                    <a:pt x="1963127" y="2066518"/>
                  </a:lnTo>
                  <a:lnTo>
                    <a:pt x="1963127" y="2338806"/>
                  </a:lnTo>
                  <a:lnTo>
                    <a:pt x="2005799" y="2338806"/>
                  </a:lnTo>
                  <a:lnTo>
                    <a:pt x="2005799" y="2166594"/>
                  </a:lnTo>
                  <a:lnTo>
                    <a:pt x="2011527" y="2137651"/>
                  </a:lnTo>
                  <a:lnTo>
                    <a:pt x="2025738" y="2117572"/>
                  </a:lnTo>
                  <a:lnTo>
                    <a:pt x="2041944" y="2107158"/>
                  </a:lnTo>
                  <a:lnTo>
                    <a:pt x="2043950" y="2105876"/>
                  </a:lnTo>
                  <a:lnTo>
                    <a:pt x="2061679" y="2102078"/>
                  </a:lnTo>
                  <a:lnTo>
                    <a:pt x="2075395" y="2102078"/>
                  </a:lnTo>
                  <a:lnTo>
                    <a:pt x="2080475" y="2103602"/>
                  </a:lnTo>
                  <a:lnTo>
                    <a:pt x="2084539" y="2104110"/>
                  </a:lnTo>
                  <a:lnTo>
                    <a:pt x="2084539" y="2102078"/>
                  </a:lnTo>
                  <a:lnTo>
                    <a:pt x="2084539" y="2062454"/>
                  </a:lnTo>
                  <a:close/>
                </a:path>
                <a:path w="13077825" h="3467734">
                  <a:moveTo>
                    <a:pt x="2226767" y="756894"/>
                  </a:moveTo>
                  <a:lnTo>
                    <a:pt x="2186635" y="756894"/>
                  </a:lnTo>
                  <a:lnTo>
                    <a:pt x="2186635" y="983462"/>
                  </a:lnTo>
                  <a:lnTo>
                    <a:pt x="2184628" y="1026490"/>
                  </a:lnTo>
                  <a:lnTo>
                    <a:pt x="2176729" y="1060234"/>
                  </a:lnTo>
                  <a:lnTo>
                    <a:pt x="2160054" y="1082255"/>
                  </a:lnTo>
                  <a:lnTo>
                    <a:pt x="2131771" y="1090142"/>
                  </a:lnTo>
                  <a:lnTo>
                    <a:pt x="2107488" y="1082624"/>
                  </a:lnTo>
                  <a:lnTo>
                    <a:pt x="2092210" y="1061186"/>
                  </a:lnTo>
                  <a:lnTo>
                    <a:pt x="2084260" y="1027569"/>
                  </a:lnTo>
                  <a:lnTo>
                    <a:pt x="2081987" y="983462"/>
                  </a:lnTo>
                  <a:lnTo>
                    <a:pt x="2084260" y="939368"/>
                  </a:lnTo>
                  <a:lnTo>
                    <a:pt x="2092210" y="905738"/>
                  </a:lnTo>
                  <a:lnTo>
                    <a:pt x="2107488" y="884313"/>
                  </a:lnTo>
                  <a:lnTo>
                    <a:pt x="2131771" y="876782"/>
                  </a:lnTo>
                  <a:lnTo>
                    <a:pt x="2159838" y="886028"/>
                  </a:lnTo>
                  <a:lnTo>
                    <a:pt x="2176538" y="910310"/>
                  </a:lnTo>
                  <a:lnTo>
                    <a:pt x="2184565" y="944511"/>
                  </a:lnTo>
                  <a:lnTo>
                    <a:pt x="2186635" y="983462"/>
                  </a:lnTo>
                  <a:lnTo>
                    <a:pt x="2186635" y="756894"/>
                  </a:lnTo>
                  <a:lnTo>
                    <a:pt x="2184095" y="756894"/>
                  </a:lnTo>
                  <a:lnTo>
                    <a:pt x="2184095" y="878306"/>
                  </a:lnTo>
                  <a:lnTo>
                    <a:pt x="2183079" y="878306"/>
                  </a:lnTo>
                  <a:lnTo>
                    <a:pt x="2182126" y="876782"/>
                  </a:lnTo>
                  <a:lnTo>
                    <a:pt x="2173071" y="862279"/>
                  </a:lnTo>
                  <a:lnTo>
                    <a:pt x="2158631" y="850303"/>
                  </a:lnTo>
                  <a:lnTo>
                    <a:pt x="2141423" y="842797"/>
                  </a:lnTo>
                  <a:lnTo>
                    <a:pt x="2123135" y="840206"/>
                  </a:lnTo>
                  <a:lnTo>
                    <a:pt x="2077148" y="854595"/>
                  </a:lnTo>
                  <a:lnTo>
                    <a:pt x="2051253" y="890498"/>
                  </a:lnTo>
                  <a:lnTo>
                    <a:pt x="2039835" y="937082"/>
                  </a:lnTo>
                  <a:lnTo>
                    <a:pt x="2037283" y="983462"/>
                  </a:lnTo>
                  <a:lnTo>
                    <a:pt x="2042096" y="1041857"/>
                  </a:lnTo>
                  <a:lnTo>
                    <a:pt x="2057539" y="1087094"/>
                  </a:lnTo>
                  <a:lnTo>
                    <a:pt x="2085073" y="1116342"/>
                  </a:lnTo>
                  <a:lnTo>
                    <a:pt x="2126183" y="1126718"/>
                  </a:lnTo>
                  <a:lnTo>
                    <a:pt x="2147036" y="1123226"/>
                  </a:lnTo>
                  <a:lnTo>
                    <a:pt x="2164600" y="1114018"/>
                  </a:lnTo>
                  <a:lnTo>
                    <a:pt x="2177681" y="1101001"/>
                  </a:lnTo>
                  <a:lnTo>
                    <a:pt x="2183092" y="1090142"/>
                  </a:lnTo>
                  <a:lnTo>
                    <a:pt x="2185111" y="1086078"/>
                  </a:lnTo>
                  <a:lnTo>
                    <a:pt x="2186127" y="1086078"/>
                  </a:lnTo>
                  <a:lnTo>
                    <a:pt x="2186127" y="1119606"/>
                  </a:lnTo>
                  <a:lnTo>
                    <a:pt x="2226767" y="1119606"/>
                  </a:lnTo>
                  <a:lnTo>
                    <a:pt x="2226767" y="1086078"/>
                  </a:lnTo>
                  <a:lnTo>
                    <a:pt x="2226767" y="878306"/>
                  </a:lnTo>
                  <a:lnTo>
                    <a:pt x="2226767" y="756894"/>
                  </a:lnTo>
                  <a:close/>
                </a:path>
                <a:path w="13077825" h="3467734">
                  <a:moveTo>
                    <a:pt x="2283409" y="1536166"/>
                  </a:moveTo>
                  <a:lnTo>
                    <a:pt x="2282279" y="1508963"/>
                  </a:lnTo>
                  <a:lnTo>
                    <a:pt x="2276005" y="1486382"/>
                  </a:lnTo>
                  <a:lnTo>
                    <a:pt x="2274455" y="1480794"/>
                  </a:lnTo>
                  <a:lnTo>
                    <a:pt x="2253183" y="1458734"/>
                  </a:lnTo>
                  <a:lnTo>
                    <a:pt x="2211781" y="1449806"/>
                  </a:lnTo>
                  <a:lnTo>
                    <a:pt x="2191956" y="1452422"/>
                  </a:lnTo>
                  <a:lnTo>
                    <a:pt x="2173236" y="1460030"/>
                  </a:lnTo>
                  <a:lnTo>
                    <a:pt x="2157272" y="1472311"/>
                  </a:lnTo>
                  <a:lnTo>
                    <a:pt x="2145741" y="1488922"/>
                  </a:lnTo>
                  <a:lnTo>
                    <a:pt x="2144725" y="1488922"/>
                  </a:lnTo>
                  <a:lnTo>
                    <a:pt x="2144725" y="1456918"/>
                  </a:lnTo>
                  <a:lnTo>
                    <a:pt x="2104085" y="1456918"/>
                  </a:lnTo>
                  <a:lnTo>
                    <a:pt x="2104085" y="1729206"/>
                  </a:lnTo>
                  <a:lnTo>
                    <a:pt x="2146757" y="1729206"/>
                  </a:lnTo>
                  <a:lnTo>
                    <a:pt x="2146757" y="1541246"/>
                  </a:lnTo>
                  <a:lnTo>
                    <a:pt x="2151951" y="1516176"/>
                  </a:lnTo>
                  <a:lnTo>
                    <a:pt x="2165108" y="1499146"/>
                  </a:lnTo>
                  <a:lnTo>
                    <a:pt x="2182545" y="1489456"/>
                  </a:lnTo>
                  <a:lnTo>
                    <a:pt x="2185670" y="1488922"/>
                  </a:lnTo>
                  <a:lnTo>
                    <a:pt x="2200605" y="1486382"/>
                  </a:lnTo>
                  <a:lnTo>
                    <a:pt x="2223160" y="1492021"/>
                  </a:lnTo>
                  <a:lnTo>
                    <a:pt x="2235149" y="1506004"/>
                  </a:lnTo>
                  <a:lnTo>
                    <a:pt x="2239886" y="1523885"/>
                  </a:lnTo>
                  <a:lnTo>
                    <a:pt x="2240737" y="1541246"/>
                  </a:lnTo>
                  <a:lnTo>
                    <a:pt x="2240737" y="1729206"/>
                  </a:lnTo>
                  <a:lnTo>
                    <a:pt x="2283409" y="1729206"/>
                  </a:lnTo>
                  <a:lnTo>
                    <a:pt x="2283409" y="1536166"/>
                  </a:lnTo>
                  <a:close/>
                </a:path>
                <a:path w="13077825" h="3467734">
                  <a:moveTo>
                    <a:pt x="2304491" y="2308834"/>
                  </a:moveTo>
                  <a:lnTo>
                    <a:pt x="2302459" y="2310358"/>
                  </a:lnTo>
                  <a:lnTo>
                    <a:pt x="2299919" y="2311374"/>
                  </a:lnTo>
                  <a:lnTo>
                    <a:pt x="2294331" y="2311374"/>
                  </a:lnTo>
                  <a:lnTo>
                    <a:pt x="2286482" y="2309609"/>
                  </a:lnTo>
                  <a:lnTo>
                    <a:pt x="2284196" y="2306802"/>
                  </a:lnTo>
                  <a:lnTo>
                    <a:pt x="2282583" y="2304834"/>
                  </a:lnTo>
                  <a:lnTo>
                    <a:pt x="2281263" y="2297874"/>
                  </a:lnTo>
                  <a:lnTo>
                    <a:pt x="2281123" y="2190470"/>
                  </a:lnTo>
                  <a:lnTo>
                    <a:pt x="2281123" y="2137638"/>
                  </a:lnTo>
                  <a:lnTo>
                    <a:pt x="2279827" y="2113419"/>
                  </a:lnTo>
                  <a:lnTo>
                    <a:pt x="2272576" y="2092934"/>
                  </a:lnTo>
                  <a:lnTo>
                    <a:pt x="2270772" y="2087854"/>
                  </a:lnTo>
                  <a:lnTo>
                    <a:pt x="2246185" y="2067636"/>
                  </a:lnTo>
                  <a:lnTo>
                    <a:pt x="2198319" y="2059406"/>
                  </a:lnTo>
                  <a:lnTo>
                    <a:pt x="2156599" y="2064727"/>
                  </a:lnTo>
                  <a:lnTo>
                    <a:pt x="2128215" y="2081060"/>
                  </a:lnTo>
                  <a:lnTo>
                    <a:pt x="2112022" y="2108911"/>
                  </a:lnTo>
                  <a:lnTo>
                    <a:pt x="2106879" y="2148814"/>
                  </a:lnTo>
                  <a:lnTo>
                    <a:pt x="2149551" y="2148814"/>
                  </a:lnTo>
                  <a:lnTo>
                    <a:pt x="2149551" y="2146274"/>
                  </a:lnTo>
                  <a:lnTo>
                    <a:pt x="2150275" y="2133650"/>
                  </a:lnTo>
                  <a:lnTo>
                    <a:pt x="2155393" y="2115794"/>
                  </a:lnTo>
                  <a:lnTo>
                    <a:pt x="2169261" y="2099843"/>
                  </a:lnTo>
                  <a:lnTo>
                    <a:pt x="2196287" y="2092934"/>
                  </a:lnTo>
                  <a:lnTo>
                    <a:pt x="2215108" y="2095563"/>
                  </a:lnTo>
                  <a:lnTo>
                    <a:pt x="2228799" y="2103285"/>
                  </a:lnTo>
                  <a:lnTo>
                    <a:pt x="2237143" y="2115870"/>
                  </a:lnTo>
                  <a:lnTo>
                    <a:pt x="2239975" y="2133066"/>
                  </a:lnTo>
                  <a:lnTo>
                    <a:pt x="2239556" y="2147570"/>
                  </a:lnTo>
                  <a:lnTo>
                    <a:pt x="2238451" y="2151240"/>
                  </a:lnTo>
                  <a:lnTo>
                    <a:pt x="2238451" y="2190470"/>
                  </a:lnTo>
                  <a:lnTo>
                    <a:pt x="2238451" y="2260574"/>
                  </a:lnTo>
                  <a:lnTo>
                    <a:pt x="2233879" y="2280678"/>
                  </a:lnTo>
                  <a:lnTo>
                    <a:pt x="2221687" y="2297150"/>
                  </a:lnTo>
                  <a:lnTo>
                    <a:pt x="2204161" y="2308301"/>
                  </a:lnTo>
                  <a:lnTo>
                    <a:pt x="2183587" y="2312390"/>
                  </a:lnTo>
                  <a:lnTo>
                    <a:pt x="2165337" y="2309012"/>
                  </a:lnTo>
                  <a:lnTo>
                    <a:pt x="2153424" y="2299500"/>
                  </a:lnTo>
                  <a:lnTo>
                    <a:pt x="2146935" y="2284742"/>
                  </a:lnTo>
                  <a:lnTo>
                    <a:pt x="2144979" y="2265654"/>
                  </a:lnTo>
                  <a:lnTo>
                    <a:pt x="2146300" y="2250046"/>
                  </a:lnTo>
                  <a:lnTo>
                    <a:pt x="2182939" y="2214473"/>
                  </a:lnTo>
                  <a:lnTo>
                    <a:pt x="2203081" y="2207996"/>
                  </a:lnTo>
                  <a:lnTo>
                    <a:pt x="2222741" y="2200757"/>
                  </a:lnTo>
                  <a:lnTo>
                    <a:pt x="2238451" y="2190470"/>
                  </a:lnTo>
                  <a:lnTo>
                    <a:pt x="2238451" y="2151240"/>
                  </a:lnTo>
                  <a:lnTo>
                    <a:pt x="2236292" y="2158403"/>
                  </a:lnTo>
                  <a:lnTo>
                    <a:pt x="2227110" y="2166861"/>
                  </a:lnTo>
                  <a:lnTo>
                    <a:pt x="2208987" y="2174214"/>
                  </a:lnTo>
                  <a:lnTo>
                    <a:pt x="2151583" y="2191486"/>
                  </a:lnTo>
                  <a:lnTo>
                    <a:pt x="2128774" y="2202307"/>
                  </a:lnTo>
                  <a:lnTo>
                    <a:pt x="2112784" y="2218601"/>
                  </a:lnTo>
                  <a:lnTo>
                    <a:pt x="2103361" y="2240140"/>
                  </a:lnTo>
                  <a:lnTo>
                    <a:pt x="2100275" y="2266670"/>
                  </a:lnTo>
                  <a:lnTo>
                    <a:pt x="2104720" y="2299627"/>
                  </a:lnTo>
                  <a:lnTo>
                    <a:pt x="2118309" y="2324582"/>
                  </a:lnTo>
                  <a:lnTo>
                    <a:pt x="2141423" y="2340394"/>
                  </a:lnTo>
                  <a:lnTo>
                    <a:pt x="2174443" y="2345918"/>
                  </a:lnTo>
                  <a:lnTo>
                    <a:pt x="2193683" y="2343239"/>
                  </a:lnTo>
                  <a:lnTo>
                    <a:pt x="2211781" y="2335504"/>
                  </a:lnTo>
                  <a:lnTo>
                    <a:pt x="2227592" y="2323198"/>
                  </a:lnTo>
                  <a:lnTo>
                    <a:pt x="2235758" y="2312390"/>
                  </a:lnTo>
                  <a:lnTo>
                    <a:pt x="2239975" y="2306802"/>
                  </a:lnTo>
                  <a:lnTo>
                    <a:pt x="2240991" y="2306802"/>
                  </a:lnTo>
                  <a:lnTo>
                    <a:pt x="2245449" y="2327071"/>
                  </a:lnTo>
                  <a:lnTo>
                    <a:pt x="2254961" y="2337473"/>
                  </a:lnTo>
                  <a:lnTo>
                    <a:pt x="2267140" y="2341308"/>
                  </a:lnTo>
                  <a:lnTo>
                    <a:pt x="2279599" y="2341854"/>
                  </a:lnTo>
                  <a:lnTo>
                    <a:pt x="2290267" y="2341854"/>
                  </a:lnTo>
                  <a:lnTo>
                    <a:pt x="2300935" y="2339822"/>
                  </a:lnTo>
                  <a:lnTo>
                    <a:pt x="2304491" y="2339314"/>
                  </a:lnTo>
                  <a:lnTo>
                    <a:pt x="2304491" y="2311374"/>
                  </a:lnTo>
                  <a:lnTo>
                    <a:pt x="2304491" y="2308834"/>
                  </a:lnTo>
                  <a:close/>
                </a:path>
                <a:path w="13077825" h="3467734">
                  <a:moveTo>
                    <a:pt x="2460447" y="2062454"/>
                  </a:moveTo>
                  <a:lnTo>
                    <a:pt x="2456383" y="2060422"/>
                  </a:lnTo>
                  <a:lnTo>
                    <a:pt x="2450287" y="2059406"/>
                  </a:lnTo>
                  <a:lnTo>
                    <a:pt x="2441651" y="2059406"/>
                  </a:lnTo>
                  <a:lnTo>
                    <a:pt x="2421090" y="2063229"/>
                  </a:lnTo>
                  <a:lnTo>
                    <a:pt x="2405138" y="2073567"/>
                  </a:lnTo>
                  <a:lnTo>
                    <a:pt x="2392718" y="2088769"/>
                  </a:lnTo>
                  <a:lnTo>
                    <a:pt x="2382723" y="2107158"/>
                  </a:lnTo>
                  <a:lnTo>
                    <a:pt x="2381707" y="2107158"/>
                  </a:lnTo>
                  <a:lnTo>
                    <a:pt x="2381707" y="2066518"/>
                  </a:lnTo>
                  <a:lnTo>
                    <a:pt x="2339035" y="2066518"/>
                  </a:lnTo>
                  <a:lnTo>
                    <a:pt x="2339035" y="2338806"/>
                  </a:lnTo>
                  <a:lnTo>
                    <a:pt x="2381707" y="2338806"/>
                  </a:lnTo>
                  <a:lnTo>
                    <a:pt x="2381707" y="2166594"/>
                  </a:lnTo>
                  <a:lnTo>
                    <a:pt x="2387435" y="2137651"/>
                  </a:lnTo>
                  <a:lnTo>
                    <a:pt x="2401646" y="2117572"/>
                  </a:lnTo>
                  <a:lnTo>
                    <a:pt x="2417851" y="2107158"/>
                  </a:lnTo>
                  <a:lnTo>
                    <a:pt x="2419858" y="2105876"/>
                  </a:lnTo>
                  <a:lnTo>
                    <a:pt x="2437587" y="2102078"/>
                  </a:lnTo>
                  <a:lnTo>
                    <a:pt x="2451290" y="2102078"/>
                  </a:lnTo>
                  <a:lnTo>
                    <a:pt x="2456383" y="2103602"/>
                  </a:lnTo>
                  <a:lnTo>
                    <a:pt x="2460447" y="2104110"/>
                  </a:lnTo>
                  <a:lnTo>
                    <a:pt x="2460447" y="2102078"/>
                  </a:lnTo>
                  <a:lnTo>
                    <a:pt x="2460447" y="2062454"/>
                  </a:lnTo>
                  <a:close/>
                </a:path>
                <a:path w="13077825" h="3467734">
                  <a:moveTo>
                    <a:pt x="2461463" y="971270"/>
                  </a:moveTo>
                  <a:lnTo>
                    <a:pt x="2460561" y="955014"/>
                  </a:lnTo>
                  <a:lnTo>
                    <a:pt x="2458974" y="925931"/>
                  </a:lnTo>
                  <a:lnTo>
                    <a:pt x="2447239" y="883640"/>
                  </a:lnTo>
                  <a:lnTo>
                    <a:pt x="2438565" y="873734"/>
                  </a:lnTo>
                  <a:lnTo>
                    <a:pt x="2419883" y="852398"/>
                  </a:lnTo>
                  <a:lnTo>
                    <a:pt x="2416759" y="851636"/>
                  </a:lnTo>
                  <a:lnTo>
                    <a:pt x="2416759" y="940282"/>
                  </a:lnTo>
                  <a:lnTo>
                    <a:pt x="2416759" y="955014"/>
                  </a:lnTo>
                  <a:lnTo>
                    <a:pt x="2319731" y="955014"/>
                  </a:lnTo>
                  <a:lnTo>
                    <a:pt x="2319731" y="944854"/>
                  </a:lnTo>
                  <a:lnTo>
                    <a:pt x="2321217" y="926884"/>
                  </a:lnTo>
                  <a:lnTo>
                    <a:pt x="2327859" y="903198"/>
                  </a:lnTo>
                  <a:lnTo>
                    <a:pt x="2342870" y="882561"/>
                  </a:lnTo>
                  <a:lnTo>
                    <a:pt x="2369515" y="873734"/>
                  </a:lnTo>
                  <a:lnTo>
                    <a:pt x="2392972" y="879843"/>
                  </a:lnTo>
                  <a:lnTo>
                    <a:pt x="2407424" y="895578"/>
                  </a:lnTo>
                  <a:lnTo>
                    <a:pt x="2414727" y="917028"/>
                  </a:lnTo>
                  <a:lnTo>
                    <a:pt x="2416759" y="940282"/>
                  </a:lnTo>
                  <a:lnTo>
                    <a:pt x="2416759" y="851636"/>
                  </a:lnTo>
                  <a:lnTo>
                    <a:pt x="2370531" y="840206"/>
                  </a:lnTo>
                  <a:lnTo>
                    <a:pt x="2328253" y="848995"/>
                  </a:lnTo>
                  <a:lnTo>
                    <a:pt x="2300160" y="872426"/>
                  </a:lnTo>
                  <a:lnTo>
                    <a:pt x="2283510" y="906157"/>
                  </a:lnTo>
                  <a:lnTo>
                    <a:pt x="2275548" y="945807"/>
                  </a:lnTo>
                  <a:lnTo>
                    <a:pt x="2273503" y="987018"/>
                  </a:lnTo>
                  <a:lnTo>
                    <a:pt x="2278837" y="1048499"/>
                  </a:lnTo>
                  <a:lnTo>
                    <a:pt x="2295601" y="1092111"/>
                  </a:lnTo>
                  <a:lnTo>
                    <a:pt x="2324938" y="1118108"/>
                  </a:lnTo>
                  <a:lnTo>
                    <a:pt x="2367991" y="1126718"/>
                  </a:lnTo>
                  <a:lnTo>
                    <a:pt x="2413774" y="1115707"/>
                  </a:lnTo>
                  <a:lnTo>
                    <a:pt x="2437612" y="1093190"/>
                  </a:lnTo>
                  <a:lnTo>
                    <a:pt x="2441714" y="1089317"/>
                  </a:lnTo>
                  <a:lnTo>
                    <a:pt x="2455646" y="1057490"/>
                  </a:lnTo>
                  <a:lnTo>
                    <a:pt x="2459431" y="1030198"/>
                  </a:lnTo>
                  <a:lnTo>
                    <a:pt x="2416759" y="1030198"/>
                  </a:lnTo>
                  <a:lnTo>
                    <a:pt x="2415248" y="1048829"/>
                  </a:lnTo>
                  <a:lnTo>
                    <a:pt x="2408885" y="1069505"/>
                  </a:lnTo>
                  <a:lnTo>
                    <a:pt x="2394902" y="1086281"/>
                  </a:lnTo>
                  <a:lnTo>
                    <a:pt x="2370531" y="1093190"/>
                  </a:lnTo>
                  <a:lnTo>
                    <a:pt x="2340279" y="1082763"/>
                  </a:lnTo>
                  <a:lnTo>
                    <a:pt x="2324747" y="1056678"/>
                  </a:lnTo>
                  <a:lnTo>
                    <a:pt x="2319020" y="1022680"/>
                  </a:lnTo>
                  <a:lnTo>
                    <a:pt x="2318207" y="988542"/>
                  </a:lnTo>
                  <a:lnTo>
                    <a:pt x="2461463" y="988542"/>
                  </a:lnTo>
                  <a:lnTo>
                    <a:pt x="2461463" y="971270"/>
                  </a:lnTo>
                  <a:close/>
                </a:path>
                <a:path w="13077825" h="3467734">
                  <a:moveTo>
                    <a:pt x="2518613" y="1366494"/>
                  </a:moveTo>
                  <a:lnTo>
                    <a:pt x="2478481" y="1366494"/>
                  </a:lnTo>
                  <a:lnTo>
                    <a:pt x="2478481" y="1593062"/>
                  </a:lnTo>
                  <a:lnTo>
                    <a:pt x="2476474" y="1636090"/>
                  </a:lnTo>
                  <a:lnTo>
                    <a:pt x="2468575" y="1669834"/>
                  </a:lnTo>
                  <a:lnTo>
                    <a:pt x="2451900" y="1691855"/>
                  </a:lnTo>
                  <a:lnTo>
                    <a:pt x="2423617" y="1699742"/>
                  </a:lnTo>
                  <a:lnTo>
                    <a:pt x="2399334" y="1692224"/>
                  </a:lnTo>
                  <a:lnTo>
                    <a:pt x="2384056" y="1670786"/>
                  </a:lnTo>
                  <a:lnTo>
                    <a:pt x="2376106" y="1637169"/>
                  </a:lnTo>
                  <a:lnTo>
                    <a:pt x="2373833" y="1593062"/>
                  </a:lnTo>
                  <a:lnTo>
                    <a:pt x="2376106" y="1548968"/>
                  </a:lnTo>
                  <a:lnTo>
                    <a:pt x="2384056" y="1515338"/>
                  </a:lnTo>
                  <a:lnTo>
                    <a:pt x="2399334" y="1493913"/>
                  </a:lnTo>
                  <a:lnTo>
                    <a:pt x="2423617" y="1486382"/>
                  </a:lnTo>
                  <a:lnTo>
                    <a:pt x="2451684" y="1495628"/>
                  </a:lnTo>
                  <a:lnTo>
                    <a:pt x="2468384" y="1519910"/>
                  </a:lnTo>
                  <a:lnTo>
                    <a:pt x="2476398" y="1554111"/>
                  </a:lnTo>
                  <a:lnTo>
                    <a:pt x="2478481" y="1593062"/>
                  </a:lnTo>
                  <a:lnTo>
                    <a:pt x="2478481" y="1366494"/>
                  </a:lnTo>
                  <a:lnTo>
                    <a:pt x="2475941" y="1366494"/>
                  </a:lnTo>
                  <a:lnTo>
                    <a:pt x="2475941" y="1487906"/>
                  </a:lnTo>
                  <a:lnTo>
                    <a:pt x="2474925" y="1487906"/>
                  </a:lnTo>
                  <a:lnTo>
                    <a:pt x="2433269" y="1452397"/>
                  </a:lnTo>
                  <a:lnTo>
                    <a:pt x="2414981" y="1449806"/>
                  </a:lnTo>
                  <a:lnTo>
                    <a:pt x="2368981" y="1464195"/>
                  </a:lnTo>
                  <a:lnTo>
                    <a:pt x="2343099" y="1500098"/>
                  </a:lnTo>
                  <a:lnTo>
                    <a:pt x="2331682" y="1546682"/>
                  </a:lnTo>
                  <a:lnTo>
                    <a:pt x="2329129" y="1593062"/>
                  </a:lnTo>
                  <a:lnTo>
                    <a:pt x="2333942" y="1651457"/>
                  </a:lnTo>
                  <a:lnTo>
                    <a:pt x="2349385" y="1696694"/>
                  </a:lnTo>
                  <a:lnTo>
                    <a:pt x="2376919" y="1725942"/>
                  </a:lnTo>
                  <a:lnTo>
                    <a:pt x="2418029" y="1736318"/>
                  </a:lnTo>
                  <a:lnTo>
                    <a:pt x="2438870" y="1732826"/>
                  </a:lnTo>
                  <a:lnTo>
                    <a:pt x="2456446" y="1723618"/>
                  </a:lnTo>
                  <a:lnTo>
                    <a:pt x="2469527" y="1710601"/>
                  </a:lnTo>
                  <a:lnTo>
                    <a:pt x="2474925" y="1699742"/>
                  </a:lnTo>
                  <a:lnTo>
                    <a:pt x="2476957" y="1695678"/>
                  </a:lnTo>
                  <a:lnTo>
                    <a:pt x="2477973" y="1695678"/>
                  </a:lnTo>
                  <a:lnTo>
                    <a:pt x="2477973" y="1729206"/>
                  </a:lnTo>
                  <a:lnTo>
                    <a:pt x="2518613" y="1729206"/>
                  </a:lnTo>
                  <a:lnTo>
                    <a:pt x="2518613" y="1695678"/>
                  </a:lnTo>
                  <a:lnTo>
                    <a:pt x="2518613" y="1487906"/>
                  </a:lnTo>
                  <a:lnTo>
                    <a:pt x="2518613" y="1366494"/>
                  </a:lnTo>
                  <a:close/>
                </a:path>
                <a:path w="13077825" h="3467734">
                  <a:moveTo>
                    <a:pt x="2631630" y="955522"/>
                  </a:moveTo>
                  <a:lnTo>
                    <a:pt x="2507678" y="955522"/>
                  </a:lnTo>
                  <a:lnTo>
                    <a:pt x="2507678" y="995146"/>
                  </a:lnTo>
                  <a:lnTo>
                    <a:pt x="2631630" y="995146"/>
                  </a:lnTo>
                  <a:lnTo>
                    <a:pt x="2631630" y="955522"/>
                  </a:lnTo>
                  <a:close/>
                </a:path>
                <a:path w="13077825" h="3467734">
                  <a:moveTo>
                    <a:pt x="2678874" y="2202662"/>
                  </a:moveTo>
                  <a:lnTo>
                    <a:pt x="2676296" y="2156282"/>
                  </a:lnTo>
                  <a:lnTo>
                    <a:pt x="2665095" y="2109698"/>
                  </a:lnTo>
                  <a:lnTo>
                    <a:pt x="2640088" y="2073795"/>
                  </a:lnTo>
                  <a:lnTo>
                    <a:pt x="2634170" y="2071865"/>
                  </a:lnTo>
                  <a:lnTo>
                    <a:pt x="2634170" y="2202662"/>
                  </a:lnTo>
                  <a:lnTo>
                    <a:pt x="2631897" y="2245690"/>
                  </a:lnTo>
                  <a:lnTo>
                    <a:pt x="2623947" y="2279434"/>
                  </a:lnTo>
                  <a:lnTo>
                    <a:pt x="2608669" y="2301456"/>
                  </a:lnTo>
                  <a:lnTo>
                    <a:pt x="2584386" y="2309342"/>
                  </a:lnTo>
                  <a:lnTo>
                    <a:pt x="2571534" y="2305278"/>
                  </a:lnTo>
                  <a:lnTo>
                    <a:pt x="2556306" y="2300465"/>
                  </a:lnTo>
                  <a:lnTo>
                    <a:pt x="2539619" y="2276767"/>
                  </a:lnTo>
                  <a:lnTo>
                    <a:pt x="2531592" y="2242693"/>
                  </a:lnTo>
                  <a:lnTo>
                    <a:pt x="2529522" y="2202662"/>
                  </a:lnTo>
                  <a:lnTo>
                    <a:pt x="2531592" y="2163711"/>
                  </a:lnTo>
                  <a:lnTo>
                    <a:pt x="2539619" y="2129510"/>
                  </a:lnTo>
                  <a:lnTo>
                    <a:pt x="2556306" y="2105228"/>
                  </a:lnTo>
                  <a:lnTo>
                    <a:pt x="2579751" y="2097506"/>
                  </a:lnTo>
                  <a:lnTo>
                    <a:pt x="2584386" y="2095982"/>
                  </a:lnTo>
                  <a:lnTo>
                    <a:pt x="2608669" y="2103513"/>
                  </a:lnTo>
                  <a:lnTo>
                    <a:pt x="2623947" y="2124938"/>
                  </a:lnTo>
                  <a:lnTo>
                    <a:pt x="2631897" y="2158568"/>
                  </a:lnTo>
                  <a:lnTo>
                    <a:pt x="2634170" y="2202662"/>
                  </a:lnTo>
                  <a:lnTo>
                    <a:pt x="2634170" y="2071865"/>
                  </a:lnTo>
                  <a:lnTo>
                    <a:pt x="2596070" y="2059406"/>
                  </a:lnTo>
                  <a:lnTo>
                    <a:pt x="2575801" y="2061997"/>
                  </a:lnTo>
                  <a:lnTo>
                    <a:pt x="2557716" y="2069503"/>
                  </a:lnTo>
                  <a:lnTo>
                    <a:pt x="2543060" y="2081479"/>
                  </a:lnTo>
                  <a:lnTo>
                    <a:pt x="2533078" y="2097506"/>
                  </a:lnTo>
                  <a:lnTo>
                    <a:pt x="2532062" y="2097506"/>
                  </a:lnTo>
                  <a:lnTo>
                    <a:pt x="2532062" y="1976094"/>
                  </a:lnTo>
                  <a:lnTo>
                    <a:pt x="2489390" y="1976094"/>
                  </a:lnTo>
                  <a:lnTo>
                    <a:pt x="2489390" y="2338806"/>
                  </a:lnTo>
                  <a:lnTo>
                    <a:pt x="2530030" y="2338806"/>
                  </a:lnTo>
                  <a:lnTo>
                    <a:pt x="2530030" y="2305278"/>
                  </a:lnTo>
                  <a:lnTo>
                    <a:pt x="2531046" y="2305278"/>
                  </a:lnTo>
                  <a:lnTo>
                    <a:pt x="2538463" y="2320201"/>
                  </a:lnTo>
                  <a:lnTo>
                    <a:pt x="2551557" y="2333218"/>
                  </a:lnTo>
                  <a:lnTo>
                    <a:pt x="2569121" y="2342426"/>
                  </a:lnTo>
                  <a:lnTo>
                    <a:pt x="2589974" y="2345918"/>
                  </a:lnTo>
                  <a:lnTo>
                    <a:pt x="2630436" y="2334323"/>
                  </a:lnTo>
                  <a:lnTo>
                    <a:pt x="2652496" y="2309342"/>
                  </a:lnTo>
                  <a:lnTo>
                    <a:pt x="2658046" y="2303056"/>
                  </a:lnTo>
                  <a:lnTo>
                    <a:pt x="2673845" y="2257412"/>
                  </a:lnTo>
                  <a:lnTo>
                    <a:pt x="2678874" y="2202662"/>
                  </a:lnTo>
                  <a:close/>
                </a:path>
                <a:path w="13077825" h="3467734">
                  <a:moveTo>
                    <a:pt x="2799016" y="1362430"/>
                  </a:moveTo>
                  <a:lnTo>
                    <a:pt x="2768028" y="1362430"/>
                  </a:lnTo>
                  <a:lnTo>
                    <a:pt x="2741460" y="1366405"/>
                  </a:lnTo>
                  <a:lnTo>
                    <a:pt x="2723134" y="1378242"/>
                  </a:lnTo>
                  <a:lnTo>
                    <a:pt x="2712516" y="1397787"/>
                  </a:lnTo>
                  <a:lnTo>
                    <a:pt x="2709100" y="1424914"/>
                  </a:lnTo>
                  <a:lnTo>
                    <a:pt x="2709100" y="1456918"/>
                  </a:lnTo>
                  <a:lnTo>
                    <a:pt x="2669476" y="1456918"/>
                  </a:lnTo>
                  <a:lnTo>
                    <a:pt x="2669476" y="1490446"/>
                  </a:lnTo>
                  <a:lnTo>
                    <a:pt x="2709100" y="1490446"/>
                  </a:lnTo>
                  <a:lnTo>
                    <a:pt x="2709100" y="1729206"/>
                  </a:lnTo>
                  <a:lnTo>
                    <a:pt x="2751772" y="1729206"/>
                  </a:lnTo>
                  <a:lnTo>
                    <a:pt x="2751772" y="1490446"/>
                  </a:lnTo>
                  <a:lnTo>
                    <a:pt x="2798508" y="1490446"/>
                  </a:lnTo>
                  <a:lnTo>
                    <a:pt x="2798508" y="1456918"/>
                  </a:lnTo>
                  <a:lnTo>
                    <a:pt x="2751772" y="1456918"/>
                  </a:lnTo>
                  <a:lnTo>
                    <a:pt x="2751772" y="1424914"/>
                  </a:lnTo>
                  <a:lnTo>
                    <a:pt x="2753487" y="1412938"/>
                  </a:lnTo>
                  <a:lnTo>
                    <a:pt x="2758630" y="1404912"/>
                  </a:lnTo>
                  <a:lnTo>
                    <a:pt x="2767203" y="1400416"/>
                  </a:lnTo>
                  <a:lnTo>
                    <a:pt x="2779204" y="1399006"/>
                  </a:lnTo>
                  <a:lnTo>
                    <a:pt x="2799016" y="1399006"/>
                  </a:lnTo>
                  <a:lnTo>
                    <a:pt x="2799016" y="1362430"/>
                  </a:lnTo>
                  <a:close/>
                </a:path>
                <a:path w="13077825" h="3467734">
                  <a:moveTo>
                    <a:pt x="2903410" y="2190470"/>
                  </a:moveTo>
                  <a:lnTo>
                    <a:pt x="2902521" y="2174214"/>
                  </a:lnTo>
                  <a:lnTo>
                    <a:pt x="2900921" y="2145131"/>
                  </a:lnTo>
                  <a:lnTo>
                    <a:pt x="2889186" y="2102840"/>
                  </a:lnTo>
                  <a:lnTo>
                    <a:pt x="2880512" y="2092934"/>
                  </a:lnTo>
                  <a:lnTo>
                    <a:pt x="2861830" y="2071598"/>
                  </a:lnTo>
                  <a:lnTo>
                    <a:pt x="2858706" y="2070836"/>
                  </a:lnTo>
                  <a:lnTo>
                    <a:pt x="2858706" y="2159482"/>
                  </a:lnTo>
                  <a:lnTo>
                    <a:pt x="2858706" y="2174214"/>
                  </a:lnTo>
                  <a:lnTo>
                    <a:pt x="2761678" y="2174214"/>
                  </a:lnTo>
                  <a:lnTo>
                    <a:pt x="2761678" y="2164054"/>
                  </a:lnTo>
                  <a:lnTo>
                    <a:pt x="2763164" y="2146084"/>
                  </a:lnTo>
                  <a:lnTo>
                    <a:pt x="2769806" y="2122398"/>
                  </a:lnTo>
                  <a:lnTo>
                    <a:pt x="2784818" y="2101761"/>
                  </a:lnTo>
                  <a:lnTo>
                    <a:pt x="2811462" y="2092934"/>
                  </a:lnTo>
                  <a:lnTo>
                    <a:pt x="2834919" y="2099043"/>
                  </a:lnTo>
                  <a:lnTo>
                    <a:pt x="2849372" y="2114778"/>
                  </a:lnTo>
                  <a:lnTo>
                    <a:pt x="2856687" y="2136229"/>
                  </a:lnTo>
                  <a:lnTo>
                    <a:pt x="2858706" y="2159482"/>
                  </a:lnTo>
                  <a:lnTo>
                    <a:pt x="2858706" y="2070836"/>
                  </a:lnTo>
                  <a:lnTo>
                    <a:pt x="2812478" y="2059406"/>
                  </a:lnTo>
                  <a:lnTo>
                    <a:pt x="2770200" y="2068195"/>
                  </a:lnTo>
                  <a:lnTo>
                    <a:pt x="2742107" y="2091626"/>
                  </a:lnTo>
                  <a:lnTo>
                    <a:pt x="2725458" y="2125357"/>
                  </a:lnTo>
                  <a:lnTo>
                    <a:pt x="2717495" y="2165007"/>
                  </a:lnTo>
                  <a:lnTo>
                    <a:pt x="2715450" y="2206218"/>
                  </a:lnTo>
                  <a:lnTo>
                    <a:pt x="2720784" y="2267699"/>
                  </a:lnTo>
                  <a:lnTo>
                    <a:pt x="2737548" y="2311311"/>
                  </a:lnTo>
                  <a:lnTo>
                    <a:pt x="2766885" y="2337308"/>
                  </a:lnTo>
                  <a:lnTo>
                    <a:pt x="2809938" y="2345918"/>
                  </a:lnTo>
                  <a:lnTo>
                    <a:pt x="2855734" y="2334907"/>
                  </a:lnTo>
                  <a:lnTo>
                    <a:pt x="2879560" y="2312390"/>
                  </a:lnTo>
                  <a:lnTo>
                    <a:pt x="2883662" y="2308517"/>
                  </a:lnTo>
                  <a:lnTo>
                    <a:pt x="2897594" y="2276691"/>
                  </a:lnTo>
                  <a:lnTo>
                    <a:pt x="2901378" y="2249398"/>
                  </a:lnTo>
                  <a:lnTo>
                    <a:pt x="2858706" y="2249398"/>
                  </a:lnTo>
                  <a:lnTo>
                    <a:pt x="2857195" y="2268029"/>
                  </a:lnTo>
                  <a:lnTo>
                    <a:pt x="2850832" y="2288705"/>
                  </a:lnTo>
                  <a:lnTo>
                    <a:pt x="2836849" y="2305481"/>
                  </a:lnTo>
                  <a:lnTo>
                    <a:pt x="2812478" y="2312390"/>
                  </a:lnTo>
                  <a:lnTo>
                    <a:pt x="2782227" y="2301964"/>
                  </a:lnTo>
                  <a:lnTo>
                    <a:pt x="2766695" y="2275878"/>
                  </a:lnTo>
                  <a:lnTo>
                    <a:pt x="2760967" y="2241880"/>
                  </a:lnTo>
                  <a:lnTo>
                    <a:pt x="2760154" y="2207742"/>
                  </a:lnTo>
                  <a:lnTo>
                    <a:pt x="2903410" y="2207742"/>
                  </a:lnTo>
                  <a:lnTo>
                    <a:pt x="2903410" y="2190470"/>
                  </a:lnTo>
                  <a:close/>
                </a:path>
                <a:path w="13077825" h="3467734">
                  <a:moveTo>
                    <a:pt x="2949384" y="1452854"/>
                  </a:moveTo>
                  <a:lnTo>
                    <a:pt x="2945320" y="1450822"/>
                  </a:lnTo>
                  <a:lnTo>
                    <a:pt x="2939224" y="1449806"/>
                  </a:lnTo>
                  <a:lnTo>
                    <a:pt x="2930588" y="1449806"/>
                  </a:lnTo>
                  <a:lnTo>
                    <a:pt x="2910014" y="1453629"/>
                  </a:lnTo>
                  <a:lnTo>
                    <a:pt x="2894076" y="1463967"/>
                  </a:lnTo>
                  <a:lnTo>
                    <a:pt x="2881642" y="1479169"/>
                  </a:lnTo>
                  <a:lnTo>
                    <a:pt x="2871660" y="1497558"/>
                  </a:lnTo>
                  <a:lnTo>
                    <a:pt x="2870644" y="1497558"/>
                  </a:lnTo>
                  <a:lnTo>
                    <a:pt x="2870644" y="1456918"/>
                  </a:lnTo>
                  <a:lnTo>
                    <a:pt x="2827972" y="1456918"/>
                  </a:lnTo>
                  <a:lnTo>
                    <a:pt x="2827972" y="1729206"/>
                  </a:lnTo>
                  <a:lnTo>
                    <a:pt x="2870644" y="1729206"/>
                  </a:lnTo>
                  <a:lnTo>
                    <a:pt x="2870644" y="1556994"/>
                  </a:lnTo>
                  <a:lnTo>
                    <a:pt x="2876372" y="1528051"/>
                  </a:lnTo>
                  <a:lnTo>
                    <a:pt x="2890583" y="1507972"/>
                  </a:lnTo>
                  <a:lnTo>
                    <a:pt x="2906788" y="1497558"/>
                  </a:lnTo>
                  <a:lnTo>
                    <a:pt x="2908782" y="1496275"/>
                  </a:lnTo>
                  <a:lnTo>
                    <a:pt x="2926524" y="1492478"/>
                  </a:lnTo>
                  <a:lnTo>
                    <a:pt x="2940240" y="1492478"/>
                  </a:lnTo>
                  <a:lnTo>
                    <a:pt x="2945320" y="1494002"/>
                  </a:lnTo>
                  <a:lnTo>
                    <a:pt x="2949384" y="1494510"/>
                  </a:lnTo>
                  <a:lnTo>
                    <a:pt x="2949384" y="1492478"/>
                  </a:lnTo>
                  <a:lnTo>
                    <a:pt x="2949384" y="1452854"/>
                  </a:lnTo>
                  <a:close/>
                </a:path>
                <a:path w="13077825" h="3467734">
                  <a:moveTo>
                    <a:pt x="2995345" y="2066518"/>
                  </a:moveTo>
                  <a:lnTo>
                    <a:pt x="2952673" y="2066518"/>
                  </a:lnTo>
                  <a:lnTo>
                    <a:pt x="2952673" y="2338806"/>
                  </a:lnTo>
                  <a:lnTo>
                    <a:pt x="2995345" y="2338806"/>
                  </a:lnTo>
                  <a:lnTo>
                    <a:pt x="2995345" y="2066518"/>
                  </a:lnTo>
                  <a:close/>
                </a:path>
                <a:path w="13077825" h="3467734">
                  <a:moveTo>
                    <a:pt x="2995345" y="1976094"/>
                  </a:moveTo>
                  <a:lnTo>
                    <a:pt x="2952673" y="1976094"/>
                  </a:lnTo>
                  <a:lnTo>
                    <a:pt x="2952673" y="2024862"/>
                  </a:lnTo>
                  <a:lnTo>
                    <a:pt x="2995345" y="2024862"/>
                  </a:lnTo>
                  <a:lnTo>
                    <a:pt x="2995345" y="1976094"/>
                  </a:lnTo>
                  <a:close/>
                </a:path>
                <a:path w="13077825" h="3467734">
                  <a:moveTo>
                    <a:pt x="3156381" y="2066518"/>
                  </a:moveTo>
                  <a:lnTo>
                    <a:pt x="3109137" y="2066518"/>
                  </a:lnTo>
                  <a:lnTo>
                    <a:pt x="3109137" y="1987270"/>
                  </a:lnTo>
                  <a:lnTo>
                    <a:pt x="3066465" y="1987270"/>
                  </a:lnTo>
                  <a:lnTo>
                    <a:pt x="3066465" y="2066518"/>
                  </a:lnTo>
                  <a:lnTo>
                    <a:pt x="3026841" y="2066518"/>
                  </a:lnTo>
                  <a:lnTo>
                    <a:pt x="3026841" y="2100046"/>
                  </a:lnTo>
                  <a:lnTo>
                    <a:pt x="3066465" y="2100046"/>
                  </a:lnTo>
                  <a:lnTo>
                    <a:pt x="3066542" y="2288781"/>
                  </a:lnTo>
                  <a:lnTo>
                    <a:pt x="3068751" y="2311425"/>
                  </a:lnTo>
                  <a:lnTo>
                    <a:pt x="3077133" y="2328265"/>
                  </a:lnTo>
                  <a:lnTo>
                    <a:pt x="3093897" y="2338438"/>
                  </a:lnTo>
                  <a:lnTo>
                    <a:pt x="3121329" y="2341854"/>
                  </a:lnTo>
                  <a:lnTo>
                    <a:pt x="3133445" y="2341588"/>
                  </a:lnTo>
                  <a:lnTo>
                    <a:pt x="3143173" y="2340902"/>
                  </a:lnTo>
                  <a:lnTo>
                    <a:pt x="3150616" y="2339924"/>
                  </a:lnTo>
                  <a:lnTo>
                    <a:pt x="3155873" y="2338806"/>
                  </a:lnTo>
                  <a:lnTo>
                    <a:pt x="3155873" y="2305278"/>
                  </a:lnTo>
                  <a:lnTo>
                    <a:pt x="3155873" y="2303754"/>
                  </a:lnTo>
                  <a:lnTo>
                    <a:pt x="3151301" y="2304262"/>
                  </a:lnTo>
                  <a:lnTo>
                    <a:pt x="3146729" y="2305278"/>
                  </a:lnTo>
                  <a:lnTo>
                    <a:pt x="3137077" y="2305278"/>
                  </a:lnTo>
                  <a:lnTo>
                    <a:pt x="3123285" y="2303589"/>
                  </a:lnTo>
                  <a:lnTo>
                    <a:pt x="3114725" y="2298230"/>
                  </a:lnTo>
                  <a:lnTo>
                    <a:pt x="3110357" y="2288781"/>
                  </a:lnTo>
                  <a:lnTo>
                    <a:pt x="3109137" y="2274798"/>
                  </a:lnTo>
                  <a:lnTo>
                    <a:pt x="3109137" y="2100046"/>
                  </a:lnTo>
                  <a:lnTo>
                    <a:pt x="3156381" y="2100046"/>
                  </a:lnTo>
                  <a:lnTo>
                    <a:pt x="3156381" y="2066518"/>
                  </a:lnTo>
                  <a:close/>
                </a:path>
                <a:path w="13077825" h="3467734">
                  <a:moveTo>
                    <a:pt x="3157143" y="1580870"/>
                  </a:moveTo>
                  <a:lnTo>
                    <a:pt x="3156242" y="1564614"/>
                  </a:lnTo>
                  <a:lnTo>
                    <a:pt x="3154642" y="1535531"/>
                  </a:lnTo>
                  <a:lnTo>
                    <a:pt x="3142919" y="1493240"/>
                  </a:lnTo>
                  <a:lnTo>
                    <a:pt x="3134245" y="1483334"/>
                  </a:lnTo>
                  <a:lnTo>
                    <a:pt x="3115564" y="1461998"/>
                  </a:lnTo>
                  <a:lnTo>
                    <a:pt x="3112439" y="1461236"/>
                  </a:lnTo>
                  <a:lnTo>
                    <a:pt x="3112439" y="1549882"/>
                  </a:lnTo>
                  <a:lnTo>
                    <a:pt x="3112439" y="1564614"/>
                  </a:lnTo>
                  <a:lnTo>
                    <a:pt x="3015411" y="1564614"/>
                  </a:lnTo>
                  <a:lnTo>
                    <a:pt x="3015411" y="1554454"/>
                  </a:lnTo>
                  <a:lnTo>
                    <a:pt x="3016897" y="1536484"/>
                  </a:lnTo>
                  <a:lnTo>
                    <a:pt x="3023539" y="1512798"/>
                  </a:lnTo>
                  <a:lnTo>
                    <a:pt x="3038551" y="1492161"/>
                  </a:lnTo>
                  <a:lnTo>
                    <a:pt x="3065195" y="1483334"/>
                  </a:lnTo>
                  <a:lnTo>
                    <a:pt x="3088640" y="1489443"/>
                  </a:lnTo>
                  <a:lnTo>
                    <a:pt x="3103105" y="1505178"/>
                  </a:lnTo>
                  <a:lnTo>
                    <a:pt x="3110407" y="1526628"/>
                  </a:lnTo>
                  <a:lnTo>
                    <a:pt x="3112439" y="1549882"/>
                  </a:lnTo>
                  <a:lnTo>
                    <a:pt x="3112439" y="1461236"/>
                  </a:lnTo>
                  <a:lnTo>
                    <a:pt x="3066211" y="1449806"/>
                  </a:lnTo>
                  <a:lnTo>
                    <a:pt x="3023933" y="1458595"/>
                  </a:lnTo>
                  <a:lnTo>
                    <a:pt x="2995841" y="1482026"/>
                  </a:lnTo>
                  <a:lnTo>
                    <a:pt x="2979191" y="1515757"/>
                  </a:lnTo>
                  <a:lnTo>
                    <a:pt x="2971215" y="1555407"/>
                  </a:lnTo>
                  <a:lnTo>
                    <a:pt x="2969183" y="1596618"/>
                  </a:lnTo>
                  <a:lnTo>
                    <a:pt x="2974517" y="1658099"/>
                  </a:lnTo>
                  <a:lnTo>
                    <a:pt x="2991281" y="1701711"/>
                  </a:lnTo>
                  <a:lnTo>
                    <a:pt x="3020618" y="1727708"/>
                  </a:lnTo>
                  <a:lnTo>
                    <a:pt x="3063671" y="1736318"/>
                  </a:lnTo>
                  <a:lnTo>
                    <a:pt x="3109455" y="1725307"/>
                  </a:lnTo>
                  <a:lnTo>
                    <a:pt x="3133293" y="1702790"/>
                  </a:lnTo>
                  <a:lnTo>
                    <a:pt x="3137395" y="1698917"/>
                  </a:lnTo>
                  <a:lnTo>
                    <a:pt x="3151314" y="1667090"/>
                  </a:lnTo>
                  <a:lnTo>
                    <a:pt x="3155111" y="1639798"/>
                  </a:lnTo>
                  <a:lnTo>
                    <a:pt x="3112439" y="1639798"/>
                  </a:lnTo>
                  <a:lnTo>
                    <a:pt x="3110928" y="1658429"/>
                  </a:lnTo>
                  <a:lnTo>
                    <a:pt x="3104565" y="1679105"/>
                  </a:lnTo>
                  <a:lnTo>
                    <a:pt x="3090570" y="1695881"/>
                  </a:lnTo>
                  <a:lnTo>
                    <a:pt x="3066211" y="1702790"/>
                  </a:lnTo>
                  <a:lnTo>
                    <a:pt x="3035960" y="1692363"/>
                  </a:lnTo>
                  <a:lnTo>
                    <a:pt x="3020428" y="1666278"/>
                  </a:lnTo>
                  <a:lnTo>
                    <a:pt x="3014700" y="1632280"/>
                  </a:lnTo>
                  <a:lnTo>
                    <a:pt x="3013887" y="1598142"/>
                  </a:lnTo>
                  <a:lnTo>
                    <a:pt x="3157143" y="1598142"/>
                  </a:lnTo>
                  <a:lnTo>
                    <a:pt x="3157143" y="1580870"/>
                  </a:lnTo>
                  <a:close/>
                </a:path>
                <a:path w="13077825" h="3467734">
                  <a:moveTo>
                    <a:pt x="3249091" y="1456918"/>
                  </a:moveTo>
                  <a:lnTo>
                    <a:pt x="3206419" y="1456918"/>
                  </a:lnTo>
                  <a:lnTo>
                    <a:pt x="3206419" y="1729206"/>
                  </a:lnTo>
                  <a:lnTo>
                    <a:pt x="3249091" y="1729206"/>
                  </a:lnTo>
                  <a:lnTo>
                    <a:pt x="3249091" y="1456918"/>
                  </a:lnTo>
                  <a:close/>
                </a:path>
                <a:path w="13077825" h="3467734">
                  <a:moveTo>
                    <a:pt x="3249091" y="1366494"/>
                  </a:moveTo>
                  <a:lnTo>
                    <a:pt x="3206419" y="1366494"/>
                  </a:lnTo>
                  <a:lnTo>
                    <a:pt x="3206419" y="1415262"/>
                  </a:lnTo>
                  <a:lnTo>
                    <a:pt x="3249091" y="1415262"/>
                  </a:lnTo>
                  <a:lnTo>
                    <a:pt x="3249091" y="1366494"/>
                  </a:lnTo>
                  <a:close/>
                </a:path>
                <a:path w="13077825" h="3467734">
                  <a:moveTo>
                    <a:pt x="5157762" y="2438400"/>
                  </a:moveTo>
                  <a:lnTo>
                    <a:pt x="5117630" y="2438400"/>
                  </a:lnTo>
                  <a:lnTo>
                    <a:pt x="5117630" y="2664968"/>
                  </a:lnTo>
                  <a:lnTo>
                    <a:pt x="5115636" y="2707995"/>
                  </a:lnTo>
                  <a:lnTo>
                    <a:pt x="5107724" y="2741739"/>
                  </a:lnTo>
                  <a:lnTo>
                    <a:pt x="5091061" y="2763761"/>
                  </a:lnTo>
                  <a:lnTo>
                    <a:pt x="5062766" y="2771648"/>
                  </a:lnTo>
                  <a:lnTo>
                    <a:pt x="5038496" y="2764117"/>
                  </a:lnTo>
                  <a:lnTo>
                    <a:pt x="5023205" y="2742692"/>
                  </a:lnTo>
                  <a:lnTo>
                    <a:pt x="5015268" y="2709062"/>
                  </a:lnTo>
                  <a:lnTo>
                    <a:pt x="5012982" y="2664968"/>
                  </a:lnTo>
                  <a:lnTo>
                    <a:pt x="5015268" y="2620861"/>
                  </a:lnTo>
                  <a:lnTo>
                    <a:pt x="5023205" y="2587244"/>
                  </a:lnTo>
                  <a:lnTo>
                    <a:pt x="5038496" y="2565806"/>
                  </a:lnTo>
                  <a:lnTo>
                    <a:pt x="5062766" y="2558288"/>
                  </a:lnTo>
                  <a:lnTo>
                    <a:pt x="5090846" y="2567521"/>
                  </a:lnTo>
                  <a:lnTo>
                    <a:pt x="5107533" y="2591816"/>
                  </a:lnTo>
                  <a:lnTo>
                    <a:pt x="5115560" y="2626004"/>
                  </a:lnTo>
                  <a:lnTo>
                    <a:pt x="5117630" y="2664968"/>
                  </a:lnTo>
                  <a:lnTo>
                    <a:pt x="5117630" y="2438400"/>
                  </a:lnTo>
                  <a:lnTo>
                    <a:pt x="5115090" y="2438400"/>
                  </a:lnTo>
                  <a:lnTo>
                    <a:pt x="5115090" y="2559812"/>
                  </a:lnTo>
                  <a:lnTo>
                    <a:pt x="5114074" y="2559812"/>
                  </a:lnTo>
                  <a:lnTo>
                    <a:pt x="5113121" y="2558288"/>
                  </a:lnTo>
                  <a:lnTo>
                    <a:pt x="5104066" y="2543784"/>
                  </a:lnTo>
                  <a:lnTo>
                    <a:pt x="5089626" y="2531808"/>
                  </a:lnTo>
                  <a:lnTo>
                    <a:pt x="5072431" y="2524302"/>
                  </a:lnTo>
                  <a:lnTo>
                    <a:pt x="5054130" y="2521712"/>
                  </a:lnTo>
                  <a:lnTo>
                    <a:pt x="5008143" y="2536088"/>
                  </a:lnTo>
                  <a:lnTo>
                    <a:pt x="4982248" y="2572004"/>
                  </a:lnTo>
                  <a:lnTo>
                    <a:pt x="4970843" y="2618575"/>
                  </a:lnTo>
                  <a:lnTo>
                    <a:pt x="4968278" y="2664968"/>
                  </a:lnTo>
                  <a:lnTo>
                    <a:pt x="4973104" y="2723350"/>
                  </a:lnTo>
                  <a:lnTo>
                    <a:pt x="4988534" y="2768600"/>
                  </a:lnTo>
                  <a:lnTo>
                    <a:pt x="5016081" y="2797835"/>
                  </a:lnTo>
                  <a:lnTo>
                    <a:pt x="5057178" y="2808224"/>
                  </a:lnTo>
                  <a:lnTo>
                    <a:pt x="5078031" y="2804731"/>
                  </a:lnTo>
                  <a:lnTo>
                    <a:pt x="5095595" y="2795524"/>
                  </a:lnTo>
                  <a:lnTo>
                    <a:pt x="5108689" y="2782506"/>
                  </a:lnTo>
                  <a:lnTo>
                    <a:pt x="5114087" y="2771648"/>
                  </a:lnTo>
                  <a:lnTo>
                    <a:pt x="5116106" y="2767584"/>
                  </a:lnTo>
                  <a:lnTo>
                    <a:pt x="5117122" y="2767584"/>
                  </a:lnTo>
                  <a:lnTo>
                    <a:pt x="5117122" y="2801112"/>
                  </a:lnTo>
                  <a:lnTo>
                    <a:pt x="5157762" y="2801112"/>
                  </a:lnTo>
                  <a:lnTo>
                    <a:pt x="5157762" y="2767584"/>
                  </a:lnTo>
                  <a:lnTo>
                    <a:pt x="5157762" y="2559812"/>
                  </a:lnTo>
                  <a:lnTo>
                    <a:pt x="5157762" y="2438400"/>
                  </a:lnTo>
                  <a:close/>
                </a:path>
                <a:path w="13077825" h="3467734">
                  <a:moveTo>
                    <a:pt x="5258854" y="2528824"/>
                  </a:moveTo>
                  <a:lnTo>
                    <a:pt x="5216182" y="2528824"/>
                  </a:lnTo>
                  <a:lnTo>
                    <a:pt x="5216182" y="2801112"/>
                  </a:lnTo>
                  <a:lnTo>
                    <a:pt x="5258854" y="2801112"/>
                  </a:lnTo>
                  <a:lnTo>
                    <a:pt x="5258854" y="2528824"/>
                  </a:lnTo>
                  <a:close/>
                </a:path>
                <a:path w="13077825" h="3467734">
                  <a:moveTo>
                    <a:pt x="5258854" y="2438400"/>
                  </a:moveTo>
                  <a:lnTo>
                    <a:pt x="5216182" y="2438400"/>
                  </a:lnTo>
                  <a:lnTo>
                    <a:pt x="5216182" y="2487168"/>
                  </a:lnTo>
                  <a:lnTo>
                    <a:pt x="5258854" y="2487168"/>
                  </a:lnTo>
                  <a:lnTo>
                    <a:pt x="5258854" y="2438400"/>
                  </a:lnTo>
                  <a:close/>
                </a:path>
                <a:path w="13077825" h="3467734">
                  <a:moveTo>
                    <a:pt x="5299761" y="1998472"/>
                  </a:moveTo>
                  <a:lnTo>
                    <a:pt x="5298630" y="1971255"/>
                  </a:lnTo>
                  <a:lnTo>
                    <a:pt x="5292356" y="1948688"/>
                  </a:lnTo>
                  <a:lnTo>
                    <a:pt x="5290807" y="1943100"/>
                  </a:lnTo>
                  <a:lnTo>
                    <a:pt x="5269535" y="1921027"/>
                  </a:lnTo>
                  <a:lnTo>
                    <a:pt x="5228133" y="1912112"/>
                  </a:lnTo>
                  <a:lnTo>
                    <a:pt x="5207762" y="1915502"/>
                  </a:lnTo>
                  <a:lnTo>
                    <a:pt x="5189779" y="1924748"/>
                  </a:lnTo>
                  <a:lnTo>
                    <a:pt x="5174831" y="1938464"/>
                  </a:lnTo>
                  <a:lnTo>
                    <a:pt x="5163617" y="1955292"/>
                  </a:lnTo>
                  <a:lnTo>
                    <a:pt x="5160835" y="1948688"/>
                  </a:lnTo>
                  <a:lnTo>
                    <a:pt x="5155260" y="1935467"/>
                  </a:lnTo>
                  <a:lnTo>
                    <a:pt x="5142916" y="1922081"/>
                  </a:lnTo>
                  <a:lnTo>
                    <a:pt x="5126177" y="1914499"/>
                  </a:lnTo>
                  <a:lnTo>
                    <a:pt x="5104689" y="1912112"/>
                  </a:lnTo>
                  <a:lnTo>
                    <a:pt x="5084864" y="1914715"/>
                  </a:lnTo>
                  <a:lnTo>
                    <a:pt x="5066144" y="1922335"/>
                  </a:lnTo>
                  <a:lnTo>
                    <a:pt x="5050180" y="1934616"/>
                  </a:lnTo>
                  <a:lnTo>
                    <a:pt x="5038649" y="1951228"/>
                  </a:lnTo>
                  <a:lnTo>
                    <a:pt x="5037633" y="1951228"/>
                  </a:lnTo>
                  <a:lnTo>
                    <a:pt x="5037633" y="1919224"/>
                  </a:lnTo>
                  <a:lnTo>
                    <a:pt x="4996993" y="1919224"/>
                  </a:lnTo>
                  <a:lnTo>
                    <a:pt x="4996993" y="2191512"/>
                  </a:lnTo>
                  <a:lnTo>
                    <a:pt x="5039665" y="2191512"/>
                  </a:lnTo>
                  <a:lnTo>
                    <a:pt x="5039665" y="2003552"/>
                  </a:lnTo>
                  <a:lnTo>
                    <a:pt x="5044745" y="1976970"/>
                  </a:lnTo>
                  <a:lnTo>
                    <a:pt x="5057445" y="1960118"/>
                  </a:lnTo>
                  <a:lnTo>
                    <a:pt x="5073955" y="1951253"/>
                  </a:lnTo>
                  <a:lnTo>
                    <a:pt x="5074158" y="1951228"/>
                  </a:lnTo>
                  <a:lnTo>
                    <a:pt x="5090465" y="1948688"/>
                  </a:lnTo>
                  <a:lnTo>
                    <a:pt x="5110962" y="1954326"/>
                  </a:lnTo>
                  <a:lnTo>
                    <a:pt x="5121897" y="1968309"/>
                  </a:lnTo>
                  <a:lnTo>
                    <a:pt x="5126253" y="1986191"/>
                  </a:lnTo>
                  <a:lnTo>
                    <a:pt x="5127041" y="2003552"/>
                  </a:lnTo>
                  <a:lnTo>
                    <a:pt x="5127041" y="2191512"/>
                  </a:lnTo>
                  <a:lnTo>
                    <a:pt x="5169713" y="2191512"/>
                  </a:lnTo>
                  <a:lnTo>
                    <a:pt x="5169713" y="2003552"/>
                  </a:lnTo>
                  <a:lnTo>
                    <a:pt x="5174793" y="1976970"/>
                  </a:lnTo>
                  <a:lnTo>
                    <a:pt x="5187493" y="1960118"/>
                  </a:lnTo>
                  <a:lnTo>
                    <a:pt x="5196484" y="1955292"/>
                  </a:lnTo>
                  <a:lnTo>
                    <a:pt x="5204003" y="1951253"/>
                  </a:lnTo>
                  <a:lnTo>
                    <a:pt x="5251945" y="1968309"/>
                  </a:lnTo>
                  <a:lnTo>
                    <a:pt x="5257089" y="2003552"/>
                  </a:lnTo>
                  <a:lnTo>
                    <a:pt x="5257089" y="2191512"/>
                  </a:lnTo>
                  <a:lnTo>
                    <a:pt x="5299761" y="2191512"/>
                  </a:lnTo>
                  <a:lnTo>
                    <a:pt x="5299761" y="1998472"/>
                  </a:lnTo>
                  <a:close/>
                </a:path>
                <a:path w="13077825" h="3467734">
                  <a:moveTo>
                    <a:pt x="5496090" y="2652776"/>
                  </a:moveTo>
                  <a:lnTo>
                    <a:pt x="5493601" y="2607437"/>
                  </a:lnTo>
                  <a:lnTo>
                    <a:pt x="5481866" y="2565146"/>
                  </a:lnTo>
                  <a:lnTo>
                    <a:pt x="5454523" y="2533904"/>
                  </a:lnTo>
                  <a:lnTo>
                    <a:pt x="5451386" y="2533129"/>
                  </a:lnTo>
                  <a:lnTo>
                    <a:pt x="5451386" y="2621788"/>
                  </a:lnTo>
                  <a:lnTo>
                    <a:pt x="5451386" y="2636520"/>
                  </a:lnTo>
                  <a:lnTo>
                    <a:pt x="5354358" y="2636520"/>
                  </a:lnTo>
                  <a:lnTo>
                    <a:pt x="5354358" y="2626360"/>
                  </a:lnTo>
                  <a:lnTo>
                    <a:pt x="5355856" y="2608389"/>
                  </a:lnTo>
                  <a:lnTo>
                    <a:pt x="5362486" y="2584704"/>
                  </a:lnTo>
                  <a:lnTo>
                    <a:pt x="5377510" y="2564066"/>
                  </a:lnTo>
                  <a:lnTo>
                    <a:pt x="5404142" y="2555240"/>
                  </a:lnTo>
                  <a:lnTo>
                    <a:pt x="5427599" y="2561348"/>
                  </a:lnTo>
                  <a:lnTo>
                    <a:pt x="5442051" y="2577084"/>
                  </a:lnTo>
                  <a:lnTo>
                    <a:pt x="5449367" y="2598521"/>
                  </a:lnTo>
                  <a:lnTo>
                    <a:pt x="5451386" y="2621788"/>
                  </a:lnTo>
                  <a:lnTo>
                    <a:pt x="5451386" y="2533129"/>
                  </a:lnTo>
                  <a:lnTo>
                    <a:pt x="5405158" y="2521712"/>
                  </a:lnTo>
                  <a:lnTo>
                    <a:pt x="5362880" y="2530487"/>
                  </a:lnTo>
                  <a:lnTo>
                    <a:pt x="5334800" y="2553932"/>
                  </a:lnTo>
                  <a:lnTo>
                    <a:pt x="5318150" y="2587650"/>
                  </a:lnTo>
                  <a:lnTo>
                    <a:pt x="5310175" y="2627312"/>
                  </a:lnTo>
                  <a:lnTo>
                    <a:pt x="5308130" y="2668524"/>
                  </a:lnTo>
                  <a:lnTo>
                    <a:pt x="5313464" y="2729992"/>
                  </a:lnTo>
                  <a:lnTo>
                    <a:pt x="5330228" y="2773616"/>
                  </a:lnTo>
                  <a:lnTo>
                    <a:pt x="5359565" y="2799613"/>
                  </a:lnTo>
                  <a:lnTo>
                    <a:pt x="5402618" y="2808224"/>
                  </a:lnTo>
                  <a:lnTo>
                    <a:pt x="5448414" y="2797213"/>
                  </a:lnTo>
                  <a:lnTo>
                    <a:pt x="5472252" y="2774696"/>
                  </a:lnTo>
                  <a:lnTo>
                    <a:pt x="5476341" y="2770822"/>
                  </a:lnTo>
                  <a:lnTo>
                    <a:pt x="5490273" y="2738996"/>
                  </a:lnTo>
                  <a:lnTo>
                    <a:pt x="5494058" y="2711704"/>
                  </a:lnTo>
                  <a:lnTo>
                    <a:pt x="5451386" y="2711704"/>
                  </a:lnTo>
                  <a:lnTo>
                    <a:pt x="5449887" y="2730335"/>
                  </a:lnTo>
                  <a:lnTo>
                    <a:pt x="5443512" y="2751010"/>
                  </a:lnTo>
                  <a:lnTo>
                    <a:pt x="5429529" y="2767774"/>
                  </a:lnTo>
                  <a:lnTo>
                    <a:pt x="5405158" y="2774696"/>
                  </a:lnTo>
                  <a:lnTo>
                    <a:pt x="5374919" y="2764269"/>
                  </a:lnTo>
                  <a:lnTo>
                    <a:pt x="5359374" y="2738183"/>
                  </a:lnTo>
                  <a:lnTo>
                    <a:pt x="5353659" y="2704185"/>
                  </a:lnTo>
                  <a:lnTo>
                    <a:pt x="5352834" y="2670048"/>
                  </a:lnTo>
                  <a:lnTo>
                    <a:pt x="5496090" y="2670048"/>
                  </a:lnTo>
                  <a:lnTo>
                    <a:pt x="5496090" y="2652776"/>
                  </a:lnTo>
                  <a:close/>
                </a:path>
                <a:path w="13077825" h="3467734">
                  <a:moveTo>
                    <a:pt x="5538508" y="2043176"/>
                  </a:moveTo>
                  <a:lnTo>
                    <a:pt x="5537606" y="2026920"/>
                  </a:lnTo>
                  <a:lnTo>
                    <a:pt x="5536006" y="1997837"/>
                  </a:lnTo>
                  <a:lnTo>
                    <a:pt x="5524284" y="1955546"/>
                  </a:lnTo>
                  <a:lnTo>
                    <a:pt x="5515610" y="1945640"/>
                  </a:lnTo>
                  <a:lnTo>
                    <a:pt x="5496928" y="1924304"/>
                  </a:lnTo>
                  <a:lnTo>
                    <a:pt x="5493804" y="1923542"/>
                  </a:lnTo>
                  <a:lnTo>
                    <a:pt x="5493804" y="2012188"/>
                  </a:lnTo>
                  <a:lnTo>
                    <a:pt x="5493804" y="2026920"/>
                  </a:lnTo>
                  <a:lnTo>
                    <a:pt x="5396776" y="2026920"/>
                  </a:lnTo>
                  <a:lnTo>
                    <a:pt x="5396776" y="2016760"/>
                  </a:lnTo>
                  <a:lnTo>
                    <a:pt x="5398262" y="1998789"/>
                  </a:lnTo>
                  <a:lnTo>
                    <a:pt x="5404904" y="1975104"/>
                  </a:lnTo>
                  <a:lnTo>
                    <a:pt x="5419915" y="1954466"/>
                  </a:lnTo>
                  <a:lnTo>
                    <a:pt x="5446560" y="1945640"/>
                  </a:lnTo>
                  <a:lnTo>
                    <a:pt x="5470004" y="1951748"/>
                  </a:lnTo>
                  <a:lnTo>
                    <a:pt x="5484469" y="1967484"/>
                  </a:lnTo>
                  <a:lnTo>
                    <a:pt x="5491772" y="1988921"/>
                  </a:lnTo>
                  <a:lnTo>
                    <a:pt x="5493804" y="2012188"/>
                  </a:lnTo>
                  <a:lnTo>
                    <a:pt x="5493804" y="1923542"/>
                  </a:lnTo>
                  <a:lnTo>
                    <a:pt x="5447576" y="1912112"/>
                  </a:lnTo>
                  <a:lnTo>
                    <a:pt x="5405298" y="1920887"/>
                  </a:lnTo>
                  <a:lnTo>
                    <a:pt x="5377205" y="1944331"/>
                  </a:lnTo>
                  <a:lnTo>
                    <a:pt x="5360555" y="1978050"/>
                  </a:lnTo>
                  <a:lnTo>
                    <a:pt x="5352593" y="2017712"/>
                  </a:lnTo>
                  <a:lnTo>
                    <a:pt x="5350548" y="2058924"/>
                  </a:lnTo>
                  <a:lnTo>
                    <a:pt x="5355882" y="2120392"/>
                  </a:lnTo>
                  <a:lnTo>
                    <a:pt x="5372646" y="2164016"/>
                  </a:lnTo>
                  <a:lnTo>
                    <a:pt x="5401983" y="2190013"/>
                  </a:lnTo>
                  <a:lnTo>
                    <a:pt x="5445036" y="2198624"/>
                  </a:lnTo>
                  <a:lnTo>
                    <a:pt x="5490819" y="2187613"/>
                  </a:lnTo>
                  <a:lnTo>
                    <a:pt x="5514657" y="2165096"/>
                  </a:lnTo>
                  <a:lnTo>
                    <a:pt x="5518759" y="2161222"/>
                  </a:lnTo>
                  <a:lnTo>
                    <a:pt x="5532679" y="2129396"/>
                  </a:lnTo>
                  <a:lnTo>
                    <a:pt x="5536476" y="2102104"/>
                  </a:lnTo>
                  <a:lnTo>
                    <a:pt x="5493804" y="2102104"/>
                  </a:lnTo>
                  <a:lnTo>
                    <a:pt x="5492293" y="2120735"/>
                  </a:lnTo>
                  <a:lnTo>
                    <a:pt x="5485930" y="2141410"/>
                  </a:lnTo>
                  <a:lnTo>
                    <a:pt x="5471934" y="2158174"/>
                  </a:lnTo>
                  <a:lnTo>
                    <a:pt x="5447576" y="2165096"/>
                  </a:lnTo>
                  <a:lnTo>
                    <a:pt x="5417324" y="2154669"/>
                  </a:lnTo>
                  <a:lnTo>
                    <a:pt x="5401792" y="2128583"/>
                  </a:lnTo>
                  <a:lnTo>
                    <a:pt x="5396065" y="2094585"/>
                  </a:lnTo>
                  <a:lnTo>
                    <a:pt x="5395252" y="2060448"/>
                  </a:lnTo>
                  <a:lnTo>
                    <a:pt x="5538508" y="2060448"/>
                  </a:lnTo>
                  <a:lnTo>
                    <a:pt x="5538508" y="2043176"/>
                  </a:lnTo>
                  <a:close/>
                </a:path>
                <a:path w="13077825" h="3467734">
                  <a:moveTo>
                    <a:pt x="5580164" y="1309624"/>
                  </a:moveTo>
                  <a:lnTo>
                    <a:pt x="5533428" y="1309624"/>
                  </a:lnTo>
                  <a:lnTo>
                    <a:pt x="5482628" y="1528064"/>
                  </a:lnTo>
                  <a:lnTo>
                    <a:pt x="5481612" y="1528064"/>
                  </a:lnTo>
                  <a:lnTo>
                    <a:pt x="5430812" y="1309624"/>
                  </a:lnTo>
                  <a:lnTo>
                    <a:pt x="5384076" y="1309624"/>
                  </a:lnTo>
                  <a:lnTo>
                    <a:pt x="5457736" y="1581912"/>
                  </a:lnTo>
                  <a:lnTo>
                    <a:pt x="5506504" y="1581912"/>
                  </a:lnTo>
                  <a:lnTo>
                    <a:pt x="5521071" y="1528064"/>
                  </a:lnTo>
                  <a:lnTo>
                    <a:pt x="5580164" y="1309624"/>
                  </a:lnTo>
                  <a:close/>
                </a:path>
                <a:path w="13077825" h="3467734">
                  <a:moveTo>
                    <a:pt x="5604548" y="3138424"/>
                  </a:moveTo>
                  <a:lnTo>
                    <a:pt x="5561876" y="3138424"/>
                  </a:lnTo>
                  <a:lnTo>
                    <a:pt x="5561876" y="3326384"/>
                  </a:lnTo>
                  <a:lnTo>
                    <a:pt x="5556669" y="3351453"/>
                  </a:lnTo>
                  <a:lnTo>
                    <a:pt x="5543524" y="3368484"/>
                  </a:lnTo>
                  <a:lnTo>
                    <a:pt x="5526075" y="3378174"/>
                  </a:lnTo>
                  <a:lnTo>
                    <a:pt x="5508028" y="3381248"/>
                  </a:lnTo>
                  <a:lnTo>
                    <a:pt x="5485460" y="3375596"/>
                  </a:lnTo>
                  <a:lnTo>
                    <a:pt x="5473484" y="3361626"/>
                  </a:lnTo>
                  <a:lnTo>
                    <a:pt x="5468734" y="3343745"/>
                  </a:lnTo>
                  <a:lnTo>
                    <a:pt x="5467896" y="3326384"/>
                  </a:lnTo>
                  <a:lnTo>
                    <a:pt x="5467896" y="3138424"/>
                  </a:lnTo>
                  <a:lnTo>
                    <a:pt x="5425224" y="3138424"/>
                  </a:lnTo>
                  <a:lnTo>
                    <a:pt x="5425224" y="3331464"/>
                  </a:lnTo>
                  <a:lnTo>
                    <a:pt x="5426341" y="3358667"/>
                  </a:lnTo>
                  <a:lnTo>
                    <a:pt x="5434177" y="3386836"/>
                  </a:lnTo>
                  <a:lnTo>
                    <a:pt x="5455437" y="3408896"/>
                  </a:lnTo>
                  <a:lnTo>
                    <a:pt x="5496852" y="3417824"/>
                  </a:lnTo>
                  <a:lnTo>
                    <a:pt x="5516664" y="3415207"/>
                  </a:lnTo>
                  <a:lnTo>
                    <a:pt x="5535396" y="3407600"/>
                  </a:lnTo>
                  <a:lnTo>
                    <a:pt x="5551348" y="3395319"/>
                  </a:lnTo>
                  <a:lnTo>
                    <a:pt x="5561127" y="3381248"/>
                  </a:lnTo>
                  <a:lnTo>
                    <a:pt x="5562892" y="3378708"/>
                  </a:lnTo>
                  <a:lnTo>
                    <a:pt x="5563908" y="3378708"/>
                  </a:lnTo>
                  <a:lnTo>
                    <a:pt x="5563908" y="3410712"/>
                  </a:lnTo>
                  <a:lnTo>
                    <a:pt x="5604548" y="3410712"/>
                  </a:lnTo>
                  <a:lnTo>
                    <a:pt x="5604548" y="3378708"/>
                  </a:lnTo>
                  <a:lnTo>
                    <a:pt x="5604548" y="3138424"/>
                  </a:lnTo>
                  <a:close/>
                </a:path>
                <a:path w="13077825" h="3467734">
                  <a:moveTo>
                    <a:pt x="5718086" y="0"/>
                  </a:moveTo>
                  <a:lnTo>
                    <a:pt x="5530634" y="0"/>
                  </a:lnTo>
                  <a:lnTo>
                    <a:pt x="5530634" y="362712"/>
                  </a:lnTo>
                  <a:lnTo>
                    <a:pt x="5575338" y="362712"/>
                  </a:lnTo>
                  <a:lnTo>
                    <a:pt x="5575338" y="193040"/>
                  </a:lnTo>
                  <a:lnTo>
                    <a:pt x="5709958" y="193040"/>
                  </a:lnTo>
                  <a:lnTo>
                    <a:pt x="5709958" y="153416"/>
                  </a:lnTo>
                  <a:lnTo>
                    <a:pt x="5575338" y="153416"/>
                  </a:lnTo>
                  <a:lnTo>
                    <a:pt x="5575338" y="39624"/>
                  </a:lnTo>
                  <a:lnTo>
                    <a:pt x="5718086" y="39624"/>
                  </a:lnTo>
                  <a:lnTo>
                    <a:pt x="5718086" y="0"/>
                  </a:lnTo>
                  <a:close/>
                </a:path>
                <a:path w="13077825" h="3467734">
                  <a:moveTo>
                    <a:pt x="5764568" y="1998472"/>
                  </a:moveTo>
                  <a:lnTo>
                    <a:pt x="5757494" y="1948688"/>
                  </a:lnTo>
                  <a:lnTo>
                    <a:pt x="5694464" y="1912112"/>
                  </a:lnTo>
                  <a:lnTo>
                    <a:pt x="5675503" y="1914918"/>
                  </a:lnTo>
                  <a:lnTo>
                    <a:pt x="5656745" y="1922780"/>
                  </a:lnTo>
                  <a:lnTo>
                    <a:pt x="5640451" y="1934819"/>
                  </a:lnTo>
                  <a:lnTo>
                    <a:pt x="5628932" y="1950212"/>
                  </a:lnTo>
                  <a:lnTo>
                    <a:pt x="5627916" y="1950212"/>
                  </a:lnTo>
                  <a:lnTo>
                    <a:pt x="5627916" y="1828800"/>
                  </a:lnTo>
                  <a:lnTo>
                    <a:pt x="5585244" y="1828800"/>
                  </a:lnTo>
                  <a:lnTo>
                    <a:pt x="5585244" y="2191512"/>
                  </a:lnTo>
                  <a:lnTo>
                    <a:pt x="5627916" y="2191512"/>
                  </a:lnTo>
                  <a:lnTo>
                    <a:pt x="5627916" y="2003552"/>
                  </a:lnTo>
                  <a:lnTo>
                    <a:pt x="5633110" y="1978469"/>
                  </a:lnTo>
                  <a:lnTo>
                    <a:pt x="5646267" y="1961451"/>
                  </a:lnTo>
                  <a:lnTo>
                    <a:pt x="5663704" y="1951761"/>
                  </a:lnTo>
                  <a:lnTo>
                    <a:pt x="5672798" y="1950212"/>
                  </a:lnTo>
                  <a:lnTo>
                    <a:pt x="5681764" y="1948688"/>
                  </a:lnTo>
                  <a:lnTo>
                    <a:pt x="5704319" y="1954326"/>
                  </a:lnTo>
                  <a:lnTo>
                    <a:pt x="5716308" y="1968309"/>
                  </a:lnTo>
                  <a:lnTo>
                    <a:pt x="5721045" y="1986191"/>
                  </a:lnTo>
                  <a:lnTo>
                    <a:pt x="5721896" y="2003552"/>
                  </a:lnTo>
                  <a:lnTo>
                    <a:pt x="5721896" y="2191512"/>
                  </a:lnTo>
                  <a:lnTo>
                    <a:pt x="5764568" y="2191512"/>
                  </a:lnTo>
                  <a:lnTo>
                    <a:pt x="5764568" y="1998472"/>
                  </a:lnTo>
                  <a:close/>
                </a:path>
                <a:path w="13077825" h="3467734">
                  <a:moveTo>
                    <a:pt x="5792000" y="1433576"/>
                  </a:moveTo>
                  <a:lnTo>
                    <a:pt x="5791098" y="1417320"/>
                  </a:lnTo>
                  <a:lnTo>
                    <a:pt x="5789498" y="1388237"/>
                  </a:lnTo>
                  <a:lnTo>
                    <a:pt x="5777776" y="1345946"/>
                  </a:lnTo>
                  <a:lnTo>
                    <a:pt x="5769102" y="1336040"/>
                  </a:lnTo>
                  <a:lnTo>
                    <a:pt x="5750420" y="1314704"/>
                  </a:lnTo>
                  <a:lnTo>
                    <a:pt x="5747296" y="1313942"/>
                  </a:lnTo>
                  <a:lnTo>
                    <a:pt x="5747296" y="1402588"/>
                  </a:lnTo>
                  <a:lnTo>
                    <a:pt x="5747296" y="1417320"/>
                  </a:lnTo>
                  <a:lnTo>
                    <a:pt x="5650268" y="1417320"/>
                  </a:lnTo>
                  <a:lnTo>
                    <a:pt x="5650268" y="1407160"/>
                  </a:lnTo>
                  <a:lnTo>
                    <a:pt x="5651754" y="1389189"/>
                  </a:lnTo>
                  <a:lnTo>
                    <a:pt x="5658396" y="1365504"/>
                  </a:lnTo>
                  <a:lnTo>
                    <a:pt x="5673407" y="1344866"/>
                  </a:lnTo>
                  <a:lnTo>
                    <a:pt x="5700052" y="1336040"/>
                  </a:lnTo>
                  <a:lnTo>
                    <a:pt x="5723509" y="1342148"/>
                  </a:lnTo>
                  <a:lnTo>
                    <a:pt x="5737961" y="1357884"/>
                  </a:lnTo>
                  <a:lnTo>
                    <a:pt x="5745264" y="1379321"/>
                  </a:lnTo>
                  <a:lnTo>
                    <a:pt x="5747296" y="1402588"/>
                  </a:lnTo>
                  <a:lnTo>
                    <a:pt x="5747296" y="1313942"/>
                  </a:lnTo>
                  <a:lnTo>
                    <a:pt x="5701068" y="1302512"/>
                  </a:lnTo>
                  <a:lnTo>
                    <a:pt x="5658790" y="1311287"/>
                  </a:lnTo>
                  <a:lnTo>
                    <a:pt x="5630697" y="1334731"/>
                  </a:lnTo>
                  <a:lnTo>
                    <a:pt x="5614047" y="1368450"/>
                  </a:lnTo>
                  <a:lnTo>
                    <a:pt x="5606085" y="1408112"/>
                  </a:lnTo>
                  <a:lnTo>
                    <a:pt x="5604040" y="1449324"/>
                  </a:lnTo>
                  <a:lnTo>
                    <a:pt x="5609374" y="1510792"/>
                  </a:lnTo>
                  <a:lnTo>
                    <a:pt x="5626138" y="1554416"/>
                  </a:lnTo>
                  <a:lnTo>
                    <a:pt x="5655475" y="1580413"/>
                  </a:lnTo>
                  <a:lnTo>
                    <a:pt x="5698528" y="1589024"/>
                  </a:lnTo>
                  <a:lnTo>
                    <a:pt x="5744311" y="1578013"/>
                  </a:lnTo>
                  <a:lnTo>
                    <a:pt x="5768149" y="1555496"/>
                  </a:lnTo>
                  <a:lnTo>
                    <a:pt x="5772251" y="1551622"/>
                  </a:lnTo>
                  <a:lnTo>
                    <a:pt x="5786183" y="1519796"/>
                  </a:lnTo>
                  <a:lnTo>
                    <a:pt x="5789968" y="1492504"/>
                  </a:lnTo>
                  <a:lnTo>
                    <a:pt x="5747296" y="1492504"/>
                  </a:lnTo>
                  <a:lnTo>
                    <a:pt x="5745785" y="1511134"/>
                  </a:lnTo>
                  <a:lnTo>
                    <a:pt x="5739422" y="1531810"/>
                  </a:lnTo>
                  <a:lnTo>
                    <a:pt x="5725426" y="1548574"/>
                  </a:lnTo>
                  <a:lnTo>
                    <a:pt x="5701068" y="1555496"/>
                  </a:lnTo>
                  <a:lnTo>
                    <a:pt x="5670816" y="1545069"/>
                  </a:lnTo>
                  <a:lnTo>
                    <a:pt x="5655284" y="1518983"/>
                  </a:lnTo>
                  <a:lnTo>
                    <a:pt x="5649557" y="1484985"/>
                  </a:lnTo>
                  <a:lnTo>
                    <a:pt x="5648744" y="1450848"/>
                  </a:lnTo>
                  <a:lnTo>
                    <a:pt x="5792000" y="1450848"/>
                  </a:lnTo>
                  <a:lnTo>
                    <a:pt x="5792000" y="1433576"/>
                  </a:lnTo>
                  <a:close/>
                </a:path>
                <a:path w="13077825" h="3467734">
                  <a:moveTo>
                    <a:pt x="5839752" y="3217672"/>
                  </a:moveTo>
                  <a:lnTo>
                    <a:pt x="5838622" y="3190456"/>
                  </a:lnTo>
                  <a:lnTo>
                    <a:pt x="5832348" y="3167888"/>
                  </a:lnTo>
                  <a:lnTo>
                    <a:pt x="5830798" y="3162300"/>
                  </a:lnTo>
                  <a:lnTo>
                    <a:pt x="5809526" y="3140227"/>
                  </a:lnTo>
                  <a:lnTo>
                    <a:pt x="5768124" y="3131312"/>
                  </a:lnTo>
                  <a:lnTo>
                    <a:pt x="5748299" y="3133915"/>
                  </a:lnTo>
                  <a:lnTo>
                    <a:pt x="5729579" y="3141535"/>
                  </a:lnTo>
                  <a:lnTo>
                    <a:pt x="5713615" y="3153816"/>
                  </a:lnTo>
                  <a:lnTo>
                    <a:pt x="5702084" y="3170428"/>
                  </a:lnTo>
                  <a:lnTo>
                    <a:pt x="5701068" y="3170428"/>
                  </a:lnTo>
                  <a:lnTo>
                    <a:pt x="5701068" y="3138424"/>
                  </a:lnTo>
                  <a:lnTo>
                    <a:pt x="5660428" y="3138424"/>
                  </a:lnTo>
                  <a:lnTo>
                    <a:pt x="5660428" y="3410712"/>
                  </a:lnTo>
                  <a:lnTo>
                    <a:pt x="5703100" y="3410712"/>
                  </a:lnTo>
                  <a:lnTo>
                    <a:pt x="5703100" y="3222752"/>
                  </a:lnTo>
                  <a:lnTo>
                    <a:pt x="5708294" y="3197669"/>
                  </a:lnTo>
                  <a:lnTo>
                    <a:pt x="5721451" y="3180651"/>
                  </a:lnTo>
                  <a:lnTo>
                    <a:pt x="5738888" y="3170961"/>
                  </a:lnTo>
                  <a:lnTo>
                    <a:pt x="5742013" y="3170428"/>
                  </a:lnTo>
                  <a:lnTo>
                    <a:pt x="5756948" y="3167888"/>
                  </a:lnTo>
                  <a:lnTo>
                    <a:pt x="5779503" y="3173526"/>
                  </a:lnTo>
                  <a:lnTo>
                    <a:pt x="5791492" y="3187509"/>
                  </a:lnTo>
                  <a:lnTo>
                    <a:pt x="5796229" y="3205391"/>
                  </a:lnTo>
                  <a:lnTo>
                    <a:pt x="5797080" y="3222752"/>
                  </a:lnTo>
                  <a:lnTo>
                    <a:pt x="5797080" y="3410712"/>
                  </a:lnTo>
                  <a:lnTo>
                    <a:pt x="5839752" y="3410712"/>
                  </a:lnTo>
                  <a:lnTo>
                    <a:pt x="5839752" y="3217672"/>
                  </a:lnTo>
                  <a:close/>
                </a:path>
                <a:path w="13077825" h="3467734">
                  <a:moveTo>
                    <a:pt x="5880125" y="2438400"/>
                  </a:moveTo>
                  <a:lnTo>
                    <a:pt x="5835421" y="2438400"/>
                  </a:lnTo>
                  <a:lnTo>
                    <a:pt x="5835421" y="2586736"/>
                  </a:lnTo>
                  <a:lnTo>
                    <a:pt x="5710961" y="2586736"/>
                  </a:lnTo>
                  <a:lnTo>
                    <a:pt x="5710961" y="2438400"/>
                  </a:lnTo>
                  <a:lnTo>
                    <a:pt x="5666257" y="2438400"/>
                  </a:lnTo>
                  <a:lnTo>
                    <a:pt x="5666257" y="2801112"/>
                  </a:lnTo>
                  <a:lnTo>
                    <a:pt x="5710961" y="2801112"/>
                  </a:lnTo>
                  <a:lnTo>
                    <a:pt x="5710961" y="2626360"/>
                  </a:lnTo>
                  <a:lnTo>
                    <a:pt x="5835421" y="2626360"/>
                  </a:lnTo>
                  <a:lnTo>
                    <a:pt x="5835421" y="2801112"/>
                  </a:lnTo>
                  <a:lnTo>
                    <a:pt x="5880125" y="2801112"/>
                  </a:lnTo>
                  <a:lnTo>
                    <a:pt x="5880125" y="2626360"/>
                  </a:lnTo>
                  <a:lnTo>
                    <a:pt x="5880125" y="2586736"/>
                  </a:lnTo>
                  <a:lnTo>
                    <a:pt x="5880125" y="2438400"/>
                  </a:lnTo>
                  <a:close/>
                </a:path>
                <a:path w="13077825" h="3467734">
                  <a:moveTo>
                    <a:pt x="5932716" y="713740"/>
                  </a:moveTo>
                  <a:lnTo>
                    <a:pt x="5919533" y="653529"/>
                  </a:lnTo>
                  <a:lnTo>
                    <a:pt x="5912066" y="646176"/>
                  </a:lnTo>
                  <a:lnTo>
                    <a:pt x="5888202" y="622617"/>
                  </a:lnTo>
                  <a:lnTo>
                    <a:pt x="5885980" y="621944"/>
                  </a:lnTo>
                  <a:lnTo>
                    <a:pt x="5885980" y="711708"/>
                  </a:lnTo>
                  <a:lnTo>
                    <a:pt x="5881179" y="743102"/>
                  </a:lnTo>
                  <a:lnTo>
                    <a:pt x="5868200" y="765111"/>
                  </a:lnTo>
                  <a:lnTo>
                    <a:pt x="5849112" y="778065"/>
                  </a:lnTo>
                  <a:lnTo>
                    <a:pt x="5826036" y="782320"/>
                  </a:lnTo>
                  <a:lnTo>
                    <a:pt x="5772696" y="782320"/>
                  </a:lnTo>
                  <a:lnTo>
                    <a:pt x="5772696" y="646176"/>
                  </a:lnTo>
                  <a:lnTo>
                    <a:pt x="5822988" y="646176"/>
                  </a:lnTo>
                  <a:lnTo>
                    <a:pt x="5851690" y="650773"/>
                  </a:lnTo>
                  <a:lnTo>
                    <a:pt x="5871248" y="663892"/>
                  </a:lnTo>
                  <a:lnTo>
                    <a:pt x="5882424" y="684530"/>
                  </a:lnTo>
                  <a:lnTo>
                    <a:pt x="5885980" y="711708"/>
                  </a:lnTo>
                  <a:lnTo>
                    <a:pt x="5885980" y="621944"/>
                  </a:lnTo>
                  <a:lnTo>
                    <a:pt x="5851055" y="611225"/>
                  </a:lnTo>
                  <a:lnTo>
                    <a:pt x="5820448" y="609600"/>
                  </a:lnTo>
                  <a:lnTo>
                    <a:pt x="5727992" y="609600"/>
                  </a:lnTo>
                  <a:lnTo>
                    <a:pt x="5727992" y="972312"/>
                  </a:lnTo>
                  <a:lnTo>
                    <a:pt x="5772696" y="972312"/>
                  </a:lnTo>
                  <a:lnTo>
                    <a:pt x="5772696" y="818896"/>
                  </a:lnTo>
                  <a:lnTo>
                    <a:pt x="5828068" y="818896"/>
                  </a:lnTo>
                  <a:lnTo>
                    <a:pt x="5870346" y="811961"/>
                  </a:lnTo>
                  <a:lnTo>
                    <a:pt x="5903442" y="791654"/>
                  </a:lnTo>
                  <a:lnTo>
                    <a:pt x="5909538" y="782320"/>
                  </a:lnTo>
                  <a:lnTo>
                    <a:pt x="5925007" y="758672"/>
                  </a:lnTo>
                  <a:lnTo>
                    <a:pt x="5932716" y="713740"/>
                  </a:lnTo>
                  <a:close/>
                </a:path>
                <a:path w="13077825" h="3467734">
                  <a:moveTo>
                    <a:pt x="5935510" y="332740"/>
                  </a:moveTo>
                  <a:lnTo>
                    <a:pt x="5933478" y="334264"/>
                  </a:lnTo>
                  <a:lnTo>
                    <a:pt x="5930938" y="335280"/>
                  </a:lnTo>
                  <a:lnTo>
                    <a:pt x="5925350" y="335280"/>
                  </a:lnTo>
                  <a:lnTo>
                    <a:pt x="5912142" y="214376"/>
                  </a:lnTo>
                  <a:lnTo>
                    <a:pt x="5912142" y="161544"/>
                  </a:lnTo>
                  <a:lnTo>
                    <a:pt x="5910846" y="137312"/>
                  </a:lnTo>
                  <a:lnTo>
                    <a:pt x="5903582" y="116840"/>
                  </a:lnTo>
                  <a:lnTo>
                    <a:pt x="5901791" y="111760"/>
                  </a:lnTo>
                  <a:lnTo>
                    <a:pt x="5877204" y="91528"/>
                  </a:lnTo>
                  <a:lnTo>
                    <a:pt x="5829338" y="83312"/>
                  </a:lnTo>
                  <a:lnTo>
                    <a:pt x="5787618" y="88633"/>
                  </a:lnTo>
                  <a:lnTo>
                    <a:pt x="5759234" y="104965"/>
                  </a:lnTo>
                  <a:lnTo>
                    <a:pt x="5743041" y="132816"/>
                  </a:lnTo>
                  <a:lnTo>
                    <a:pt x="5737898" y="172720"/>
                  </a:lnTo>
                  <a:lnTo>
                    <a:pt x="5780570" y="172720"/>
                  </a:lnTo>
                  <a:lnTo>
                    <a:pt x="5780570" y="170180"/>
                  </a:lnTo>
                  <a:lnTo>
                    <a:pt x="5781294" y="157556"/>
                  </a:lnTo>
                  <a:lnTo>
                    <a:pt x="5786412" y="139700"/>
                  </a:lnTo>
                  <a:lnTo>
                    <a:pt x="5800280" y="123736"/>
                  </a:lnTo>
                  <a:lnTo>
                    <a:pt x="5827306" y="116840"/>
                  </a:lnTo>
                  <a:lnTo>
                    <a:pt x="5846127" y="119468"/>
                  </a:lnTo>
                  <a:lnTo>
                    <a:pt x="5859818" y="127190"/>
                  </a:lnTo>
                  <a:lnTo>
                    <a:pt x="5868162" y="139763"/>
                  </a:lnTo>
                  <a:lnTo>
                    <a:pt x="5870994" y="156972"/>
                  </a:lnTo>
                  <a:lnTo>
                    <a:pt x="5870575" y="171475"/>
                  </a:lnTo>
                  <a:lnTo>
                    <a:pt x="5869470" y="175145"/>
                  </a:lnTo>
                  <a:lnTo>
                    <a:pt x="5869470" y="214376"/>
                  </a:lnTo>
                  <a:lnTo>
                    <a:pt x="5869470" y="284480"/>
                  </a:lnTo>
                  <a:lnTo>
                    <a:pt x="5864898" y="304571"/>
                  </a:lnTo>
                  <a:lnTo>
                    <a:pt x="5852706" y="321056"/>
                  </a:lnTo>
                  <a:lnTo>
                    <a:pt x="5835180" y="332193"/>
                  </a:lnTo>
                  <a:lnTo>
                    <a:pt x="5814606" y="336296"/>
                  </a:lnTo>
                  <a:lnTo>
                    <a:pt x="5796356" y="332917"/>
                  </a:lnTo>
                  <a:lnTo>
                    <a:pt x="5784443" y="323405"/>
                  </a:lnTo>
                  <a:lnTo>
                    <a:pt x="5777954" y="308648"/>
                  </a:lnTo>
                  <a:lnTo>
                    <a:pt x="5775998" y="289560"/>
                  </a:lnTo>
                  <a:lnTo>
                    <a:pt x="5777319" y="273951"/>
                  </a:lnTo>
                  <a:lnTo>
                    <a:pt x="5813958" y="238379"/>
                  </a:lnTo>
                  <a:lnTo>
                    <a:pt x="5834100" y="231902"/>
                  </a:lnTo>
                  <a:lnTo>
                    <a:pt x="5853760" y="224663"/>
                  </a:lnTo>
                  <a:lnTo>
                    <a:pt x="5869470" y="214376"/>
                  </a:lnTo>
                  <a:lnTo>
                    <a:pt x="5869470" y="175145"/>
                  </a:lnTo>
                  <a:lnTo>
                    <a:pt x="5867311" y="182308"/>
                  </a:lnTo>
                  <a:lnTo>
                    <a:pt x="5858129" y="190754"/>
                  </a:lnTo>
                  <a:lnTo>
                    <a:pt x="5840006" y="198120"/>
                  </a:lnTo>
                  <a:lnTo>
                    <a:pt x="5782602" y="215392"/>
                  </a:lnTo>
                  <a:lnTo>
                    <a:pt x="5759793" y="226212"/>
                  </a:lnTo>
                  <a:lnTo>
                    <a:pt x="5743803" y="242506"/>
                  </a:lnTo>
                  <a:lnTo>
                    <a:pt x="5734380" y="264033"/>
                  </a:lnTo>
                  <a:lnTo>
                    <a:pt x="5731294" y="290576"/>
                  </a:lnTo>
                  <a:lnTo>
                    <a:pt x="5735739" y="323532"/>
                  </a:lnTo>
                  <a:lnTo>
                    <a:pt x="5749328" y="348488"/>
                  </a:lnTo>
                  <a:lnTo>
                    <a:pt x="5772442" y="364299"/>
                  </a:lnTo>
                  <a:lnTo>
                    <a:pt x="5805462" y="369824"/>
                  </a:lnTo>
                  <a:lnTo>
                    <a:pt x="5824702" y="367131"/>
                  </a:lnTo>
                  <a:lnTo>
                    <a:pt x="5842800" y="359410"/>
                  </a:lnTo>
                  <a:lnTo>
                    <a:pt x="5858611" y="347103"/>
                  </a:lnTo>
                  <a:lnTo>
                    <a:pt x="5866765" y="336296"/>
                  </a:lnTo>
                  <a:lnTo>
                    <a:pt x="5870994" y="330708"/>
                  </a:lnTo>
                  <a:lnTo>
                    <a:pt x="5872010" y="330708"/>
                  </a:lnTo>
                  <a:lnTo>
                    <a:pt x="5876468" y="350964"/>
                  </a:lnTo>
                  <a:lnTo>
                    <a:pt x="5885980" y="361378"/>
                  </a:lnTo>
                  <a:lnTo>
                    <a:pt x="5898146" y="365213"/>
                  </a:lnTo>
                  <a:lnTo>
                    <a:pt x="5910618" y="365760"/>
                  </a:lnTo>
                  <a:lnTo>
                    <a:pt x="5921286" y="365760"/>
                  </a:lnTo>
                  <a:lnTo>
                    <a:pt x="5931954" y="363728"/>
                  </a:lnTo>
                  <a:lnTo>
                    <a:pt x="5935510" y="363220"/>
                  </a:lnTo>
                  <a:lnTo>
                    <a:pt x="5935510" y="335280"/>
                  </a:lnTo>
                  <a:lnTo>
                    <a:pt x="5935510" y="332740"/>
                  </a:lnTo>
                  <a:close/>
                </a:path>
                <a:path w="13077825" h="3467734">
                  <a:moveTo>
                    <a:pt x="5941860" y="1915160"/>
                  </a:moveTo>
                  <a:lnTo>
                    <a:pt x="5937796" y="1913128"/>
                  </a:lnTo>
                  <a:lnTo>
                    <a:pt x="5931700" y="1912112"/>
                  </a:lnTo>
                  <a:lnTo>
                    <a:pt x="5923064" y="1912112"/>
                  </a:lnTo>
                  <a:lnTo>
                    <a:pt x="5902490" y="1915922"/>
                  </a:lnTo>
                  <a:lnTo>
                    <a:pt x="5886551" y="1926272"/>
                  </a:lnTo>
                  <a:lnTo>
                    <a:pt x="5874118" y="1941474"/>
                  </a:lnTo>
                  <a:lnTo>
                    <a:pt x="5864136" y="1959864"/>
                  </a:lnTo>
                  <a:lnTo>
                    <a:pt x="5863120" y="1959864"/>
                  </a:lnTo>
                  <a:lnTo>
                    <a:pt x="5863120" y="1919224"/>
                  </a:lnTo>
                  <a:lnTo>
                    <a:pt x="5820448" y="1919224"/>
                  </a:lnTo>
                  <a:lnTo>
                    <a:pt x="5820448" y="2191512"/>
                  </a:lnTo>
                  <a:lnTo>
                    <a:pt x="5863120" y="2191512"/>
                  </a:lnTo>
                  <a:lnTo>
                    <a:pt x="5863120" y="2019300"/>
                  </a:lnTo>
                  <a:lnTo>
                    <a:pt x="5868848" y="1990356"/>
                  </a:lnTo>
                  <a:lnTo>
                    <a:pt x="5883059" y="1970278"/>
                  </a:lnTo>
                  <a:lnTo>
                    <a:pt x="5899264" y="1959864"/>
                  </a:lnTo>
                  <a:lnTo>
                    <a:pt x="5901258" y="1958568"/>
                  </a:lnTo>
                  <a:lnTo>
                    <a:pt x="5919000" y="1954784"/>
                  </a:lnTo>
                  <a:lnTo>
                    <a:pt x="5932716" y="1954784"/>
                  </a:lnTo>
                  <a:lnTo>
                    <a:pt x="5937796" y="1956308"/>
                  </a:lnTo>
                  <a:lnTo>
                    <a:pt x="5941860" y="1956816"/>
                  </a:lnTo>
                  <a:lnTo>
                    <a:pt x="5941860" y="1954784"/>
                  </a:lnTo>
                  <a:lnTo>
                    <a:pt x="5941860" y="1915160"/>
                  </a:lnTo>
                  <a:close/>
                </a:path>
                <a:path w="13077825" h="3467734">
                  <a:moveTo>
                    <a:pt x="5960135" y="1305560"/>
                  </a:moveTo>
                  <a:lnTo>
                    <a:pt x="5956071" y="1303528"/>
                  </a:lnTo>
                  <a:lnTo>
                    <a:pt x="5949975" y="1302512"/>
                  </a:lnTo>
                  <a:lnTo>
                    <a:pt x="5941339" y="1302512"/>
                  </a:lnTo>
                  <a:lnTo>
                    <a:pt x="5920765" y="1306322"/>
                  </a:lnTo>
                  <a:lnTo>
                    <a:pt x="5904827" y="1316672"/>
                  </a:lnTo>
                  <a:lnTo>
                    <a:pt x="5892406" y="1331874"/>
                  </a:lnTo>
                  <a:lnTo>
                    <a:pt x="5882411" y="1350264"/>
                  </a:lnTo>
                  <a:lnTo>
                    <a:pt x="5881395" y="1350264"/>
                  </a:lnTo>
                  <a:lnTo>
                    <a:pt x="5881395" y="1309624"/>
                  </a:lnTo>
                  <a:lnTo>
                    <a:pt x="5838723" y="1309624"/>
                  </a:lnTo>
                  <a:lnTo>
                    <a:pt x="5838723" y="1581912"/>
                  </a:lnTo>
                  <a:lnTo>
                    <a:pt x="5881395" y="1581912"/>
                  </a:lnTo>
                  <a:lnTo>
                    <a:pt x="5881395" y="1409700"/>
                  </a:lnTo>
                  <a:lnTo>
                    <a:pt x="5887123" y="1380756"/>
                  </a:lnTo>
                  <a:lnTo>
                    <a:pt x="5901334" y="1360678"/>
                  </a:lnTo>
                  <a:lnTo>
                    <a:pt x="5917539" y="1350264"/>
                  </a:lnTo>
                  <a:lnTo>
                    <a:pt x="5919533" y="1348968"/>
                  </a:lnTo>
                  <a:lnTo>
                    <a:pt x="5937275" y="1345184"/>
                  </a:lnTo>
                  <a:lnTo>
                    <a:pt x="5950991" y="1345184"/>
                  </a:lnTo>
                  <a:lnTo>
                    <a:pt x="5956071" y="1346708"/>
                  </a:lnTo>
                  <a:lnTo>
                    <a:pt x="5960135" y="1347216"/>
                  </a:lnTo>
                  <a:lnTo>
                    <a:pt x="5960135" y="1345184"/>
                  </a:lnTo>
                  <a:lnTo>
                    <a:pt x="5960135" y="1305560"/>
                  </a:lnTo>
                  <a:close/>
                </a:path>
                <a:path w="13077825" h="3467734">
                  <a:moveTo>
                    <a:pt x="6000508" y="2429764"/>
                  </a:moveTo>
                  <a:lnTo>
                    <a:pt x="5960884" y="2429764"/>
                  </a:lnTo>
                  <a:lnTo>
                    <a:pt x="5960884" y="2481072"/>
                  </a:lnTo>
                  <a:lnTo>
                    <a:pt x="6000508" y="2481072"/>
                  </a:lnTo>
                  <a:lnTo>
                    <a:pt x="6000508" y="2429764"/>
                  </a:lnTo>
                  <a:close/>
                </a:path>
                <a:path w="13077825" h="3467734">
                  <a:moveTo>
                    <a:pt x="6015253" y="90424"/>
                  </a:moveTo>
                  <a:lnTo>
                    <a:pt x="5972581" y="90424"/>
                  </a:lnTo>
                  <a:lnTo>
                    <a:pt x="5972581" y="362712"/>
                  </a:lnTo>
                  <a:lnTo>
                    <a:pt x="6015253" y="362712"/>
                  </a:lnTo>
                  <a:lnTo>
                    <a:pt x="6015253" y="90424"/>
                  </a:lnTo>
                  <a:close/>
                </a:path>
                <a:path w="13077825" h="3467734">
                  <a:moveTo>
                    <a:pt x="6015253" y="0"/>
                  </a:moveTo>
                  <a:lnTo>
                    <a:pt x="5972581" y="0"/>
                  </a:lnTo>
                  <a:lnTo>
                    <a:pt x="5972581" y="48768"/>
                  </a:lnTo>
                  <a:lnTo>
                    <a:pt x="6015253" y="48768"/>
                  </a:lnTo>
                  <a:lnTo>
                    <a:pt x="6015253" y="0"/>
                  </a:lnTo>
                  <a:close/>
                </a:path>
                <a:path w="13077825" h="3467734">
                  <a:moveTo>
                    <a:pt x="6074956" y="3048000"/>
                  </a:moveTo>
                  <a:lnTo>
                    <a:pt x="6034824" y="3048000"/>
                  </a:lnTo>
                  <a:lnTo>
                    <a:pt x="6034824" y="3274568"/>
                  </a:lnTo>
                  <a:lnTo>
                    <a:pt x="6032817" y="3317595"/>
                  </a:lnTo>
                  <a:lnTo>
                    <a:pt x="6024918" y="3351339"/>
                  </a:lnTo>
                  <a:lnTo>
                    <a:pt x="6008243" y="3373361"/>
                  </a:lnTo>
                  <a:lnTo>
                    <a:pt x="5979960" y="3381248"/>
                  </a:lnTo>
                  <a:lnTo>
                    <a:pt x="5955677" y="3373717"/>
                  </a:lnTo>
                  <a:lnTo>
                    <a:pt x="5940399" y="3352292"/>
                  </a:lnTo>
                  <a:lnTo>
                    <a:pt x="5932449" y="3318662"/>
                  </a:lnTo>
                  <a:lnTo>
                    <a:pt x="5930176" y="3274568"/>
                  </a:lnTo>
                  <a:lnTo>
                    <a:pt x="5932449" y="3230461"/>
                  </a:lnTo>
                  <a:lnTo>
                    <a:pt x="5940399" y="3196844"/>
                  </a:lnTo>
                  <a:lnTo>
                    <a:pt x="5955677" y="3175406"/>
                  </a:lnTo>
                  <a:lnTo>
                    <a:pt x="5979960" y="3167888"/>
                  </a:lnTo>
                  <a:lnTo>
                    <a:pt x="6008027" y="3177121"/>
                  </a:lnTo>
                  <a:lnTo>
                    <a:pt x="6024727" y="3201416"/>
                  </a:lnTo>
                  <a:lnTo>
                    <a:pt x="6032741" y="3235604"/>
                  </a:lnTo>
                  <a:lnTo>
                    <a:pt x="6034824" y="3274568"/>
                  </a:lnTo>
                  <a:lnTo>
                    <a:pt x="6034824" y="3048000"/>
                  </a:lnTo>
                  <a:lnTo>
                    <a:pt x="6032284" y="3048000"/>
                  </a:lnTo>
                  <a:lnTo>
                    <a:pt x="6032284" y="3169412"/>
                  </a:lnTo>
                  <a:lnTo>
                    <a:pt x="6031268" y="3169412"/>
                  </a:lnTo>
                  <a:lnTo>
                    <a:pt x="5989612" y="3133902"/>
                  </a:lnTo>
                  <a:lnTo>
                    <a:pt x="5971324" y="3131312"/>
                  </a:lnTo>
                  <a:lnTo>
                    <a:pt x="5925324" y="3145688"/>
                  </a:lnTo>
                  <a:lnTo>
                    <a:pt x="5899442" y="3181604"/>
                  </a:lnTo>
                  <a:lnTo>
                    <a:pt x="5888025" y="3228175"/>
                  </a:lnTo>
                  <a:lnTo>
                    <a:pt x="5885472" y="3274568"/>
                  </a:lnTo>
                  <a:lnTo>
                    <a:pt x="5890285" y="3332950"/>
                  </a:lnTo>
                  <a:lnTo>
                    <a:pt x="5905728" y="3378200"/>
                  </a:lnTo>
                  <a:lnTo>
                    <a:pt x="5933262" y="3407435"/>
                  </a:lnTo>
                  <a:lnTo>
                    <a:pt x="5974372" y="3417824"/>
                  </a:lnTo>
                  <a:lnTo>
                    <a:pt x="5995213" y="3414331"/>
                  </a:lnTo>
                  <a:lnTo>
                    <a:pt x="6012789" y="3405124"/>
                  </a:lnTo>
                  <a:lnTo>
                    <a:pt x="6025870" y="3392106"/>
                  </a:lnTo>
                  <a:lnTo>
                    <a:pt x="6031268" y="3381248"/>
                  </a:lnTo>
                  <a:lnTo>
                    <a:pt x="6033300" y="3377184"/>
                  </a:lnTo>
                  <a:lnTo>
                    <a:pt x="6034316" y="3377184"/>
                  </a:lnTo>
                  <a:lnTo>
                    <a:pt x="6034316" y="3410712"/>
                  </a:lnTo>
                  <a:lnTo>
                    <a:pt x="6074956" y="3410712"/>
                  </a:lnTo>
                  <a:lnTo>
                    <a:pt x="6074956" y="3377184"/>
                  </a:lnTo>
                  <a:lnTo>
                    <a:pt x="6074956" y="3169412"/>
                  </a:lnTo>
                  <a:lnTo>
                    <a:pt x="6074956" y="3048000"/>
                  </a:lnTo>
                  <a:close/>
                </a:path>
                <a:path w="13077825" h="3467734">
                  <a:moveTo>
                    <a:pt x="6082804" y="2429764"/>
                  </a:moveTo>
                  <a:lnTo>
                    <a:pt x="6043180" y="2429764"/>
                  </a:lnTo>
                  <a:lnTo>
                    <a:pt x="6043180" y="2481072"/>
                  </a:lnTo>
                  <a:lnTo>
                    <a:pt x="6082804" y="2481072"/>
                  </a:lnTo>
                  <a:lnTo>
                    <a:pt x="6082804" y="2429764"/>
                  </a:lnTo>
                  <a:close/>
                </a:path>
                <a:path w="13077825" h="3467734">
                  <a:moveTo>
                    <a:pt x="6092215" y="695960"/>
                  </a:moveTo>
                  <a:lnTo>
                    <a:pt x="6088151" y="693928"/>
                  </a:lnTo>
                  <a:lnTo>
                    <a:pt x="6082055" y="692912"/>
                  </a:lnTo>
                  <a:lnTo>
                    <a:pt x="6073432" y="692912"/>
                  </a:lnTo>
                  <a:lnTo>
                    <a:pt x="6052858" y="696722"/>
                  </a:lnTo>
                  <a:lnTo>
                    <a:pt x="6036919" y="707072"/>
                  </a:lnTo>
                  <a:lnTo>
                    <a:pt x="6024486" y="722274"/>
                  </a:lnTo>
                  <a:lnTo>
                    <a:pt x="6014491" y="740664"/>
                  </a:lnTo>
                  <a:lnTo>
                    <a:pt x="6013475" y="740664"/>
                  </a:lnTo>
                  <a:lnTo>
                    <a:pt x="6013475" y="700024"/>
                  </a:lnTo>
                  <a:lnTo>
                    <a:pt x="5970803" y="700024"/>
                  </a:lnTo>
                  <a:lnTo>
                    <a:pt x="5970803" y="972312"/>
                  </a:lnTo>
                  <a:lnTo>
                    <a:pt x="6013475" y="972312"/>
                  </a:lnTo>
                  <a:lnTo>
                    <a:pt x="6013475" y="800100"/>
                  </a:lnTo>
                  <a:lnTo>
                    <a:pt x="6019203" y="771156"/>
                  </a:lnTo>
                  <a:lnTo>
                    <a:pt x="6033414" y="751078"/>
                  </a:lnTo>
                  <a:lnTo>
                    <a:pt x="6049619" y="740664"/>
                  </a:lnTo>
                  <a:lnTo>
                    <a:pt x="6051626" y="739368"/>
                  </a:lnTo>
                  <a:lnTo>
                    <a:pt x="6069355" y="735584"/>
                  </a:lnTo>
                  <a:lnTo>
                    <a:pt x="6083084" y="735584"/>
                  </a:lnTo>
                  <a:lnTo>
                    <a:pt x="6088151" y="737108"/>
                  </a:lnTo>
                  <a:lnTo>
                    <a:pt x="6092215" y="737616"/>
                  </a:lnTo>
                  <a:lnTo>
                    <a:pt x="6092215" y="735584"/>
                  </a:lnTo>
                  <a:lnTo>
                    <a:pt x="6092215" y="695960"/>
                  </a:lnTo>
                  <a:close/>
                </a:path>
                <a:path w="13077825" h="3467734">
                  <a:moveTo>
                    <a:pt x="6128524" y="2771140"/>
                  </a:moveTo>
                  <a:lnTo>
                    <a:pt x="6126492" y="2772664"/>
                  </a:lnTo>
                  <a:lnTo>
                    <a:pt x="6123952" y="2773680"/>
                  </a:lnTo>
                  <a:lnTo>
                    <a:pt x="6118364" y="2773680"/>
                  </a:lnTo>
                  <a:lnTo>
                    <a:pt x="6110516" y="2771902"/>
                  </a:lnTo>
                  <a:lnTo>
                    <a:pt x="6108230" y="2769108"/>
                  </a:lnTo>
                  <a:lnTo>
                    <a:pt x="6106617" y="2767139"/>
                  </a:lnTo>
                  <a:lnTo>
                    <a:pt x="6105296" y="2760180"/>
                  </a:lnTo>
                  <a:lnTo>
                    <a:pt x="6105156" y="2652776"/>
                  </a:lnTo>
                  <a:lnTo>
                    <a:pt x="6105156" y="2599944"/>
                  </a:lnTo>
                  <a:lnTo>
                    <a:pt x="6103874" y="2575712"/>
                  </a:lnTo>
                  <a:lnTo>
                    <a:pt x="6096609" y="2555240"/>
                  </a:lnTo>
                  <a:lnTo>
                    <a:pt x="6094806" y="2550160"/>
                  </a:lnTo>
                  <a:lnTo>
                    <a:pt x="6070231" y="2529929"/>
                  </a:lnTo>
                  <a:lnTo>
                    <a:pt x="6022352" y="2521712"/>
                  </a:lnTo>
                  <a:lnTo>
                    <a:pt x="5980633" y="2527033"/>
                  </a:lnTo>
                  <a:lnTo>
                    <a:pt x="5952248" y="2543365"/>
                  </a:lnTo>
                  <a:lnTo>
                    <a:pt x="5936056" y="2571216"/>
                  </a:lnTo>
                  <a:lnTo>
                    <a:pt x="5930912" y="2611120"/>
                  </a:lnTo>
                  <a:lnTo>
                    <a:pt x="5973584" y="2611120"/>
                  </a:lnTo>
                  <a:lnTo>
                    <a:pt x="5973584" y="2608580"/>
                  </a:lnTo>
                  <a:lnTo>
                    <a:pt x="5974321" y="2595956"/>
                  </a:lnTo>
                  <a:lnTo>
                    <a:pt x="5979426" y="2578100"/>
                  </a:lnTo>
                  <a:lnTo>
                    <a:pt x="5993308" y="2562136"/>
                  </a:lnTo>
                  <a:lnTo>
                    <a:pt x="6020320" y="2555240"/>
                  </a:lnTo>
                  <a:lnTo>
                    <a:pt x="6039155" y="2557869"/>
                  </a:lnTo>
                  <a:lnTo>
                    <a:pt x="6052832" y="2565590"/>
                  </a:lnTo>
                  <a:lnTo>
                    <a:pt x="6061189" y="2578163"/>
                  </a:lnTo>
                  <a:lnTo>
                    <a:pt x="6064008" y="2595372"/>
                  </a:lnTo>
                  <a:lnTo>
                    <a:pt x="6063602" y="2609875"/>
                  </a:lnTo>
                  <a:lnTo>
                    <a:pt x="6062484" y="2613571"/>
                  </a:lnTo>
                  <a:lnTo>
                    <a:pt x="6062484" y="2652776"/>
                  </a:lnTo>
                  <a:lnTo>
                    <a:pt x="6062484" y="2722880"/>
                  </a:lnTo>
                  <a:lnTo>
                    <a:pt x="6057912" y="2742971"/>
                  </a:lnTo>
                  <a:lnTo>
                    <a:pt x="6045720" y="2759456"/>
                  </a:lnTo>
                  <a:lnTo>
                    <a:pt x="6028194" y="2770594"/>
                  </a:lnTo>
                  <a:lnTo>
                    <a:pt x="6007620" y="2774696"/>
                  </a:lnTo>
                  <a:lnTo>
                    <a:pt x="5989383" y="2771317"/>
                  </a:lnTo>
                  <a:lnTo>
                    <a:pt x="5977458" y="2761805"/>
                  </a:lnTo>
                  <a:lnTo>
                    <a:pt x="5970981" y="2747048"/>
                  </a:lnTo>
                  <a:lnTo>
                    <a:pt x="5969012" y="2727960"/>
                  </a:lnTo>
                  <a:lnTo>
                    <a:pt x="5970346" y="2712351"/>
                  </a:lnTo>
                  <a:lnTo>
                    <a:pt x="6006985" y="2676779"/>
                  </a:lnTo>
                  <a:lnTo>
                    <a:pt x="6027115" y="2670302"/>
                  </a:lnTo>
                  <a:lnTo>
                    <a:pt x="6046787" y="2663063"/>
                  </a:lnTo>
                  <a:lnTo>
                    <a:pt x="6062484" y="2652776"/>
                  </a:lnTo>
                  <a:lnTo>
                    <a:pt x="6062484" y="2613571"/>
                  </a:lnTo>
                  <a:lnTo>
                    <a:pt x="6060325" y="2620708"/>
                  </a:lnTo>
                  <a:lnTo>
                    <a:pt x="6051156" y="2629154"/>
                  </a:lnTo>
                  <a:lnTo>
                    <a:pt x="6033020" y="2636520"/>
                  </a:lnTo>
                  <a:lnTo>
                    <a:pt x="5975616" y="2653792"/>
                  </a:lnTo>
                  <a:lnTo>
                    <a:pt x="5952820" y="2664612"/>
                  </a:lnTo>
                  <a:lnTo>
                    <a:pt x="5936818" y="2680906"/>
                  </a:lnTo>
                  <a:lnTo>
                    <a:pt x="5927407" y="2702433"/>
                  </a:lnTo>
                  <a:lnTo>
                    <a:pt x="5924308" y="2728976"/>
                  </a:lnTo>
                  <a:lnTo>
                    <a:pt x="5928753" y="2761932"/>
                  </a:lnTo>
                  <a:lnTo>
                    <a:pt x="5942342" y="2786888"/>
                  </a:lnTo>
                  <a:lnTo>
                    <a:pt x="5965456" y="2802699"/>
                  </a:lnTo>
                  <a:lnTo>
                    <a:pt x="5998476" y="2808224"/>
                  </a:lnTo>
                  <a:lnTo>
                    <a:pt x="6017717" y="2805531"/>
                  </a:lnTo>
                  <a:lnTo>
                    <a:pt x="6035814" y="2797810"/>
                  </a:lnTo>
                  <a:lnTo>
                    <a:pt x="6051626" y="2785503"/>
                  </a:lnTo>
                  <a:lnTo>
                    <a:pt x="6059792" y="2774696"/>
                  </a:lnTo>
                  <a:lnTo>
                    <a:pt x="6064008" y="2769108"/>
                  </a:lnTo>
                  <a:lnTo>
                    <a:pt x="6065024" y="2769108"/>
                  </a:lnTo>
                  <a:lnTo>
                    <a:pt x="6069495" y="2789364"/>
                  </a:lnTo>
                  <a:lnTo>
                    <a:pt x="6078994" y="2799778"/>
                  </a:lnTo>
                  <a:lnTo>
                    <a:pt x="6091174" y="2803614"/>
                  </a:lnTo>
                  <a:lnTo>
                    <a:pt x="6103632" y="2804160"/>
                  </a:lnTo>
                  <a:lnTo>
                    <a:pt x="6114300" y="2804160"/>
                  </a:lnTo>
                  <a:lnTo>
                    <a:pt x="6124968" y="2802128"/>
                  </a:lnTo>
                  <a:lnTo>
                    <a:pt x="6128524" y="2801620"/>
                  </a:lnTo>
                  <a:lnTo>
                    <a:pt x="6128524" y="2773680"/>
                  </a:lnTo>
                  <a:lnTo>
                    <a:pt x="6128524" y="2771140"/>
                  </a:lnTo>
                  <a:close/>
                </a:path>
                <a:path w="13077825" h="3467734">
                  <a:moveTo>
                    <a:pt x="6155207" y="1503680"/>
                  </a:moveTo>
                  <a:lnTo>
                    <a:pt x="6134125" y="1448943"/>
                  </a:lnTo>
                  <a:lnTo>
                    <a:pt x="6088659" y="1426972"/>
                  </a:lnTo>
                  <a:lnTo>
                    <a:pt x="6064034" y="1419339"/>
                  </a:lnTo>
                  <a:lnTo>
                    <a:pt x="6042558" y="1410525"/>
                  </a:lnTo>
                  <a:lnTo>
                    <a:pt x="6027356" y="1397609"/>
                  </a:lnTo>
                  <a:lnTo>
                    <a:pt x="6021603" y="1377696"/>
                  </a:lnTo>
                  <a:lnTo>
                    <a:pt x="6026582" y="1355115"/>
                  </a:lnTo>
                  <a:lnTo>
                    <a:pt x="6038558" y="1342580"/>
                  </a:lnTo>
                  <a:lnTo>
                    <a:pt x="6053099" y="1337183"/>
                  </a:lnTo>
                  <a:lnTo>
                    <a:pt x="6065799" y="1336040"/>
                  </a:lnTo>
                  <a:lnTo>
                    <a:pt x="6085141" y="1339507"/>
                  </a:lnTo>
                  <a:lnTo>
                    <a:pt x="6097486" y="1349756"/>
                  </a:lnTo>
                  <a:lnTo>
                    <a:pt x="6104013" y="1366469"/>
                  </a:lnTo>
                  <a:lnTo>
                    <a:pt x="6105931" y="1389380"/>
                  </a:lnTo>
                  <a:lnTo>
                    <a:pt x="6148603" y="1389380"/>
                  </a:lnTo>
                  <a:lnTo>
                    <a:pt x="6146800" y="1362303"/>
                  </a:lnTo>
                  <a:lnTo>
                    <a:pt x="6137643" y="1336040"/>
                  </a:lnTo>
                  <a:lnTo>
                    <a:pt x="6136919" y="1333944"/>
                  </a:lnTo>
                  <a:lnTo>
                    <a:pt x="6112167" y="1311579"/>
                  </a:lnTo>
                  <a:lnTo>
                    <a:pt x="6065799" y="1302512"/>
                  </a:lnTo>
                  <a:lnTo>
                    <a:pt x="6032297" y="1307109"/>
                  </a:lnTo>
                  <a:lnTo>
                    <a:pt x="6004649" y="1321054"/>
                  </a:lnTo>
                  <a:lnTo>
                    <a:pt x="5985853" y="1344510"/>
                  </a:lnTo>
                  <a:lnTo>
                    <a:pt x="5978931" y="1377696"/>
                  </a:lnTo>
                  <a:lnTo>
                    <a:pt x="5984760" y="1411757"/>
                  </a:lnTo>
                  <a:lnTo>
                    <a:pt x="6000077" y="1433068"/>
                  </a:lnTo>
                  <a:lnTo>
                    <a:pt x="6021578" y="1445983"/>
                  </a:lnTo>
                  <a:lnTo>
                    <a:pt x="6045987" y="1454912"/>
                  </a:lnTo>
                  <a:lnTo>
                    <a:pt x="6070092" y="1462913"/>
                  </a:lnTo>
                  <a:lnTo>
                    <a:pt x="6091453" y="1472882"/>
                  </a:lnTo>
                  <a:lnTo>
                    <a:pt x="6106706" y="1487703"/>
                  </a:lnTo>
                  <a:lnTo>
                    <a:pt x="6112535" y="1510284"/>
                  </a:lnTo>
                  <a:lnTo>
                    <a:pt x="6107392" y="1533626"/>
                  </a:lnTo>
                  <a:lnTo>
                    <a:pt x="6095073" y="1547368"/>
                  </a:lnTo>
                  <a:lnTo>
                    <a:pt x="6080176" y="1553857"/>
                  </a:lnTo>
                  <a:lnTo>
                    <a:pt x="6067323" y="1555496"/>
                  </a:lnTo>
                  <a:lnTo>
                    <a:pt x="6041593" y="1550289"/>
                  </a:lnTo>
                  <a:lnTo>
                    <a:pt x="6026112" y="1536382"/>
                  </a:lnTo>
                  <a:lnTo>
                    <a:pt x="6018530" y="1516278"/>
                  </a:lnTo>
                  <a:lnTo>
                    <a:pt x="6016523" y="1492504"/>
                  </a:lnTo>
                  <a:lnTo>
                    <a:pt x="5973851" y="1492504"/>
                  </a:lnTo>
                  <a:lnTo>
                    <a:pt x="5975451" y="1519364"/>
                  </a:lnTo>
                  <a:lnTo>
                    <a:pt x="5985916" y="1551241"/>
                  </a:lnTo>
                  <a:lnTo>
                    <a:pt x="6013704" y="1577873"/>
                  </a:lnTo>
                  <a:lnTo>
                    <a:pt x="6067323" y="1589024"/>
                  </a:lnTo>
                  <a:lnTo>
                    <a:pt x="6102477" y="1583690"/>
                  </a:lnTo>
                  <a:lnTo>
                    <a:pt x="6130315" y="1567688"/>
                  </a:lnTo>
                  <a:lnTo>
                    <a:pt x="6138684" y="1555496"/>
                  </a:lnTo>
                  <a:lnTo>
                    <a:pt x="6148616" y="1541018"/>
                  </a:lnTo>
                  <a:lnTo>
                    <a:pt x="6155207" y="1503680"/>
                  </a:lnTo>
                  <a:close/>
                </a:path>
                <a:path w="13077825" h="3467734">
                  <a:moveTo>
                    <a:pt x="6195085" y="86360"/>
                  </a:moveTo>
                  <a:lnTo>
                    <a:pt x="6191021" y="84328"/>
                  </a:lnTo>
                  <a:lnTo>
                    <a:pt x="6184925" y="83312"/>
                  </a:lnTo>
                  <a:lnTo>
                    <a:pt x="6176289" y="83312"/>
                  </a:lnTo>
                  <a:lnTo>
                    <a:pt x="6155715" y="87122"/>
                  </a:lnTo>
                  <a:lnTo>
                    <a:pt x="6139777" y="97472"/>
                  </a:lnTo>
                  <a:lnTo>
                    <a:pt x="6127343" y="112674"/>
                  </a:lnTo>
                  <a:lnTo>
                    <a:pt x="6117361" y="131064"/>
                  </a:lnTo>
                  <a:lnTo>
                    <a:pt x="6116345" y="131064"/>
                  </a:lnTo>
                  <a:lnTo>
                    <a:pt x="6116345" y="90424"/>
                  </a:lnTo>
                  <a:lnTo>
                    <a:pt x="6073673" y="90424"/>
                  </a:lnTo>
                  <a:lnTo>
                    <a:pt x="6073673" y="362712"/>
                  </a:lnTo>
                  <a:lnTo>
                    <a:pt x="6116345" y="362712"/>
                  </a:lnTo>
                  <a:lnTo>
                    <a:pt x="6116345" y="190500"/>
                  </a:lnTo>
                  <a:lnTo>
                    <a:pt x="6122073" y="161556"/>
                  </a:lnTo>
                  <a:lnTo>
                    <a:pt x="6136284" y="141478"/>
                  </a:lnTo>
                  <a:lnTo>
                    <a:pt x="6152489" y="131064"/>
                  </a:lnTo>
                  <a:lnTo>
                    <a:pt x="6154483" y="129768"/>
                  </a:lnTo>
                  <a:lnTo>
                    <a:pt x="6172225" y="125984"/>
                  </a:lnTo>
                  <a:lnTo>
                    <a:pt x="6185941" y="125984"/>
                  </a:lnTo>
                  <a:lnTo>
                    <a:pt x="6191021" y="127508"/>
                  </a:lnTo>
                  <a:lnTo>
                    <a:pt x="6195085" y="128016"/>
                  </a:lnTo>
                  <a:lnTo>
                    <a:pt x="6195085" y="125984"/>
                  </a:lnTo>
                  <a:lnTo>
                    <a:pt x="6195085" y="86360"/>
                  </a:lnTo>
                  <a:close/>
                </a:path>
                <a:path w="13077825" h="3467734">
                  <a:moveTo>
                    <a:pt x="6304051" y="836168"/>
                  </a:moveTo>
                  <a:lnTo>
                    <a:pt x="6299797" y="781418"/>
                  </a:lnTo>
                  <a:lnTo>
                    <a:pt x="6284557" y="735774"/>
                  </a:lnTo>
                  <a:lnTo>
                    <a:pt x="6275590" y="726440"/>
                  </a:lnTo>
                  <a:lnTo>
                    <a:pt x="6259347" y="709510"/>
                  </a:lnTo>
                  <a:lnTo>
                    <a:pt x="6259347" y="836168"/>
                  </a:lnTo>
                  <a:lnTo>
                    <a:pt x="6257214" y="878166"/>
                  </a:lnTo>
                  <a:lnTo>
                    <a:pt x="6249124" y="913130"/>
                  </a:lnTo>
                  <a:lnTo>
                    <a:pt x="6232550" y="937031"/>
                  </a:lnTo>
                  <a:lnTo>
                    <a:pt x="6204991" y="945896"/>
                  </a:lnTo>
                  <a:lnTo>
                    <a:pt x="6178385" y="937031"/>
                  </a:lnTo>
                  <a:lnTo>
                    <a:pt x="6162446" y="913130"/>
                  </a:lnTo>
                  <a:lnTo>
                    <a:pt x="6154699" y="878166"/>
                  </a:lnTo>
                  <a:lnTo>
                    <a:pt x="6152667" y="836168"/>
                  </a:lnTo>
                  <a:lnTo>
                    <a:pt x="6154763" y="794156"/>
                  </a:lnTo>
                  <a:lnTo>
                    <a:pt x="6178601" y="735291"/>
                  </a:lnTo>
                  <a:lnTo>
                    <a:pt x="6232982" y="735291"/>
                  </a:lnTo>
                  <a:lnTo>
                    <a:pt x="6257353" y="794156"/>
                  </a:lnTo>
                  <a:lnTo>
                    <a:pt x="6259347" y="836168"/>
                  </a:lnTo>
                  <a:lnTo>
                    <a:pt x="6259347" y="709510"/>
                  </a:lnTo>
                  <a:lnTo>
                    <a:pt x="6254547" y="704507"/>
                  </a:lnTo>
                  <a:lnTo>
                    <a:pt x="6206007" y="692912"/>
                  </a:lnTo>
                  <a:lnTo>
                    <a:pt x="6157468" y="704507"/>
                  </a:lnTo>
                  <a:lnTo>
                    <a:pt x="6127458" y="735774"/>
                  </a:lnTo>
                  <a:lnTo>
                    <a:pt x="6112205" y="781418"/>
                  </a:lnTo>
                  <a:lnTo>
                    <a:pt x="6107963" y="836168"/>
                  </a:lnTo>
                  <a:lnTo>
                    <a:pt x="6112205" y="890905"/>
                  </a:lnTo>
                  <a:lnTo>
                    <a:pt x="6127458" y="936561"/>
                  </a:lnTo>
                  <a:lnTo>
                    <a:pt x="6157468" y="967828"/>
                  </a:lnTo>
                  <a:lnTo>
                    <a:pt x="6206007" y="979424"/>
                  </a:lnTo>
                  <a:lnTo>
                    <a:pt x="6254331" y="967828"/>
                  </a:lnTo>
                  <a:lnTo>
                    <a:pt x="6275400" y="945896"/>
                  </a:lnTo>
                  <a:lnTo>
                    <a:pt x="6284366" y="936561"/>
                  </a:lnTo>
                  <a:lnTo>
                    <a:pt x="6299733" y="890905"/>
                  </a:lnTo>
                  <a:lnTo>
                    <a:pt x="6304051" y="836168"/>
                  </a:lnTo>
                  <a:close/>
                </a:path>
                <a:path w="13077825" h="3467734">
                  <a:moveTo>
                    <a:pt x="6313195" y="1929384"/>
                  </a:moveTo>
                  <a:lnTo>
                    <a:pt x="6311011" y="1904619"/>
                  </a:lnTo>
                  <a:lnTo>
                    <a:pt x="6298463" y="1868487"/>
                  </a:lnTo>
                  <a:lnTo>
                    <a:pt x="6288430" y="1858264"/>
                  </a:lnTo>
                  <a:lnTo>
                    <a:pt x="6266472" y="1835873"/>
                  </a:lnTo>
                  <a:lnTo>
                    <a:pt x="6206007" y="1821688"/>
                  </a:lnTo>
                  <a:lnTo>
                    <a:pt x="6162599" y="1829295"/>
                  </a:lnTo>
                  <a:lnTo>
                    <a:pt x="6131230" y="1850224"/>
                  </a:lnTo>
                  <a:lnTo>
                    <a:pt x="6110059" y="1881632"/>
                  </a:lnTo>
                  <a:lnTo>
                    <a:pt x="6097219" y="1920646"/>
                  </a:lnTo>
                  <a:lnTo>
                    <a:pt x="6090869" y="1964436"/>
                  </a:lnTo>
                  <a:lnTo>
                    <a:pt x="6089167" y="2010156"/>
                  </a:lnTo>
                  <a:lnTo>
                    <a:pt x="6090805" y="2057984"/>
                  </a:lnTo>
                  <a:lnTo>
                    <a:pt x="6096889" y="2102358"/>
                  </a:lnTo>
                  <a:lnTo>
                    <a:pt x="6109170" y="2140966"/>
                  </a:lnTo>
                  <a:lnTo>
                    <a:pt x="6159182" y="2191435"/>
                  </a:lnTo>
                  <a:lnTo>
                    <a:pt x="6200419" y="2198624"/>
                  </a:lnTo>
                  <a:lnTo>
                    <a:pt x="6228207" y="2194166"/>
                  </a:lnTo>
                  <a:lnTo>
                    <a:pt x="6250965" y="2182050"/>
                  </a:lnTo>
                  <a:lnTo>
                    <a:pt x="6267996" y="2164118"/>
                  </a:lnTo>
                  <a:lnTo>
                    <a:pt x="6268999" y="2162048"/>
                  </a:lnTo>
                  <a:lnTo>
                    <a:pt x="6278651" y="2142236"/>
                  </a:lnTo>
                  <a:lnTo>
                    <a:pt x="6279667" y="2142236"/>
                  </a:lnTo>
                  <a:lnTo>
                    <a:pt x="6279667" y="2191512"/>
                  </a:lnTo>
                  <a:lnTo>
                    <a:pt x="6313195" y="2191512"/>
                  </a:lnTo>
                  <a:lnTo>
                    <a:pt x="6313195" y="2142236"/>
                  </a:lnTo>
                  <a:lnTo>
                    <a:pt x="6313195" y="2003044"/>
                  </a:lnTo>
                  <a:lnTo>
                    <a:pt x="6200927" y="2003044"/>
                  </a:lnTo>
                  <a:lnTo>
                    <a:pt x="6200927" y="2039620"/>
                  </a:lnTo>
                  <a:lnTo>
                    <a:pt x="6272555" y="2039620"/>
                  </a:lnTo>
                  <a:lnTo>
                    <a:pt x="6270866" y="2079104"/>
                  </a:lnTo>
                  <a:lnTo>
                    <a:pt x="6262522" y="2118931"/>
                  </a:lnTo>
                  <a:lnTo>
                    <a:pt x="6242545" y="2149703"/>
                  </a:lnTo>
                  <a:lnTo>
                    <a:pt x="6206007" y="2162048"/>
                  </a:lnTo>
                  <a:lnTo>
                    <a:pt x="6168898" y="2150097"/>
                  </a:lnTo>
                  <a:lnTo>
                    <a:pt x="6147714" y="2117534"/>
                  </a:lnTo>
                  <a:lnTo>
                    <a:pt x="6138138" y="2069249"/>
                  </a:lnTo>
                  <a:lnTo>
                    <a:pt x="6135903" y="2010156"/>
                  </a:lnTo>
                  <a:lnTo>
                    <a:pt x="6138138" y="1951062"/>
                  </a:lnTo>
                  <a:lnTo>
                    <a:pt x="6147714" y="1902777"/>
                  </a:lnTo>
                  <a:lnTo>
                    <a:pt x="6168898" y="1870202"/>
                  </a:lnTo>
                  <a:lnTo>
                    <a:pt x="6206007" y="1858264"/>
                  </a:lnTo>
                  <a:lnTo>
                    <a:pt x="6233947" y="1864017"/>
                  </a:lnTo>
                  <a:lnTo>
                    <a:pt x="6252045" y="1879536"/>
                  </a:lnTo>
                  <a:lnTo>
                    <a:pt x="6262217" y="1902193"/>
                  </a:lnTo>
                  <a:lnTo>
                    <a:pt x="6266459" y="1929384"/>
                  </a:lnTo>
                  <a:lnTo>
                    <a:pt x="6313195" y="1929384"/>
                  </a:lnTo>
                  <a:close/>
                </a:path>
                <a:path w="13077825" h="3467734">
                  <a:moveTo>
                    <a:pt x="6328689" y="198628"/>
                  </a:moveTo>
                  <a:lnTo>
                    <a:pt x="6204737" y="198628"/>
                  </a:lnTo>
                  <a:lnTo>
                    <a:pt x="6204737" y="238252"/>
                  </a:lnTo>
                  <a:lnTo>
                    <a:pt x="6328689" y="238252"/>
                  </a:lnTo>
                  <a:lnTo>
                    <a:pt x="6328689" y="198628"/>
                  </a:lnTo>
                  <a:close/>
                </a:path>
                <a:path w="13077825" h="3467734">
                  <a:moveTo>
                    <a:pt x="6342393" y="2608072"/>
                  </a:moveTo>
                  <a:lnTo>
                    <a:pt x="6335001" y="2558288"/>
                  </a:lnTo>
                  <a:lnTo>
                    <a:pt x="6270764" y="2521712"/>
                  </a:lnTo>
                  <a:lnTo>
                    <a:pt x="6250952" y="2524315"/>
                  </a:lnTo>
                  <a:lnTo>
                    <a:pt x="6232220" y="2531935"/>
                  </a:lnTo>
                  <a:lnTo>
                    <a:pt x="6216269" y="2544216"/>
                  </a:lnTo>
                  <a:lnTo>
                    <a:pt x="6204724" y="2560828"/>
                  </a:lnTo>
                  <a:lnTo>
                    <a:pt x="6203708" y="2560828"/>
                  </a:lnTo>
                  <a:lnTo>
                    <a:pt x="6203708" y="2528824"/>
                  </a:lnTo>
                  <a:lnTo>
                    <a:pt x="6163068" y="2528824"/>
                  </a:lnTo>
                  <a:lnTo>
                    <a:pt x="6163068" y="2801112"/>
                  </a:lnTo>
                  <a:lnTo>
                    <a:pt x="6205740" y="2801112"/>
                  </a:lnTo>
                  <a:lnTo>
                    <a:pt x="6205740" y="2613152"/>
                  </a:lnTo>
                  <a:lnTo>
                    <a:pt x="6210947" y="2588069"/>
                  </a:lnTo>
                  <a:lnTo>
                    <a:pt x="6224092" y="2571051"/>
                  </a:lnTo>
                  <a:lnTo>
                    <a:pt x="6241542" y="2561361"/>
                  </a:lnTo>
                  <a:lnTo>
                    <a:pt x="6244666" y="2560828"/>
                  </a:lnTo>
                  <a:lnTo>
                    <a:pt x="6259588" y="2558288"/>
                  </a:lnTo>
                  <a:lnTo>
                    <a:pt x="6282156" y="2563926"/>
                  </a:lnTo>
                  <a:lnTo>
                    <a:pt x="6294132" y="2577909"/>
                  </a:lnTo>
                  <a:lnTo>
                    <a:pt x="6298882" y="2595791"/>
                  </a:lnTo>
                  <a:lnTo>
                    <a:pt x="6299720" y="2613152"/>
                  </a:lnTo>
                  <a:lnTo>
                    <a:pt x="6299720" y="2801112"/>
                  </a:lnTo>
                  <a:lnTo>
                    <a:pt x="6342393" y="2801112"/>
                  </a:lnTo>
                  <a:lnTo>
                    <a:pt x="6342393" y="2608072"/>
                  </a:lnTo>
                  <a:close/>
                </a:path>
                <a:path w="13077825" h="3467734">
                  <a:moveTo>
                    <a:pt x="6385331" y="1440688"/>
                  </a:moveTo>
                  <a:lnTo>
                    <a:pt x="6380505" y="1384808"/>
                  </a:lnTo>
                  <a:lnTo>
                    <a:pt x="6365075" y="1341120"/>
                  </a:lnTo>
                  <a:lnTo>
                    <a:pt x="6363106" y="1339088"/>
                  </a:lnTo>
                  <a:lnTo>
                    <a:pt x="6340627" y="1315872"/>
                  </a:lnTo>
                  <a:lnTo>
                    <a:pt x="6340627" y="1440688"/>
                  </a:lnTo>
                  <a:lnTo>
                    <a:pt x="6338341" y="1487932"/>
                  </a:lnTo>
                  <a:lnTo>
                    <a:pt x="6330404" y="1523047"/>
                  </a:lnTo>
                  <a:lnTo>
                    <a:pt x="6315126" y="1544916"/>
                  </a:lnTo>
                  <a:lnTo>
                    <a:pt x="6290843" y="1552448"/>
                  </a:lnTo>
                  <a:lnTo>
                    <a:pt x="6286208" y="1550924"/>
                  </a:lnTo>
                  <a:lnTo>
                    <a:pt x="6262763" y="1543202"/>
                  </a:lnTo>
                  <a:lnTo>
                    <a:pt x="6246076" y="1518920"/>
                  </a:lnTo>
                  <a:lnTo>
                    <a:pt x="6238049" y="1484718"/>
                  </a:lnTo>
                  <a:lnTo>
                    <a:pt x="6235979" y="1445768"/>
                  </a:lnTo>
                  <a:lnTo>
                    <a:pt x="6237973" y="1402740"/>
                  </a:lnTo>
                  <a:lnTo>
                    <a:pt x="6245885" y="1368996"/>
                  </a:lnTo>
                  <a:lnTo>
                    <a:pt x="6262548" y="1346962"/>
                  </a:lnTo>
                  <a:lnTo>
                    <a:pt x="6276251" y="1343152"/>
                  </a:lnTo>
                  <a:lnTo>
                    <a:pt x="6290843" y="1339088"/>
                  </a:lnTo>
                  <a:lnTo>
                    <a:pt x="6315126" y="1346530"/>
                  </a:lnTo>
                  <a:lnTo>
                    <a:pt x="6330404" y="1367409"/>
                  </a:lnTo>
                  <a:lnTo>
                    <a:pt x="6338341" y="1399514"/>
                  </a:lnTo>
                  <a:lnTo>
                    <a:pt x="6340627" y="1440688"/>
                  </a:lnTo>
                  <a:lnTo>
                    <a:pt x="6340627" y="1315872"/>
                  </a:lnTo>
                  <a:lnTo>
                    <a:pt x="6337541" y="1312672"/>
                  </a:lnTo>
                  <a:lnTo>
                    <a:pt x="6296431" y="1302512"/>
                  </a:lnTo>
                  <a:lnTo>
                    <a:pt x="6275578" y="1306004"/>
                  </a:lnTo>
                  <a:lnTo>
                    <a:pt x="6258014" y="1315212"/>
                  </a:lnTo>
                  <a:lnTo>
                    <a:pt x="6244920" y="1328229"/>
                  </a:lnTo>
                  <a:lnTo>
                    <a:pt x="6237503" y="1343152"/>
                  </a:lnTo>
                  <a:lnTo>
                    <a:pt x="6236487" y="1343152"/>
                  </a:lnTo>
                  <a:lnTo>
                    <a:pt x="6236487" y="1309624"/>
                  </a:lnTo>
                  <a:lnTo>
                    <a:pt x="6195847" y="1309624"/>
                  </a:lnTo>
                  <a:lnTo>
                    <a:pt x="6195847" y="1671320"/>
                  </a:lnTo>
                  <a:lnTo>
                    <a:pt x="6238519" y="1671320"/>
                  </a:lnTo>
                  <a:lnTo>
                    <a:pt x="6238519" y="1550924"/>
                  </a:lnTo>
                  <a:lnTo>
                    <a:pt x="6239535" y="1550924"/>
                  </a:lnTo>
                  <a:lnTo>
                    <a:pt x="6249060" y="1566951"/>
                  </a:lnTo>
                  <a:lnTo>
                    <a:pt x="6262459" y="1578927"/>
                  </a:lnTo>
                  <a:lnTo>
                    <a:pt x="6278613" y="1586420"/>
                  </a:lnTo>
                  <a:lnTo>
                    <a:pt x="6296431" y="1589024"/>
                  </a:lnTo>
                  <a:lnTo>
                    <a:pt x="6340107" y="1574558"/>
                  </a:lnTo>
                  <a:lnTo>
                    <a:pt x="6356629" y="1552448"/>
                  </a:lnTo>
                  <a:lnTo>
                    <a:pt x="6367361" y="1538097"/>
                  </a:lnTo>
                  <a:lnTo>
                    <a:pt x="6381369" y="1490002"/>
                  </a:lnTo>
                  <a:lnTo>
                    <a:pt x="6385331" y="1440688"/>
                  </a:lnTo>
                  <a:close/>
                </a:path>
                <a:path w="13077825" h="3467734">
                  <a:moveTo>
                    <a:pt x="6468135" y="3048000"/>
                  </a:moveTo>
                  <a:lnTo>
                    <a:pt x="6423431" y="3048000"/>
                  </a:lnTo>
                  <a:lnTo>
                    <a:pt x="6423431" y="3196336"/>
                  </a:lnTo>
                  <a:lnTo>
                    <a:pt x="6298971" y="3196336"/>
                  </a:lnTo>
                  <a:lnTo>
                    <a:pt x="6298971" y="3048000"/>
                  </a:lnTo>
                  <a:lnTo>
                    <a:pt x="6254267" y="3048000"/>
                  </a:lnTo>
                  <a:lnTo>
                    <a:pt x="6254267" y="3410712"/>
                  </a:lnTo>
                  <a:lnTo>
                    <a:pt x="6298971" y="3410712"/>
                  </a:lnTo>
                  <a:lnTo>
                    <a:pt x="6298971" y="3235960"/>
                  </a:lnTo>
                  <a:lnTo>
                    <a:pt x="6423431" y="3235960"/>
                  </a:lnTo>
                  <a:lnTo>
                    <a:pt x="6423431" y="3410712"/>
                  </a:lnTo>
                  <a:lnTo>
                    <a:pt x="6468135" y="3410712"/>
                  </a:lnTo>
                  <a:lnTo>
                    <a:pt x="6468135" y="3235960"/>
                  </a:lnTo>
                  <a:lnTo>
                    <a:pt x="6468135" y="3196336"/>
                  </a:lnTo>
                  <a:lnTo>
                    <a:pt x="6468135" y="3048000"/>
                  </a:lnTo>
                  <a:close/>
                </a:path>
                <a:path w="13077825" h="3467734">
                  <a:moveTo>
                    <a:pt x="6526035" y="609600"/>
                  </a:moveTo>
                  <a:lnTo>
                    <a:pt x="6485915" y="609600"/>
                  </a:lnTo>
                  <a:lnTo>
                    <a:pt x="6485915" y="836168"/>
                  </a:lnTo>
                  <a:lnTo>
                    <a:pt x="6483909" y="879195"/>
                  </a:lnTo>
                  <a:lnTo>
                    <a:pt x="6475997" y="912939"/>
                  </a:lnTo>
                  <a:lnTo>
                    <a:pt x="6459334" y="934961"/>
                  </a:lnTo>
                  <a:lnTo>
                    <a:pt x="6431051" y="942848"/>
                  </a:lnTo>
                  <a:lnTo>
                    <a:pt x="6406756" y="935316"/>
                  </a:lnTo>
                  <a:lnTo>
                    <a:pt x="6391478" y="913892"/>
                  </a:lnTo>
                  <a:lnTo>
                    <a:pt x="6383541" y="880262"/>
                  </a:lnTo>
                  <a:lnTo>
                    <a:pt x="6381267" y="836168"/>
                  </a:lnTo>
                  <a:lnTo>
                    <a:pt x="6383541" y="792060"/>
                  </a:lnTo>
                  <a:lnTo>
                    <a:pt x="6391478" y="758444"/>
                  </a:lnTo>
                  <a:lnTo>
                    <a:pt x="6406756" y="737006"/>
                  </a:lnTo>
                  <a:lnTo>
                    <a:pt x="6431051" y="729488"/>
                  </a:lnTo>
                  <a:lnTo>
                    <a:pt x="6459118" y="738720"/>
                  </a:lnTo>
                  <a:lnTo>
                    <a:pt x="6475819" y="763016"/>
                  </a:lnTo>
                  <a:lnTo>
                    <a:pt x="6483845" y="797204"/>
                  </a:lnTo>
                  <a:lnTo>
                    <a:pt x="6485915" y="836168"/>
                  </a:lnTo>
                  <a:lnTo>
                    <a:pt x="6485915" y="609600"/>
                  </a:lnTo>
                  <a:lnTo>
                    <a:pt x="6483363" y="609600"/>
                  </a:lnTo>
                  <a:lnTo>
                    <a:pt x="6483363" y="731012"/>
                  </a:lnTo>
                  <a:lnTo>
                    <a:pt x="6482359" y="731012"/>
                  </a:lnTo>
                  <a:lnTo>
                    <a:pt x="6440703" y="695502"/>
                  </a:lnTo>
                  <a:lnTo>
                    <a:pt x="6422415" y="692912"/>
                  </a:lnTo>
                  <a:lnTo>
                    <a:pt x="6376416" y="707288"/>
                  </a:lnTo>
                  <a:lnTo>
                    <a:pt x="6350521" y="743204"/>
                  </a:lnTo>
                  <a:lnTo>
                    <a:pt x="6339103" y="789774"/>
                  </a:lnTo>
                  <a:lnTo>
                    <a:pt x="6336551" y="836168"/>
                  </a:lnTo>
                  <a:lnTo>
                    <a:pt x="6341364" y="894549"/>
                  </a:lnTo>
                  <a:lnTo>
                    <a:pt x="6356807" y="939800"/>
                  </a:lnTo>
                  <a:lnTo>
                    <a:pt x="6384341" y="969035"/>
                  </a:lnTo>
                  <a:lnTo>
                    <a:pt x="6425451" y="979424"/>
                  </a:lnTo>
                  <a:lnTo>
                    <a:pt x="6446304" y="975931"/>
                  </a:lnTo>
                  <a:lnTo>
                    <a:pt x="6463881" y="966724"/>
                  </a:lnTo>
                  <a:lnTo>
                    <a:pt x="6476962" y="953706"/>
                  </a:lnTo>
                  <a:lnTo>
                    <a:pt x="6482372" y="942848"/>
                  </a:lnTo>
                  <a:lnTo>
                    <a:pt x="6484391" y="938784"/>
                  </a:lnTo>
                  <a:lnTo>
                    <a:pt x="6485407" y="938784"/>
                  </a:lnTo>
                  <a:lnTo>
                    <a:pt x="6485407" y="972312"/>
                  </a:lnTo>
                  <a:lnTo>
                    <a:pt x="6526035" y="972312"/>
                  </a:lnTo>
                  <a:lnTo>
                    <a:pt x="6526035" y="938784"/>
                  </a:lnTo>
                  <a:lnTo>
                    <a:pt x="6526035" y="731012"/>
                  </a:lnTo>
                  <a:lnTo>
                    <a:pt x="6526035" y="609600"/>
                  </a:lnTo>
                  <a:close/>
                </a:path>
                <a:path w="13077825" h="3467734">
                  <a:moveTo>
                    <a:pt x="6544323" y="2043176"/>
                  </a:moveTo>
                  <a:lnTo>
                    <a:pt x="6543421" y="2026920"/>
                  </a:lnTo>
                  <a:lnTo>
                    <a:pt x="6541821" y="1997837"/>
                  </a:lnTo>
                  <a:lnTo>
                    <a:pt x="6530099" y="1955546"/>
                  </a:lnTo>
                  <a:lnTo>
                    <a:pt x="6521424" y="1945640"/>
                  </a:lnTo>
                  <a:lnTo>
                    <a:pt x="6502743" y="1924304"/>
                  </a:lnTo>
                  <a:lnTo>
                    <a:pt x="6499619" y="1923542"/>
                  </a:lnTo>
                  <a:lnTo>
                    <a:pt x="6499619" y="2012188"/>
                  </a:lnTo>
                  <a:lnTo>
                    <a:pt x="6499619" y="2026920"/>
                  </a:lnTo>
                  <a:lnTo>
                    <a:pt x="6402591" y="2026920"/>
                  </a:lnTo>
                  <a:lnTo>
                    <a:pt x="6402591" y="2016760"/>
                  </a:lnTo>
                  <a:lnTo>
                    <a:pt x="6404076" y="1998789"/>
                  </a:lnTo>
                  <a:lnTo>
                    <a:pt x="6410719" y="1975104"/>
                  </a:lnTo>
                  <a:lnTo>
                    <a:pt x="6425730" y="1954466"/>
                  </a:lnTo>
                  <a:lnTo>
                    <a:pt x="6452375" y="1945640"/>
                  </a:lnTo>
                  <a:lnTo>
                    <a:pt x="6475819" y="1951748"/>
                  </a:lnTo>
                  <a:lnTo>
                    <a:pt x="6490284" y="1967484"/>
                  </a:lnTo>
                  <a:lnTo>
                    <a:pt x="6497587" y="1988921"/>
                  </a:lnTo>
                  <a:lnTo>
                    <a:pt x="6499619" y="2012188"/>
                  </a:lnTo>
                  <a:lnTo>
                    <a:pt x="6499619" y="1923542"/>
                  </a:lnTo>
                  <a:lnTo>
                    <a:pt x="6453391" y="1912112"/>
                  </a:lnTo>
                  <a:lnTo>
                    <a:pt x="6411112" y="1920887"/>
                  </a:lnTo>
                  <a:lnTo>
                    <a:pt x="6383020" y="1944331"/>
                  </a:lnTo>
                  <a:lnTo>
                    <a:pt x="6366370" y="1978050"/>
                  </a:lnTo>
                  <a:lnTo>
                    <a:pt x="6358407" y="2017712"/>
                  </a:lnTo>
                  <a:lnTo>
                    <a:pt x="6356363" y="2058924"/>
                  </a:lnTo>
                  <a:lnTo>
                    <a:pt x="6361697" y="2120392"/>
                  </a:lnTo>
                  <a:lnTo>
                    <a:pt x="6378461" y="2164016"/>
                  </a:lnTo>
                  <a:lnTo>
                    <a:pt x="6407798" y="2190013"/>
                  </a:lnTo>
                  <a:lnTo>
                    <a:pt x="6450851" y="2198624"/>
                  </a:lnTo>
                  <a:lnTo>
                    <a:pt x="6496634" y="2187613"/>
                  </a:lnTo>
                  <a:lnTo>
                    <a:pt x="6520472" y="2165096"/>
                  </a:lnTo>
                  <a:lnTo>
                    <a:pt x="6524574" y="2161222"/>
                  </a:lnTo>
                  <a:lnTo>
                    <a:pt x="6538493" y="2129396"/>
                  </a:lnTo>
                  <a:lnTo>
                    <a:pt x="6542291" y="2102104"/>
                  </a:lnTo>
                  <a:lnTo>
                    <a:pt x="6499619" y="2102104"/>
                  </a:lnTo>
                  <a:lnTo>
                    <a:pt x="6498107" y="2120735"/>
                  </a:lnTo>
                  <a:lnTo>
                    <a:pt x="6491745" y="2141410"/>
                  </a:lnTo>
                  <a:lnTo>
                    <a:pt x="6477749" y="2158174"/>
                  </a:lnTo>
                  <a:lnTo>
                    <a:pt x="6453391" y="2165096"/>
                  </a:lnTo>
                  <a:lnTo>
                    <a:pt x="6423139" y="2154669"/>
                  </a:lnTo>
                  <a:lnTo>
                    <a:pt x="6407607" y="2128583"/>
                  </a:lnTo>
                  <a:lnTo>
                    <a:pt x="6401879" y="2094585"/>
                  </a:lnTo>
                  <a:lnTo>
                    <a:pt x="6401067" y="2060448"/>
                  </a:lnTo>
                  <a:lnTo>
                    <a:pt x="6544323" y="2060448"/>
                  </a:lnTo>
                  <a:lnTo>
                    <a:pt x="6544323" y="2043176"/>
                  </a:lnTo>
                  <a:close/>
                </a:path>
                <a:path w="13077825" h="3467734">
                  <a:moveTo>
                    <a:pt x="6552451" y="1305560"/>
                  </a:moveTo>
                  <a:lnTo>
                    <a:pt x="6548387" y="1303528"/>
                  </a:lnTo>
                  <a:lnTo>
                    <a:pt x="6542291" y="1302512"/>
                  </a:lnTo>
                  <a:lnTo>
                    <a:pt x="6533655" y="1302512"/>
                  </a:lnTo>
                  <a:lnTo>
                    <a:pt x="6513081" y="1306322"/>
                  </a:lnTo>
                  <a:lnTo>
                    <a:pt x="6497142" y="1316672"/>
                  </a:lnTo>
                  <a:lnTo>
                    <a:pt x="6484721" y="1331874"/>
                  </a:lnTo>
                  <a:lnTo>
                    <a:pt x="6474727" y="1350264"/>
                  </a:lnTo>
                  <a:lnTo>
                    <a:pt x="6473711" y="1350264"/>
                  </a:lnTo>
                  <a:lnTo>
                    <a:pt x="6473711" y="1309624"/>
                  </a:lnTo>
                  <a:lnTo>
                    <a:pt x="6431039" y="1309624"/>
                  </a:lnTo>
                  <a:lnTo>
                    <a:pt x="6431039" y="1581912"/>
                  </a:lnTo>
                  <a:lnTo>
                    <a:pt x="6473711" y="1581912"/>
                  </a:lnTo>
                  <a:lnTo>
                    <a:pt x="6473711" y="1409700"/>
                  </a:lnTo>
                  <a:lnTo>
                    <a:pt x="6479438" y="1380756"/>
                  </a:lnTo>
                  <a:lnTo>
                    <a:pt x="6493650" y="1360678"/>
                  </a:lnTo>
                  <a:lnTo>
                    <a:pt x="6509855" y="1350264"/>
                  </a:lnTo>
                  <a:lnTo>
                    <a:pt x="6511849" y="1348968"/>
                  </a:lnTo>
                  <a:lnTo>
                    <a:pt x="6529591" y="1345184"/>
                  </a:lnTo>
                  <a:lnTo>
                    <a:pt x="6543307" y="1345184"/>
                  </a:lnTo>
                  <a:lnTo>
                    <a:pt x="6548387" y="1346708"/>
                  </a:lnTo>
                  <a:lnTo>
                    <a:pt x="6552451" y="1347216"/>
                  </a:lnTo>
                  <a:lnTo>
                    <a:pt x="6552451" y="1345184"/>
                  </a:lnTo>
                  <a:lnTo>
                    <a:pt x="6552451" y="1305560"/>
                  </a:lnTo>
                  <a:close/>
                </a:path>
                <a:path w="13077825" h="3467734">
                  <a:moveTo>
                    <a:pt x="6577597" y="2438400"/>
                  </a:moveTo>
                  <a:lnTo>
                    <a:pt x="6537452" y="2438400"/>
                  </a:lnTo>
                  <a:lnTo>
                    <a:pt x="6537452" y="2664968"/>
                  </a:lnTo>
                  <a:lnTo>
                    <a:pt x="6535458" y="2707995"/>
                  </a:lnTo>
                  <a:lnTo>
                    <a:pt x="6527546" y="2741739"/>
                  </a:lnTo>
                  <a:lnTo>
                    <a:pt x="6510883" y="2763761"/>
                  </a:lnTo>
                  <a:lnTo>
                    <a:pt x="6482588" y="2771648"/>
                  </a:lnTo>
                  <a:lnTo>
                    <a:pt x="6458318" y="2764117"/>
                  </a:lnTo>
                  <a:lnTo>
                    <a:pt x="6443027" y="2742692"/>
                  </a:lnTo>
                  <a:lnTo>
                    <a:pt x="6435090" y="2709062"/>
                  </a:lnTo>
                  <a:lnTo>
                    <a:pt x="6432804" y="2664968"/>
                  </a:lnTo>
                  <a:lnTo>
                    <a:pt x="6435090" y="2620861"/>
                  </a:lnTo>
                  <a:lnTo>
                    <a:pt x="6443027" y="2587244"/>
                  </a:lnTo>
                  <a:lnTo>
                    <a:pt x="6458318" y="2565806"/>
                  </a:lnTo>
                  <a:lnTo>
                    <a:pt x="6482588" y="2558288"/>
                  </a:lnTo>
                  <a:lnTo>
                    <a:pt x="6510668" y="2567521"/>
                  </a:lnTo>
                  <a:lnTo>
                    <a:pt x="6527355" y="2591816"/>
                  </a:lnTo>
                  <a:lnTo>
                    <a:pt x="6535382" y="2626004"/>
                  </a:lnTo>
                  <a:lnTo>
                    <a:pt x="6537452" y="2664968"/>
                  </a:lnTo>
                  <a:lnTo>
                    <a:pt x="6537452" y="2438400"/>
                  </a:lnTo>
                  <a:lnTo>
                    <a:pt x="6534912" y="2438400"/>
                  </a:lnTo>
                  <a:lnTo>
                    <a:pt x="6534912" y="2559812"/>
                  </a:lnTo>
                  <a:lnTo>
                    <a:pt x="6533896" y="2559812"/>
                  </a:lnTo>
                  <a:lnTo>
                    <a:pt x="6532943" y="2558288"/>
                  </a:lnTo>
                  <a:lnTo>
                    <a:pt x="6523888" y="2543784"/>
                  </a:lnTo>
                  <a:lnTo>
                    <a:pt x="6509448" y="2531808"/>
                  </a:lnTo>
                  <a:lnTo>
                    <a:pt x="6492253" y="2524302"/>
                  </a:lnTo>
                  <a:lnTo>
                    <a:pt x="6473952" y="2521712"/>
                  </a:lnTo>
                  <a:lnTo>
                    <a:pt x="6427965" y="2536088"/>
                  </a:lnTo>
                  <a:lnTo>
                    <a:pt x="6402070" y="2572004"/>
                  </a:lnTo>
                  <a:lnTo>
                    <a:pt x="6390665" y="2618575"/>
                  </a:lnTo>
                  <a:lnTo>
                    <a:pt x="6388100" y="2664968"/>
                  </a:lnTo>
                  <a:lnTo>
                    <a:pt x="6392926" y="2723350"/>
                  </a:lnTo>
                  <a:lnTo>
                    <a:pt x="6408356" y="2768600"/>
                  </a:lnTo>
                  <a:lnTo>
                    <a:pt x="6435903" y="2797835"/>
                  </a:lnTo>
                  <a:lnTo>
                    <a:pt x="6477000" y="2808224"/>
                  </a:lnTo>
                  <a:lnTo>
                    <a:pt x="6497853" y="2804731"/>
                  </a:lnTo>
                  <a:lnTo>
                    <a:pt x="6515417" y="2795524"/>
                  </a:lnTo>
                  <a:lnTo>
                    <a:pt x="6528511" y="2782506"/>
                  </a:lnTo>
                  <a:lnTo>
                    <a:pt x="6533909" y="2771648"/>
                  </a:lnTo>
                  <a:lnTo>
                    <a:pt x="6535928" y="2767584"/>
                  </a:lnTo>
                  <a:lnTo>
                    <a:pt x="6536944" y="2767584"/>
                  </a:lnTo>
                  <a:lnTo>
                    <a:pt x="6536944" y="2801112"/>
                  </a:lnTo>
                  <a:lnTo>
                    <a:pt x="6577597" y="2801112"/>
                  </a:lnTo>
                  <a:lnTo>
                    <a:pt x="6577597" y="2767584"/>
                  </a:lnTo>
                  <a:lnTo>
                    <a:pt x="6577597" y="2559812"/>
                  </a:lnTo>
                  <a:lnTo>
                    <a:pt x="6577597" y="2438400"/>
                  </a:lnTo>
                  <a:close/>
                </a:path>
                <a:path w="13077825" h="3467734">
                  <a:moveTo>
                    <a:pt x="6587261" y="0"/>
                  </a:moveTo>
                  <a:lnTo>
                    <a:pt x="6360185" y="0"/>
                  </a:lnTo>
                  <a:lnTo>
                    <a:pt x="6360185" y="39624"/>
                  </a:lnTo>
                  <a:lnTo>
                    <a:pt x="6451117" y="39624"/>
                  </a:lnTo>
                  <a:lnTo>
                    <a:pt x="6451117" y="362712"/>
                  </a:lnTo>
                  <a:lnTo>
                    <a:pt x="6495821" y="362712"/>
                  </a:lnTo>
                  <a:lnTo>
                    <a:pt x="6495821" y="39624"/>
                  </a:lnTo>
                  <a:lnTo>
                    <a:pt x="6587261" y="39624"/>
                  </a:lnTo>
                  <a:lnTo>
                    <a:pt x="6587261" y="0"/>
                  </a:lnTo>
                  <a:close/>
                </a:path>
                <a:path w="13077825" h="3467734">
                  <a:moveTo>
                    <a:pt x="6588531" y="3039364"/>
                  </a:moveTo>
                  <a:lnTo>
                    <a:pt x="6548907" y="3039364"/>
                  </a:lnTo>
                  <a:lnTo>
                    <a:pt x="6548907" y="3090672"/>
                  </a:lnTo>
                  <a:lnTo>
                    <a:pt x="6588531" y="3090672"/>
                  </a:lnTo>
                  <a:lnTo>
                    <a:pt x="6588531" y="3039364"/>
                  </a:lnTo>
                  <a:close/>
                </a:path>
                <a:path w="13077825" h="3467734">
                  <a:moveTo>
                    <a:pt x="6670827" y="3039364"/>
                  </a:moveTo>
                  <a:lnTo>
                    <a:pt x="6631203" y="3039364"/>
                  </a:lnTo>
                  <a:lnTo>
                    <a:pt x="6631203" y="3090672"/>
                  </a:lnTo>
                  <a:lnTo>
                    <a:pt x="6670827" y="3090672"/>
                  </a:lnTo>
                  <a:lnTo>
                    <a:pt x="6670827" y="3039364"/>
                  </a:lnTo>
                  <a:close/>
                </a:path>
                <a:path w="13077825" h="3467734">
                  <a:moveTo>
                    <a:pt x="6678676" y="2438400"/>
                  </a:moveTo>
                  <a:lnTo>
                    <a:pt x="6636004" y="2438400"/>
                  </a:lnTo>
                  <a:lnTo>
                    <a:pt x="6636004" y="2801112"/>
                  </a:lnTo>
                  <a:lnTo>
                    <a:pt x="6678676" y="2801112"/>
                  </a:lnTo>
                  <a:lnTo>
                    <a:pt x="6678676" y="2438400"/>
                  </a:lnTo>
                  <a:close/>
                </a:path>
                <a:path w="13077825" h="3467734">
                  <a:moveTo>
                    <a:pt x="6703085" y="86360"/>
                  </a:moveTo>
                  <a:lnTo>
                    <a:pt x="6699021" y="84328"/>
                  </a:lnTo>
                  <a:lnTo>
                    <a:pt x="6692925" y="83312"/>
                  </a:lnTo>
                  <a:lnTo>
                    <a:pt x="6684289" y="83312"/>
                  </a:lnTo>
                  <a:lnTo>
                    <a:pt x="6663715" y="87122"/>
                  </a:lnTo>
                  <a:lnTo>
                    <a:pt x="6647777" y="97472"/>
                  </a:lnTo>
                  <a:lnTo>
                    <a:pt x="6635343" y="112674"/>
                  </a:lnTo>
                  <a:lnTo>
                    <a:pt x="6625361" y="131064"/>
                  </a:lnTo>
                  <a:lnTo>
                    <a:pt x="6624345" y="131064"/>
                  </a:lnTo>
                  <a:lnTo>
                    <a:pt x="6624345" y="90424"/>
                  </a:lnTo>
                  <a:lnTo>
                    <a:pt x="6581673" y="90424"/>
                  </a:lnTo>
                  <a:lnTo>
                    <a:pt x="6581673" y="362712"/>
                  </a:lnTo>
                  <a:lnTo>
                    <a:pt x="6624345" y="362712"/>
                  </a:lnTo>
                  <a:lnTo>
                    <a:pt x="6624345" y="190500"/>
                  </a:lnTo>
                  <a:lnTo>
                    <a:pt x="6630073" y="161556"/>
                  </a:lnTo>
                  <a:lnTo>
                    <a:pt x="6644284" y="141478"/>
                  </a:lnTo>
                  <a:lnTo>
                    <a:pt x="6660489" y="131064"/>
                  </a:lnTo>
                  <a:lnTo>
                    <a:pt x="6662483" y="129768"/>
                  </a:lnTo>
                  <a:lnTo>
                    <a:pt x="6680225" y="125984"/>
                  </a:lnTo>
                  <a:lnTo>
                    <a:pt x="6693941" y="125984"/>
                  </a:lnTo>
                  <a:lnTo>
                    <a:pt x="6699021" y="127508"/>
                  </a:lnTo>
                  <a:lnTo>
                    <a:pt x="6703085" y="128016"/>
                  </a:lnTo>
                  <a:lnTo>
                    <a:pt x="6703085" y="125984"/>
                  </a:lnTo>
                  <a:lnTo>
                    <a:pt x="6703085" y="86360"/>
                  </a:lnTo>
                  <a:close/>
                </a:path>
                <a:path w="13077825" h="3467734">
                  <a:moveTo>
                    <a:pt x="6716547" y="3380740"/>
                  </a:moveTo>
                  <a:lnTo>
                    <a:pt x="6714515" y="3382264"/>
                  </a:lnTo>
                  <a:lnTo>
                    <a:pt x="6711975" y="3383280"/>
                  </a:lnTo>
                  <a:lnTo>
                    <a:pt x="6706387" y="3383280"/>
                  </a:lnTo>
                  <a:lnTo>
                    <a:pt x="6693179" y="3262376"/>
                  </a:lnTo>
                  <a:lnTo>
                    <a:pt x="6693179" y="3209544"/>
                  </a:lnTo>
                  <a:lnTo>
                    <a:pt x="6691884" y="3185312"/>
                  </a:lnTo>
                  <a:lnTo>
                    <a:pt x="6684619" y="3164840"/>
                  </a:lnTo>
                  <a:lnTo>
                    <a:pt x="6682829" y="3159760"/>
                  </a:lnTo>
                  <a:lnTo>
                    <a:pt x="6658242" y="3139529"/>
                  </a:lnTo>
                  <a:lnTo>
                    <a:pt x="6610375" y="3131312"/>
                  </a:lnTo>
                  <a:lnTo>
                    <a:pt x="6568656" y="3136633"/>
                  </a:lnTo>
                  <a:lnTo>
                    <a:pt x="6540271" y="3152965"/>
                  </a:lnTo>
                  <a:lnTo>
                    <a:pt x="6524079" y="3180816"/>
                  </a:lnTo>
                  <a:lnTo>
                    <a:pt x="6518935" y="3220720"/>
                  </a:lnTo>
                  <a:lnTo>
                    <a:pt x="6561607" y="3220720"/>
                  </a:lnTo>
                  <a:lnTo>
                    <a:pt x="6561607" y="3218180"/>
                  </a:lnTo>
                  <a:lnTo>
                    <a:pt x="6562331" y="3205556"/>
                  </a:lnTo>
                  <a:lnTo>
                    <a:pt x="6567449" y="3187700"/>
                  </a:lnTo>
                  <a:lnTo>
                    <a:pt x="6581318" y="3171736"/>
                  </a:lnTo>
                  <a:lnTo>
                    <a:pt x="6608343" y="3164840"/>
                  </a:lnTo>
                  <a:lnTo>
                    <a:pt x="6627165" y="3167469"/>
                  </a:lnTo>
                  <a:lnTo>
                    <a:pt x="6640855" y="3175190"/>
                  </a:lnTo>
                  <a:lnTo>
                    <a:pt x="6649199" y="3187763"/>
                  </a:lnTo>
                  <a:lnTo>
                    <a:pt x="6652031" y="3204972"/>
                  </a:lnTo>
                  <a:lnTo>
                    <a:pt x="6651612" y="3219475"/>
                  </a:lnTo>
                  <a:lnTo>
                    <a:pt x="6650507" y="3223145"/>
                  </a:lnTo>
                  <a:lnTo>
                    <a:pt x="6650507" y="3262376"/>
                  </a:lnTo>
                  <a:lnTo>
                    <a:pt x="6650507" y="3332480"/>
                  </a:lnTo>
                  <a:lnTo>
                    <a:pt x="6645935" y="3352571"/>
                  </a:lnTo>
                  <a:lnTo>
                    <a:pt x="6633743" y="3369056"/>
                  </a:lnTo>
                  <a:lnTo>
                    <a:pt x="6616217" y="3380194"/>
                  </a:lnTo>
                  <a:lnTo>
                    <a:pt x="6595643" y="3384296"/>
                  </a:lnTo>
                  <a:lnTo>
                    <a:pt x="6577393" y="3380917"/>
                  </a:lnTo>
                  <a:lnTo>
                    <a:pt x="6565481" y="3371405"/>
                  </a:lnTo>
                  <a:lnTo>
                    <a:pt x="6558991" y="3356648"/>
                  </a:lnTo>
                  <a:lnTo>
                    <a:pt x="6557035" y="3337560"/>
                  </a:lnTo>
                  <a:lnTo>
                    <a:pt x="6558356" y="3321951"/>
                  </a:lnTo>
                  <a:lnTo>
                    <a:pt x="6594996" y="3286379"/>
                  </a:lnTo>
                  <a:lnTo>
                    <a:pt x="6615138" y="3279902"/>
                  </a:lnTo>
                  <a:lnTo>
                    <a:pt x="6634797" y="3272663"/>
                  </a:lnTo>
                  <a:lnTo>
                    <a:pt x="6650507" y="3262376"/>
                  </a:lnTo>
                  <a:lnTo>
                    <a:pt x="6650507" y="3223145"/>
                  </a:lnTo>
                  <a:lnTo>
                    <a:pt x="6648348" y="3230308"/>
                  </a:lnTo>
                  <a:lnTo>
                    <a:pt x="6639166" y="3238754"/>
                  </a:lnTo>
                  <a:lnTo>
                    <a:pt x="6621043" y="3246120"/>
                  </a:lnTo>
                  <a:lnTo>
                    <a:pt x="6563639" y="3263392"/>
                  </a:lnTo>
                  <a:lnTo>
                    <a:pt x="6540830" y="3274212"/>
                  </a:lnTo>
                  <a:lnTo>
                    <a:pt x="6524841" y="3290506"/>
                  </a:lnTo>
                  <a:lnTo>
                    <a:pt x="6515417" y="3312033"/>
                  </a:lnTo>
                  <a:lnTo>
                    <a:pt x="6512331" y="3338576"/>
                  </a:lnTo>
                  <a:lnTo>
                    <a:pt x="6516776" y="3371532"/>
                  </a:lnTo>
                  <a:lnTo>
                    <a:pt x="6530365" y="3396488"/>
                  </a:lnTo>
                  <a:lnTo>
                    <a:pt x="6553479" y="3412299"/>
                  </a:lnTo>
                  <a:lnTo>
                    <a:pt x="6586499" y="3417824"/>
                  </a:lnTo>
                  <a:lnTo>
                    <a:pt x="6605740" y="3415131"/>
                  </a:lnTo>
                  <a:lnTo>
                    <a:pt x="6623837" y="3407410"/>
                  </a:lnTo>
                  <a:lnTo>
                    <a:pt x="6639649" y="3395103"/>
                  </a:lnTo>
                  <a:lnTo>
                    <a:pt x="6647802" y="3384296"/>
                  </a:lnTo>
                  <a:lnTo>
                    <a:pt x="6652031" y="3378708"/>
                  </a:lnTo>
                  <a:lnTo>
                    <a:pt x="6653047" y="3378708"/>
                  </a:lnTo>
                  <a:lnTo>
                    <a:pt x="6657505" y="3398964"/>
                  </a:lnTo>
                  <a:lnTo>
                    <a:pt x="6667017" y="3409378"/>
                  </a:lnTo>
                  <a:lnTo>
                    <a:pt x="6679184" y="3413214"/>
                  </a:lnTo>
                  <a:lnTo>
                    <a:pt x="6691655" y="3413760"/>
                  </a:lnTo>
                  <a:lnTo>
                    <a:pt x="6702323" y="3413760"/>
                  </a:lnTo>
                  <a:lnTo>
                    <a:pt x="6712991" y="3411728"/>
                  </a:lnTo>
                  <a:lnTo>
                    <a:pt x="6716547" y="3411220"/>
                  </a:lnTo>
                  <a:lnTo>
                    <a:pt x="6716547" y="3383280"/>
                  </a:lnTo>
                  <a:lnTo>
                    <a:pt x="6716547" y="3380740"/>
                  </a:lnTo>
                  <a:close/>
                </a:path>
                <a:path w="13077825" h="3467734">
                  <a:moveTo>
                    <a:pt x="6760223" y="1433576"/>
                  </a:moveTo>
                  <a:lnTo>
                    <a:pt x="6759321" y="1417320"/>
                  </a:lnTo>
                  <a:lnTo>
                    <a:pt x="6757721" y="1388237"/>
                  </a:lnTo>
                  <a:lnTo>
                    <a:pt x="6745999" y="1345946"/>
                  </a:lnTo>
                  <a:lnTo>
                    <a:pt x="6737324" y="1336040"/>
                  </a:lnTo>
                  <a:lnTo>
                    <a:pt x="6718643" y="1314704"/>
                  </a:lnTo>
                  <a:lnTo>
                    <a:pt x="6715519" y="1313942"/>
                  </a:lnTo>
                  <a:lnTo>
                    <a:pt x="6715519" y="1402588"/>
                  </a:lnTo>
                  <a:lnTo>
                    <a:pt x="6715519" y="1417320"/>
                  </a:lnTo>
                  <a:lnTo>
                    <a:pt x="6618491" y="1417320"/>
                  </a:lnTo>
                  <a:lnTo>
                    <a:pt x="6618491" y="1407160"/>
                  </a:lnTo>
                  <a:lnTo>
                    <a:pt x="6619976" y="1389189"/>
                  </a:lnTo>
                  <a:lnTo>
                    <a:pt x="6626619" y="1365504"/>
                  </a:lnTo>
                  <a:lnTo>
                    <a:pt x="6641630" y="1344866"/>
                  </a:lnTo>
                  <a:lnTo>
                    <a:pt x="6668275" y="1336040"/>
                  </a:lnTo>
                  <a:lnTo>
                    <a:pt x="6691731" y="1342148"/>
                  </a:lnTo>
                  <a:lnTo>
                    <a:pt x="6706184" y="1357884"/>
                  </a:lnTo>
                  <a:lnTo>
                    <a:pt x="6713487" y="1379321"/>
                  </a:lnTo>
                  <a:lnTo>
                    <a:pt x="6715519" y="1402588"/>
                  </a:lnTo>
                  <a:lnTo>
                    <a:pt x="6715519" y="1313942"/>
                  </a:lnTo>
                  <a:lnTo>
                    <a:pt x="6669291" y="1302512"/>
                  </a:lnTo>
                  <a:lnTo>
                    <a:pt x="6627012" y="1311287"/>
                  </a:lnTo>
                  <a:lnTo>
                    <a:pt x="6598920" y="1334731"/>
                  </a:lnTo>
                  <a:lnTo>
                    <a:pt x="6582270" y="1368450"/>
                  </a:lnTo>
                  <a:lnTo>
                    <a:pt x="6574307" y="1408112"/>
                  </a:lnTo>
                  <a:lnTo>
                    <a:pt x="6572263" y="1449324"/>
                  </a:lnTo>
                  <a:lnTo>
                    <a:pt x="6577597" y="1510792"/>
                  </a:lnTo>
                  <a:lnTo>
                    <a:pt x="6594361" y="1554416"/>
                  </a:lnTo>
                  <a:lnTo>
                    <a:pt x="6623698" y="1580413"/>
                  </a:lnTo>
                  <a:lnTo>
                    <a:pt x="6666751" y="1589024"/>
                  </a:lnTo>
                  <a:lnTo>
                    <a:pt x="6712534" y="1578013"/>
                  </a:lnTo>
                  <a:lnTo>
                    <a:pt x="6736372" y="1555496"/>
                  </a:lnTo>
                  <a:lnTo>
                    <a:pt x="6740474" y="1551622"/>
                  </a:lnTo>
                  <a:lnTo>
                    <a:pt x="6754406" y="1519796"/>
                  </a:lnTo>
                  <a:lnTo>
                    <a:pt x="6758191" y="1492504"/>
                  </a:lnTo>
                  <a:lnTo>
                    <a:pt x="6715519" y="1492504"/>
                  </a:lnTo>
                  <a:lnTo>
                    <a:pt x="6714007" y="1511134"/>
                  </a:lnTo>
                  <a:lnTo>
                    <a:pt x="6707645" y="1531810"/>
                  </a:lnTo>
                  <a:lnTo>
                    <a:pt x="6693649" y="1548574"/>
                  </a:lnTo>
                  <a:lnTo>
                    <a:pt x="6669291" y="1555496"/>
                  </a:lnTo>
                  <a:lnTo>
                    <a:pt x="6639039" y="1545069"/>
                  </a:lnTo>
                  <a:lnTo>
                    <a:pt x="6623507" y="1518983"/>
                  </a:lnTo>
                  <a:lnTo>
                    <a:pt x="6617779" y="1484985"/>
                  </a:lnTo>
                  <a:lnTo>
                    <a:pt x="6616967" y="1450848"/>
                  </a:lnTo>
                  <a:lnTo>
                    <a:pt x="6760223" y="1450848"/>
                  </a:lnTo>
                  <a:lnTo>
                    <a:pt x="6760223" y="1433576"/>
                  </a:lnTo>
                  <a:close/>
                </a:path>
                <a:path w="13077825" h="3467734">
                  <a:moveTo>
                    <a:pt x="6761239" y="700024"/>
                  </a:moveTo>
                  <a:lnTo>
                    <a:pt x="6718567" y="700024"/>
                  </a:lnTo>
                  <a:lnTo>
                    <a:pt x="6718567" y="887984"/>
                  </a:lnTo>
                  <a:lnTo>
                    <a:pt x="6713360" y="913053"/>
                  </a:lnTo>
                  <a:lnTo>
                    <a:pt x="6700215" y="930084"/>
                  </a:lnTo>
                  <a:lnTo>
                    <a:pt x="6682778" y="939774"/>
                  </a:lnTo>
                  <a:lnTo>
                    <a:pt x="6664719" y="942848"/>
                  </a:lnTo>
                  <a:lnTo>
                    <a:pt x="6642151" y="937196"/>
                  </a:lnTo>
                  <a:lnTo>
                    <a:pt x="6630175" y="923226"/>
                  </a:lnTo>
                  <a:lnTo>
                    <a:pt x="6625425" y="905344"/>
                  </a:lnTo>
                  <a:lnTo>
                    <a:pt x="6624587" y="887984"/>
                  </a:lnTo>
                  <a:lnTo>
                    <a:pt x="6624587" y="700024"/>
                  </a:lnTo>
                  <a:lnTo>
                    <a:pt x="6581915" y="700024"/>
                  </a:lnTo>
                  <a:lnTo>
                    <a:pt x="6581915" y="893064"/>
                  </a:lnTo>
                  <a:lnTo>
                    <a:pt x="6583032" y="920267"/>
                  </a:lnTo>
                  <a:lnTo>
                    <a:pt x="6590868" y="948436"/>
                  </a:lnTo>
                  <a:lnTo>
                    <a:pt x="6612128" y="970495"/>
                  </a:lnTo>
                  <a:lnTo>
                    <a:pt x="6653543" y="979424"/>
                  </a:lnTo>
                  <a:lnTo>
                    <a:pt x="6673355" y="976807"/>
                  </a:lnTo>
                  <a:lnTo>
                    <a:pt x="6692087" y="969200"/>
                  </a:lnTo>
                  <a:lnTo>
                    <a:pt x="6708051" y="956919"/>
                  </a:lnTo>
                  <a:lnTo>
                    <a:pt x="6717817" y="942848"/>
                  </a:lnTo>
                  <a:lnTo>
                    <a:pt x="6719583" y="940308"/>
                  </a:lnTo>
                  <a:lnTo>
                    <a:pt x="6720599" y="940308"/>
                  </a:lnTo>
                  <a:lnTo>
                    <a:pt x="6720599" y="972312"/>
                  </a:lnTo>
                  <a:lnTo>
                    <a:pt x="6761239" y="972312"/>
                  </a:lnTo>
                  <a:lnTo>
                    <a:pt x="6761239" y="940308"/>
                  </a:lnTo>
                  <a:lnTo>
                    <a:pt x="6761239" y="700024"/>
                  </a:lnTo>
                  <a:close/>
                </a:path>
                <a:path w="13077825" h="3467734">
                  <a:moveTo>
                    <a:pt x="6887223" y="1919224"/>
                  </a:moveTo>
                  <a:lnTo>
                    <a:pt x="6842519" y="1919224"/>
                  </a:lnTo>
                  <a:lnTo>
                    <a:pt x="6800355" y="2141728"/>
                  </a:lnTo>
                  <a:lnTo>
                    <a:pt x="6799339" y="2141728"/>
                  </a:lnTo>
                  <a:lnTo>
                    <a:pt x="6764236" y="1969008"/>
                  </a:lnTo>
                  <a:lnTo>
                    <a:pt x="6754127" y="1919224"/>
                  </a:lnTo>
                  <a:lnTo>
                    <a:pt x="6703835" y="1919224"/>
                  </a:lnTo>
                  <a:lnTo>
                    <a:pt x="6657607" y="2141728"/>
                  </a:lnTo>
                  <a:lnTo>
                    <a:pt x="6656591" y="2141728"/>
                  </a:lnTo>
                  <a:lnTo>
                    <a:pt x="6612903" y="1919224"/>
                  </a:lnTo>
                  <a:lnTo>
                    <a:pt x="6568199" y="1919224"/>
                  </a:lnTo>
                  <a:lnTo>
                    <a:pt x="6631699" y="2191512"/>
                  </a:lnTo>
                  <a:lnTo>
                    <a:pt x="6681483" y="2191512"/>
                  </a:lnTo>
                  <a:lnTo>
                    <a:pt x="6691706" y="2141728"/>
                  </a:lnTo>
                  <a:lnTo>
                    <a:pt x="6727203" y="1969008"/>
                  </a:lnTo>
                  <a:lnTo>
                    <a:pt x="6728219" y="1969008"/>
                  </a:lnTo>
                  <a:lnTo>
                    <a:pt x="6775971" y="2191512"/>
                  </a:lnTo>
                  <a:lnTo>
                    <a:pt x="6822707" y="2191512"/>
                  </a:lnTo>
                  <a:lnTo>
                    <a:pt x="6834492" y="2141728"/>
                  </a:lnTo>
                  <a:lnTo>
                    <a:pt x="6887223" y="1919224"/>
                  </a:lnTo>
                  <a:close/>
                </a:path>
                <a:path w="13077825" h="3467734">
                  <a:moveTo>
                    <a:pt x="6915912" y="2652776"/>
                  </a:moveTo>
                  <a:lnTo>
                    <a:pt x="6913423" y="2607437"/>
                  </a:lnTo>
                  <a:lnTo>
                    <a:pt x="6901688" y="2565146"/>
                  </a:lnTo>
                  <a:lnTo>
                    <a:pt x="6874345" y="2533904"/>
                  </a:lnTo>
                  <a:lnTo>
                    <a:pt x="6871208" y="2533129"/>
                  </a:lnTo>
                  <a:lnTo>
                    <a:pt x="6871208" y="2621788"/>
                  </a:lnTo>
                  <a:lnTo>
                    <a:pt x="6871208" y="2636520"/>
                  </a:lnTo>
                  <a:lnTo>
                    <a:pt x="6774180" y="2636520"/>
                  </a:lnTo>
                  <a:lnTo>
                    <a:pt x="6774180" y="2626360"/>
                  </a:lnTo>
                  <a:lnTo>
                    <a:pt x="6775678" y="2608389"/>
                  </a:lnTo>
                  <a:lnTo>
                    <a:pt x="6782308" y="2584704"/>
                  </a:lnTo>
                  <a:lnTo>
                    <a:pt x="6797332" y="2564066"/>
                  </a:lnTo>
                  <a:lnTo>
                    <a:pt x="6823964" y="2555240"/>
                  </a:lnTo>
                  <a:lnTo>
                    <a:pt x="6847421" y="2561348"/>
                  </a:lnTo>
                  <a:lnTo>
                    <a:pt x="6861873" y="2577084"/>
                  </a:lnTo>
                  <a:lnTo>
                    <a:pt x="6869189" y="2598521"/>
                  </a:lnTo>
                  <a:lnTo>
                    <a:pt x="6871208" y="2621788"/>
                  </a:lnTo>
                  <a:lnTo>
                    <a:pt x="6871208" y="2533129"/>
                  </a:lnTo>
                  <a:lnTo>
                    <a:pt x="6824980" y="2521712"/>
                  </a:lnTo>
                  <a:lnTo>
                    <a:pt x="6782702" y="2530487"/>
                  </a:lnTo>
                  <a:lnTo>
                    <a:pt x="6754622" y="2553932"/>
                  </a:lnTo>
                  <a:lnTo>
                    <a:pt x="6737972" y="2587650"/>
                  </a:lnTo>
                  <a:lnTo>
                    <a:pt x="6729997" y="2627312"/>
                  </a:lnTo>
                  <a:lnTo>
                    <a:pt x="6727952" y="2668524"/>
                  </a:lnTo>
                  <a:lnTo>
                    <a:pt x="6733286" y="2729992"/>
                  </a:lnTo>
                  <a:lnTo>
                    <a:pt x="6750050" y="2773616"/>
                  </a:lnTo>
                  <a:lnTo>
                    <a:pt x="6779387" y="2799613"/>
                  </a:lnTo>
                  <a:lnTo>
                    <a:pt x="6822440" y="2808224"/>
                  </a:lnTo>
                  <a:lnTo>
                    <a:pt x="6868236" y="2797213"/>
                  </a:lnTo>
                  <a:lnTo>
                    <a:pt x="6892074" y="2774696"/>
                  </a:lnTo>
                  <a:lnTo>
                    <a:pt x="6896163" y="2770822"/>
                  </a:lnTo>
                  <a:lnTo>
                    <a:pt x="6910095" y="2738996"/>
                  </a:lnTo>
                  <a:lnTo>
                    <a:pt x="6913880" y="2711704"/>
                  </a:lnTo>
                  <a:lnTo>
                    <a:pt x="6871208" y="2711704"/>
                  </a:lnTo>
                  <a:lnTo>
                    <a:pt x="6869709" y="2730335"/>
                  </a:lnTo>
                  <a:lnTo>
                    <a:pt x="6863334" y="2751010"/>
                  </a:lnTo>
                  <a:lnTo>
                    <a:pt x="6849351" y="2767774"/>
                  </a:lnTo>
                  <a:lnTo>
                    <a:pt x="6824980" y="2774696"/>
                  </a:lnTo>
                  <a:lnTo>
                    <a:pt x="6794741" y="2764269"/>
                  </a:lnTo>
                  <a:lnTo>
                    <a:pt x="6779196" y="2738183"/>
                  </a:lnTo>
                  <a:lnTo>
                    <a:pt x="6773481" y="2704185"/>
                  </a:lnTo>
                  <a:lnTo>
                    <a:pt x="6772656" y="2670048"/>
                  </a:lnTo>
                  <a:lnTo>
                    <a:pt x="6915912" y="2670048"/>
                  </a:lnTo>
                  <a:lnTo>
                    <a:pt x="6915912" y="2652776"/>
                  </a:lnTo>
                  <a:close/>
                </a:path>
                <a:path w="13077825" h="3467734">
                  <a:moveTo>
                    <a:pt x="6923049" y="332740"/>
                  </a:moveTo>
                  <a:lnTo>
                    <a:pt x="6921017" y="334264"/>
                  </a:lnTo>
                  <a:lnTo>
                    <a:pt x="6918477" y="335280"/>
                  </a:lnTo>
                  <a:lnTo>
                    <a:pt x="6912889" y="335280"/>
                  </a:lnTo>
                  <a:lnTo>
                    <a:pt x="6899681" y="214376"/>
                  </a:lnTo>
                  <a:lnTo>
                    <a:pt x="6899681" y="161544"/>
                  </a:lnTo>
                  <a:lnTo>
                    <a:pt x="6898386" y="137312"/>
                  </a:lnTo>
                  <a:lnTo>
                    <a:pt x="6891121" y="116840"/>
                  </a:lnTo>
                  <a:lnTo>
                    <a:pt x="6889331" y="111760"/>
                  </a:lnTo>
                  <a:lnTo>
                    <a:pt x="6864744" y="91528"/>
                  </a:lnTo>
                  <a:lnTo>
                    <a:pt x="6816877" y="83312"/>
                  </a:lnTo>
                  <a:lnTo>
                    <a:pt x="6775158" y="88633"/>
                  </a:lnTo>
                  <a:lnTo>
                    <a:pt x="6746773" y="104965"/>
                  </a:lnTo>
                  <a:lnTo>
                    <a:pt x="6730581" y="132816"/>
                  </a:lnTo>
                  <a:lnTo>
                    <a:pt x="6725437" y="172720"/>
                  </a:lnTo>
                  <a:lnTo>
                    <a:pt x="6768109" y="172720"/>
                  </a:lnTo>
                  <a:lnTo>
                    <a:pt x="6768109" y="170180"/>
                  </a:lnTo>
                  <a:lnTo>
                    <a:pt x="6768833" y="157556"/>
                  </a:lnTo>
                  <a:lnTo>
                    <a:pt x="6773951" y="139700"/>
                  </a:lnTo>
                  <a:lnTo>
                    <a:pt x="6787820" y="123736"/>
                  </a:lnTo>
                  <a:lnTo>
                    <a:pt x="6814845" y="116840"/>
                  </a:lnTo>
                  <a:lnTo>
                    <a:pt x="6833667" y="119468"/>
                  </a:lnTo>
                  <a:lnTo>
                    <a:pt x="6847357" y="127190"/>
                  </a:lnTo>
                  <a:lnTo>
                    <a:pt x="6855701" y="139763"/>
                  </a:lnTo>
                  <a:lnTo>
                    <a:pt x="6858533" y="156972"/>
                  </a:lnTo>
                  <a:lnTo>
                    <a:pt x="6858114" y="171475"/>
                  </a:lnTo>
                  <a:lnTo>
                    <a:pt x="6857009" y="175145"/>
                  </a:lnTo>
                  <a:lnTo>
                    <a:pt x="6857009" y="214376"/>
                  </a:lnTo>
                  <a:lnTo>
                    <a:pt x="6857009" y="284480"/>
                  </a:lnTo>
                  <a:lnTo>
                    <a:pt x="6852437" y="304571"/>
                  </a:lnTo>
                  <a:lnTo>
                    <a:pt x="6840245" y="321056"/>
                  </a:lnTo>
                  <a:lnTo>
                    <a:pt x="6822719" y="332193"/>
                  </a:lnTo>
                  <a:lnTo>
                    <a:pt x="6802145" y="336296"/>
                  </a:lnTo>
                  <a:lnTo>
                    <a:pt x="6783895" y="332917"/>
                  </a:lnTo>
                  <a:lnTo>
                    <a:pt x="6771983" y="323405"/>
                  </a:lnTo>
                  <a:lnTo>
                    <a:pt x="6765493" y="308648"/>
                  </a:lnTo>
                  <a:lnTo>
                    <a:pt x="6763537" y="289560"/>
                  </a:lnTo>
                  <a:lnTo>
                    <a:pt x="6764858" y="273951"/>
                  </a:lnTo>
                  <a:lnTo>
                    <a:pt x="6801498" y="238379"/>
                  </a:lnTo>
                  <a:lnTo>
                    <a:pt x="6821640" y="231902"/>
                  </a:lnTo>
                  <a:lnTo>
                    <a:pt x="6841299" y="224663"/>
                  </a:lnTo>
                  <a:lnTo>
                    <a:pt x="6857009" y="214376"/>
                  </a:lnTo>
                  <a:lnTo>
                    <a:pt x="6857009" y="175145"/>
                  </a:lnTo>
                  <a:lnTo>
                    <a:pt x="6854850" y="182308"/>
                  </a:lnTo>
                  <a:lnTo>
                    <a:pt x="6845668" y="190754"/>
                  </a:lnTo>
                  <a:lnTo>
                    <a:pt x="6827545" y="198120"/>
                  </a:lnTo>
                  <a:lnTo>
                    <a:pt x="6770141" y="215392"/>
                  </a:lnTo>
                  <a:lnTo>
                    <a:pt x="6747332" y="226212"/>
                  </a:lnTo>
                  <a:lnTo>
                    <a:pt x="6731343" y="242506"/>
                  </a:lnTo>
                  <a:lnTo>
                    <a:pt x="6721919" y="264033"/>
                  </a:lnTo>
                  <a:lnTo>
                    <a:pt x="6718833" y="290576"/>
                  </a:lnTo>
                  <a:lnTo>
                    <a:pt x="6723278" y="323532"/>
                  </a:lnTo>
                  <a:lnTo>
                    <a:pt x="6736867" y="348488"/>
                  </a:lnTo>
                  <a:lnTo>
                    <a:pt x="6759981" y="364299"/>
                  </a:lnTo>
                  <a:lnTo>
                    <a:pt x="6793001" y="369824"/>
                  </a:lnTo>
                  <a:lnTo>
                    <a:pt x="6812242" y="367131"/>
                  </a:lnTo>
                  <a:lnTo>
                    <a:pt x="6830339" y="359410"/>
                  </a:lnTo>
                  <a:lnTo>
                    <a:pt x="6846151" y="347103"/>
                  </a:lnTo>
                  <a:lnTo>
                    <a:pt x="6854304" y="336296"/>
                  </a:lnTo>
                  <a:lnTo>
                    <a:pt x="6858533" y="330708"/>
                  </a:lnTo>
                  <a:lnTo>
                    <a:pt x="6859549" y="330708"/>
                  </a:lnTo>
                  <a:lnTo>
                    <a:pt x="6864007" y="350964"/>
                  </a:lnTo>
                  <a:lnTo>
                    <a:pt x="6873519" y="361378"/>
                  </a:lnTo>
                  <a:lnTo>
                    <a:pt x="6885686" y="365213"/>
                  </a:lnTo>
                  <a:lnTo>
                    <a:pt x="6898157" y="365760"/>
                  </a:lnTo>
                  <a:lnTo>
                    <a:pt x="6908825" y="365760"/>
                  </a:lnTo>
                  <a:lnTo>
                    <a:pt x="6919493" y="363728"/>
                  </a:lnTo>
                  <a:lnTo>
                    <a:pt x="6923049" y="363220"/>
                  </a:lnTo>
                  <a:lnTo>
                    <a:pt x="6923049" y="335280"/>
                  </a:lnTo>
                  <a:lnTo>
                    <a:pt x="6923049" y="332740"/>
                  </a:lnTo>
                  <a:close/>
                </a:path>
                <a:path w="13077825" h="3467734">
                  <a:moveTo>
                    <a:pt x="6930403" y="3217672"/>
                  </a:moveTo>
                  <a:lnTo>
                    <a:pt x="6929272" y="3190456"/>
                  </a:lnTo>
                  <a:lnTo>
                    <a:pt x="6922998" y="3167888"/>
                  </a:lnTo>
                  <a:lnTo>
                    <a:pt x="6921449" y="3162300"/>
                  </a:lnTo>
                  <a:lnTo>
                    <a:pt x="6900177" y="3140227"/>
                  </a:lnTo>
                  <a:lnTo>
                    <a:pt x="6858775" y="3131312"/>
                  </a:lnTo>
                  <a:lnTo>
                    <a:pt x="6838950" y="3133915"/>
                  </a:lnTo>
                  <a:lnTo>
                    <a:pt x="6820230" y="3141535"/>
                  </a:lnTo>
                  <a:lnTo>
                    <a:pt x="6804266" y="3153816"/>
                  </a:lnTo>
                  <a:lnTo>
                    <a:pt x="6792735" y="3170428"/>
                  </a:lnTo>
                  <a:lnTo>
                    <a:pt x="6791719" y="3170428"/>
                  </a:lnTo>
                  <a:lnTo>
                    <a:pt x="6791719" y="3138424"/>
                  </a:lnTo>
                  <a:lnTo>
                    <a:pt x="6751079" y="3138424"/>
                  </a:lnTo>
                  <a:lnTo>
                    <a:pt x="6751079" y="3410712"/>
                  </a:lnTo>
                  <a:lnTo>
                    <a:pt x="6793751" y="3410712"/>
                  </a:lnTo>
                  <a:lnTo>
                    <a:pt x="6793751" y="3222752"/>
                  </a:lnTo>
                  <a:lnTo>
                    <a:pt x="6798945" y="3197669"/>
                  </a:lnTo>
                  <a:lnTo>
                    <a:pt x="6812102" y="3180651"/>
                  </a:lnTo>
                  <a:lnTo>
                    <a:pt x="6829539" y="3170961"/>
                  </a:lnTo>
                  <a:lnTo>
                    <a:pt x="6832663" y="3170428"/>
                  </a:lnTo>
                  <a:lnTo>
                    <a:pt x="6847599" y="3167888"/>
                  </a:lnTo>
                  <a:lnTo>
                    <a:pt x="6870154" y="3173526"/>
                  </a:lnTo>
                  <a:lnTo>
                    <a:pt x="6882143" y="3187509"/>
                  </a:lnTo>
                  <a:lnTo>
                    <a:pt x="6886880" y="3205391"/>
                  </a:lnTo>
                  <a:lnTo>
                    <a:pt x="6887731" y="3222752"/>
                  </a:lnTo>
                  <a:lnTo>
                    <a:pt x="6887731" y="3410712"/>
                  </a:lnTo>
                  <a:lnTo>
                    <a:pt x="6930403" y="3410712"/>
                  </a:lnTo>
                  <a:lnTo>
                    <a:pt x="6930403" y="3217672"/>
                  </a:lnTo>
                  <a:close/>
                </a:path>
                <a:path w="13077825" h="3467734">
                  <a:moveTo>
                    <a:pt x="6965455" y="1919224"/>
                  </a:moveTo>
                  <a:lnTo>
                    <a:pt x="6922783" y="1919224"/>
                  </a:lnTo>
                  <a:lnTo>
                    <a:pt x="6922783" y="2191512"/>
                  </a:lnTo>
                  <a:lnTo>
                    <a:pt x="6965455" y="2191512"/>
                  </a:lnTo>
                  <a:lnTo>
                    <a:pt x="6965455" y="1919224"/>
                  </a:lnTo>
                  <a:close/>
                </a:path>
                <a:path w="13077825" h="3467734">
                  <a:moveTo>
                    <a:pt x="6965455" y="1828800"/>
                  </a:moveTo>
                  <a:lnTo>
                    <a:pt x="6922783" y="1828800"/>
                  </a:lnTo>
                  <a:lnTo>
                    <a:pt x="6922783" y="1877568"/>
                  </a:lnTo>
                  <a:lnTo>
                    <a:pt x="6965455" y="1877568"/>
                  </a:lnTo>
                  <a:lnTo>
                    <a:pt x="6965455" y="1828800"/>
                  </a:lnTo>
                  <a:close/>
                </a:path>
                <a:path w="13077825" h="3467734">
                  <a:moveTo>
                    <a:pt x="6979158" y="1392428"/>
                  </a:moveTo>
                  <a:lnTo>
                    <a:pt x="6976084" y="1365300"/>
                  </a:lnTo>
                  <a:lnTo>
                    <a:pt x="6963804" y="1336040"/>
                  </a:lnTo>
                  <a:lnTo>
                    <a:pt x="6963727" y="1335849"/>
                  </a:lnTo>
                  <a:lnTo>
                    <a:pt x="6937362" y="1312202"/>
                  </a:lnTo>
                  <a:lnTo>
                    <a:pt x="6892290" y="1302512"/>
                  </a:lnTo>
                  <a:lnTo>
                    <a:pt x="6850012" y="1311287"/>
                  </a:lnTo>
                  <a:lnTo>
                    <a:pt x="6821919" y="1334731"/>
                  </a:lnTo>
                  <a:lnTo>
                    <a:pt x="6805269" y="1368450"/>
                  </a:lnTo>
                  <a:lnTo>
                    <a:pt x="6797307" y="1408112"/>
                  </a:lnTo>
                  <a:lnTo>
                    <a:pt x="6795262" y="1449324"/>
                  </a:lnTo>
                  <a:lnTo>
                    <a:pt x="6800596" y="1510792"/>
                  </a:lnTo>
                  <a:lnTo>
                    <a:pt x="6817360" y="1554416"/>
                  </a:lnTo>
                  <a:lnTo>
                    <a:pt x="6846697" y="1580413"/>
                  </a:lnTo>
                  <a:lnTo>
                    <a:pt x="6889750" y="1589024"/>
                  </a:lnTo>
                  <a:lnTo>
                    <a:pt x="6932435" y="1579143"/>
                  </a:lnTo>
                  <a:lnTo>
                    <a:pt x="6958571" y="1555496"/>
                  </a:lnTo>
                  <a:lnTo>
                    <a:pt x="6959981" y="1554226"/>
                  </a:lnTo>
                  <a:lnTo>
                    <a:pt x="6974751" y="1521294"/>
                  </a:lnTo>
                  <a:lnTo>
                    <a:pt x="6979158" y="1487424"/>
                  </a:lnTo>
                  <a:lnTo>
                    <a:pt x="6936486" y="1487424"/>
                  </a:lnTo>
                  <a:lnTo>
                    <a:pt x="6934644" y="1510487"/>
                  </a:lnTo>
                  <a:lnTo>
                    <a:pt x="6927850" y="1532509"/>
                  </a:lnTo>
                  <a:lnTo>
                    <a:pt x="6914197" y="1548993"/>
                  </a:lnTo>
                  <a:lnTo>
                    <a:pt x="6891782" y="1555496"/>
                  </a:lnTo>
                  <a:lnTo>
                    <a:pt x="6862038" y="1543748"/>
                  </a:lnTo>
                  <a:lnTo>
                    <a:pt x="6846633" y="1515300"/>
                  </a:lnTo>
                  <a:lnTo>
                    <a:pt x="6840842" y="1480273"/>
                  </a:lnTo>
                  <a:lnTo>
                    <a:pt x="6839966" y="1448816"/>
                  </a:lnTo>
                  <a:lnTo>
                    <a:pt x="6844576" y="1389189"/>
                  </a:lnTo>
                  <a:lnTo>
                    <a:pt x="6856730" y="1355090"/>
                  </a:lnTo>
                  <a:lnTo>
                    <a:pt x="6873824" y="1339659"/>
                  </a:lnTo>
                  <a:lnTo>
                    <a:pt x="6893306" y="1336040"/>
                  </a:lnTo>
                  <a:lnTo>
                    <a:pt x="6913766" y="1341132"/>
                  </a:lnTo>
                  <a:lnTo>
                    <a:pt x="6927088" y="1354328"/>
                  </a:lnTo>
                  <a:lnTo>
                    <a:pt x="6934301" y="1372463"/>
                  </a:lnTo>
                  <a:lnTo>
                    <a:pt x="6936486" y="1392428"/>
                  </a:lnTo>
                  <a:lnTo>
                    <a:pt x="6979158" y="1392428"/>
                  </a:lnTo>
                  <a:close/>
                </a:path>
                <a:path w="13077825" h="3467734">
                  <a:moveTo>
                    <a:pt x="7020319" y="972312"/>
                  </a:moveTo>
                  <a:lnTo>
                    <a:pt x="6943331" y="837692"/>
                  </a:lnTo>
                  <a:lnTo>
                    <a:pt x="6936359" y="825500"/>
                  </a:lnTo>
                  <a:lnTo>
                    <a:pt x="6923291" y="802640"/>
                  </a:lnTo>
                  <a:lnTo>
                    <a:pt x="7006095" y="700024"/>
                  </a:lnTo>
                  <a:lnTo>
                    <a:pt x="6956311" y="700024"/>
                  </a:lnTo>
                  <a:lnTo>
                    <a:pt x="6860807" y="825500"/>
                  </a:lnTo>
                  <a:lnTo>
                    <a:pt x="6859791" y="825500"/>
                  </a:lnTo>
                  <a:lnTo>
                    <a:pt x="6859791" y="609600"/>
                  </a:lnTo>
                  <a:lnTo>
                    <a:pt x="6817119" y="609600"/>
                  </a:lnTo>
                  <a:lnTo>
                    <a:pt x="6817119" y="972312"/>
                  </a:lnTo>
                  <a:lnTo>
                    <a:pt x="6859791" y="972312"/>
                  </a:lnTo>
                  <a:lnTo>
                    <a:pt x="6859791" y="880364"/>
                  </a:lnTo>
                  <a:lnTo>
                    <a:pt x="6894843" y="837692"/>
                  </a:lnTo>
                  <a:lnTo>
                    <a:pt x="6970535" y="972312"/>
                  </a:lnTo>
                  <a:lnTo>
                    <a:pt x="7020319" y="972312"/>
                  </a:lnTo>
                  <a:close/>
                </a:path>
                <a:path w="13077825" h="3467734">
                  <a:moveTo>
                    <a:pt x="7084060" y="2524760"/>
                  </a:moveTo>
                  <a:lnTo>
                    <a:pt x="7079996" y="2522728"/>
                  </a:lnTo>
                  <a:lnTo>
                    <a:pt x="7073900" y="2521712"/>
                  </a:lnTo>
                  <a:lnTo>
                    <a:pt x="7065264" y="2521712"/>
                  </a:lnTo>
                  <a:lnTo>
                    <a:pt x="7044703" y="2525522"/>
                  </a:lnTo>
                  <a:lnTo>
                    <a:pt x="7028751" y="2535872"/>
                  </a:lnTo>
                  <a:lnTo>
                    <a:pt x="7016331" y="2551074"/>
                  </a:lnTo>
                  <a:lnTo>
                    <a:pt x="7006336" y="2569464"/>
                  </a:lnTo>
                  <a:lnTo>
                    <a:pt x="7005320" y="2569464"/>
                  </a:lnTo>
                  <a:lnTo>
                    <a:pt x="7005320" y="2528824"/>
                  </a:lnTo>
                  <a:lnTo>
                    <a:pt x="6962648" y="2528824"/>
                  </a:lnTo>
                  <a:lnTo>
                    <a:pt x="6962648" y="2801112"/>
                  </a:lnTo>
                  <a:lnTo>
                    <a:pt x="7005320" y="2801112"/>
                  </a:lnTo>
                  <a:lnTo>
                    <a:pt x="7005320" y="2628900"/>
                  </a:lnTo>
                  <a:lnTo>
                    <a:pt x="7011060" y="2599956"/>
                  </a:lnTo>
                  <a:lnTo>
                    <a:pt x="7025259" y="2579878"/>
                  </a:lnTo>
                  <a:lnTo>
                    <a:pt x="7041477" y="2569464"/>
                  </a:lnTo>
                  <a:lnTo>
                    <a:pt x="7043471" y="2568168"/>
                  </a:lnTo>
                  <a:lnTo>
                    <a:pt x="7061200" y="2564384"/>
                  </a:lnTo>
                  <a:lnTo>
                    <a:pt x="7074916" y="2564384"/>
                  </a:lnTo>
                  <a:lnTo>
                    <a:pt x="7079996" y="2565908"/>
                  </a:lnTo>
                  <a:lnTo>
                    <a:pt x="7084060" y="2566416"/>
                  </a:lnTo>
                  <a:lnTo>
                    <a:pt x="7084060" y="2564384"/>
                  </a:lnTo>
                  <a:lnTo>
                    <a:pt x="7084060" y="2524760"/>
                  </a:lnTo>
                  <a:close/>
                </a:path>
                <a:path w="13077825" h="3467734">
                  <a:moveTo>
                    <a:pt x="7136905" y="0"/>
                  </a:moveTo>
                  <a:lnTo>
                    <a:pt x="7096773" y="0"/>
                  </a:lnTo>
                  <a:lnTo>
                    <a:pt x="7096773" y="226568"/>
                  </a:lnTo>
                  <a:lnTo>
                    <a:pt x="7094766" y="269595"/>
                  </a:lnTo>
                  <a:lnTo>
                    <a:pt x="7086867" y="303339"/>
                  </a:lnTo>
                  <a:lnTo>
                    <a:pt x="7070191" y="325361"/>
                  </a:lnTo>
                  <a:lnTo>
                    <a:pt x="7041909" y="333248"/>
                  </a:lnTo>
                  <a:lnTo>
                    <a:pt x="7017626" y="325716"/>
                  </a:lnTo>
                  <a:lnTo>
                    <a:pt x="7002348" y="304292"/>
                  </a:lnTo>
                  <a:lnTo>
                    <a:pt x="6994398" y="270662"/>
                  </a:lnTo>
                  <a:lnTo>
                    <a:pt x="6992125" y="226568"/>
                  </a:lnTo>
                  <a:lnTo>
                    <a:pt x="6994398" y="182460"/>
                  </a:lnTo>
                  <a:lnTo>
                    <a:pt x="7002348" y="148844"/>
                  </a:lnTo>
                  <a:lnTo>
                    <a:pt x="7017626" y="127406"/>
                  </a:lnTo>
                  <a:lnTo>
                    <a:pt x="7041909" y="119888"/>
                  </a:lnTo>
                  <a:lnTo>
                    <a:pt x="7069976" y="129120"/>
                  </a:lnTo>
                  <a:lnTo>
                    <a:pt x="7086676" y="153416"/>
                  </a:lnTo>
                  <a:lnTo>
                    <a:pt x="7094690" y="187604"/>
                  </a:lnTo>
                  <a:lnTo>
                    <a:pt x="7096773" y="226568"/>
                  </a:lnTo>
                  <a:lnTo>
                    <a:pt x="7096773" y="0"/>
                  </a:lnTo>
                  <a:lnTo>
                    <a:pt x="7094233" y="0"/>
                  </a:lnTo>
                  <a:lnTo>
                    <a:pt x="7094233" y="121412"/>
                  </a:lnTo>
                  <a:lnTo>
                    <a:pt x="7093217" y="121412"/>
                  </a:lnTo>
                  <a:lnTo>
                    <a:pt x="7051561" y="85902"/>
                  </a:lnTo>
                  <a:lnTo>
                    <a:pt x="7033273" y="83312"/>
                  </a:lnTo>
                  <a:lnTo>
                    <a:pt x="6987273" y="97688"/>
                  </a:lnTo>
                  <a:lnTo>
                    <a:pt x="6961391" y="133604"/>
                  </a:lnTo>
                  <a:lnTo>
                    <a:pt x="6949973" y="180174"/>
                  </a:lnTo>
                  <a:lnTo>
                    <a:pt x="6947421" y="226568"/>
                  </a:lnTo>
                  <a:lnTo>
                    <a:pt x="6952234" y="284949"/>
                  </a:lnTo>
                  <a:lnTo>
                    <a:pt x="6967677" y="330200"/>
                  </a:lnTo>
                  <a:lnTo>
                    <a:pt x="6995211" y="359435"/>
                  </a:lnTo>
                  <a:lnTo>
                    <a:pt x="7036321" y="369824"/>
                  </a:lnTo>
                  <a:lnTo>
                    <a:pt x="7057161" y="366331"/>
                  </a:lnTo>
                  <a:lnTo>
                    <a:pt x="7074738" y="357124"/>
                  </a:lnTo>
                  <a:lnTo>
                    <a:pt x="7087819" y="344106"/>
                  </a:lnTo>
                  <a:lnTo>
                    <a:pt x="7093217" y="333248"/>
                  </a:lnTo>
                  <a:lnTo>
                    <a:pt x="7095249" y="329184"/>
                  </a:lnTo>
                  <a:lnTo>
                    <a:pt x="7096265" y="329184"/>
                  </a:lnTo>
                  <a:lnTo>
                    <a:pt x="7096265" y="362712"/>
                  </a:lnTo>
                  <a:lnTo>
                    <a:pt x="7136905" y="362712"/>
                  </a:lnTo>
                  <a:lnTo>
                    <a:pt x="7136905" y="329184"/>
                  </a:lnTo>
                  <a:lnTo>
                    <a:pt x="7136905" y="121412"/>
                  </a:lnTo>
                  <a:lnTo>
                    <a:pt x="7136905" y="0"/>
                  </a:lnTo>
                  <a:close/>
                </a:path>
                <a:path w="13077825" h="3467734">
                  <a:moveTo>
                    <a:pt x="7145287" y="700024"/>
                  </a:moveTo>
                  <a:lnTo>
                    <a:pt x="7098043" y="700024"/>
                  </a:lnTo>
                  <a:lnTo>
                    <a:pt x="7098043" y="620776"/>
                  </a:lnTo>
                  <a:lnTo>
                    <a:pt x="7055371" y="620776"/>
                  </a:lnTo>
                  <a:lnTo>
                    <a:pt x="7055371" y="700024"/>
                  </a:lnTo>
                  <a:lnTo>
                    <a:pt x="7015747" y="700024"/>
                  </a:lnTo>
                  <a:lnTo>
                    <a:pt x="7015747" y="733552"/>
                  </a:lnTo>
                  <a:lnTo>
                    <a:pt x="7055371" y="733552"/>
                  </a:lnTo>
                  <a:lnTo>
                    <a:pt x="7055447" y="922274"/>
                  </a:lnTo>
                  <a:lnTo>
                    <a:pt x="7057657" y="944918"/>
                  </a:lnTo>
                  <a:lnTo>
                    <a:pt x="7066039" y="961771"/>
                  </a:lnTo>
                  <a:lnTo>
                    <a:pt x="7082803" y="971943"/>
                  </a:lnTo>
                  <a:lnTo>
                    <a:pt x="7110235" y="975360"/>
                  </a:lnTo>
                  <a:lnTo>
                    <a:pt x="7122338" y="975093"/>
                  </a:lnTo>
                  <a:lnTo>
                    <a:pt x="7132079" y="974407"/>
                  </a:lnTo>
                  <a:lnTo>
                    <a:pt x="7139521" y="973429"/>
                  </a:lnTo>
                  <a:lnTo>
                    <a:pt x="7144779" y="972312"/>
                  </a:lnTo>
                  <a:lnTo>
                    <a:pt x="7144779" y="938784"/>
                  </a:lnTo>
                  <a:lnTo>
                    <a:pt x="7144779" y="937260"/>
                  </a:lnTo>
                  <a:lnTo>
                    <a:pt x="7140207" y="937768"/>
                  </a:lnTo>
                  <a:lnTo>
                    <a:pt x="7135635" y="938784"/>
                  </a:lnTo>
                  <a:lnTo>
                    <a:pt x="7125983" y="938784"/>
                  </a:lnTo>
                  <a:lnTo>
                    <a:pt x="7112178" y="937094"/>
                  </a:lnTo>
                  <a:lnTo>
                    <a:pt x="7103631" y="931735"/>
                  </a:lnTo>
                  <a:lnTo>
                    <a:pt x="7099262" y="922274"/>
                  </a:lnTo>
                  <a:lnTo>
                    <a:pt x="7098043" y="908304"/>
                  </a:lnTo>
                  <a:lnTo>
                    <a:pt x="7098043" y="733552"/>
                  </a:lnTo>
                  <a:lnTo>
                    <a:pt x="7145287" y="733552"/>
                  </a:lnTo>
                  <a:lnTo>
                    <a:pt x="7145287" y="700024"/>
                  </a:lnTo>
                  <a:close/>
                </a:path>
                <a:path w="13077825" h="3467734">
                  <a:moveTo>
                    <a:pt x="7158215" y="2528824"/>
                  </a:moveTo>
                  <a:lnTo>
                    <a:pt x="7115543" y="2528824"/>
                  </a:lnTo>
                  <a:lnTo>
                    <a:pt x="7115543" y="2801112"/>
                  </a:lnTo>
                  <a:lnTo>
                    <a:pt x="7158215" y="2801112"/>
                  </a:lnTo>
                  <a:lnTo>
                    <a:pt x="7158215" y="2528824"/>
                  </a:lnTo>
                  <a:close/>
                </a:path>
                <a:path w="13077825" h="3467734">
                  <a:moveTo>
                    <a:pt x="7158215" y="2438400"/>
                  </a:moveTo>
                  <a:lnTo>
                    <a:pt x="7115543" y="2438400"/>
                  </a:lnTo>
                  <a:lnTo>
                    <a:pt x="7115543" y="2487168"/>
                  </a:lnTo>
                  <a:lnTo>
                    <a:pt x="7158215" y="2487168"/>
                  </a:lnTo>
                  <a:lnTo>
                    <a:pt x="7158215" y="2438400"/>
                  </a:lnTo>
                  <a:close/>
                </a:path>
                <a:path w="13077825" h="3467734">
                  <a:moveTo>
                    <a:pt x="7165607" y="3048000"/>
                  </a:moveTo>
                  <a:lnTo>
                    <a:pt x="7125475" y="3048000"/>
                  </a:lnTo>
                  <a:lnTo>
                    <a:pt x="7125475" y="3274568"/>
                  </a:lnTo>
                  <a:lnTo>
                    <a:pt x="7123468" y="3317595"/>
                  </a:lnTo>
                  <a:lnTo>
                    <a:pt x="7115569" y="3351339"/>
                  </a:lnTo>
                  <a:lnTo>
                    <a:pt x="7098893" y="3373361"/>
                  </a:lnTo>
                  <a:lnTo>
                    <a:pt x="7070611" y="3381248"/>
                  </a:lnTo>
                  <a:lnTo>
                    <a:pt x="7046328" y="3373717"/>
                  </a:lnTo>
                  <a:lnTo>
                    <a:pt x="7031050" y="3352292"/>
                  </a:lnTo>
                  <a:lnTo>
                    <a:pt x="7023100" y="3318662"/>
                  </a:lnTo>
                  <a:lnTo>
                    <a:pt x="7020827" y="3274568"/>
                  </a:lnTo>
                  <a:lnTo>
                    <a:pt x="7023100" y="3230461"/>
                  </a:lnTo>
                  <a:lnTo>
                    <a:pt x="7031050" y="3196844"/>
                  </a:lnTo>
                  <a:lnTo>
                    <a:pt x="7046328" y="3175406"/>
                  </a:lnTo>
                  <a:lnTo>
                    <a:pt x="7070611" y="3167888"/>
                  </a:lnTo>
                  <a:lnTo>
                    <a:pt x="7098678" y="3177121"/>
                  </a:lnTo>
                  <a:lnTo>
                    <a:pt x="7115378" y="3201416"/>
                  </a:lnTo>
                  <a:lnTo>
                    <a:pt x="7123392" y="3235604"/>
                  </a:lnTo>
                  <a:lnTo>
                    <a:pt x="7125475" y="3274568"/>
                  </a:lnTo>
                  <a:lnTo>
                    <a:pt x="7125475" y="3048000"/>
                  </a:lnTo>
                  <a:lnTo>
                    <a:pt x="7122935" y="3048000"/>
                  </a:lnTo>
                  <a:lnTo>
                    <a:pt x="7122935" y="3169412"/>
                  </a:lnTo>
                  <a:lnTo>
                    <a:pt x="7121919" y="3169412"/>
                  </a:lnTo>
                  <a:lnTo>
                    <a:pt x="7080263" y="3133902"/>
                  </a:lnTo>
                  <a:lnTo>
                    <a:pt x="7061975" y="3131312"/>
                  </a:lnTo>
                  <a:lnTo>
                    <a:pt x="7015975" y="3145688"/>
                  </a:lnTo>
                  <a:lnTo>
                    <a:pt x="6990093" y="3181604"/>
                  </a:lnTo>
                  <a:lnTo>
                    <a:pt x="6978675" y="3228175"/>
                  </a:lnTo>
                  <a:lnTo>
                    <a:pt x="6976123" y="3274568"/>
                  </a:lnTo>
                  <a:lnTo>
                    <a:pt x="6980936" y="3332950"/>
                  </a:lnTo>
                  <a:lnTo>
                    <a:pt x="6996379" y="3378200"/>
                  </a:lnTo>
                  <a:lnTo>
                    <a:pt x="7023913" y="3407435"/>
                  </a:lnTo>
                  <a:lnTo>
                    <a:pt x="7065023" y="3417824"/>
                  </a:lnTo>
                  <a:lnTo>
                    <a:pt x="7085863" y="3414331"/>
                  </a:lnTo>
                  <a:lnTo>
                    <a:pt x="7103440" y="3405124"/>
                  </a:lnTo>
                  <a:lnTo>
                    <a:pt x="7116521" y="3392106"/>
                  </a:lnTo>
                  <a:lnTo>
                    <a:pt x="7121919" y="3381248"/>
                  </a:lnTo>
                  <a:lnTo>
                    <a:pt x="7123951" y="3377184"/>
                  </a:lnTo>
                  <a:lnTo>
                    <a:pt x="7124967" y="3377184"/>
                  </a:lnTo>
                  <a:lnTo>
                    <a:pt x="7124967" y="3410712"/>
                  </a:lnTo>
                  <a:lnTo>
                    <a:pt x="7165607" y="3410712"/>
                  </a:lnTo>
                  <a:lnTo>
                    <a:pt x="7165607" y="3377184"/>
                  </a:lnTo>
                  <a:lnTo>
                    <a:pt x="7165607" y="3169412"/>
                  </a:lnTo>
                  <a:lnTo>
                    <a:pt x="7165607" y="3048000"/>
                  </a:lnTo>
                  <a:close/>
                </a:path>
                <a:path w="13077825" h="3467734">
                  <a:moveTo>
                    <a:pt x="7202678" y="1388872"/>
                  </a:moveTo>
                  <a:lnTo>
                    <a:pt x="7195604" y="1339088"/>
                  </a:lnTo>
                  <a:lnTo>
                    <a:pt x="7132574" y="1302512"/>
                  </a:lnTo>
                  <a:lnTo>
                    <a:pt x="7113613" y="1305318"/>
                  </a:lnTo>
                  <a:lnTo>
                    <a:pt x="7094855" y="1313180"/>
                  </a:lnTo>
                  <a:lnTo>
                    <a:pt x="7078561" y="1325219"/>
                  </a:lnTo>
                  <a:lnTo>
                    <a:pt x="7067042" y="1340612"/>
                  </a:lnTo>
                  <a:lnTo>
                    <a:pt x="7066026" y="1340612"/>
                  </a:lnTo>
                  <a:lnTo>
                    <a:pt x="7066026" y="1219200"/>
                  </a:lnTo>
                  <a:lnTo>
                    <a:pt x="7023354" y="1219200"/>
                  </a:lnTo>
                  <a:lnTo>
                    <a:pt x="7023354" y="1581912"/>
                  </a:lnTo>
                  <a:lnTo>
                    <a:pt x="7066026" y="1581912"/>
                  </a:lnTo>
                  <a:lnTo>
                    <a:pt x="7066026" y="1393952"/>
                  </a:lnTo>
                  <a:lnTo>
                    <a:pt x="7071220" y="1368869"/>
                  </a:lnTo>
                  <a:lnTo>
                    <a:pt x="7084377" y="1351851"/>
                  </a:lnTo>
                  <a:lnTo>
                    <a:pt x="7101814" y="1342161"/>
                  </a:lnTo>
                  <a:lnTo>
                    <a:pt x="7110908" y="1340612"/>
                  </a:lnTo>
                  <a:lnTo>
                    <a:pt x="7119874" y="1339088"/>
                  </a:lnTo>
                  <a:lnTo>
                    <a:pt x="7142429" y="1344726"/>
                  </a:lnTo>
                  <a:lnTo>
                    <a:pt x="7154418" y="1358709"/>
                  </a:lnTo>
                  <a:lnTo>
                    <a:pt x="7159155" y="1376591"/>
                  </a:lnTo>
                  <a:lnTo>
                    <a:pt x="7160006" y="1393952"/>
                  </a:lnTo>
                  <a:lnTo>
                    <a:pt x="7160006" y="1581912"/>
                  </a:lnTo>
                  <a:lnTo>
                    <a:pt x="7202678" y="1581912"/>
                  </a:lnTo>
                  <a:lnTo>
                    <a:pt x="7202678" y="1388872"/>
                  </a:lnTo>
                  <a:close/>
                </a:path>
                <a:path w="13077825" h="3467734">
                  <a:moveTo>
                    <a:pt x="7203186" y="1998472"/>
                  </a:moveTo>
                  <a:lnTo>
                    <a:pt x="7202056" y="1971255"/>
                  </a:lnTo>
                  <a:lnTo>
                    <a:pt x="7195782" y="1948688"/>
                  </a:lnTo>
                  <a:lnTo>
                    <a:pt x="7194232" y="1943100"/>
                  </a:lnTo>
                  <a:lnTo>
                    <a:pt x="7172960" y="1921027"/>
                  </a:lnTo>
                  <a:lnTo>
                    <a:pt x="7131558" y="1912112"/>
                  </a:lnTo>
                  <a:lnTo>
                    <a:pt x="7111733" y="1914715"/>
                  </a:lnTo>
                  <a:lnTo>
                    <a:pt x="7093013" y="1922335"/>
                  </a:lnTo>
                  <a:lnTo>
                    <a:pt x="7077049" y="1934616"/>
                  </a:lnTo>
                  <a:lnTo>
                    <a:pt x="7065518" y="1951228"/>
                  </a:lnTo>
                  <a:lnTo>
                    <a:pt x="7064502" y="1951228"/>
                  </a:lnTo>
                  <a:lnTo>
                    <a:pt x="7064502" y="1919224"/>
                  </a:lnTo>
                  <a:lnTo>
                    <a:pt x="7023862" y="1919224"/>
                  </a:lnTo>
                  <a:lnTo>
                    <a:pt x="7023862" y="2191512"/>
                  </a:lnTo>
                  <a:lnTo>
                    <a:pt x="7066534" y="2191512"/>
                  </a:lnTo>
                  <a:lnTo>
                    <a:pt x="7066534" y="2003552"/>
                  </a:lnTo>
                  <a:lnTo>
                    <a:pt x="7071728" y="1978469"/>
                  </a:lnTo>
                  <a:lnTo>
                    <a:pt x="7084885" y="1961451"/>
                  </a:lnTo>
                  <a:lnTo>
                    <a:pt x="7102322" y="1951761"/>
                  </a:lnTo>
                  <a:lnTo>
                    <a:pt x="7105447" y="1951228"/>
                  </a:lnTo>
                  <a:lnTo>
                    <a:pt x="7120382" y="1948688"/>
                  </a:lnTo>
                  <a:lnTo>
                    <a:pt x="7142937" y="1954326"/>
                  </a:lnTo>
                  <a:lnTo>
                    <a:pt x="7154926" y="1968309"/>
                  </a:lnTo>
                  <a:lnTo>
                    <a:pt x="7159663" y="1986191"/>
                  </a:lnTo>
                  <a:lnTo>
                    <a:pt x="7160514" y="2003552"/>
                  </a:lnTo>
                  <a:lnTo>
                    <a:pt x="7160514" y="2191512"/>
                  </a:lnTo>
                  <a:lnTo>
                    <a:pt x="7203186" y="2191512"/>
                  </a:lnTo>
                  <a:lnTo>
                    <a:pt x="7203186" y="1998472"/>
                  </a:lnTo>
                  <a:close/>
                </a:path>
                <a:path w="13077825" h="3467734">
                  <a:moveTo>
                    <a:pt x="7266699" y="3048000"/>
                  </a:moveTo>
                  <a:lnTo>
                    <a:pt x="7224027" y="3048000"/>
                  </a:lnTo>
                  <a:lnTo>
                    <a:pt x="7224027" y="3410712"/>
                  </a:lnTo>
                  <a:lnTo>
                    <a:pt x="7266699" y="3410712"/>
                  </a:lnTo>
                  <a:lnTo>
                    <a:pt x="7266699" y="3048000"/>
                  </a:lnTo>
                  <a:close/>
                </a:path>
                <a:path w="13077825" h="3467734">
                  <a:moveTo>
                    <a:pt x="7353046" y="823976"/>
                  </a:moveTo>
                  <a:lnTo>
                    <a:pt x="7352144" y="807720"/>
                  </a:lnTo>
                  <a:lnTo>
                    <a:pt x="7350544" y="778637"/>
                  </a:lnTo>
                  <a:lnTo>
                    <a:pt x="7338822" y="736346"/>
                  </a:lnTo>
                  <a:lnTo>
                    <a:pt x="7330148" y="726440"/>
                  </a:lnTo>
                  <a:lnTo>
                    <a:pt x="7311466" y="705104"/>
                  </a:lnTo>
                  <a:lnTo>
                    <a:pt x="7308342" y="704342"/>
                  </a:lnTo>
                  <a:lnTo>
                    <a:pt x="7308342" y="792988"/>
                  </a:lnTo>
                  <a:lnTo>
                    <a:pt x="7308342" y="807720"/>
                  </a:lnTo>
                  <a:lnTo>
                    <a:pt x="7211314" y="807720"/>
                  </a:lnTo>
                  <a:lnTo>
                    <a:pt x="7211314" y="797560"/>
                  </a:lnTo>
                  <a:lnTo>
                    <a:pt x="7212800" y="779589"/>
                  </a:lnTo>
                  <a:lnTo>
                    <a:pt x="7219442" y="755904"/>
                  </a:lnTo>
                  <a:lnTo>
                    <a:pt x="7234453" y="735266"/>
                  </a:lnTo>
                  <a:lnTo>
                    <a:pt x="7261098" y="726440"/>
                  </a:lnTo>
                  <a:lnTo>
                    <a:pt x="7284555" y="732548"/>
                  </a:lnTo>
                  <a:lnTo>
                    <a:pt x="7299007" y="748284"/>
                  </a:lnTo>
                  <a:lnTo>
                    <a:pt x="7306310" y="769721"/>
                  </a:lnTo>
                  <a:lnTo>
                    <a:pt x="7308342" y="792988"/>
                  </a:lnTo>
                  <a:lnTo>
                    <a:pt x="7308342" y="704342"/>
                  </a:lnTo>
                  <a:lnTo>
                    <a:pt x="7262114" y="692912"/>
                  </a:lnTo>
                  <a:lnTo>
                    <a:pt x="7219836" y="701687"/>
                  </a:lnTo>
                  <a:lnTo>
                    <a:pt x="7191743" y="725131"/>
                  </a:lnTo>
                  <a:lnTo>
                    <a:pt x="7175093" y="758850"/>
                  </a:lnTo>
                  <a:lnTo>
                    <a:pt x="7167131" y="798512"/>
                  </a:lnTo>
                  <a:lnTo>
                    <a:pt x="7165086" y="839724"/>
                  </a:lnTo>
                  <a:lnTo>
                    <a:pt x="7170420" y="901192"/>
                  </a:lnTo>
                  <a:lnTo>
                    <a:pt x="7187184" y="944816"/>
                  </a:lnTo>
                  <a:lnTo>
                    <a:pt x="7216521" y="970813"/>
                  </a:lnTo>
                  <a:lnTo>
                    <a:pt x="7259574" y="979424"/>
                  </a:lnTo>
                  <a:lnTo>
                    <a:pt x="7305357" y="968413"/>
                  </a:lnTo>
                  <a:lnTo>
                    <a:pt x="7329195" y="945896"/>
                  </a:lnTo>
                  <a:lnTo>
                    <a:pt x="7333297" y="942022"/>
                  </a:lnTo>
                  <a:lnTo>
                    <a:pt x="7347229" y="910196"/>
                  </a:lnTo>
                  <a:lnTo>
                    <a:pt x="7351014" y="882904"/>
                  </a:lnTo>
                  <a:lnTo>
                    <a:pt x="7308342" y="882904"/>
                  </a:lnTo>
                  <a:lnTo>
                    <a:pt x="7306831" y="901534"/>
                  </a:lnTo>
                  <a:lnTo>
                    <a:pt x="7300468" y="922210"/>
                  </a:lnTo>
                  <a:lnTo>
                    <a:pt x="7286472" y="938974"/>
                  </a:lnTo>
                  <a:lnTo>
                    <a:pt x="7262114" y="945896"/>
                  </a:lnTo>
                  <a:lnTo>
                    <a:pt x="7231862" y="935469"/>
                  </a:lnTo>
                  <a:lnTo>
                    <a:pt x="7216330" y="909383"/>
                  </a:lnTo>
                  <a:lnTo>
                    <a:pt x="7210603" y="875385"/>
                  </a:lnTo>
                  <a:lnTo>
                    <a:pt x="7209790" y="841248"/>
                  </a:lnTo>
                  <a:lnTo>
                    <a:pt x="7353046" y="841248"/>
                  </a:lnTo>
                  <a:lnTo>
                    <a:pt x="7353046" y="823976"/>
                  </a:lnTo>
                  <a:close/>
                </a:path>
                <a:path w="13077825" h="3467734">
                  <a:moveTo>
                    <a:pt x="7371601" y="214376"/>
                  </a:moveTo>
                  <a:lnTo>
                    <a:pt x="7370699" y="198120"/>
                  </a:lnTo>
                  <a:lnTo>
                    <a:pt x="7369099" y="169037"/>
                  </a:lnTo>
                  <a:lnTo>
                    <a:pt x="7357377" y="126746"/>
                  </a:lnTo>
                  <a:lnTo>
                    <a:pt x="7348702" y="116840"/>
                  </a:lnTo>
                  <a:lnTo>
                    <a:pt x="7330021" y="95504"/>
                  </a:lnTo>
                  <a:lnTo>
                    <a:pt x="7326897" y="94742"/>
                  </a:lnTo>
                  <a:lnTo>
                    <a:pt x="7326897" y="183388"/>
                  </a:lnTo>
                  <a:lnTo>
                    <a:pt x="7326897" y="198120"/>
                  </a:lnTo>
                  <a:lnTo>
                    <a:pt x="7229869" y="198120"/>
                  </a:lnTo>
                  <a:lnTo>
                    <a:pt x="7229869" y="187960"/>
                  </a:lnTo>
                  <a:lnTo>
                    <a:pt x="7231354" y="169989"/>
                  </a:lnTo>
                  <a:lnTo>
                    <a:pt x="7237997" y="146304"/>
                  </a:lnTo>
                  <a:lnTo>
                    <a:pt x="7253008" y="125666"/>
                  </a:lnTo>
                  <a:lnTo>
                    <a:pt x="7279653" y="116840"/>
                  </a:lnTo>
                  <a:lnTo>
                    <a:pt x="7303097" y="122948"/>
                  </a:lnTo>
                  <a:lnTo>
                    <a:pt x="7317562" y="138684"/>
                  </a:lnTo>
                  <a:lnTo>
                    <a:pt x="7324865" y="160121"/>
                  </a:lnTo>
                  <a:lnTo>
                    <a:pt x="7326897" y="183388"/>
                  </a:lnTo>
                  <a:lnTo>
                    <a:pt x="7326897" y="94742"/>
                  </a:lnTo>
                  <a:lnTo>
                    <a:pt x="7280669" y="83312"/>
                  </a:lnTo>
                  <a:lnTo>
                    <a:pt x="7238390" y="92087"/>
                  </a:lnTo>
                  <a:lnTo>
                    <a:pt x="7210298" y="115531"/>
                  </a:lnTo>
                  <a:lnTo>
                    <a:pt x="7193648" y="149250"/>
                  </a:lnTo>
                  <a:lnTo>
                    <a:pt x="7185673" y="188912"/>
                  </a:lnTo>
                  <a:lnTo>
                    <a:pt x="7183641" y="230124"/>
                  </a:lnTo>
                  <a:lnTo>
                    <a:pt x="7188975" y="291592"/>
                  </a:lnTo>
                  <a:lnTo>
                    <a:pt x="7205739" y="335216"/>
                  </a:lnTo>
                  <a:lnTo>
                    <a:pt x="7235076" y="361213"/>
                  </a:lnTo>
                  <a:lnTo>
                    <a:pt x="7278129" y="369824"/>
                  </a:lnTo>
                  <a:lnTo>
                    <a:pt x="7323912" y="358813"/>
                  </a:lnTo>
                  <a:lnTo>
                    <a:pt x="7347750" y="336296"/>
                  </a:lnTo>
                  <a:lnTo>
                    <a:pt x="7351852" y="332422"/>
                  </a:lnTo>
                  <a:lnTo>
                    <a:pt x="7365771" y="300596"/>
                  </a:lnTo>
                  <a:lnTo>
                    <a:pt x="7369569" y="273304"/>
                  </a:lnTo>
                  <a:lnTo>
                    <a:pt x="7326897" y="273304"/>
                  </a:lnTo>
                  <a:lnTo>
                    <a:pt x="7325385" y="291934"/>
                  </a:lnTo>
                  <a:lnTo>
                    <a:pt x="7319023" y="312610"/>
                  </a:lnTo>
                  <a:lnTo>
                    <a:pt x="7305027" y="329374"/>
                  </a:lnTo>
                  <a:lnTo>
                    <a:pt x="7280669" y="336296"/>
                  </a:lnTo>
                  <a:lnTo>
                    <a:pt x="7250417" y="325869"/>
                  </a:lnTo>
                  <a:lnTo>
                    <a:pt x="7234885" y="299783"/>
                  </a:lnTo>
                  <a:lnTo>
                    <a:pt x="7229157" y="265785"/>
                  </a:lnTo>
                  <a:lnTo>
                    <a:pt x="7228345" y="231648"/>
                  </a:lnTo>
                  <a:lnTo>
                    <a:pt x="7371601" y="231648"/>
                  </a:lnTo>
                  <a:lnTo>
                    <a:pt x="7371601" y="214376"/>
                  </a:lnTo>
                  <a:close/>
                </a:path>
                <a:path w="13077825" h="3467734">
                  <a:moveTo>
                    <a:pt x="7395959" y="2608072"/>
                  </a:moveTo>
                  <a:lnTo>
                    <a:pt x="7388568" y="2558288"/>
                  </a:lnTo>
                  <a:lnTo>
                    <a:pt x="7324331" y="2521712"/>
                  </a:lnTo>
                  <a:lnTo>
                    <a:pt x="7304519" y="2524315"/>
                  </a:lnTo>
                  <a:lnTo>
                    <a:pt x="7285787" y="2531935"/>
                  </a:lnTo>
                  <a:lnTo>
                    <a:pt x="7269835" y="2544216"/>
                  </a:lnTo>
                  <a:lnTo>
                    <a:pt x="7258291" y="2560828"/>
                  </a:lnTo>
                  <a:lnTo>
                    <a:pt x="7257275" y="2560828"/>
                  </a:lnTo>
                  <a:lnTo>
                    <a:pt x="7257275" y="2528824"/>
                  </a:lnTo>
                  <a:lnTo>
                    <a:pt x="7216635" y="2528824"/>
                  </a:lnTo>
                  <a:lnTo>
                    <a:pt x="7216635" y="2801112"/>
                  </a:lnTo>
                  <a:lnTo>
                    <a:pt x="7259307" y="2801112"/>
                  </a:lnTo>
                  <a:lnTo>
                    <a:pt x="7259307" y="2613152"/>
                  </a:lnTo>
                  <a:lnTo>
                    <a:pt x="7264514" y="2588069"/>
                  </a:lnTo>
                  <a:lnTo>
                    <a:pt x="7277659" y="2571051"/>
                  </a:lnTo>
                  <a:lnTo>
                    <a:pt x="7295108" y="2561361"/>
                  </a:lnTo>
                  <a:lnTo>
                    <a:pt x="7298233" y="2560828"/>
                  </a:lnTo>
                  <a:lnTo>
                    <a:pt x="7313155" y="2558288"/>
                  </a:lnTo>
                  <a:lnTo>
                    <a:pt x="7335723" y="2563926"/>
                  </a:lnTo>
                  <a:lnTo>
                    <a:pt x="7347699" y="2577909"/>
                  </a:lnTo>
                  <a:lnTo>
                    <a:pt x="7352449" y="2595791"/>
                  </a:lnTo>
                  <a:lnTo>
                    <a:pt x="7353287" y="2613152"/>
                  </a:lnTo>
                  <a:lnTo>
                    <a:pt x="7353287" y="2801112"/>
                  </a:lnTo>
                  <a:lnTo>
                    <a:pt x="7395959" y="2801112"/>
                  </a:lnTo>
                  <a:lnTo>
                    <a:pt x="7395959" y="2608072"/>
                  </a:lnTo>
                  <a:close/>
                </a:path>
                <a:path w="13077825" h="3467734">
                  <a:moveTo>
                    <a:pt x="7437374" y="1433576"/>
                  </a:moveTo>
                  <a:lnTo>
                    <a:pt x="7436472" y="1417320"/>
                  </a:lnTo>
                  <a:lnTo>
                    <a:pt x="7434872" y="1388237"/>
                  </a:lnTo>
                  <a:lnTo>
                    <a:pt x="7423150" y="1345946"/>
                  </a:lnTo>
                  <a:lnTo>
                    <a:pt x="7414476" y="1336040"/>
                  </a:lnTo>
                  <a:lnTo>
                    <a:pt x="7395794" y="1314704"/>
                  </a:lnTo>
                  <a:lnTo>
                    <a:pt x="7392670" y="1313942"/>
                  </a:lnTo>
                  <a:lnTo>
                    <a:pt x="7392670" y="1402588"/>
                  </a:lnTo>
                  <a:lnTo>
                    <a:pt x="7392670" y="1417320"/>
                  </a:lnTo>
                  <a:lnTo>
                    <a:pt x="7295642" y="1417320"/>
                  </a:lnTo>
                  <a:lnTo>
                    <a:pt x="7295642" y="1407160"/>
                  </a:lnTo>
                  <a:lnTo>
                    <a:pt x="7297128" y="1389189"/>
                  </a:lnTo>
                  <a:lnTo>
                    <a:pt x="7303770" y="1365504"/>
                  </a:lnTo>
                  <a:lnTo>
                    <a:pt x="7318781" y="1344866"/>
                  </a:lnTo>
                  <a:lnTo>
                    <a:pt x="7345426" y="1336040"/>
                  </a:lnTo>
                  <a:lnTo>
                    <a:pt x="7368883" y="1342148"/>
                  </a:lnTo>
                  <a:lnTo>
                    <a:pt x="7383335" y="1357884"/>
                  </a:lnTo>
                  <a:lnTo>
                    <a:pt x="7390638" y="1379321"/>
                  </a:lnTo>
                  <a:lnTo>
                    <a:pt x="7392670" y="1402588"/>
                  </a:lnTo>
                  <a:lnTo>
                    <a:pt x="7392670" y="1313942"/>
                  </a:lnTo>
                  <a:lnTo>
                    <a:pt x="7346442" y="1302512"/>
                  </a:lnTo>
                  <a:lnTo>
                    <a:pt x="7304164" y="1311287"/>
                  </a:lnTo>
                  <a:lnTo>
                    <a:pt x="7276071" y="1334731"/>
                  </a:lnTo>
                  <a:lnTo>
                    <a:pt x="7259421" y="1368450"/>
                  </a:lnTo>
                  <a:lnTo>
                    <a:pt x="7251459" y="1408112"/>
                  </a:lnTo>
                  <a:lnTo>
                    <a:pt x="7249414" y="1449324"/>
                  </a:lnTo>
                  <a:lnTo>
                    <a:pt x="7254748" y="1510792"/>
                  </a:lnTo>
                  <a:lnTo>
                    <a:pt x="7271512" y="1554416"/>
                  </a:lnTo>
                  <a:lnTo>
                    <a:pt x="7300849" y="1580413"/>
                  </a:lnTo>
                  <a:lnTo>
                    <a:pt x="7343902" y="1589024"/>
                  </a:lnTo>
                  <a:lnTo>
                    <a:pt x="7389685" y="1578013"/>
                  </a:lnTo>
                  <a:lnTo>
                    <a:pt x="7413523" y="1555496"/>
                  </a:lnTo>
                  <a:lnTo>
                    <a:pt x="7417625" y="1551622"/>
                  </a:lnTo>
                  <a:lnTo>
                    <a:pt x="7431557" y="1519796"/>
                  </a:lnTo>
                  <a:lnTo>
                    <a:pt x="7435342" y="1492504"/>
                  </a:lnTo>
                  <a:lnTo>
                    <a:pt x="7392670" y="1492504"/>
                  </a:lnTo>
                  <a:lnTo>
                    <a:pt x="7391159" y="1511134"/>
                  </a:lnTo>
                  <a:lnTo>
                    <a:pt x="7384796" y="1531810"/>
                  </a:lnTo>
                  <a:lnTo>
                    <a:pt x="7370800" y="1548574"/>
                  </a:lnTo>
                  <a:lnTo>
                    <a:pt x="7346442" y="1555496"/>
                  </a:lnTo>
                  <a:lnTo>
                    <a:pt x="7316190" y="1545069"/>
                  </a:lnTo>
                  <a:lnTo>
                    <a:pt x="7300658" y="1518983"/>
                  </a:lnTo>
                  <a:lnTo>
                    <a:pt x="7294931" y="1484985"/>
                  </a:lnTo>
                  <a:lnTo>
                    <a:pt x="7294118" y="1450848"/>
                  </a:lnTo>
                  <a:lnTo>
                    <a:pt x="7437374" y="1450848"/>
                  </a:lnTo>
                  <a:lnTo>
                    <a:pt x="7437374" y="1433576"/>
                  </a:lnTo>
                  <a:close/>
                </a:path>
                <a:path w="13077825" h="3467734">
                  <a:moveTo>
                    <a:pt x="7438390" y="1998472"/>
                  </a:moveTo>
                  <a:lnTo>
                    <a:pt x="7437260" y="1971255"/>
                  </a:lnTo>
                  <a:lnTo>
                    <a:pt x="7430986" y="1948688"/>
                  </a:lnTo>
                  <a:lnTo>
                    <a:pt x="7429436" y="1943100"/>
                  </a:lnTo>
                  <a:lnTo>
                    <a:pt x="7408164" y="1921027"/>
                  </a:lnTo>
                  <a:lnTo>
                    <a:pt x="7366762" y="1912112"/>
                  </a:lnTo>
                  <a:lnTo>
                    <a:pt x="7346937" y="1914715"/>
                  </a:lnTo>
                  <a:lnTo>
                    <a:pt x="7328217" y="1922335"/>
                  </a:lnTo>
                  <a:lnTo>
                    <a:pt x="7312253" y="1934616"/>
                  </a:lnTo>
                  <a:lnTo>
                    <a:pt x="7300722" y="1951228"/>
                  </a:lnTo>
                  <a:lnTo>
                    <a:pt x="7299706" y="1951228"/>
                  </a:lnTo>
                  <a:lnTo>
                    <a:pt x="7299706" y="1919224"/>
                  </a:lnTo>
                  <a:lnTo>
                    <a:pt x="7259066" y="1919224"/>
                  </a:lnTo>
                  <a:lnTo>
                    <a:pt x="7259066" y="2191512"/>
                  </a:lnTo>
                  <a:lnTo>
                    <a:pt x="7301738" y="2191512"/>
                  </a:lnTo>
                  <a:lnTo>
                    <a:pt x="7301738" y="2003552"/>
                  </a:lnTo>
                  <a:lnTo>
                    <a:pt x="7306932" y="1978469"/>
                  </a:lnTo>
                  <a:lnTo>
                    <a:pt x="7320089" y="1961451"/>
                  </a:lnTo>
                  <a:lnTo>
                    <a:pt x="7337526" y="1951761"/>
                  </a:lnTo>
                  <a:lnTo>
                    <a:pt x="7340651" y="1951228"/>
                  </a:lnTo>
                  <a:lnTo>
                    <a:pt x="7355586" y="1948688"/>
                  </a:lnTo>
                  <a:lnTo>
                    <a:pt x="7378141" y="1954326"/>
                  </a:lnTo>
                  <a:lnTo>
                    <a:pt x="7390130" y="1968309"/>
                  </a:lnTo>
                  <a:lnTo>
                    <a:pt x="7394867" y="1986191"/>
                  </a:lnTo>
                  <a:lnTo>
                    <a:pt x="7395718" y="2003552"/>
                  </a:lnTo>
                  <a:lnTo>
                    <a:pt x="7395718" y="2191512"/>
                  </a:lnTo>
                  <a:lnTo>
                    <a:pt x="7438390" y="2191512"/>
                  </a:lnTo>
                  <a:lnTo>
                    <a:pt x="7438390" y="1998472"/>
                  </a:lnTo>
                  <a:close/>
                </a:path>
                <a:path w="13077825" h="3467734">
                  <a:moveTo>
                    <a:pt x="7503935" y="3262376"/>
                  </a:moveTo>
                  <a:lnTo>
                    <a:pt x="7503033" y="3246120"/>
                  </a:lnTo>
                  <a:lnTo>
                    <a:pt x="7501433" y="3217037"/>
                  </a:lnTo>
                  <a:lnTo>
                    <a:pt x="7489711" y="3174746"/>
                  </a:lnTo>
                  <a:lnTo>
                    <a:pt x="7481036" y="3164840"/>
                  </a:lnTo>
                  <a:lnTo>
                    <a:pt x="7462355" y="3143504"/>
                  </a:lnTo>
                  <a:lnTo>
                    <a:pt x="7459231" y="3142742"/>
                  </a:lnTo>
                  <a:lnTo>
                    <a:pt x="7459231" y="3231388"/>
                  </a:lnTo>
                  <a:lnTo>
                    <a:pt x="7459231" y="3246120"/>
                  </a:lnTo>
                  <a:lnTo>
                    <a:pt x="7362203" y="3246120"/>
                  </a:lnTo>
                  <a:lnTo>
                    <a:pt x="7362203" y="3235960"/>
                  </a:lnTo>
                  <a:lnTo>
                    <a:pt x="7363688" y="3217989"/>
                  </a:lnTo>
                  <a:lnTo>
                    <a:pt x="7370331" y="3194304"/>
                  </a:lnTo>
                  <a:lnTo>
                    <a:pt x="7385342" y="3173666"/>
                  </a:lnTo>
                  <a:lnTo>
                    <a:pt x="7411987" y="3164840"/>
                  </a:lnTo>
                  <a:lnTo>
                    <a:pt x="7435431" y="3170948"/>
                  </a:lnTo>
                  <a:lnTo>
                    <a:pt x="7449896" y="3186684"/>
                  </a:lnTo>
                  <a:lnTo>
                    <a:pt x="7457199" y="3208121"/>
                  </a:lnTo>
                  <a:lnTo>
                    <a:pt x="7459231" y="3231388"/>
                  </a:lnTo>
                  <a:lnTo>
                    <a:pt x="7459231" y="3142742"/>
                  </a:lnTo>
                  <a:lnTo>
                    <a:pt x="7413003" y="3131312"/>
                  </a:lnTo>
                  <a:lnTo>
                    <a:pt x="7370724" y="3140087"/>
                  </a:lnTo>
                  <a:lnTo>
                    <a:pt x="7342632" y="3163532"/>
                  </a:lnTo>
                  <a:lnTo>
                    <a:pt x="7325982" y="3197250"/>
                  </a:lnTo>
                  <a:lnTo>
                    <a:pt x="7318019" y="3236912"/>
                  </a:lnTo>
                  <a:lnTo>
                    <a:pt x="7315975" y="3278124"/>
                  </a:lnTo>
                  <a:lnTo>
                    <a:pt x="7321309" y="3339592"/>
                  </a:lnTo>
                  <a:lnTo>
                    <a:pt x="7338073" y="3383216"/>
                  </a:lnTo>
                  <a:lnTo>
                    <a:pt x="7367410" y="3409213"/>
                  </a:lnTo>
                  <a:lnTo>
                    <a:pt x="7410463" y="3417824"/>
                  </a:lnTo>
                  <a:lnTo>
                    <a:pt x="7456246" y="3406813"/>
                  </a:lnTo>
                  <a:lnTo>
                    <a:pt x="7480084" y="3384296"/>
                  </a:lnTo>
                  <a:lnTo>
                    <a:pt x="7484186" y="3380422"/>
                  </a:lnTo>
                  <a:lnTo>
                    <a:pt x="7498105" y="3348596"/>
                  </a:lnTo>
                  <a:lnTo>
                    <a:pt x="7501903" y="3321304"/>
                  </a:lnTo>
                  <a:lnTo>
                    <a:pt x="7459231" y="3321304"/>
                  </a:lnTo>
                  <a:lnTo>
                    <a:pt x="7457719" y="3339935"/>
                  </a:lnTo>
                  <a:lnTo>
                    <a:pt x="7451357" y="3360610"/>
                  </a:lnTo>
                  <a:lnTo>
                    <a:pt x="7437361" y="3377374"/>
                  </a:lnTo>
                  <a:lnTo>
                    <a:pt x="7413003" y="3384296"/>
                  </a:lnTo>
                  <a:lnTo>
                    <a:pt x="7382751" y="3373869"/>
                  </a:lnTo>
                  <a:lnTo>
                    <a:pt x="7367219" y="3347783"/>
                  </a:lnTo>
                  <a:lnTo>
                    <a:pt x="7361491" y="3313785"/>
                  </a:lnTo>
                  <a:lnTo>
                    <a:pt x="7360679" y="3279648"/>
                  </a:lnTo>
                  <a:lnTo>
                    <a:pt x="7503935" y="3279648"/>
                  </a:lnTo>
                  <a:lnTo>
                    <a:pt x="7503935" y="3262376"/>
                  </a:lnTo>
                  <a:close/>
                </a:path>
                <a:path w="13077825" h="3467734">
                  <a:moveTo>
                    <a:pt x="7541768" y="198628"/>
                  </a:moveTo>
                  <a:lnTo>
                    <a:pt x="7417816" y="198628"/>
                  </a:lnTo>
                  <a:lnTo>
                    <a:pt x="7417816" y="238252"/>
                  </a:lnTo>
                  <a:lnTo>
                    <a:pt x="7541768" y="238252"/>
                  </a:lnTo>
                  <a:lnTo>
                    <a:pt x="7541768" y="198628"/>
                  </a:lnTo>
                  <a:close/>
                </a:path>
                <a:path w="13077825" h="3467734">
                  <a:moveTo>
                    <a:pt x="7631163" y="2608072"/>
                  </a:moveTo>
                  <a:lnTo>
                    <a:pt x="7623772" y="2558288"/>
                  </a:lnTo>
                  <a:lnTo>
                    <a:pt x="7559535" y="2521712"/>
                  </a:lnTo>
                  <a:lnTo>
                    <a:pt x="7539723" y="2524315"/>
                  </a:lnTo>
                  <a:lnTo>
                    <a:pt x="7520991" y="2531935"/>
                  </a:lnTo>
                  <a:lnTo>
                    <a:pt x="7505039" y="2544216"/>
                  </a:lnTo>
                  <a:lnTo>
                    <a:pt x="7493495" y="2560828"/>
                  </a:lnTo>
                  <a:lnTo>
                    <a:pt x="7492479" y="2560828"/>
                  </a:lnTo>
                  <a:lnTo>
                    <a:pt x="7492479" y="2528824"/>
                  </a:lnTo>
                  <a:lnTo>
                    <a:pt x="7451839" y="2528824"/>
                  </a:lnTo>
                  <a:lnTo>
                    <a:pt x="7451839" y="2801112"/>
                  </a:lnTo>
                  <a:lnTo>
                    <a:pt x="7494511" y="2801112"/>
                  </a:lnTo>
                  <a:lnTo>
                    <a:pt x="7494511" y="2613152"/>
                  </a:lnTo>
                  <a:lnTo>
                    <a:pt x="7499718" y="2588069"/>
                  </a:lnTo>
                  <a:lnTo>
                    <a:pt x="7512863" y="2571051"/>
                  </a:lnTo>
                  <a:lnTo>
                    <a:pt x="7530312" y="2561361"/>
                  </a:lnTo>
                  <a:lnTo>
                    <a:pt x="7533437" y="2560828"/>
                  </a:lnTo>
                  <a:lnTo>
                    <a:pt x="7548359" y="2558288"/>
                  </a:lnTo>
                  <a:lnTo>
                    <a:pt x="7570927" y="2563926"/>
                  </a:lnTo>
                  <a:lnTo>
                    <a:pt x="7582903" y="2577909"/>
                  </a:lnTo>
                  <a:lnTo>
                    <a:pt x="7587653" y="2595791"/>
                  </a:lnTo>
                  <a:lnTo>
                    <a:pt x="7588491" y="2613152"/>
                  </a:lnTo>
                  <a:lnTo>
                    <a:pt x="7588491" y="2801112"/>
                  </a:lnTo>
                  <a:lnTo>
                    <a:pt x="7631163" y="2801112"/>
                  </a:lnTo>
                  <a:lnTo>
                    <a:pt x="7631163" y="2608072"/>
                  </a:lnTo>
                  <a:close/>
                </a:path>
                <a:path w="13077825" h="3467734">
                  <a:moveTo>
                    <a:pt x="7663434" y="1388872"/>
                  </a:moveTo>
                  <a:lnTo>
                    <a:pt x="7662316" y="1361655"/>
                  </a:lnTo>
                  <a:lnTo>
                    <a:pt x="7656030" y="1339088"/>
                  </a:lnTo>
                  <a:lnTo>
                    <a:pt x="7654480" y="1333500"/>
                  </a:lnTo>
                  <a:lnTo>
                    <a:pt x="7633208" y="1311427"/>
                  </a:lnTo>
                  <a:lnTo>
                    <a:pt x="7591793" y="1302512"/>
                  </a:lnTo>
                  <a:lnTo>
                    <a:pt x="7571981" y="1305115"/>
                  </a:lnTo>
                  <a:lnTo>
                    <a:pt x="7553261" y="1312735"/>
                  </a:lnTo>
                  <a:lnTo>
                    <a:pt x="7537297" y="1325016"/>
                  </a:lnTo>
                  <a:lnTo>
                    <a:pt x="7525766" y="1341628"/>
                  </a:lnTo>
                  <a:lnTo>
                    <a:pt x="7524750" y="1341628"/>
                  </a:lnTo>
                  <a:lnTo>
                    <a:pt x="7524750" y="1309624"/>
                  </a:lnTo>
                  <a:lnTo>
                    <a:pt x="7484110" y="1309624"/>
                  </a:lnTo>
                  <a:lnTo>
                    <a:pt x="7484110" y="1581912"/>
                  </a:lnTo>
                  <a:lnTo>
                    <a:pt x="7526782" y="1581912"/>
                  </a:lnTo>
                  <a:lnTo>
                    <a:pt x="7526782" y="1393952"/>
                  </a:lnTo>
                  <a:lnTo>
                    <a:pt x="7531976" y="1368869"/>
                  </a:lnTo>
                  <a:lnTo>
                    <a:pt x="7545133" y="1351851"/>
                  </a:lnTo>
                  <a:lnTo>
                    <a:pt x="7562570" y="1342161"/>
                  </a:lnTo>
                  <a:lnTo>
                    <a:pt x="7565695" y="1341628"/>
                  </a:lnTo>
                  <a:lnTo>
                    <a:pt x="7580630" y="1339088"/>
                  </a:lnTo>
                  <a:lnTo>
                    <a:pt x="7603185" y="1344726"/>
                  </a:lnTo>
                  <a:lnTo>
                    <a:pt x="7615174" y="1358709"/>
                  </a:lnTo>
                  <a:lnTo>
                    <a:pt x="7619911" y="1376591"/>
                  </a:lnTo>
                  <a:lnTo>
                    <a:pt x="7620762" y="1393952"/>
                  </a:lnTo>
                  <a:lnTo>
                    <a:pt x="7620762" y="1581912"/>
                  </a:lnTo>
                  <a:lnTo>
                    <a:pt x="7663434" y="1581912"/>
                  </a:lnTo>
                  <a:lnTo>
                    <a:pt x="7663434" y="1388872"/>
                  </a:lnTo>
                  <a:close/>
                </a:path>
                <a:path w="13077825" h="3467734">
                  <a:moveTo>
                    <a:pt x="7672070" y="3134360"/>
                  </a:moveTo>
                  <a:lnTo>
                    <a:pt x="7668006" y="3132328"/>
                  </a:lnTo>
                  <a:lnTo>
                    <a:pt x="7661910" y="3131312"/>
                  </a:lnTo>
                  <a:lnTo>
                    <a:pt x="7653274" y="3131312"/>
                  </a:lnTo>
                  <a:lnTo>
                    <a:pt x="7632700" y="3135122"/>
                  </a:lnTo>
                  <a:lnTo>
                    <a:pt x="7616761" y="3145472"/>
                  </a:lnTo>
                  <a:lnTo>
                    <a:pt x="7604328" y="3160674"/>
                  </a:lnTo>
                  <a:lnTo>
                    <a:pt x="7594346" y="3179064"/>
                  </a:lnTo>
                  <a:lnTo>
                    <a:pt x="7593330" y="3179064"/>
                  </a:lnTo>
                  <a:lnTo>
                    <a:pt x="7593330" y="3138424"/>
                  </a:lnTo>
                  <a:lnTo>
                    <a:pt x="7550658" y="3138424"/>
                  </a:lnTo>
                  <a:lnTo>
                    <a:pt x="7550658" y="3410712"/>
                  </a:lnTo>
                  <a:lnTo>
                    <a:pt x="7593330" y="3410712"/>
                  </a:lnTo>
                  <a:lnTo>
                    <a:pt x="7593330" y="3238500"/>
                  </a:lnTo>
                  <a:lnTo>
                    <a:pt x="7599058" y="3209556"/>
                  </a:lnTo>
                  <a:lnTo>
                    <a:pt x="7613269" y="3189478"/>
                  </a:lnTo>
                  <a:lnTo>
                    <a:pt x="7629474" y="3179064"/>
                  </a:lnTo>
                  <a:lnTo>
                    <a:pt x="7631468" y="3177768"/>
                  </a:lnTo>
                  <a:lnTo>
                    <a:pt x="7649210" y="3173984"/>
                  </a:lnTo>
                  <a:lnTo>
                    <a:pt x="7662926" y="3173984"/>
                  </a:lnTo>
                  <a:lnTo>
                    <a:pt x="7668006" y="3175508"/>
                  </a:lnTo>
                  <a:lnTo>
                    <a:pt x="7672070" y="3176016"/>
                  </a:lnTo>
                  <a:lnTo>
                    <a:pt x="7672070" y="3173984"/>
                  </a:lnTo>
                  <a:lnTo>
                    <a:pt x="7672070" y="3134360"/>
                  </a:lnTo>
                  <a:close/>
                </a:path>
                <a:path w="13077825" h="3467734">
                  <a:moveTo>
                    <a:pt x="7718806" y="1824736"/>
                  </a:moveTo>
                  <a:lnTo>
                    <a:pt x="7687818" y="1824736"/>
                  </a:lnTo>
                  <a:lnTo>
                    <a:pt x="7661249" y="1828711"/>
                  </a:lnTo>
                  <a:lnTo>
                    <a:pt x="7642923" y="1840547"/>
                  </a:lnTo>
                  <a:lnTo>
                    <a:pt x="7632306" y="1860092"/>
                  </a:lnTo>
                  <a:lnTo>
                    <a:pt x="7628890" y="1887220"/>
                  </a:lnTo>
                  <a:lnTo>
                    <a:pt x="7628890" y="1919224"/>
                  </a:lnTo>
                  <a:lnTo>
                    <a:pt x="7589266" y="1919224"/>
                  </a:lnTo>
                  <a:lnTo>
                    <a:pt x="7589266" y="1952752"/>
                  </a:lnTo>
                  <a:lnTo>
                    <a:pt x="7628890" y="1952752"/>
                  </a:lnTo>
                  <a:lnTo>
                    <a:pt x="7628890" y="2191512"/>
                  </a:lnTo>
                  <a:lnTo>
                    <a:pt x="7671562" y="2191512"/>
                  </a:lnTo>
                  <a:lnTo>
                    <a:pt x="7671562" y="1952752"/>
                  </a:lnTo>
                  <a:lnTo>
                    <a:pt x="7718298" y="1952752"/>
                  </a:lnTo>
                  <a:lnTo>
                    <a:pt x="7718298" y="1919224"/>
                  </a:lnTo>
                  <a:lnTo>
                    <a:pt x="7671562" y="1919224"/>
                  </a:lnTo>
                  <a:lnTo>
                    <a:pt x="7671562" y="1887220"/>
                  </a:lnTo>
                  <a:lnTo>
                    <a:pt x="7673276" y="1875243"/>
                  </a:lnTo>
                  <a:lnTo>
                    <a:pt x="7678420" y="1867217"/>
                  </a:lnTo>
                  <a:lnTo>
                    <a:pt x="7686992" y="1862709"/>
                  </a:lnTo>
                  <a:lnTo>
                    <a:pt x="7698994" y="1861312"/>
                  </a:lnTo>
                  <a:lnTo>
                    <a:pt x="7718806" y="1861312"/>
                  </a:lnTo>
                  <a:lnTo>
                    <a:pt x="7718806" y="1824736"/>
                  </a:lnTo>
                  <a:close/>
                </a:path>
                <a:path w="13077825" h="3467734">
                  <a:moveTo>
                    <a:pt x="7815821" y="1820164"/>
                  </a:moveTo>
                  <a:lnTo>
                    <a:pt x="7776197" y="1820164"/>
                  </a:lnTo>
                  <a:lnTo>
                    <a:pt x="7776197" y="1871472"/>
                  </a:lnTo>
                  <a:lnTo>
                    <a:pt x="7815821" y="1871472"/>
                  </a:lnTo>
                  <a:lnTo>
                    <a:pt x="7815821" y="1820164"/>
                  </a:lnTo>
                  <a:close/>
                </a:path>
                <a:path w="13077825" h="3467734">
                  <a:moveTo>
                    <a:pt x="7865859" y="2652776"/>
                  </a:moveTo>
                  <a:lnTo>
                    <a:pt x="7863370" y="2607437"/>
                  </a:lnTo>
                  <a:lnTo>
                    <a:pt x="7851635" y="2565146"/>
                  </a:lnTo>
                  <a:lnTo>
                    <a:pt x="7824292" y="2533904"/>
                  </a:lnTo>
                  <a:lnTo>
                    <a:pt x="7821155" y="2533129"/>
                  </a:lnTo>
                  <a:lnTo>
                    <a:pt x="7821155" y="2621788"/>
                  </a:lnTo>
                  <a:lnTo>
                    <a:pt x="7821155" y="2636520"/>
                  </a:lnTo>
                  <a:lnTo>
                    <a:pt x="7724127" y="2636520"/>
                  </a:lnTo>
                  <a:lnTo>
                    <a:pt x="7724127" y="2626360"/>
                  </a:lnTo>
                  <a:lnTo>
                    <a:pt x="7725626" y="2608389"/>
                  </a:lnTo>
                  <a:lnTo>
                    <a:pt x="7732255" y="2584704"/>
                  </a:lnTo>
                  <a:lnTo>
                    <a:pt x="7747279" y="2564066"/>
                  </a:lnTo>
                  <a:lnTo>
                    <a:pt x="7773911" y="2555240"/>
                  </a:lnTo>
                  <a:lnTo>
                    <a:pt x="7797368" y="2561348"/>
                  </a:lnTo>
                  <a:lnTo>
                    <a:pt x="7811821" y="2577084"/>
                  </a:lnTo>
                  <a:lnTo>
                    <a:pt x="7819136" y="2598521"/>
                  </a:lnTo>
                  <a:lnTo>
                    <a:pt x="7821155" y="2621788"/>
                  </a:lnTo>
                  <a:lnTo>
                    <a:pt x="7821155" y="2533129"/>
                  </a:lnTo>
                  <a:lnTo>
                    <a:pt x="7774927" y="2521712"/>
                  </a:lnTo>
                  <a:lnTo>
                    <a:pt x="7732649" y="2530487"/>
                  </a:lnTo>
                  <a:lnTo>
                    <a:pt x="7704569" y="2553932"/>
                  </a:lnTo>
                  <a:lnTo>
                    <a:pt x="7687919" y="2587650"/>
                  </a:lnTo>
                  <a:lnTo>
                    <a:pt x="7679944" y="2627312"/>
                  </a:lnTo>
                  <a:lnTo>
                    <a:pt x="7677899" y="2668524"/>
                  </a:lnTo>
                  <a:lnTo>
                    <a:pt x="7683233" y="2729992"/>
                  </a:lnTo>
                  <a:lnTo>
                    <a:pt x="7699997" y="2773616"/>
                  </a:lnTo>
                  <a:lnTo>
                    <a:pt x="7729334" y="2799613"/>
                  </a:lnTo>
                  <a:lnTo>
                    <a:pt x="7772387" y="2808224"/>
                  </a:lnTo>
                  <a:lnTo>
                    <a:pt x="7818183" y="2797213"/>
                  </a:lnTo>
                  <a:lnTo>
                    <a:pt x="7842021" y="2774696"/>
                  </a:lnTo>
                  <a:lnTo>
                    <a:pt x="7846111" y="2770822"/>
                  </a:lnTo>
                  <a:lnTo>
                    <a:pt x="7860043" y="2738996"/>
                  </a:lnTo>
                  <a:lnTo>
                    <a:pt x="7863827" y="2711704"/>
                  </a:lnTo>
                  <a:lnTo>
                    <a:pt x="7821155" y="2711704"/>
                  </a:lnTo>
                  <a:lnTo>
                    <a:pt x="7819657" y="2730335"/>
                  </a:lnTo>
                  <a:lnTo>
                    <a:pt x="7813281" y="2751010"/>
                  </a:lnTo>
                  <a:lnTo>
                    <a:pt x="7799298" y="2767774"/>
                  </a:lnTo>
                  <a:lnTo>
                    <a:pt x="7774927" y="2774696"/>
                  </a:lnTo>
                  <a:lnTo>
                    <a:pt x="7744688" y="2764269"/>
                  </a:lnTo>
                  <a:lnTo>
                    <a:pt x="7729144" y="2738183"/>
                  </a:lnTo>
                  <a:lnTo>
                    <a:pt x="7723429" y="2704185"/>
                  </a:lnTo>
                  <a:lnTo>
                    <a:pt x="7722603" y="2670048"/>
                  </a:lnTo>
                  <a:lnTo>
                    <a:pt x="7865859" y="2670048"/>
                  </a:lnTo>
                  <a:lnTo>
                    <a:pt x="7865859" y="2652776"/>
                  </a:lnTo>
                  <a:close/>
                </a:path>
                <a:path w="13077825" h="3467734">
                  <a:moveTo>
                    <a:pt x="7898117" y="1820164"/>
                  </a:moveTo>
                  <a:lnTo>
                    <a:pt x="7858493" y="1820164"/>
                  </a:lnTo>
                  <a:lnTo>
                    <a:pt x="7858493" y="1871472"/>
                  </a:lnTo>
                  <a:lnTo>
                    <a:pt x="7898117" y="1871472"/>
                  </a:lnTo>
                  <a:lnTo>
                    <a:pt x="7898117" y="1820164"/>
                  </a:lnTo>
                  <a:close/>
                </a:path>
                <a:path w="13077825" h="3467734">
                  <a:moveTo>
                    <a:pt x="7927073" y="1919224"/>
                  </a:moveTo>
                  <a:lnTo>
                    <a:pt x="7884401" y="1919224"/>
                  </a:lnTo>
                  <a:lnTo>
                    <a:pt x="7884401" y="2107184"/>
                  </a:lnTo>
                  <a:lnTo>
                    <a:pt x="7879194" y="2132253"/>
                  </a:lnTo>
                  <a:lnTo>
                    <a:pt x="7866050" y="2149284"/>
                  </a:lnTo>
                  <a:lnTo>
                    <a:pt x="7848600" y="2158974"/>
                  </a:lnTo>
                  <a:lnTo>
                    <a:pt x="7830553" y="2162048"/>
                  </a:lnTo>
                  <a:lnTo>
                    <a:pt x="7807985" y="2156396"/>
                  </a:lnTo>
                  <a:lnTo>
                    <a:pt x="7796009" y="2142426"/>
                  </a:lnTo>
                  <a:lnTo>
                    <a:pt x="7791259" y="2124545"/>
                  </a:lnTo>
                  <a:lnTo>
                    <a:pt x="7790421" y="2107184"/>
                  </a:lnTo>
                  <a:lnTo>
                    <a:pt x="7790421" y="1919224"/>
                  </a:lnTo>
                  <a:lnTo>
                    <a:pt x="7747749" y="1919224"/>
                  </a:lnTo>
                  <a:lnTo>
                    <a:pt x="7747749" y="2112264"/>
                  </a:lnTo>
                  <a:lnTo>
                    <a:pt x="7748867" y="2139467"/>
                  </a:lnTo>
                  <a:lnTo>
                    <a:pt x="7756703" y="2167636"/>
                  </a:lnTo>
                  <a:lnTo>
                    <a:pt x="7777962" y="2189696"/>
                  </a:lnTo>
                  <a:lnTo>
                    <a:pt x="7819377" y="2198624"/>
                  </a:lnTo>
                  <a:lnTo>
                    <a:pt x="7839189" y="2196007"/>
                  </a:lnTo>
                  <a:lnTo>
                    <a:pt x="7857922" y="2188400"/>
                  </a:lnTo>
                  <a:lnTo>
                    <a:pt x="7873873" y="2176119"/>
                  </a:lnTo>
                  <a:lnTo>
                    <a:pt x="7883652" y="2162048"/>
                  </a:lnTo>
                  <a:lnTo>
                    <a:pt x="7885417" y="2159508"/>
                  </a:lnTo>
                  <a:lnTo>
                    <a:pt x="7886433" y="2159508"/>
                  </a:lnTo>
                  <a:lnTo>
                    <a:pt x="7886433" y="2191512"/>
                  </a:lnTo>
                  <a:lnTo>
                    <a:pt x="7927073" y="2191512"/>
                  </a:lnTo>
                  <a:lnTo>
                    <a:pt x="7927073" y="2159508"/>
                  </a:lnTo>
                  <a:lnTo>
                    <a:pt x="7927073" y="1919224"/>
                  </a:lnTo>
                  <a:close/>
                </a:path>
                <a:path w="13077825" h="3467734">
                  <a:moveTo>
                    <a:pt x="8091906" y="2608072"/>
                  </a:moveTo>
                  <a:lnTo>
                    <a:pt x="8084515" y="2558288"/>
                  </a:lnTo>
                  <a:lnTo>
                    <a:pt x="8020278" y="2521712"/>
                  </a:lnTo>
                  <a:lnTo>
                    <a:pt x="8000466" y="2524315"/>
                  </a:lnTo>
                  <a:lnTo>
                    <a:pt x="7981734" y="2531935"/>
                  </a:lnTo>
                  <a:lnTo>
                    <a:pt x="7965783" y="2544216"/>
                  </a:lnTo>
                  <a:lnTo>
                    <a:pt x="7954238" y="2560828"/>
                  </a:lnTo>
                  <a:lnTo>
                    <a:pt x="7953222" y="2560828"/>
                  </a:lnTo>
                  <a:lnTo>
                    <a:pt x="7953222" y="2528824"/>
                  </a:lnTo>
                  <a:lnTo>
                    <a:pt x="7912582" y="2528824"/>
                  </a:lnTo>
                  <a:lnTo>
                    <a:pt x="7912582" y="2801112"/>
                  </a:lnTo>
                  <a:lnTo>
                    <a:pt x="7955254" y="2801112"/>
                  </a:lnTo>
                  <a:lnTo>
                    <a:pt x="7955254" y="2613152"/>
                  </a:lnTo>
                  <a:lnTo>
                    <a:pt x="7960461" y="2588069"/>
                  </a:lnTo>
                  <a:lnTo>
                    <a:pt x="7973606" y="2571051"/>
                  </a:lnTo>
                  <a:lnTo>
                    <a:pt x="7991056" y="2561361"/>
                  </a:lnTo>
                  <a:lnTo>
                    <a:pt x="7994180" y="2560828"/>
                  </a:lnTo>
                  <a:lnTo>
                    <a:pt x="8009102" y="2558288"/>
                  </a:lnTo>
                  <a:lnTo>
                    <a:pt x="8031670" y="2563926"/>
                  </a:lnTo>
                  <a:lnTo>
                    <a:pt x="8043646" y="2577909"/>
                  </a:lnTo>
                  <a:lnTo>
                    <a:pt x="8048396" y="2595791"/>
                  </a:lnTo>
                  <a:lnTo>
                    <a:pt x="8049234" y="2613152"/>
                  </a:lnTo>
                  <a:lnTo>
                    <a:pt x="8049234" y="2801112"/>
                  </a:lnTo>
                  <a:lnTo>
                    <a:pt x="8091906" y="2801112"/>
                  </a:lnTo>
                  <a:lnTo>
                    <a:pt x="8091906" y="2608072"/>
                  </a:lnTo>
                  <a:close/>
                </a:path>
                <a:path w="13077825" h="3467734">
                  <a:moveTo>
                    <a:pt x="8104365" y="1915160"/>
                  </a:moveTo>
                  <a:lnTo>
                    <a:pt x="8100301" y="1913128"/>
                  </a:lnTo>
                  <a:lnTo>
                    <a:pt x="8094205" y="1912112"/>
                  </a:lnTo>
                  <a:lnTo>
                    <a:pt x="8085569" y="1912112"/>
                  </a:lnTo>
                  <a:lnTo>
                    <a:pt x="8064995" y="1915922"/>
                  </a:lnTo>
                  <a:lnTo>
                    <a:pt x="8049057" y="1926272"/>
                  </a:lnTo>
                  <a:lnTo>
                    <a:pt x="8036623" y="1941474"/>
                  </a:lnTo>
                  <a:lnTo>
                    <a:pt x="8026641" y="1959864"/>
                  </a:lnTo>
                  <a:lnTo>
                    <a:pt x="8025625" y="1959864"/>
                  </a:lnTo>
                  <a:lnTo>
                    <a:pt x="8025625" y="1919224"/>
                  </a:lnTo>
                  <a:lnTo>
                    <a:pt x="7982953" y="1919224"/>
                  </a:lnTo>
                  <a:lnTo>
                    <a:pt x="7982953" y="2191512"/>
                  </a:lnTo>
                  <a:lnTo>
                    <a:pt x="8025625" y="2191512"/>
                  </a:lnTo>
                  <a:lnTo>
                    <a:pt x="8025625" y="2019300"/>
                  </a:lnTo>
                  <a:lnTo>
                    <a:pt x="8031353" y="1990356"/>
                  </a:lnTo>
                  <a:lnTo>
                    <a:pt x="8045564" y="1970278"/>
                  </a:lnTo>
                  <a:lnTo>
                    <a:pt x="8061769" y="1959864"/>
                  </a:lnTo>
                  <a:lnTo>
                    <a:pt x="8063763" y="1958568"/>
                  </a:lnTo>
                  <a:lnTo>
                    <a:pt x="8081505" y="1954784"/>
                  </a:lnTo>
                  <a:lnTo>
                    <a:pt x="8095221" y="1954784"/>
                  </a:lnTo>
                  <a:lnTo>
                    <a:pt x="8100301" y="1956308"/>
                  </a:lnTo>
                  <a:lnTo>
                    <a:pt x="8104365" y="1956816"/>
                  </a:lnTo>
                  <a:lnTo>
                    <a:pt x="8104365" y="1954784"/>
                  </a:lnTo>
                  <a:lnTo>
                    <a:pt x="8104365" y="1915160"/>
                  </a:lnTo>
                  <a:close/>
                </a:path>
                <a:path w="13077825" h="3467734">
                  <a:moveTo>
                    <a:pt x="9992716" y="3187916"/>
                  </a:moveTo>
                  <a:lnTo>
                    <a:pt x="9950044" y="3187916"/>
                  </a:lnTo>
                  <a:lnTo>
                    <a:pt x="9950044" y="3375876"/>
                  </a:lnTo>
                  <a:lnTo>
                    <a:pt x="9944837" y="3400958"/>
                  </a:lnTo>
                  <a:lnTo>
                    <a:pt x="9931692" y="3417976"/>
                  </a:lnTo>
                  <a:lnTo>
                    <a:pt x="9914255" y="3427666"/>
                  </a:lnTo>
                  <a:lnTo>
                    <a:pt x="9896196" y="3430740"/>
                  </a:lnTo>
                  <a:lnTo>
                    <a:pt x="9873628" y="3425101"/>
                  </a:lnTo>
                  <a:lnTo>
                    <a:pt x="9861652" y="3411118"/>
                  </a:lnTo>
                  <a:lnTo>
                    <a:pt x="9856902" y="3393236"/>
                  </a:lnTo>
                  <a:lnTo>
                    <a:pt x="9856064" y="3375876"/>
                  </a:lnTo>
                  <a:lnTo>
                    <a:pt x="9856064" y="3187916"/>
                  </a:lnTo>
                  <a:lnTo>
                    <a:pt x="9813392" y="3187916"/>
                  </a:lnTo>
                  <a:lnTo>
                    <a:pt x="9813392" y="3380956"/>
                  </a:lnTo>
                  <a:lnTo>
                    <a:pt x="9814509" y="3408172"/>
                  </a:lnTo>
                  <a:lnTo>
                    <a:pt x="9822345" y="3436328"/>
                  </a:lnTo>
                  <a:lnTo>
                    <a:pt x="9843605" y="3458400"/>
                  </a:lnTo>
                  <a:lnTo>
                    <a:pt x="9885020" y="3467316"/>
                  </a:lnTo>
                  <a:lnTo>
                    <a:pt x="9904832" y="3464712"/>
                  </a:lnTo>
                  <a:lnTo>
                    <a:pt x="9923564" y="3457092"/>
                  </a:lnTo>
                  <a:lnTo>
                    <a:pt x="9939528" y="3444811"/>
                  </a:lnTo>
                  <a:lnTo>
                    <a:pt x="9949294" y="3430740"/>
                  </a:lnTo>
                  <a:lnTo>
                    <a:pt x="9951060" y="3428200"/>
                  </a:lnTo>
                  <a:lnTo>
                    <a:pt x="9952076" y="3428200"/>
                  </a:lnTo>
                  <a:lnTo>
                    <a:pt x="9952076" y="3460204"/>
                  </a:lnTo>
                  <a:lnTo>
                    <a:pt x="9992716" y="3460204"/>
                  </a:lnTo>
                  <a:lnTo>
                    <a:pt x="9992716" y="3428200"/>
                  </a:lnTo>
                  <a:lnTo>
                    <a:pt x="9992716" y="3187916"/>
                  </a:lnTo>
                  <a:close/>
                </a:path>
                <a:path w="13077825" h="3467734">
                  <a:moveTo>
                    <a:pt x="10007206" y="1359115"/>
                  </a:moveTo>
                  <a:lnTo>
                    <a:pt x="9967074" y="1359115"/>
                  </a:lnTo>
                  <a:lnTo>
                    <a:pt x="9967074" y="1495259"/>
                  </a:lnTo>
                  <a:lnTo>
                    <a:pt x="9964991" y="1534401"/>
                  </a:lnTo>
                  <a:lnTo>
                    <a:pt x="9956914" y="1565998"/>
                  </a:lnTo>
                  <a:lnTo>
                    <a:pt x="9940061" y="1587131"/>
                  </a:lnTo>
                  <a:lnTo>
                    <a:pt x="9911702" y="1594827"/>
                  </a:lnTo>
                  <a:lnTo>
                    <a:pt x="9885997" y="1585493"/>
                  </a:lnTo>
                  <a:lnTo>
                    <a:pt x="9871062" y="1561617"/>
                  </a:lnTo>
                  <a:lnTo>
                    <a:pt x="9864115" y="1529461"/>
                  </a:lnTo>
                  <a:lnTo>
                    <a:pt x="9862426" y="1495259"/>
                  </a:lnTo>
                  <a:lnTo>
                    <a:pt x="9864700" y="1451165"/>
                  </a:lnTo>
                  <a:lnTo>
                    <a:pt x="9872650" y="1417535"/>
                  </a:lnTo>
                  <a:lnTo>
                    <a:pt x="9887928" y="1396111"/>
                  </a:lnTo>
                  <a:lnTo>
                    <a:pt x="9912210" y="1388579"/>
                  </a:lnTo>
                  <a:lnTo>
                    <a:pt x="9940277" y="1397825"/>
                  </a:lnTo>
                  <a:lnTo>
                    <a:pt x="9956978" y="1422107"/>
                  </a:lnTo>
                  <a:lnTo>
                    <a:pt x="9965004" y="1456309"/>
                  </a:lnTo>
                  <a:lnTo>
                    <a:pt x="9967074" y="1495259"/>
                  </a:lnTo>
                  <a:lnTo>
                    <a:pt x="9967074" y="1359115"/>
                  </a:lnTo>
                  <a:lnTo>
                    <a:pt x="9966566" y="1359115"/>
                  </a:lnTo>
                  <a:lnTo>
                    <a:pt x="9966566" y="1393659"/>
                  </a:lnTo>
                  <a:lnTo>
                    <a:pt x="9965550" y="1393659"/>
                  </a:lnTo>
                  <a:lnTo>
                    <a:pt x="9927679" y="1355445"/>
                  </a:lnTo>
                  <a:lnTo>
                    <a:pt x="9906622" y="1352003"/>
                  </a:lnTo>
                  <a:lnTo>
                    <a:pt x="9863582" y="1364030"/>
                  </a:lnTo>
                  <a:lnTo>
                    <a:pt x="9836264" y="1396009"/>
                  </a:lnTo>
                  <a:lnTo>
                    <a:pt x="9821888" y="1441805"/>
                  </a:lnTo>
                  <a:lnTo>
                    <a:pt x="9817722" y="1495259"/>
                  </a:lnTo>
                  <a:lnTo>
                    <a:pt x="9819754" y="1531747"/>
                  </a:lnTo>
                  <a:lnTo>
                    <a:pt x="9830168" y="1576857"/>
                  </a:lnTo>
                  <a:lnTo>
                    <a:pt x="9855441" y="1615211"/>
                  </a:lnTo>
                  <a:lnTo>
                    <a:pt x="9902050" y="1631403"/>
                  </a:lnTo>
                  <a:lnTo>
                    <a:pt x="9921646" y="1628902"/>
                  </a:lnTo>
                  <a:lnTo>
                    <a:pt x="9939261" y="1621688"/>
                  </a:lnTo>
                  <a:lnTo>
                    <a:pt x="9953625" y="1610194"/>
                  </a:lnTo>
                  <a:lnTo>
                    <a:pt x="9963518" y="1594827"/>
                  </a:lnTo>
                  <a:lnTo>
                    <a:pt x="9964534" y="1594827"/>
                  </a:lnTo>
                  <a:lnTo>
                    <a:pt x="9963988" y="1647850"/>
                  </a:lnTo>
                  <a:lnTo>
                    <a:pt x="9943097" y="1684464"/>
                  </a:lnTo>
                  <a:lnTo>
                    <a:pt x="9911702" y="1691347"/>
                  </a:lnTo>
                  <a:lnTo>
                    <a:pt x="9895726" y="1689455"/>
                  </a:lnTo>
                  <a:lnTo>
                    <a:pt x="9882238" y="1683410"/>
                  </a:lnTo>
                  <a:lnTo>
                    <a:pt x="9872548" y="1672704"/>
                  </a:lnTo>
                  <a:lnTo>
                    <a:pt x="9868014" y="1656803"/>
                  </a:lnTo>
                  <a:lnTo>
                    <a:pt x="9825342" y="1656803"/>
                  </a:lnTo>
                  <a:lnTo>
                    <a:pt x="9839731" y="1696161"/>
                  </a:lnTo>
                  <a:lnTo>
                    <a:pt x="9866236" y="1716366"/>
                  </a:lnTo>
                  <a:lnTo>
                    <a:pt x="9894633" y="1723821"/>
                  </a:lnTo>
                  <a:lnTo>
                    <a:pt x="9914750" y="1724875"/>
                  </a:lnTo>
                  <a:lnTo>
                    <a:pt x="9952126" y="1719008"/>
                  </a:lnTo>
                  <a:lnTo>
                    <a:pt x="9981362" y="1699983"/>
                  </a:lnTo>
                  <a:lnTo>
                    <a:pt x="9986162" y="1691347"/>
                  </a:lnTo>
                  <a:lnTo>
                    <a:pt x="10000399" y="1665732"/>
                  </a:lnTo>
                  <a:lnTo>
                    <a:pt x="10007206" y="1614131"/>
                  </a:lnTo>
                  <a:lnTo>
                    <a:pt x="10007206" y="1393659"/>
                  </a:lnTo>
                  <a:lnTo>
                    <a:pt x="10007206" y="1359115"/>
                  </a:lnTo>
                  <a:close/>
                </a:path>
                <a:path w="13077825" h="3467734">
                  <a:moveTo>
                    <a:pt x="10184486" y="2483828"/>
                  </a:moveTo>
                  <a:lnTo>
                    <a:pt x="10153498" y="2483828"/>
                  </a:lnTo>
                  <a:lnTo>
                    <a:pt x="10126929" y="2487803"/>
                  </a:lnTo>
                  <a:lnTo>
                    <a:pt x="10108603" y="2499639"/>
                  </a:lnTo>
                  <a:lnTo>
                    <a:pt x="10097986" y="2519197"/>
                  </a:lnTo>
                  <a:lnTo>
                    <a:pt x="10094570" y="2546312"/>
                  </a:lnTo>
                  <a:lnTo>
                    <a:pt x="10094570" y="2578316"/>
                  </a:lnTo>
                  <a:lnTo>
                    <a:pt x="10054946" y="2578316"/>
                  </a:lnTo>
                  <a:lnTo>
                    <a:pt x="10054946" y="2611844"/>
                  </a:lnTo>
                  <a:lnTo>
                    <a:pt x="10094570" y="2611844"/>
                  </a:lnTo>
                  <a:lnTo>
                    <a:pt x="10094570" y="2850604"/>
                  </a:lnTo>
                  <a:lnTo>
                    <a:pt x="10137242" y="2850604"/>
                  </a:lnTo>
                  <a:lnTo>
                    <a:pt x="10137242" y="2611844"/>
                  </a:lnTo>
                  <a:lnTo>
                    <a:pt x="10183978" y="2611844"/>
                  </a:lnTo>
                  <a:lnTo>
                    <a:pt x="10183978" y="2578316"/>
                  </a:lnTo>
                  <a:lnTo>
                    <a:pt x="10137242" y="2578316"/>
                  </a:lnTo>
                  <a:lnTo>
                    <a:pt x="10137242" y="2546312"/>
                  </a:lnTo>
                  <a:lnTo>
                    <a:pt x="10138956" y="2534335"/>
                  </a:lnTo>
                  <a:lnTo>
                    <a:pt x="10144100" y="2526309"/>
                  </a:lnTo>
                  <a:lnTo>
                    <a:pt x="10152672" y="2521813"/>
                  </a:lnTo>
                  <a:lnTo>
                    <a:pt x="10164674" y="2520404"/>
                  </a:lnTo>
                  <a:lnTo>
                    <a:pt x="10184486" y="2520404"/>
                  </a:lnTo>
                  <a:lnTo>
                    <a:pt x="10184486" y="2483828"/>
                  </a:lnTo>
                  <a:close/>
                </a:path>
                <a:path w="13077825" h="3467734">
                  <a:moveTo>
                    <a:pt x="10227920" y="3267164"/>
                  </a:moveTo>
                  <a:lnTo>
                    <a:pt x="10226802" y="3239960"/>
                  </a:lnTo>
                  <a:lnTo>
                    <a:pt x="10220515" y="3217380"/>
                  </a:lnTo>
                  <a:lnTo>
                    <a:pt x="10218966" y="3211792"/>
                  </a:lnTo>
                  <a:lnTo>
                    <a:pt x="10197694" y="3189732"/>
                  </a:lnTo>
                  <a:lnTo>
                    <a:pt x="10156292" y="3180804"/>
                  </a:lnTo>
                  <a:lnTo>
                    <a:pt x="10136467" y="3183420"/>
                  </a:lnTo>
                  <a:lnTo>
                    <a:pt x="10117747" y="3191027"/>
                  </a:lnTo>
                  <a:lnTo>
                    <a:pt x="10101783" y="3203308"/>
                  </a:lnTo>
                  <a:lnTo>
                    <a:pt x="10090252" y="3219920"/>
                  </a:lnTo>
                  <a:lnTo>
                    <a:pt x="10089236" y="3219920"/>
                  </a:lnTo>
                  <a:lnTo>
                    <a:pt x="10089236" y="3187916"/>
                  </a:lnTo>
                  <a:lnTo>
                    <a:pt x="10048596" y="3187916"/>
                  </a:lnTo>
                  <a:lnTo>
                    <a:pt x="10048596" y="3460204"/>
                  </a:lnTo>
                  <a:lnTo>
                    <a:pt x="10091268" y="3460204"/>
                  </a:lnTo>
                  <a:lnTo>
                    <a:pt x="10091268" y="3272244"/>
                  </a:lnTo>
                  <a:lnTo>
                    <a:pt x="10096462" y="3247174"/>
                  </a:lnTo>
                  <a:lnTo>
                    <a:pt x="10109619" y="3230143"/>
                  </a:lnTo>
                  <a:lnTo>
                    <a:pt x="10127056" y="3220453"/>
                  </a:lnTo>
                  <a:lnTo>
                    <a:pt x="10130180" y="3219920"/>
                  </a:lnTo>
                  <a:lnTo>
                    <a:pt x="10145116" y="3217380"/>
                  </a:lnTo>
                  <a:lnTo>
                    <a:pt x="10167671" y="3223031"/>
                  </a:lnTo>
                  <a:lnTo>
                    <a:pt x="10179660" y="3237001"/>
                  </a:lnTo>
                  <a:lnTo>
                    <a:pt x="10184397" y="3254883"/>
                  </a:lnTo>
                  <a:lnTo>
                    <a:pt x="10185248" y="3272244"/>
                  </a:lnTo>
                  <a:lnTo>
                    <a:pt x="10185248" y="3460204"/>
                  </a:lnTo>
                  <a:lnTo>
                    <a:pt x="10227920" y="3460204"/>
                  </a:lnTo>
                  <a:lnTo>
                    <a:pt x="10227920" y="3267164"/>
                  </a:lnTo>
                  <a:close/>
                </a:path>
                <a:path w="13077825" h="3467734">
                  <a:moveTo>
                    <a:pt x="10254094" y="1601431"/>
                  </a:moveTo>
                  <a:lnTo>
                    <a:pt x="10252062" y="1602955"/>
                  </a:lnTo>
                  <a:lnTo>
                    <a:pt x="10249522" y="1603971"/>
                  </a:lnTo>
                  <a:lnTo>
                    <a:pt x="10243934" y="1603971"/>
                  </a:lnTo>
                  <a:lnTo>
                    <a:pt x="10230726" y="1483067"/>
                  </a:lnTo>
                  <a:lnTo>
                    <a:pt x="10230726" y="1430235"/>
                  </a:lnTo>
                  <a:lnTo>
                    <a:pt x="10229431" y="1406017"/>
                  </a:lnTo>
                  <a:lnTo>
                    <a:pt x="10222166" y="1385531"/>
                  </a:lnTo>
                  <a:lnTo>
                    <a:pt x="10220376" y="1380451"/>
                  </a:lnTo>
                  <a:lnTo>
                    <a:pt x="10195789" y="1360233"/>
                  </a:lnTo>
                  <a:lnTo>
                    <a:pt x="10147922" y="1352003"/>
                  </a:lnTo>
                  <a:lnTo>
                    <a:pt x="10106203" y="1357337"/>
                  </a:lnTo>
                  <a:lnTo>
                    <a:pt x="10077818" y="1373657"/>
                  </a:lnTo>
                  <a:lnTo>
                    <a:pt x="10061626" y="1401508"/>
                  </a:lnTo>
                  <a:lnTo>
                    <a:pt x="10056482" y="1441411"/>
                  </a:lnTo>
                  <a:lnTo>
                    <a:pt x="10099154" y="1441411"/>
                  </a:lnTo>
                  <a:lnTo>
                    <a:pt x="10099154" y="1438871"/>
                  </a:lnTo>
                  <a:lnTo>
                    <a:pt x="10099878" y="1426260"/>
                  </a:lnTo>
                  <a:lnTo>
                    <a:pt x="10104996" y="1408391"/>
                  </a:lnTo>
                  <a:lnTo>
                    <a:pt x="10118865" y="1392440"/>
                  </a:lnTo>
                  <a:lnTo>
                    <a:pt x="10145890" y="1385531"/>
                  </a:lnTo>
                  <a:lnTo>
                    <a:pt x="10164712" y="1388160"/>
                  </a:lnTo>
                  <a:lnTo>
                    <a:pt x="10178402" y="1395882"/>
                  </a:lnTo>
                  <a:lnTo>
                    <a:pt x="10186746" y="1408468"/>
                  </a:lnTo>
                  <a:lnTo>
                    <a:pt x="10189578" y="1425663"/>
                  </a:lnTo>
                  <a:lnTo>
                    <a:pt x="10189159" y="1440167"/>
                  </a:lnTo>
                  <a:lnTo>
                    <a:pt x="10188054" y="1443837"/>
                  </a:lnTo>
                  <a:lnTo>
                    <a:pt x="10188054" y="1483067"/>
                  </a:lnTo>
                  <a:lnTo>
                    <a:pt x="10188054" y="1553171"/>
                  </a:lnTo>
                  <a:lnTo>
                    <a:pt x="10183482" y="1573276"/>
                  </a:lnTo>
                  <a:lnTo>
                    <a:pt x="10171290" y="1589747"/>
                  </a:lnTo>
                  <a:lnTo>
                    <a:pt x="10153764" y="1600898"/>
                  </a:lnTo>
                  <a:lnTo>
                    <a:pt x="10133190" y="1604987"/>
                  </a:lnTo>
                  <a:lnTo>
                    <a:pt x="10114940" y="1601622"/>
                  </a:lnTo>
                  <a:lnTo>
                    <a:pt x="10103028" y="1592097"/>
                  </a:lnTo>
                  <a:lnTo>
                    <a:pt x="10096538" y="1577340"/>
                  </a:lnTo>
                  <a:lnTo>
                    <a:pt x="10094582" y="1558251"/>
                  </a:lnTo>
                  <a:lnTo>
                    <a:pt x="10095903" y="1542656"/>
                  </a:lnTo>
                  <a:lnTo>
                    <a:pt x="10132543" y="1507070"/>
                  </a:lnTo>
                  <a:lnTo>
                    <a:pt x="10152685" y="1500593"/>
                  </a:lnTo>
                  <a:lnTo>
                    <a:pt x="10172344" y="1493354"/>
                  </a:lnTo>
                  <a:lnTo>
                    <a:pt x="10188054" y="1483067"/>
                  </a:lnTo>
                  <a:lnTo>
                    <a:pt x="10188054" y="1443837"/>
                  </a:lnTo>
                  <a:lnTo>
                    <a:pt x="10185895" y="1451000"/>
                  </a:lnTo>
                  <a:lnTo>
                    <a:pt x="10176713" y="1459458"/>
                  </a:lnTo>
                  <a:lnTo>
                    <a:pt x="10158590" y="1466811"/>
                  </a:lnTo>
                  <a:lnTo>
                    <a:pt x="10101186" y="1484083"/>
                  </a:lnTo>
                  <a:lnTo>
                    <a:pt x="10078377" y="1494904"/>
                  </a:lnTo>
                  <a:lnTo>
                    <a:pt x="10062388" y="1511198"/>
                  </a:lnTo>
                  <a:lnTo>
                    <a:pt x="10052964" y="1532737"/>
                  </a:lnTo>
                  <a:lnTo>
                    <a:pt x="10049878" y="1559267"/>
                  </a:lnTo>
                  <a:lnTo>
                    <a:pt x="10054323" y="1592224"/>
                  </a:lnTo>
                  <a:lnTo>
                    <a:pt x="10067912" y="1617179"/>
                  </a:lnTo>
                  <a:lnTo>
                    <a:pt x="10091026" y="1632991"/>
                  </a:lnTo>
                  <a:lnTo>
                    <a:pt x="10124046" y="1638515"/>
                  </a:lnTo>
                  <a:lnTo>
                    <a:pt x="10143287" y="1635836"/>
                  </a:lnTo>
                  <a:lnTo>
                    <a:pt x="10161384" y="1628101"/>
                  </a:lnTo>
                  <a:lnTo>
                    <a:pt x="10177196" y="1615808"/>
                  </a:lnTo>
                  <a:lnTo>
                    <a:pt x="10185349" y="1604987"/>
                  </a:lnTo>
                  <a:lnTo>
                    <a:pt x="10189578" y="1599399"/>
                  </a:lnTo>
                  <a:lnTo>
                    <a:pt x="10190594" y="1599399"/>
                  </a:lnTo>
                  <a:lnTo>
                    <a:pt x="10195052" y="1619669"/>
                  </a:lnTo>
                  <a:lnTo>
                    <a:pt x="10204564" y="1630070"/>
                  </a:lnTo>
                  <a:lnTo>
                    <a:pt x="10216731" y="1633905"/>
                  </a:lnTo>
                  <a:lnTo>
                    <a:pt x="10229202" y="1634451"/>
                  </a:lnTo>
                  <a:lnTo>
                    <a:pt x="10239870" y="1634451"/>
                  </a:lnTo>
                  <a:lnTo>
                    <a:pt x="10250538" y="1632419"/>
                  </a:lnTo>
                  <a:lnTo>
                    <a:pt x="10254094" y="1631911"/>
                  </a:lnTo>
                  <a:lnTo>
                    <a:pt x="10254094" y="1603971"/>
                  </a:lnTo>
                  <a:lnTo>
                    <a:pt x="10254094" y="1601431"/>
                  </a:lnTo>
                  <a:close/>
                </a:path>
                <a:path w="13077825" h="3467734">
                  <a:moveTo>
                    <a:pt x="10281501" y="2479256"/>
                  </a:moveTo>
                  <a:lnTo>
                    <a:pt x="10241877" y="2479256"/>
                  </a:lnTo>
                  <a:lnTo>
                    <a:pt x="10241877" y="2530564"/>
                  </a:lnTo>
                  <a:lnTo>
                    <a:pt x="10281501" y="2530564"/>
                  </a:lnTo>
                  <a:lnTo>
                    <a:pt x="10281501" y="2479256"/>
                  </a:lnTo>
                  <a:close/>
                </a:path>
                <a:path w="13077825" h="3467734">
                  <a:moveTo>
                    <a:pt x="10285578" y="2104859"/>
                  </a:moveTo>
                  <a:lnTo>
                    <a:pt x="10282999" y="2058479"/>
                  </a:lnTo>
                  <a:lnTo>
                    <a:pt x="10271798" y="2011895"/>
                  </a:lnTo>
                  <a:lnTo>
                    <a:pt x="10246779" y="1975993"/>
                  </a:lnTo>
                  <a:lnTo>
                    <a:pt x="10240874" y="1974062"/>
                  </a:lnTo>
                  <a:lnTo>
                    <a:pt x="10240874" y="2104859"/>
                  </a:lnTo>
                  <a:lnTo>
                    <a:pt x="10238588" y="2147887"/>
                  </a:lnTo>
                  <a:lnTo>
                    <a:pt x="10230650" y="2181631"/>
                  </a:lnTo>
                  <a:lnTo>
                    <a:pt x="10215372" y="2203666"/>
                  </a:lnTo>
                  <a:lnTo>
                    <a:pt x="10191090" y="2211540"/>
                  </a:lnTo>
                  <a:lnTo>
                    <a:pt x="10178237" y="2207476"/>
                  </a:lnTo>
                  <a:lnTo>
                    <a:pt x="10163010" y="2202662"/>
                  </a:lnTo>
                  <a:lnTo>
                    <a:pt x="10146322" y="2178964"/>
                  </a:lnTo>
                  <a:lnTo>
                    <a:pt x="10138296" y="2144890"/>
                  </a:lnTo>
                  <a:lnTo>
                    <a:pt x="10136226" y="2104859"/>
                  </a:lnTo>
                  <a:lnTo>
                    <a:pt x="10138296" y="2065909"/>
                  </a:lnTo>
                  <a:lnTo>
                    <a:pt x="10146322" y="2031707"/>
                  </a:lnTo>
                  <a:lnTo>
                    <a:pt x="10163010" y="2007425"/>
                  </a:lnTo>
                  <a:lnTo>
                    <a:pt x="10186454" y="1999703"/>
                  </a:lnTo>
                  <a:lnTo>
                    <a:pt x="10191090" y="1998179"/>
                  </a:lnTo>
                  <a:lnTo>
                    <a:pt x="10215372" y="2005711"/>
                  </a:lnTo>
                  <a:lnTo>
                    <a:pt x="10230650" y="2027135"/>
                  </a:lnTo>
                  <a:lnTo>
                    <a:pt x="10238588" y="2060765"/>
                  </a:lnTo>
                  <a:lnTo>
                    <a:pt x="10240874" y="2104859"/>
                  </a:lnTo>
                  <a:lnTo>
                    <a:pt x="10240874" y="1974062"/>
                  </a:lnTo>
                  <a:lnTo>
                    <a:pt x="10202774" y="1961603"/>
                  </a:lnTo>
                  <a:lnTo>
                    <a:pt x="10182504" y="1964207"/>
                  </a:lnTo>
                  <a:lnTo>
                    <a:pt x="10164420" y="1971700"/>
                  </a:lnTo>
                  <a:lnTo>
                    <a:pt x="10149764" y="1983676"/>
                  </a:lnTo>
                  <a:lnTo>
                    <a:pt x="10139782" y="1999703"/>
                  </a:lnTo>
                  <a:lnTo>
                    <a:pt x="10138766" y="1999703"/>
                  </a:lnTo>
                  <a:lnTo>
                    <a:pt x="10138766" y="1878291"/>
                  </a:lnTo>
                  <a:lnTo>
                    <a:pt x="10096094" y="1878291"/>
                  </a:lnTo>
                  <a:lnTo>
                    <a:pt x="10096094" y="2241004"/>
                  </a:lnTo>
                  <a:lnTo>
                    <a:pt x="10136734" y="2241004"/>
                  </a:lnTo>
                  <a:lnTo>
                    <a:pt x="10136734" y="2207476"/>
                  </a:lnTo>
                  <a:lnTo>
                    <a:pt x="10137750" y="2207476"/>
                  </a:lnTo>
                  <a:lnTo>
                    <a:pt x="10145166" y="2222398"/>
                  </a:lnTo>
                  <a:lnTo>
                    <a:pt x="10158260" y="2235416"/>
                  </a:lnTo>
                  <a:lnTo>
                    <a:pt x="10175824" y="2244623"/>
                  </a:lnTo>
                  <a:lnTo>
                    <a:pt x="10196678" y="2248116"/>
                  </a:lnTo>
                  <a:lnTo>
                    <a:pt x="10237140" y="2236520"/>
                  </a:lnTo>
                  <a:lnTo>
                    <a:pt x="10259200" y="2211540"/>
                  </a:lnTo>
                  <a:lnTo>
                    <a:pt x="10264750" y="2205253"/>
                  </a:lnTo>
                  <a:lnTo>
                    <a:pt x="10280548" y="2159609"/>
                  </a:lnTo>
                  <a:lnTo>
                    <a:pt x="10285578" y="2104859"/>
                  </a:lnTo>
                  <a:close/>
                </a:path>
                <a:path w="13077825" h="3467734">
                  <a:moveTo>
                    <a:pt x="10363797" y="2479256"/>
                  </a:moveTo>
                  <a:lnTo>
                    <a:pt x="10324173" y="2479256"/>
                  </a:lnTo>
                  <a:lnTo>
                    <a:pt x="10324173" y="2530564"/>
                  </a:lnTo>
                  <a:lnTo>
                    <a:pt x="10363797" y="2530564"/>
                  </a:lnTo>
                  <a:lnTo>
                    <a:pt x="10363797" y="2479256"/>
                  </a:lnTo>
                  <a:close/>
                </a:path>
                <a:path w="13077825" h="3467734">
                  <a:moveTo>
                    <a:pt x="10392753" y="2578316"/>
                  </a:moveTo>
                  <a:lnTo>
                    <a:pt x="10350094" y="2578316"/>
                  </a:lnTo>
                  <a:lnTo>
                    <a:pt x="10350094" y="2766276"/>
                  </a:lnTo>
                  <a:lnTo>
                    <a:pt x="10344899" y="2791358"/>
                  </a:lnTo>
                  <a:lnTo>
                    <a:pt x="10331742" y="2808376"/>
                  </a:lnTo>
                  <a:lnTo>
                    <a:pt x="10314305" y="2818066"/>
                  </a:lnTo>
                  <a:lnTo>
                    <a:pt x="10296233" y="2821140"/>
                  </a:lnTo>
                  <a:lnTo>
                    <a:pt x="10273678" y="2815501"/>
                  </a:lnTo>
                  <a:lnTo>
                    <a:pt x="10261689" y="2801518"/>
                  </a:lnTo>
                  <a:lnTo>
                    <a:pt x="10256939" y="2783636"/>
                  </a:lnTo>
                  <a:lnTo>
                    <a:pt x="10256101" y="2766276"/>
                  </a:lnTo>
                  <a:lnTo>
                    <a:pt x="10256101" y="2578316"/>
                  </a:lnTo>
                  <a:lnTo>
                    <a:pt x="10213429" y="2578316"/>
                  </a:lnTo>
                  <a:lnTo>
                    <a:pt x="10213429" y="2771356"/>
                  </a:lnTo>
                  <a:lnTo>
                    <a:pt x="10214546" y="2798572"/>
                  </a:lnTo>
                  <a:lnTo>
                    <a:pt x="10222382" y="2826728"/>
                  </a:lnTo>
                  <a:lnTo>
                    <a:pt x="10243655" y="2848800"/>
                  </a:lnTo>
                  <a:lnTo>
                    <a:pt x="10285070" y="2857716"/>
                  </a:lnTo>
                  <a:lnTo>
                    <a:pt x="10304882" y="2855112"/>
                  </a:lnTo>
                  <a:lnTo>
                    <a:pt x="10323601" y="2847492"/>
                  </a:lnTo>
                  <a:lnTo>
                    <a:pt x="10339565" y="2835211"/>
                  </a:lnTo>
                  <a:lnTo>
                    <a:pt x="10349332" y="2821140"/>
                  </a:lnTo>
                  <a:lnTo>
                    <a:pt x="10351097" y="2818600"/>
                  </a:lnTo>
                  <a:lnTo>
                    <a:pt x="10352113" y="2818600"/>
                  </a:lnTo>
                  <a:lnTo>
                    <a:pt x="10352113" y="2850604"/>
                  </a:lnTo>
                  <a:lnTo>
                    <a:pt x="10392753" y="2850604"/>
                  </a:lnTo>
                  <a:lnTo>
                    <a:pt x="10392753" y="2818600"/>
                  </a:lnTo>
                  <a:lnTo>
                    <a:pt x="10392753" y="2578316"/>
                  </a:lnTo>
                  <a:close/>
                </a:path>
                <a:path w="13077825" h="3467734">
                  <a:moveTo>
                    <a:pt x="10410038" y="1355051"/>
                  </a:moveTo>
                  <a:lnTo>
                    <a:pt x="10405974" y="1353019"/>
                  </a:lnTo>
                  <a:lnTo>
                    <a:pt x="10399878" y="1352003"/>
                  </a:lnTo>
                  <a:lnTo>
                    <a:pt x="10391242" y="1352003"/>
                  </a:lnTo>
                  <a:lnTo>
                    <a:pt x="10370668" y="1355826"/>
                  </a:lnTo>
                  <a:lnTo>
                    <a:pt x="10354729" y="1366164"/>
                  </a:lnTo>
                  <a:lnTo>
                    <a:pt x="10342308" y="1381366"/>
                  </a:lnTo>
                  <a:lnTo>
                    <a:pt x="10332314" y="1399755"/>
                  </a:lnTo>
                  <a:lnTo>
                    <a:pt x="10331298" y="1399755"/>
                  </a:lnTo>
                  <a:lnTo>
                    <a:pt x="10331298" y="1359115"/>
                  </a:lnTo>
                  <a:lnTo>
                    <a:pt x="10288626" y="1359115"/>
                  </a:lnTo>
                  <a:lnTo>
                    <a:pt x="10288626" y="1631403"/>
                  </a:lnTo>
                  <a:lnTo>
                    <a:pt x="10331298" y="1631403"/>
                  </a:lnTo>
                  <a:lnTo>
                    <a:pt x="10331298" y="1459191"/>
                  </a:lnTo>
                  <a:lnTo>
                    <a:pt x="10337025" y="1430261"/>
                  </a:lnTo>
                  <a:lnTo>
                    <a:pt x="10351237" y="1410169"/>
                  </a:lnTo>
                  <a:lnTo>
                    <a:pt x="10367442" y="1399755"/>
                  </a:lnTo>
                  <a:lnTo>
                    <a:pt x="10369436" y="1398473"/>
                  </a:lnTo>
                  <a:lnTo>
                    <a:pt x="10387178" y="1394675"/>
                  </a:lnTo>
                  <a:lnTo>
                    <a:pt x="10400894" y="1394675"/>
                  </a:lnTo>
                  <a:lnTo>
                    <a:pt x="10405974" y="1396199"/>
                  </a:lnTo>
                  <a:lnTo>
                    <a:pt x="10410038" y="1396707"/>
                  </a:lnTo>
                  <a:lnTo>
                    <a:pt x="10410038" y="1394675"/>
                  </a:lnTo>
                  <a:lnTo>
                    <a:pt x="10410038" y="1355051"/>
                  </a:lnTo>
                  <a:close/>
                </a:path>
                <a:path w="13077825" h="3467734">
                  <a:moveTo>
                    <a:pt x="10463124" y="3097492"/>
                  </a:moveTo>
                  <a:lnTo>
                    <a:pt x="10422992" y="3097492"/>
                  </a:lnTo>
                  <a:lnTo>
                    <a:pt x="10422992" y="3324060"/>
                  </a:lnTo>
                  <a:lnTo>
                    <a:pt x="10420985" y="3367087"/>
                  </a:lnTo>
                  <a:lnTo>
                    <a:pt x="10413086" y="3400831"/>
                  </a:lnTo>
                  <a:lnTo>
                    <a:pt x="10396410" y="3422866"/>
                  </a:lnTo>
                  <a:lnTo>
                    <a:pt x="10368128" y="3430740"/>
                  </a:lnTo>
                  <a:lnTo>
                    <a:pt x="10343845" y="3423221"/>
                  </a:lnTo>
                  <a:lnTo>
                    <a:pt x="10328567" y="3401784"/>
                  </a:lnTo>
                  <a:lnTo>
                    <a:pt x="10320617" y="3368167"/>
                  </a:lnTo>
                  <a:lnTo>
                    <a:pt x="10318344" y="3324060"/>
                  </a:lnTo>
                  <a:lnTo>
                    <a:pt x="10320617" y="3279965"/>
                  </a:lnTo>
                  <a:lnTo>
                    <a:pt x="10328567" y="3246336"/>
                  </a:lnTo>
                  <a:lnTo>
                    <a:pt x="10343845" y="3224911"/>
                  </a:lnTo>
                  <a:lnTo>
                    <a:pt x="10368128" y="3217380"/>
                  </a:lnTo>
                  <a:lnTo>
                    <a:pt x="10396195" y="3226625"/>
                  </a:lnTo>
                  <a:lnTo>
                    <a:pt x="10412895" y="3250908"/>
                  </a:lnTo>
                  <a:lnTo>
                    <a:pt x="10420921" y="3285109"/>
                  </a:lnTo>
                  <a:lnTo>
                    <a:pt x="10422992" y="3324060"/>
                  </a:lnTo>
                  <a:lnTo>
                    <a:pt x="10422992" y="3097492"/>
                  </a:lnTo>
                  <a:lnTo>
                    <a:pt x="10420452" y="3097492"/>
                  </a:lnTo>
                  <a:lnTo>
                    <a:pt x="10420452" y="3218904"/>
                  </a:lnTo>
                  <a:lnTo>
                    <a:pt x="10419436" y="3218904"/>
                  </a:lnTo>
                  <a:lnTo>
                    <a:pt x="10418483" y="3217380"/>
                  </a:lnTo>
                  <a:lnTo>
                    <a:pt x="10409428" y="3202876"/>
                  </a:lnTo>
                  <a:lnTo>
                    <a:pt x="10394988" y="3190900"/>
                  </a:lnTo>
                  <a:lnTo>
                    <a:pt x="10377780" y="3183407"/>
                  </a:lnTo>
                  <a:lnTo>
                    <a:pt x="10359492" y="3180804"/>
                  </a:lnTo>
                  <a:lnTo>
                    <a:pt x="10313492" y="3195193"/>
                  </a:lnTo>
                  <a:lnTo>
                    <a:pt x="10287610" y="3231096"/>
                  </a:lnTo>
                  <a:lnTo>
                    <a:pt x="10276192" y="3277679"/>
                  </a:lnTo>
                  <a:lnTo>
                    <a:pt x="10273640" y="3324060"/>
                  </a:lnTo>
                  <a:lnTo>
                    <a:pt x="10278453" y="3382454"/>
                  </a:lnTo>
                  <a:lnTo>
                    <a:pt x="10293896" y="3427692"/>
                  </a:lnTo>
                  <a:lnTo>
                    <a:pt x="10321430" y="3456940"/>
                  </a:lnTo>
                  <a:lnTo>
                    <a:pt x="10362540" y="3467316"/>
                  </a:lnTo>
                  <a:lnTo>
                    <a:pt x="10383393" y="3463823"/>
                  </a:lnTo>
                  <a:lnTo>
                    <a:pt x="10400957" y="3454616"/>
                  </a:lnTo>
                  <a:lnTo>
                    <a:pt x="10414038" y="3441598"/>
                  </a:lnTo>
                  <a:lnTo>
                    <a:pt x="10419448" y="3430740"/>
                  </a:lnTo>
                  <a:lnTo>
                    <a:pt x="10421468" y="3426676"/>
                  </a:lnTo>
                  <a:lnTo>
                    <a:pt x="10422484" y="3426676"/>
                  </a:lnTo>
                  <a:lnTo>
                    <a:pt x="10422484" y="3460204"/>
                  </a:lnTo>
                  <a:lnTo>
                    <a:pt x="10463124" y="3460204"/>
                  </a:lnTo>
                  <a:lnTo>
                    <a:pt x="10463124" y="3426676"/>
                  </a:lnTo>
                  <a:lnTo>
                    <a:pt x="10463124" y="3218904"/>
                  </a:lnTo>
                  <a:lnTo>
                    <a:pt x="10463124" y="3097492"/>
                  </a:lnTo>
                  <a:close/>
                </a:path>
                <a:path w="13077825" h="3467734">
                  <a:moveTo>
                    <a:pt x="10510114" y="2092667"/>
                  </a:moveTo>
                  <a:lnTo>
                    <a:pt x="10509212" y="2076411"/>
                  </a:lnTo>
                  <a:lnTo>
                    <a:pt x="10507624" y="2047328"/>
                  </a:lnTo>
                  <a:lnTo>
                    <a:pt x="10495890" y="2005037"/>
                  </a:lnTo>
                  <a:lnTo>
                    <a:pt x="10487215" y="1995131"/>
                  </a:lnTo>
                  <a:lnTo>
                    <a:pt x="10468534" y="1973795"/>
                  </a:lnTo>
                  <a:lnTo>
                    <a:pt x="10465410" y="1973033"/>
                  </a:lnTo>
                  <a:lnTo>
                    <a:pt x="10465410" y="2061679"/>
                  </a:lnTo>
                  <a:lnTo>
                    <a:pt x="10465410" y="2076411"/>
                  </a:lnTo>
                  <a:lnTo>
                    <a:pt x="10368382" y="2076411"/>
                  </a:lnTo>
                  <a:lnTo>
                    <a:pt x="10368382" y="2066251"/>
                  </a:lnTo>
                  <a:lnTo>
                    <a:pt x="10369867" y="2048281"/>
                  </a:lnTo>
                  <a:lnTo>
                    <a:pt x="10376510" y="2024595"/>
                  </a:lnTo>
                  <a:lnTo>
                    <a:pt x="10391521" y="2003958"/>
                  </a:lnTo>
                  <a:lnTo>
                    <a:pt x="10418166" y="1995131"/>
                  </a:lnTo>
                  <a:lnTo>
                    <a:pt x="10441622" y="2001253"/>
                  </a:lnTo>
                  <a:lnTo>
                    <a:pt x="10456075" y="2016975"/>
                  </a:lnTo>
                  <a:lnTo>
                    <a:pt x="10463378" y="2038426"/>
                  </a:lnTo>
                  <a:lnTo>
                    <a:pt x="10465410" y="2061679"/>
                  </a:lnTo>
                  <a:lnTo>
                    <a:pt x="10465410" y="1973033"/>
                  </a:lnTo>
                  <a:lnTo>
                    <a:pt x="10419182" y="1961603"/>
                  </a:lnTo>
                  <a:lnTo>
                    <a:pt x="10376903" y="1970392"/>
                  </a:lnTo>
                  <a:lnTo>
                    <a:pt x="10348811" y="1993823"/>
                  </a:lnTo>
                  <a:lnTo>
                    <a:pt x="10332161" y="2027555"/>
                  </a:lnTo>
                  <a:lnTo>
                    <a:pt x="10324198" y="2067204"/>
                  </a:lnTo>
                  <a:lnTo>
                    <a:pt x="10322154" y="2108416"/>
                  </a:lnTo>
                  <a:lnTo>
                    <a:pt x="10327488" y="2169896"/>
                  </a:lnTo>
                  <a:lnTo>
                    <a:pt x="10344252" y="2213508"/>
                  </a:lnTo>
                  <a:lnTo>
                    <a:pt x="10373589" y="2239505"/>
                  </a:lnTo>
                  <a:lnTo>
                    <a:pt x="10416642" y="2248116"/>
                  </a:lnTo>
                  <a:lnTo>
                    <a:pt x="10462425" y="2237105"/>
                  </a:lnTo>
                  <a:lnTo>
                    <a:pt x="10486263" y="2214588"/>
                  </a:lnTo>
                  <a:lnTo>
                    <a:pt x="10490365" y="2210714"/>
                  </a:lnTo>
                  <a:lnTo>
                    <a:pt x="10504297" y="2178901"/>
                  </a:lnTo>
                  <a:lnTo>
                    <a:pt x="10508082" y="2151596"/>
                  </a:lnTo>
                  <a:lnTo>
                    <a:pt x="10465410" y="2151596"/>
                  </a:lnTo>
                  <a:lnTo>
                    <a:pt x="10463898" y="2170226"/>
                  </a:lnTo>
                  <a:lnTo>
                    <a:pt x="10457536" y="2190902"/>
                  </a:lnTo>
                  <a:lnTo>
                    <a:pt x="10443553" y="2207679"/>
                  </a:lnTo>
                  <a:lnTo>
                    <a:pt x="10419182" y="2214588"/>
                  </a:lnTo>
                  <a:lnTo>
                    <a:pt x="10388930" y="2204174"/>
                  </a:lnTo>
                  <a:lnTo>
                    <a:pt x="10373398" y="2178075"/>
                  </a:lnTo>
                  <a:lnTo>
                    <a:pt x="10367670" y="2144077"/>
                  </a:lnTo>
                  <a:lnTo>
                    <a:pt x="10366858" y="2109940"/>
                  </a:lnTo>
                  <a:lnTo>
                    <a:pt x="10510114" y="2109940"/>
                  </a:lnTo>
                  <a:lnTo>
                    <a:pt x="10510114" y="2092667"/>
                  </a:lnTo>
                  <a:close/>
                </a:path>
                <a:path w="13077825" h="3467734">
                  <a:moveTo>
                    <a:pt x="10570045" y="2574252"/>
                  </a:moveTo>
                  <a:lnTo>
                    <a:pt x="10565981" y="2572220"/>
                  </a:lnTo>
                  <a:lnTo>
                    <a:pt x="10559885" y="2571204"/>
                  </a:lnTo>
                  <a:lnTo>
                    <a:pt x="10551249" y="2571204"/>
                  </a:lnTo>
                  <a:lnTo>
                    <a:pt x="10530688" y="2575026"/>
                  </a:lnTo>
                  <a:lnTo>
                    <a:pt x="10514736" y="2585364"/>
                  </a:lnTo>
                  <a:lnTo>
                    <a:pt x="10502316" y="2600566"/>
                  </a:lnTo>
                  <a:lnTo>
                    <a:pt x="10492321" y="2618956"/>
                  </a:lnTo>
                  <a:lnTo>
                    <a:pt x="10491305" y="2618956"/>
                  </a:lnTo>
                  <a:lnTo>
                    <a:pt x="10491305" y="2578316"/>
                  </a:lnTo>
                  <a:lnTo>
                    <a:pt x="10448633" y="2578316"/>
                  </a:lnTo>
                  <a:lnTo>
                    <a:pt x="10448633" y="2850604"/>
                  </a:lnTo>
                  <a:lnTo>
                    <a:pt x="10491305" y="2850604"/>
                  </a:lnTo>
                  <a:lnTo>
                    <a:pt x="10491305" y="2678392"/>
                  </a:lnTo>
                  <a:lnTo>
                    <a:pt x="10497033" y="2649461"/>
                  </a:lnTo>
                  <a:lnTo>
                    <a:pt x="10511244" y="2629370"/>
                  </a:lnTo>
                  <a:lnTo>
                    <a:pt x="10527449" y="2618956"/>
                  </a:lnTo>
                  <a:lnTo>
                    <a:pt x="10529456" y="2617673"/>
                  </a:lnTo>
                  <a:lnTo>
                    <a:pt x="10547185" y="2613876"/>
                  </a:lnTo>
                  <a:lnTo>
                    <a:pt x="10560901" y="2613876"/>
                  </a:lnTo>
                  <a:lnTo>
                    <a:pt x="10565981" y="2615400"/>
                  </a:lnTo>
                  <a:lnTo>
                    <a:pt x="10570045" y="2615908"/>
                  </a:lnTo>
                  <a:lnTo>
                    <a:pt x="10570045" y="2613876"/>
                  </a:lnTo>
                  <a:lnTo>
                    <a:pt x="10570045" y="2574252"/>
                  </a:lnTo>
                  <a:close/>
                </a:path>
                <a:path w="13077825" h="3467734">
                  <a:moveTo>
                    <a:pt x="10628211" y="49491"/>
                  </a:moveTo>
                  <a:lnTo>
                    <a:pt x="10440759" y="49491"/>
                  </a:lnTo>
                  <a:lnTo>
                    <a:pt x="10440759" y="412203"/>
                  </a:lnTo>
                  <a:lnTo>
                    <a:pt x="10485463" y="412203"/>
                  </a:lnTo>
                  <a:lnTo>
                    <a:pt x="10485463" y="242531"/>
                  </a:lnTo>
                  <a:lnTo>
                    <a:pt x="10620083" y="242531"/>
                  </a:lnTo>
                  <a:lnTo>
                    <a:pt x="10620083" y="202907"/>
                  </a:lnTo>
                  <a:lnTo>
                    <a:pt x="10485463" y="202907"/>
                  </a:lnTo>
                  <a:lnTo>
                    <a:pt x="10485463" y="89115"/>
                  </a:lnTo>
                  <a:lnTo>
                    <a:pt x="10628211" y="89115"/>
                  </a:lnTo>
                  <a:lnTo>
                    <a:pt x="10628211" y="49491"/>
                  </a:lnTo>
                  <a:close/>
                </a:path>
                <a:path w="13077825" h="3467734">
                  <a:moveTo>
                    <a:pt x="10630002" y="1601431"/>
                  </a:moveTo>
                  <a:lnTo>
                    <a:pt x="10627970" y="1602955"/>
                  </a:lnTo>
                  <a:lnTo>
                    <a:pt x="10625430" y="1603971"/>
                  </a:lnTo>
                  <a:lnTo>
                    <a:pt x="10619842" y="1603971"/>
                  </a:lnTo>
                  <a:lnTo>
                    <a:pt x="10606634" y="1483067"/>
                  </a:lnTo>
                  <a:lnTo>
                    <a:pt x="10606634" y="1430235"/>
                  </a:lnTo>
                  <a:lnTo>
                    <a:pt x="10605338" y="1406017"/>
                  </a:lnTo>
                  <a:lnTo>
                    <a:pt x="10598074" y="1385531"/>
                  </a:lnTo>
                  <a:lnTo>
                    <a:pt x="10596283" y="1380451"/>
                  </a:lnTo>
                  <a:lnTo>
                    <a:pt x="10571696" y="1360233"/>
                  </a:lnTo>
                  <a:lnTo>
                    <a:pt x="10523830" y="1352003"/>
                  </a:lnTo>
                  <a:lnTo>
                    <a:pt x="10482110" y="1357337"/>
                  </a:lnTo>
                  <a:lnTo>
                    <a:pt x="10453726" y="1373657"/>
                  </a:lnTo>
                  <a:lnTo>
                    <a:pt x="10437533" y="1401508"/>
                  </a:lnTo>
                  <a:lnTo>
                    <a:pt x="10432390" y="1441411"/>
                  </a:lnTo>
                  <a:lnTo>
                    <a:pt x="10475062" y="1441411"/>
                  </a:lnTo>
                  <a:lnTo>
                    <a:pt x="10475062" y="1438871"/>
                  </a:lnTo>
                  <a:lnTo>
                    <a:pt x="10475785" y="1426260"/>
                  </a:lnTo>
                  <a:lnTo>
                    <a:pt x="10480904" y="1408391"/>
                  </a:lnTo>
                  <a:lnTo>
                    <a:pt x="10494772" y="1392440"/>
                  </a:lnTo>
                  <a:lnTo>
                    <a:pt x="10521798" y="1385531"/>
                  </a:lnTo>
                  <a:lnTo>
                    <a:pt x="10540619" y="1388160"/>
                  </a:lnTo>
                  <a:lnTo>
                    <a:pt x="10554310" y="1395882"/>
                  </a:lnTo>
                  <a:lnTo>
                    <a:pt x="10562654" y="1408468"/>
                  </a:lnTo>
                  <a:lnTo>
                    <a:pt x="10565486" y="1425663"/>
                  </a:lnTo>
                  <a:lnTo>
                    <a:pt x="10565067" y="1440167"/>
                  </a:lnTo>
                  <a:lnTo>
                    <a:pt x="10563962" y="1443837"/>
                  </a:lnTo>
                  <a:lnTo>
                    <a:pt x="10563962" y="1483067"/>
                  </a:lnTo>
                  <a:lnTo>
                    <a:pt x="10563962" y="1553171"/>
                  </a:lnTo>
                  <a:lnTo>
                    <a:pt x="10559390" y="1573276"/>
                  </a:lnTo>
                  <a:lnTo>
                    <a:pt x="10547198" y="1589747"/>
                  </a:lnTo>
                  <a:lnTo>
                    <a:pt x="10529672" y="1600898"/>
                  </a:lnTo>
                  <a:lnTo>
                    <a:pt x="10509098" y="1604987"/>
                  </a:lnTo>
                  <a:lnTo>
                    <a:pt x="10490848" y="1601622"/>
                  </a:lnTo>
                  <a:lnTo>
                    <a:pt x="10478935" y="1592097"/>
                  </a:lnTo>
                  <a:lnTo>
                    <a:pt x="10472445" y="1577340"/>
                  </a:lnTo>
                  <a:lnTo>
                    <a:pt x="10470490" y="1558251"/>
                  </a:lnTo>
                  <a:lnTo>
                    <a:pt x="10471810" y="1542656"/>
                  </a:lnTo>
                  <a:lnTo>
                    <a:pt x="10508450" y="1507070"/>
                  </a:lnTo>
                  <a:lnTo>
                    <a:pt x="10528592" y="1500593"/>
                  </a:lnTo>
                  <a:lnTo>
                    <a:pt x="10548252" y="1493354"/>
                  </a:lnTo>
                  <a:lnTo>
                    <a:pt x="10563962" y="1483067"/>
                  </a:lnTo>
                  <a:lnTo>
                    <a:pt x="10563962" y="1443837"/>
                  </a:lnTo>
                  <a:lnTo>
                    <a:pt x="10561803" y="1451000"/>
                  </a:lnTo>
                  <a:lnTo>
                    <a:pt x="10552621" y="1459458"/>
                  </a:lnTo>
                  <a:lnTo>
                    <a:pt x="10534498" y="1466811"/>
                  </a:lnTo>
                  <a:lnTo>
                    <a:pt x="10477094" y="1484083"/>
                  </a:lnTo>
                  <a:lnTo>
                    <a:pt x="10454284" y="1494904"/>
                  </a:lnTo>
                  <a:lnTo>
                    <a:pt x="10438295" y="1511198"/>
                  </a:lnTo>
                  <a:lnTo>
                    <a:pt x="10428872" y="1532737"/>
                  </a:lnTo>
                  <a:lnTo>
                    <a:pt x="10425786" y="1559267"/>
                  </a:lnTo>
                  <a:lnTo>
                    <a:pt x="10430231" y="1592224"/>
                  </a:lnTo>
                  <a:lnTo>
                    <a:pt x="10443820" y="1617179"/>
                  </a:lnTo>
                  <a:lnTo>
                    <a:pt x="10466934" y="1632991"/>
                  </a:lnTo>
                  <a:lnTo>
                    <a:pt x="10499954" y="1638515"/>
                  </a:lnTo>
                  <a:lnTo>
                    <a:pt x="10519194" y="1635836"/>
                  </a:lnTo>
                  <a:lnTo>
                    <a:pt x="10537292" y="1628101"/>
                  </a:lnTo>
                  <a:lnTo>
                    <a:pt x="10553103" y="1615808"/>
                  </a:lnTo>
                  <a:lnTo>
                    <a:pt x="10561257" y="1604987"/>
                  </a:lnTo>
                  <a:lnTo>
                    <a:pt x="10565486" y="1599399"/>
                  </a:lnTo>
                  <a:lnTo>
                    <a:pt x="10566502" y="1599399"/>
                  </a:lnTo>
                  <a:lnTo>
                    <a:pt x="10570959" y="1619669"/>
                  </a:lnTo>
                  <a:lnTo>
                    <a:pt x="10580472" y="1630070"/>
                  </a:lnTo>
                  <a:lnTo>
                    <a:pt x="10592638" y="1633905"/>
                  </a:lnTo>
                  <a:lnTo>
                    <a:pt x="10605110" y="1634451"/>
                  </a:lnTo>
                  <a:lnTo>
                    <a:pt x="10615778" y="1634451"/>
                  </a:lnTo>
                  <a:lnTo>
                    <a:pt x="10626446" y="1632419"/>
                  </a:lnTo>
                  <a:lnTo>
                    <a:pt x="10630002" y="1631911"/>
                  </a:lnTo>
                  <a:lnTo>
                    <a:pt x="10630002" y="1603971"/>
                  </a:lnTo>
                  <a:lnTo>
                    <a:pt x="10630002" y="1601431"/>
                  </a:lnTo>
                  <a:close/>
                </a:path>
                <a:path w="13077825" h="3467734">
                  <a:moveTo>
                    <a:pt x="10722953" y="2162772"/>
                  </a:moveTo>
                  <a:lnTo>
                    <a:pt x="10701871" y="2108035"/>
                  </a:lnTo>
                  <a:lnTo>
                    <a:pt x="10656405" y="2086063"/>
                  </a:lnTo>
                  <a:lnTo>
                    <a:pt x="10631780" y="2078443"/>
                  </a:lnTo>
                  <a:lnTo>
                    <a:pt x="10610304" y="2069617"/>
                  </a:lnTo>
                  <a:lnTo>
                    <a:pt x="10595115" y="2056701"/>
                  </a:lnTo>
                  <a:lnTo>
                    <a:pt x="10589349" y="2036787"/>
                  </a:lnTo>
                  <a:lnTo>
                    <a:pt x="10594327" y="2014207"/>
                  </a:lnTo>
                  <a:lnTo>
                    <a:pt x="10606303" y="2001672"/>
                  </a:lnTo>
                  <a:lnTo>
                    <a:pt x="10620845" y="1996287"/>
                  </a:lnTo>
                  <a:lnTo>
                    <a:pt x="10633545" y="1995131"/>
                  </a:lnTo>
                  <a:lnTo>
                    <a:pt x="10652887" y="1998611"/>
                  </a:lnTo>
                  <a:lnTo>
                    <a:pt x="10665231" y="2008847"/>
                  </a:lnTo>
                  <a:lnTo>
                    <a:pt x="10671759" y="2025573"/>
                  </a:lnTo>
                  <a:lnTo>
                    <a:pt x="10673677" y="2048471"/>
                  </a:lnTo>
                  <a:lnTo>
                    <a:pt x="10716349" y="2048471"/>
                  </a:lnTo>
                  <a:lnTo>
                    <a:pt x="10714558" y="2021395"/>
                  </a:lnTo>
                  <a:lnTo>
                    <a:pt x="10705389" y="1995131"/>
                  </a:lnTo>
                  <a:lnTo>
                    <a:pt x="10704665" y="1993036"/>
                  </a:lnTo>
                  <a:lnTo>
                    <a:pt x="10679913" y="1970684"/>
                  </a:lnTo>
                  <a:lnTo>
                    <a:pt x="10633545" y="1961603"/>
                  </a:lnTo>
                  <a:lnTo>
                    <a:pt x="10600042" y="1966214"/>
                  </a:lnTo>
                  <a:lnTo>
                    <a:pt x="10572394" y="1980145"/>
                  </a:lnTo>
                  <a:lnTo>
                    <a:pt x="10553598" y="2003615"/>
                  </a:lnTo>
                  <a:lnTo>
                    <a:pt x="10546677" y="2036787"/>
                  </a:lnTo>
                  <a:lnTo>
                    <a:pt x="10552506" y="2070862"/>
                  </a:lnTo>
                  <a:lnTo>
                    <a:pt x="10567822" y="2092159"/>
                  </a:lnTo>
                  <a:lnTo>
                    <a:pt x="10589324" y="2105088"/>
                  </a:lnTo>
                  <a:lnTo>
                    <a:pt x="10613733" y="2114004"/>
                  </a:lnTo>
                  <a:lnTo>
                    <a:pt x="10637850" y="2122017"/>
                  </a:lnTo>
                  <a:lnTo>
                    <a:pt x="10659199" y="2131974"/>
                  </a:lnTo>
                  <a:lnTo>
                    <a:pt x="10674452" y="2146795"/>
                  </a:lnTo>
                  <a:lnTo>
                    <a:pt x="10680281" y="2169376"/>
                  </a:lnTo>
                  <a:lnTo>
                    <a:pt x="10675137" y="2192731"/>
                  </a:lnTo>
                  <a:lnTo>
                    <a:pt x="10662818" y="2206460"/>
                  </a:lnTo>
                  <a:lnTo>
                    <a:pt x="10647921" y="2212962"/>
                  </a:lnTo>
                  <a:lnTo>
                    <a:pt x="10635069" y="2214588"/>
                  </a:lnTo>
                  <a:lnTo>
                    <a:pt x="10609339" y="2209393"/>
                  </a:lnTo>
                  <a:lnTo>
                    <a:pt x="10593857" y="2195474"/>
                  </a:lnTo>
                  <a:lnTo>
                    <a:pt x="10586276" y="2175370"/>
                  </a:lnTo>
                  <a:lnTo>
                    <a:pt x="10584269" y="2151596"/>
                  </a:lnTo>
                  <a:lnTo>
                    <a:pt x="10541597" y="2151596"/>
                  </a:lnTo>
                  <a:lnTo>
                    <a:pt x="10543197" y="2178469"/>
                  </a:lnTo>
                  <a:lnTo>
                    <a:pt x="10553662" y="2210333"/>
                  </a:lnTo>
                  <a:lnTo>
                    <a:pt x="10581462" y="2236965"/>
                  </a:lnTo>
                  <a:lnTo>
                    <a:pt x="10635069" y="2248116"/>
                  </a:lnTo>
                  <a:lnTo>
                    <a:pt x="10670235" y="2242782"/>
                  </a:lnTo>
                  <a:lnTo>
                    <a:pt x="10698061" y="2226780"/>
                  </a:lnTo>
                  <a:lnTo>
                    <a:pt x="10706430" y="2214588"/>
                  </a:lnTo>
                  <a:lnTo>
                    <a:pt x="10716362" y="2200110"/>
                  </a:lnTo>
                  <a:lnTo>
                    <a:pt x="10722953" y="2162772"/>
                  </a:lnTo>
                  <a:close/>
                </a:path>
                <a:path w="13077825" h="3467734">
                  <a:moveTo>
                    <a:pt x="10842841" y="763231"/>
                  </a:moveTo>
                  <a:lnTo>
                    <a:pt x="10829658" y="703033"/>
                  </a:lnTo>
                  <a:lnTo>
                    <a:pt x="10822203" y="695667"/>
                  </a:lnTo>
                  <a:lnTo>
                    <a:pt x="10798327" y="672109"/>
                  </a:lnTo>
                  <a:lnTo>
                    <a:pt x="10796105" y="671436"/>
                  </a:lnTo>
                  <a:lnTo>
                    <a:pt x="10796105" y="761199"/>
                  </a:lnTo>
                  <a:lnTo>
                    <a:pt x="10791317" y="792594"/>
                  </a:lnTo>
                  <a:lnTo>
                    <a:pt x="10778325" y="814603"/>
                  </a:lnTo>
                  <a:lnTo>
                    <a:pt x="10759250" y="827570"/>
                  </a:lnTo>
                  <a:lnTo>
                    <a:pt x="10736161" y="831811"/>
                  </a:lnTo>
                  <a:lnTo>
                    <a:pt x="10682821" y="831811"/>
                  </a:lnTo>
                  <a:lnTo>
                    <a:pt x="10682821" y="695667"/>
                  </a:lnTo>
                  <a:lnTo>
                    <a:pt x="10733113" y="695667"/>
                  </a:lnTo>
                  <a:lnTo>
                    <a:pt x="10761815" y="700265"/>
                  </a:lnTo>
                  <a:lnTo>
                    <a:pt x="10781373" y="713384"/>
                  </a:lnTo>
                  <a:lnTo>
                    <a:pt x="10792549" y="734034"/>
                  </a:lnTo>
                  <a:lnTo>
                    <a:pt x="10796105" y="761199"/>
                  </a:lnTo>
                  <a:lnTo>
                    <a:pt x="10796105" y="671436"/>
                  </a:lnTo>
                  <a:lnTo>
                    <a:pt x="10761193" y="660717"/>
                  </a:lnTo>
                  <a:lnTo>
                    <a:pt x="10730573" y="659091"/>
                  </a:lnTo>
                  <a:lnTo>
                    <a:pt x="10638117" y="659091"/>
                  </a:lnTo>
                  <a:lnTo>
                    <a:pt x="10638117" y="1021803"/>
                  </a:lnTo>
                  <a:lnTo>
                    <a:pt x="10682821" y="1021803"/>
                  </a:lnTo>
                  <a:lnTo>
                    <a:pt x="10682821" y="868387"/>
                  </a:lnTo>
                  <a:lnTo>
                    <a:pt x="10738193" y="868387"/>
                  </a:lnTo>
                  <a:lnTo>
                    <a:pt x="10780484" y="861466"/>
                  </a:lnTo>
                  <a:lnTo>
                    <a:pt x="10813567" y="841146"/>
                  </a:lnTo>
                  <a:lnTo>
                    <a:pt x="10819676" y="831811"/>
                  </a:lnTo>
                  <a:lnTo>
                    <a:pt x="10835132" y="808164"/>
                  </a:lnTo>
                  <a:lnTo>
                    <a:pt x="10842841" y="763231"/>
                  </a:lnTo>
                  <a:close/>
                </a:path>
                <a:path w="13077825" h="3467734">
                  <a:moveTo>
                    <a:pt x="10843857" y="1438363"/>
                  </a:moveTo>
                  <a:lnTo>
                    <a:pt x="10842739" y="1411160"/>
                  </a:lnTo>
                  <a:lnTo>
                    <a:pt x="10836453" y="1388579"/>
                  </a:lnTo>
                  <a:lnTo>
                    <a:pt x="10834903" y="1382991"/>
                  </a:lnTo>
                  <a:lnTo>
                    <a:pt x="10813631" y="1360932"/>
                  </a:lnTo>
                  <a:lnTo>
                    <a:pt x="10772229" y="1352003"/>
                  </a:lnTo>
                  <a:lnTo>
                    <a:pt x="10752404" y="1354620"/>
                  </a:lnTo>
                  <a:lnTo>
                    <a:pt x="10733684" y="1362227"/>
                  </a:lnTo>
                  <a:lnTo>
                    <a:pt x="10717721" y="1374508"/>
                  </a:lnTo>
                  <a:lnTo>
                    <a:pt x="10706189" y="1391119"/>
                  </a:lnTo>
                  <a:lnTo>
                    <a:pt x="10705173" y="1391119"/>
                  </a:lnTo>
                  <a:lnTo>
                    <a:pt x="10705173" y="1359115"/>
                  </a:lnTo>
                  <a:lnTo>
                    <a:pt x="10664533" y="1359115"/>
                  </a:lnTo>
                  <a:lnTo>
                    <a:pt x="10664533" y="1631403"/>
                  </a:lnTo>
                  <a:lnTo>
                    <a:pt x="10707205" y="1631403"/>
                  </a:lnTo>
                  <a:lnTo>
                    <a:pt x="10707205" y="1443443"/>
                  </a:lnTo>
                  <a:lnTo>
                    <a:pt x="10712399" y="1418374"/>
                  </a:lnTo>
                  <a:lnTo>
                    <a:pt x="10725556" y="1401343"/>
                  </a:lnTo>
                  <a:lnTo>
                    <a:pt x="10742994" y="1391653"/>
                  </a:lnTo>
                  <a:lnTo>
                    <a:pt x="10746118" y="1391119"/>
                  </a:lnTo>
                  <a:lnTo>
                    <a:pt x="10761053" y="1388579"/>
                  </a:lnTo>
                  <a:lnTo>
                    <a:pt x="10783608" y="1394231"/>
                  </a:lnTo>
                  <a:lnTo>
                    <a:pt x="10795597" y="1408201"/>
                  </a:lnTo>
                  <a:lnTo>
                    <a:pt x="10800334" y="1426083"/>
                  </a:lnTo>
                  <a:lnTo>
                    <a:pt x="10801185" y="1443443"/>
                  </a:lnTo>
                  <a:lnTo>
                    <a:pt x="10801185" y="1631403"/>
                  </a:lnTo>
                  <a:lnTo>
                    <a:pt x="10843857" y="1631403"/>
                  </a:lnTo>
                  <a:lnTo>
                    <a:pt x="10843857" y="1438363"/>
                  </a:lnTo>
                  <a:close/>
                </a:path>
                <a:path w="13077825" h="3467734">
                  <a:moveTo>
                    <a:pt x="10845635" y="382231"/>
                  </a:moveTo>
                  <a:lnTo>
                    <a:pt x="10843603" y="383755"/>
                  </a:lnTo>
                  <a:lnTo>
                    <a:pt x="10841063" y="384771"/>
                  </a:lnTo>
                  <a:lnTo>
                    <a:pt x="10835475" y="384771"/>
                  </a:lnTo>
                  <a:lnTo>
                    <a:pt x="10827626" y="383006"/>
                  </a:lnTo>
                  <a:lnTo>
                    <a:pt x="10825340" y="380199"/>
                  </a:lnTo>
                  <a:lnTo>
                    <a:pt x="10823727" y="378231"/>
                  </a:lnTo>
                  <a:lnTo>
                    <a:pt x="10822407" y="371271"/>
                  </a:lnTo>
                  <a:lnTo>
                    <a:pt x="10822267" y="263867"/>
                  </a:lnTo>
                  <a:lnTo>
                    <a:pt x="10822267" y="211035"/>
                  </a:lnTo>
                  <a:lnTo>
                    <a:pt x="10820972" y="186817"/>
                  </a:lnTo>
                  <a:lnTo>
                    <a:pt x="10813720" y="166331"/>
                  </a:lnTo>
                  <a:lnTo>
                    <a:pt x="10811916" y="161251"/>
                  </a:lnTo>
                  <a:lnTo>
                    <a:pt x="10787342" y="141033"/>
                  </a:lnTo>
                  <a:lnTo>
                    <a:pt x="10739463" y="132803"/>
                  </a:lnTo>
                  <a:lnTo>
                    <a:pt x="10697743" y="138137"/>
                  </a:lnTo>
                  <a:lnTo>
                    <a:pt x="10669359" y="154457"/>
                  </a:lnTo>
                  <a:lnTo>
                    <a:pt x="10653166" y="182308"/>
                  </a:lnTo>
                  <a:lnTo>
                    <a:pt x="10648023" y="222211"/>
                  </a:lnTo>
                  <a:lnTo>
                    <a:pt x="10690695" y="222211"/>
                  </a:lnTo>
                  <a:lnTo>
                    <a:pt x="10690695" y="219671"/>
                  </a:lnTo>
                  <a:lnTo>
                    <a:pt x="10691432" y="207060"/>
                  </a:lnTo>
                  <a:lnTo>
                    <a:pt x="10696537" y="189191"/>
                  </a:lnTo>
                  <a:lnTo>
                    <a:pt x="10710418" y="173240"/>
                  </a:lnTo>
                  <a:lnTo>
                    <a:pt x="10737431" y="166331"/>
                  </a:lnTo>
                  <a:lnTo>
                    <a:pt x="10756265" y="168960"/>
                  </a:lnTo>
                  <a:lnTo>
                    <a:pt x="10769943" y="176682"/>
                  </a:lnTo>
                  <a:lnTo>
                    <a:pt x="10778300" y="189268"/>
                  </a:lnTo>
                  <a:lnTo>
                    <a:pt x="10781119" y="206463"/>
                  </a:lnTo>
                  <a:lnTo>
                    <a:pt x="10780713" y="220967"/>
                  </a:lnTo>
                  <a:lnTo>
                    <a:pt x="10779595" y="224663"/>
                  </a:lnTo>
                  <a:lnTo>
                    <a:pt x="10779595" y="263867"/>
                  </a:lnTo>
                  <a:lnTo>
                    <a:pt x="10779595" y="333971"/>
                  </a:lnTo>
                  <a:lnTo>
                    <a:pt x="10775023" y="354076"/>
                  </a:lnTo>
                  <a:lnTo>
                    <a:pt x="10762831" y="370547"/>
                  </a:lnTo>
                  <a:lnTo>
                    <a:pt x="10745305" y="381698"/>
                  </a:lnTo>
                  <a:lnTo>
                    <a:pt x="10724731" y="385787"/>
                  </a:lnTo>
                  <a:lnTo>
                    <a:pt x="10706481" y="382422"/>
                  </a:lnTo>
                  <a:lnTo>
                    <a:pt x="10694568" y="372897"/>
                  </a:lnTo>
                  <a:lnTo>
                    <a:pt x="10688091" y="358140"/>
                  </a:lnTo>
                  <a:lnTo>
                    <a:pt x="10686123" y="339051"/>
                  </a:lnTo>
                  <a:lnTo>
                    <a:pt x="10687456" y="323456"/>
                  </a:lnTo>
                  <a:lnTo>
                    <a:pt x="10724096" y="287870"/>
                  </a:lnTo>
                  <a:lnTo>
                    <a:pt x="10744225" y="281393"/>
                  </a:lnTo>
                  <a:lnTo>
                    <a:pt x="10763885" y="274154"/>
                  </a:lnTo>
                  <a:lnTo>
                    <a:pt x="10779595" y="263867"/>
                  </a:lnTo>
                  <a:lnTo>
                    <a:pt x="10779595" y="224663"/>
                  </a:lnTo>
                  <a:lnTo>
                    <a:pt x="10777436" y="231800"/>
                  </a:lnTo>
                  <a:lnTo>
                    <a:pt x="10768267" y="240258"/>
                  </a:lnTo>
                  <a:lnTo>
                    <a:pt x="10750131" y="247611"/>
                  </a:lnTo>
                  <a:lnTo>
                    <a:pt x="10692727" y="264883"/>
                  </a:lnTo>
                  <a:lnTo>
                    <a:pt x="10669930" y="275704"/>
                  </a:lnTo>
                  <a:lnTo>
                    <a:pt x="10653928" y="291998"/>
                  </a:lnTo>
                  <a:lnTo>
                    <a:pt x="10644505" y="313537"/>
                  </a:lnTo>
                  <a:lnTo>
                    <a:pt x="10641419" y="340067"/>
                  </a:lnTo>
                  <a:lnTo>
                    <a:pt x="10645864" y="373024"/>
                  </a:lnTo>
                  <a:lnTo>
                    <a:pt x="10659453" y="397979"/>
                  </a:lnTo>
                  <a:lnTo>
                    <a:pt x="10682567" y="413791"/>
                  </a:lnTo>
                  <a:lnTo>
                    <a:pt x="10715587" y="419315"/>
                  </a:lnTo>
                  <a:lnTo>
                    <a:pt x="10734827" y="416636"/>
                  </a:lnTo>
                  <a:lnTo>
                    <a:pt x="10752925" y="408901"/>
                  </a:lnTo>
                  <a:lnTo>
                    <a:pt x="10768736" y="396608"/>
                  </a:lnTo>
                  <a:lnTo>
                    <a:pt x="10776903" y="385787"/>
                  </a:lnTo>
                  <a:lnTo>
                    <a:pt x="10781119" y="380199"/>
                  </a:lnTo>
                  <a:lnTo>
                    <a:pt x="10782135" y="380199"/>
                  </a:lnTo>
                  <a:lnTo>
                    <a:pt x="10786593" y="400469"/>
                  </a:lnTo>
                  <a:lnTo>
                    <a:pt x="10796105" y="410870"/>
                  </a:lnTo>
                  <a:lnTo>
                    <a:pt x="10808284" y="414705"/>
                  </a:lnTo>
                  <a:lnTo>
                    <a:pt x="10820743" y="415251"/>
                  </a:lnTo>
                  <a:lnTo>
                    <a:pt x="10831411" y="415251"/>
                  </a:lnTo>
                  <a:lnTo>
                    <a:pt x="10842079" y="413219"/>
                  </a:lnTo>
                  <a:lnTo>
                    <a:pt x="10845635" y="412711"/>
                  </a:lnTo>
                  <a:lnTo>
                    <a:pt x="10845635" y="384771"/>
                  </a:lnTo>
                  <a:lnTo>
                    <a:pt x="10845635" y="382231"/>
                  </a:lnTo>
                  <a:close/>
                </a:path>
                <a:path w="13077825" h="3467734">
                  <a:moveTo>
                    <a:pt x="10852252" y="3460204"/>
                  </a:moveTo>
                  <a:lnTo>
                    <a:pt x="10825467" y="3360636"/>
                  </a:lnTo>
                  <a:lnTo>
                    <a:pt x="10815638" y="3324060"/>
                  </a:lnTo>
                  <a:lnTo>
                    <a:pt x="10770464" y="3156077"/>
                  </a:lnTo>
                  <a:lnTo>
                    <a:pt x="10770464" y="3324060"/>
                  </a:lnTo>
                  <a:lnTo>
                    <a:pt x="10672928" y="3324060"/>
                  </a:lnTo>
                  <a:lnTo>
                    <a:pt x="10723220" y="3148800"/>
                  </a:lnTo>
                  <a:lnTo>
                    <a:pt x="10724236" y="3148800"/>
                  </a:lnTo>
                  <a:lnTo>
                    <a:pt x="10770464" y="3324060"/>
                  </a:lnTo>
                  <a:lnTo>
                    <a:pt x="10770464" y="3156077"/>
                  </a:lnTo>
                  <a:lnTo>
                    <a:pt x="10768508" y="3148800"/>
                  </a:lnTo>
                  <a:lnTo>
                    <a:pt x="10754716" y="3097492"/>
                  </a:lnTo>
                  <a:lnTo>
                    <a:pt x="10694772" y="3097492"/>
                  </a:lnTo>
                  <a:lnTo>
                    <a:pt x="10590124" y="3460204"/>
                  </a:lnTo>
                  <a:lnTo>
                    <a:pt x="10636860" y="3460204"/>
                  </a:lnTo>
                  <a:lnTo>
                    <a:pt x="10663784" y="3360636"/>
                  </a:lnTo>
                  <a:lnTo>
                    <a:pt x="10779608" y="3360636"/>
                  </a:lnTo>
                  <a:lnTo>
                    <a:pt x="10805516" y="3460204"/>
                  </a:lnTo>
                  <a:lnTo>
                    <a:pt x="10852252" y="3460204"/>
                  </a:lnTo>
                  <a:close/>
                </a:path>
                <a:path w="13077825" h="3467734">
                  <a:moveTo>
                    <a:pt x="10900245" y="2487892"/>
                  </a:moveTo>
                  <a:lnTo>
                    <a:pt x="10860113" y="2487892"/>
                  </a:lnTo>
                  <a:lnTo>
                    <a:pt x="10860113" y="2714460"/>
                  </a:lnTo>
                  <a:lnTo>
                    <a:pt x="10858119" y="2757487"/>
                  </a:lnTo>
                  <a:lnTo>
                    <a:pt x="10850207" y="2791231"/>
                  </a:lnTo>
                  <a:lnTo>
                    <a:pt x="10833545" y="2813266"/>
                  </a:lnTo>
                  <a:lnTo>
                    <a:pt x="10805249" y="2821140"/>
                  </a:lnTo>
                  <a:lnTo>
                    <a:pt x="10780967" y="2813621"/>
                  </a:lnTo>
                  <a:lnTo>
                    <a:pt x="10765688" y="2792184"/>
                  </a:lnTo>
                  <a:lnTo>
                    <a:pt x="10757738" y="2758567"/>
                  </a:lnTo>
                  <a:lnTo>
                    <a:pt x="10755465" y="2714460"/>
                  </a:lnTo>
                  <a:lnTo>
                    <a:pt x="10757738" y="2670365"/>
                  </a:lnTo>
                  <a:lnTo>
                    <a:pt x="10765688" y="2636736"/>
                  </a:lnTo>
                  <a:lnTo>
                    <a:pt x="10780967" y="2615311"/>
                  </a:lnTo>
                  <a:lnTo>
                    <a:pt x="10805249" y="2607780"/>
                  </a:lnTo>
                  <a:lnTo>
                    <a:pt x="10833329" y="2617025"/>
                  </a:lnTo>
                  <a:lnTo>
                    <a:pt x="10850016" y="2641308"/>
                  </a:lnTo>
                  <a:lnTo>
                    <a:pt x="10858043" y="2675509"/>
                  </a:lnTo>
                  <a:lnTo>
                    <a:pt x="10860113" y="2714460"/>
                  </a:lnTo>
                  <a:lnTo>
                    <a:pt x="10860113" y="2487892"/>
                  </a:lnTo>
                  <a:lnTo>
                    <a:pt x="10857573" y="2487892"/>
                  </a:lnTo>
                  <a:lnTo>
                    <a:pt x="10857573" y="2609304"/>
                  </a:lnTo>
                  <a:lnTo>
                    <a:pt x="10856557" y="2609304"/>
                  </a:lnTo>
                  <a:lnTo>
                    <a:pt x="10855604" y="2607780"/>
                  </a:lnTo>
                  <a:lnTo>
                    <a:pt x="10846549" y="2593276"/>
                  </a:lnTo>
                  <a:lnTo>
                    <a:pt x="10832109" y="2581300"/>
                  </a:lnTo>
                  <a:lnTo>
                    <a:pt x="10814914" y="2573807"/>
                  </a:lnTo>
                  <a:lnTo>
                    <a:pt x="10796613" y="2571204"/>
                  </a:lnTo>
                  <a:lnTo>
                    <a:pt x="10750626" y="2585593"/>
                  </a:lnTo>
                  <a:lnTo>
                    <a:pt x="10724731" y="2621496"/>
                  </a:lnTo>
                  <a:lnTo>
                    <a:pt x="10713314" y="2668079"/>
                  </a:lnTo>
                  <a:lnTo>
                    <a:pt x="10710761" y="2714460"/>
                  </a:lnTo>
                  <a:lnTo>
                    <a:pt x="10715574" y="2772854"/>
                  </a:lnTo>
                  <a:lnTo>
                    <a:pt x="10731017" y="2818092"/>
                  </a:lnTo>
                  <a:lnTo>
                    <a:pt x="10758551" y="2847340"/>
                  </a:lnTo>
                  <a:lnTo>
                    <a:pt x="10799661" y="2857716"/>
                  </a:lnTo>
                  <a:lnTo>
                    <a:pt x="10820514" y="2854223"/>
                  </a:lnTo>
                  <a:lnTo>
                    <a:pt x="10838078" y="2845016"/>
                  </a:lnTo>
                  <a:lnTo>
                    <a:pt x="10851172" y="2831998"/>
                  </a:lnTo>
                  <a:lnTo>
                    <a:pt x="10856570" y="2821140"/>
                  </a:lnTo>
                  <a:lnTo>
                    <a:pt x="10858589" y="2817076"/>
                  </a:lnTo>
                  <a:lnTo>
                    <a:pt x="10859605" y="2817076"/>
                  </a:lnTo>
                  <a:lnTo>
                    <a:pt x="10859605" y="2850604"/>
                  </a:lnTo>
                  <a:lnTo>
                    <a:pt x="10900245" y="2850604"/>
                  </a:lnTo>
                  <a:lnTo>
                    <a:pt x="10900245" y="2817076"/>
                  </a:lnTo>
                  <a:lnTo>
                    <a:pt x="10900245" y="2609304"/>
                  </a:lnTo>
                  <a:lnTo>
                    <a:pt x="10900245" y="2487892"/>
                  </a:lnTo>
                  <a:close/>
                </a:path>
                <a:path w="13077825" h="3467734">
                  <a:moveTo>
                    <a:pt x="10925378" y="139915"/>
                  </a:moveTo>
                  <a:lnTo>
                    <a:pt x="10882706" y="139915"/>
                  </a:lnTo>
                  <a:lnTo>
                    <a:pt x="10882706" y="412203"/>
                  </a:lnTo>
                  <a:lnTo>
                    <a:pt x="10925378" y="412203"/>
                  </a:lnTo>
                  <a:lnTo>
                    <a:pt x="10925378" y="139915"/>
                  </a:lnTo>
                  <a:close/>
                </a:path>
                <a:path w="13077825" h="3467734">
                  <a:moveTo>
                    <a:pt x="10925378" y="49491"/>
                  </a:moveTo>
                  <a:lnTo>
                    <a:pt x="10882706" y="49491"/>
                  </a:lnTo>
                  <a:lnTo>
                    <a:pt x="10882706" y="98259"/>
                  </a:lnTo>
                  <a:lnTo>
                    <a:pt x="10925378" y="98259"/>
                  </a:lnTo>
                  <a:lnTo>
                    <a:pt x="10925378" y="49491"/>
                  </a:lnTo>
                  <a:close/>
                </a:path>
                <a:path w="13077825" h="3467734">
                  <a:moveTo>
                    <a:pt x="10929709" y="2162772"/>
                  </a:moveTo>
                  <a:lnTo>
                    <a:pt x="10908627" y="2108035"/>
                  </a:lnTo>
                  <a:lnTo>
                    <a:pt x="10863161" y="2086063"/>
                  </a:lnTo>
                  <a:lnTo>
                    <a:pt x="10838536" y="2078443"/>
                  </a:lnTo>
                  <a:lnTo>
                    <a:pt x="10817060" y="2069617"/>
                  </a:lnTo>
                  <a:lnTo>
                    <a:pt x="10801871" y="2056701"/>
                  </a:lnTo>
                  <a:lnTo>
                    <a:pt x="10796105" y="2036787"/>
                  </a:lnTo>
                  <a:lnTo>
                    <a:pt x="10801083" y="2014207"/>
                  </a:lnTo>
                  <a:lnTo>
                    <a:pt x="10813059" y="2001672"/>
                  </a:lnTo>
                  <a:lnTo>
                    <a:pt x="10827601" y="1996287"/>
                  </a:lnTo>
                  <a:lnTo>
                    <a:pt x="10840301" y="1995131"/>
                  </a:lnTo>
                  <a:lnTo>
                    <a:pt x="10859643" y="1998611"/>
                  </a:lnTo>
                  <a:lnTo>
                    <a:pt x="10871987" y="2008847"/>
                  </a:lnTo>
                  <a:lnTo>
                    <a:pt x="10878515" y="2025573"/>
                  </a:lnTo>
                  <a:lnTo>
                    <a:pt x="10880433" y="2048471"/>
                  </a:lnTo>
                  <a:lnTo>
                    <a:pt x="10923105" y="2048471"/>
                  </a:lnTo>
                  <a:lnTo>
                    <a:pt x="10921314" y="2021395"/>
                  </a:lnTo>
                  <a:lnTo>
                    <a:pt x="10912145" y="1995131"/>
                  </a:lnTo>
                  <a:lnTo>
                    <a:pt x="10911421" y="1993036"/>
                  </a:lnTo>
                  <a:lnTo>
                    <a:pt x="10886669" y="1970684"/>
                  </a:lnTo>
                  <a:lnTo>
                    <a:pt x="10840301" y="1961603"/>
                  </a:lnTo>
                  <a:lnTo>
                    <a:pt x="10806798" y="1966214"/>
                  </a:lnTo>
                  <a:lnTo>
                    <a:pt x="10779150" y="1980145"/>
                  </a:lnTo>
                  <a:lnTo>
                    <a:pt x="10760354" y="2003615"/>
                  </a:lnTo>
                  <a:lnTo>
                    <a:pt x="10753433" y="2036787"/>
                  </a:lnTo>
                  <a:lnTo>
                    <a:pt x="10759262" y="2070862"/>
                  </a:lnTo>
                  <a:lnTo>
                    <a:pt x="10774578" y="2092159"/>
                  </a:lnTo>
                  <a:lnTo>
                    <a:pt x="10796080" y="2105088"/>
                  </a:lnTo>
                  <a:lnTo>
                    <a:pt x="10820489" y="2114004"/>
                  </a:lnTo>
                  <a:lnTo>
                    <a:pt x="10844606" y="2122017"/>
                  </a:lnTo>
                  <a:lnTo>
                    <a:pt x="10865955" y="2131974"/>
                  </a:lnTo>
                  <a:lnTo>
                    <a:pt x="10881208" y="2146795"/>
                  </a:lnTo>
                  <a:lnTo>
                    <a:pt x="10887037" y="2169376"/>
                  </a:lnTo>
                  <a:lnTo>
                    <a:pt x="10881893" y="2192731"/>
                  </a:lnTo>
                  <a:lnTo>
                    <a:pt x="10869574" y="2206460"/>
                  </a:lnTo>
                  <a:lnTo>
                    <a:pt x="10854677" y="2212962"/>
                  </a:lnTo>
                  <a:lnTo>
                    <a:pt x="10841825" y="2214588"/>
                  </a:lnTo>
                  <a:lnTo>
                    <a:pt x="10816095" y="2209393"/>
                  </a:lnTo>
                  <a:lnTo>
                    <a:pt x="10800613" y="2195474"/>
                  </a:lnTo>
                  <a:lnTo>
                    <a:pt x="10793032" y="2175370"/>
                  </a:lnTo>
                  <a:lnTo>
                    <a:pt x="10791025" y="2151596"/>
                  </a:lnTo>
                  <a:lnTo>
                    <a:pt x="10748353" y="2151596"/>
                  </a:lnTo>
                  <a:lnTo>
                    <a:pt x="10749953" y="2178469"/>
                  </a:lnTo>
                  <a:lnTo>
                    <a:pt x="10760418" y="2210333"/>
                  </a:lnTo>
                  <a:lnTo>
                    <a:pt x="10788218" y="2236965"/>
                  </a:lnTo>
                  <a:lnTo>
                    <a:pt x="10841825" y="2248116"/>
                  </a:lnTo>
                  <a:lnTo>
                    <a:pt x="10876991" y="2242782"/>
                  </a:lnTo>
                  <a:lnTo>
                    <a:pt x="10904817" y="2226780"/>
                  </a:lnTo>
                  <a:lnTo>
                    <a:pt x="10913186" y="2214588"/>
                  </a:lnTo>
                  <a:lnTo>
                    <a:pt x="10923118" y="2200110"/>
                  </a:lnTo>
                  <a:lnTo>
                    <a:pt x="10929709" y="2162772"/>
                  </a:lnTo>
                  <a:close/>
                </a:path>
                <a:path w="13077825" h="3467734">
                  <a:moveTo>
                    <a:pt x="10997540" y="3183852"/>
                  </a:moveTo>
                  <a:lnTo>
                    <a:pt x="10993476" y="3181820"/>
                  </a:lnTo>
                  <a:lnTo>
                    <a:pt x="10987380" y="3180804"/>
                  </a:lnTo>
                  <a:lnTo>
                    <a:pt x="10978744" y="3180804"/>
                  </a:lnTo>
                  <a:lnTo>
                    <a:pt x="10958170" y="3184626"/>
                  </a:lnTo>
                  <a:lnTo>
                    <a:pt x="10942231" y="3194964"/>
                  </a:lnTo>
                  <a:lnTo>
                    <a:pt x="10929811" y="3210166"/>
                  </a:lnTo>
                  <a:lnTo>
                    <a:pt x="10919816" y="3228556"/>
                  </a:lnTo>
                  <a:lnTo>
                    <a:pt x="10918800" y="3228556"/>
                  </a:lnTo>
                  <a:lnTo>
                    <a:pt x="10918800" y="3187916"/>
                  </a:lnTo>
                  <a:lnTo>
                    <a:pt x="10876128" y="3187916"/>
                  </a:lnTo>
                  <a:lnTo>
                    <a:pt x="10876128" y="3460204"/>
                  </a:lnTo>
                  <a:lnTo>
                    <a:pt x="10918800" y="3460204"/>
                  </a:lnTo>
                  <a:lnTo>
                    <a:pt x="10918800" y="3287992"/>
                  </a:lnTo>
                  <a:lnTo>
                    <a:pt x="10924527" y="3259061"/>
                  </a:lnTo>
                  <a:lnTo>
                    <a:pt x="10938739" y="3238970"/>
                  </a:lnTo>
                  <a:lnTo>
                    <a:pt x="10954944" y="3228556"/>
                  </a:lnTo>
                  <a:lnTo>
                    <a:pt x="10956938" y="3227273"/>
                  </a:lnTo>
                  <a:lnTo>
                    <a:pt x="10974680" y="3223476"/>
                  </a:lnTo>
                  <a:lnTo>
                    <a:pt x="10988396" y="3223476"/>
                  </a:lnTo>
                  <a:lnTo>
                    <a:pt x="10993476" y="3225000"/>
                  </a:lnTo>
                  <a:lnTo>
                    <a:pt x="10997540" y="3225508"/>
                  </a:lnTo>
                  <a:lnTo>
                    <a:pt x="10997540" y="3223476"/>
                  </a:lnTo>
                  <a:lnTo>
                    <a:pt x="10997540" y="3183852"/>
                  </a:lnTo>
                  <a:close/>
                </a:path>
                <a:path w="13077825" h="3467734">
                  <a:moveTo>
                    <a:pt x="11001337" y="2578316"/>
                  </a:moveTo>
                  <a:lnTo>
                    <a:pt x="10958665" y="2578316"/>
                  </a:lnTo>
                  <a:lnTo>
                    <a:pt x="10958665" y="2850604"/>
                  </a:lnTo>
                  <a:lnTo>
                    <a:pt x="11001337" y="2850604"/>
                  </a:lnTo>
                  <a:lnTo>
                    <a:pt x="11001337" y="2578316"/>
                  </a:lnTo>
                  <a:close/>
                </a:path>
                <a:path w="13077825" h="3467734">
                  <a:moveTo>
                    <a:pt x="11001337" y="2487892"/>
                  </a:moveTo>
                  <a:lnTo>
                    <a:pt x="10958665" y="2487892"/>
                  </a:lnTo>
                  <a:lnTo>
                    <a:pt x="10958665" y="2536660"/>
                  </a:lnTo>
                  <a:lnTo>
                    <a:pt x="11001337" y="2536660"/>
                  </a:lnTo>
                  <a:lnTo>
                    <a:pt x="11001337" y="2487892"/>
                  </a:lnTo>
                  <a:close/>
                </a:path>
                <a:path w="13077825" h="3467734">
                  <a:moveTo>
                    <a:pt x="11002353" y="1359115"/>
                  </a:moveTo>
                  <a:lnTo>
                    <a:pt x="10955109" y="1359115"/>
                  </a:lnTo>
                  <a:lnTo>
                    <a:pt x="10955109" y="1279867"/>
                  </a:lnTo>
                  <a:lnTo>
                    <a:pt x="10912437" y="1279867"/>
                  </a:lnTo>
                  <a:lnTo>
                    <a:pt x="10912437" y="1359115"/>
                  </a:lnTo>
                  <a:lnTo>
                    <a:pt x="10872813" y="1359115"/>
                  </a:lnTo>
                  <a:lnTo>
                    <a:pt x="10872813" y="1392643"/>
                  </a:lnTo>
                  <a:lnTo>
                    <a:pt x="10912437" y="1392643"/>
                  </a:lnTo>
                  <a:lnTo>
                    <a:pt x="10912513" y="1581378"/>
                  </a:lnTo>
                  <a:lnTo>
                    <a:pt x="10914723" y="1604022"/>
                  </a:lnTo>
                  <a:lnTo>
                    <a:pt x="10923105" y="1620862"/>
                  </a:lnTo>
                  <a:lnTo>
                    <a:pt x="10939869" y="1631048"/>
                  </a:lnTo>
                  <a:lnTo>
                    <a:pt x="10967301" y="1634451"/>
                  </a:lnTo>
                  <a:lnTo>
                    <a:pt x="10979404" y="1634197"/>
                  </a:lnTo>
                  <a:lnTo>
                    <a:pt x="10989145" y="1633499"/>
                  </a:lnTo>
                  <a:lnTo>
                    <a:pt x="10996587" y="1632521"/>
                  </a:lnTo>
                  <a:lnTo>
                    <a:pt x="11001845" y="1631403"/>
                  </a:lnTo>
                  <a:lnTo>
                    <a:pt x="11001845" y="1597875"/>
                  </a:lnTo>
                  <a:lnTo>
                    <a:pt x="11001845" y="1596351"/>
                  </a:lnTo>
                  <a:lnTo>
                    <a:pt x="10997273" y="1596859"/>
                  </a:lnTo>
                  <a:lnTo>
                    <a:pt x="10992701" y="1597875"/>
                  </a:lnTo>
                  <a:lnTo>
                    <a:pt x="10983049" y="1597875"/>
                  </a:lnTo>
                  <a:lnTo>
                    <a:pt x="10969244" y="1596186"/>
                  </a:lnTo>
                  <a:lnTo>
                    <a:pt x="10960697" y="1590827"/>
                  </a:lnTo>
                  <a:lnTo>
                    <a:pt x="10956328" y="1581378"/>
                  </a:lnTo>
                  <a:lnTo>
                    <a:pt x="10955109" y="1567395"/>
                  </a:lnTo>
                  <a:lnTo>
                    <a:pt x="10955109" y="1392643"/>
                  </a:lnTo>
                  <a:lnTo>
                    <a:pt x="11002353" y="1392643"/>
                  </a:lnTo>
                  <a:lnTo>
                    <a:pt x="11002353" y="1359115"/>
                  </a:lnTo>
                  <a:close/>
                </a:path>
                <a:path w="13077825" h="3467734">
                  <a:moveTo>
                    <a:pt x="11002353" y="745451"/>
                  </a:moveTo>
                  <a:lnTo>
                    <a:pt x="10998289" y="743419"/>
                  </a:lnTo>
                  <a:lnTo>
                    <a:pt x="10992193" y="742403"/>
                  </a:lnTo>
                  <a:lnTo>
                    <a:pt x="10983557" y="742403"/>
                  </a:lnTo>
                  <a:lnTo>
                    <a:pt x="10962996" y="746226"/>
                  </a:lnTo>
                  <a:lnTo>
                    <a:pt x="10947044" y="756564"/>
                  </a:lnTo>
                  <a:lnTo>
                    <a:pt x="10934624" y="771766"/>
                  </a:lnTo>
                  <a:lnTo>
                    <a:pt x="10924629" y="790155"/>
                  </a:lnTo>
                  <a:lnTo>
                    <a:pt x="10923613" y="790155"/>
                  </a:lnTo>
                  <a:lnTo>
                    <a:pt x="10923613" y="749515"/>
                  </a:lnTo>
                  <a:lnTo>
                    <a:pt x="10880941" y="749515"/>
                  </a:lnTo>
                  <a:lnTo>
                    <a:pt x="10880941" y="1021803"/>
                  </a:lnTo>
                  <a:lnTo>
                    <a:pt x="10923613" y="1021803"/>
                  </a:lnTo>
                  <a:lnTo>
                    <a:pt x="10923613" y="849591"/>
                  </a:lnTo>
                  <a:lnTo>
                    <a:pt x="10929353" y="820661"/>
                  </a:lnTo>
                  <a:lnTo>
                    <a:pt x="10943552" y="800569"/>
                  </a:lnTo>
                  <a:lnTo>
                    <a:pt x="10959757" y="790155"/>
                  </a:lnTo>
                  <a:lnTo>
                    <a:pt x="10961764" y="788873"/>
                  </a:lnTo>
                  <a:lnTo>
                    <a:pt x="10979493" y="785075"/>
                  </a:lnTo>
                  <a:lnTo>
                    <a:pt x="10993209" y="785075"/>
                  </a:lnTo>
                  <a:lnTo>
                    <a:pt x="10998289" y="786599"/>
                  </a:lnTo>
                  <a:lnTo>
                    <a:pt x="11002353" y="787107"/>
                  </a:lnTo>
                  <a:lnTo>
                    <a:pt x="11002353" y="785075"/>
                  </a:lnTo>
                  <a:lnTo>
                    <a:pt x="11002353" y="745451"/>
                  </a:lnTo>
                  <a:close/>
                </a:path>
                <a:path w="13077825" h="3467734">
                  <a:moveTo>
                    <a:pt x="11076521" y="1359115"/>
                  </a:moveTo>
                  <a:lnTo>
                    <a:pt x="11033849" y="1359115"/>
                  </a:lnTo>
                  <a:lnTo>
                    <a:pt x="11033849" y="1631403"/>
                  </a:lnTo>
                  <a:lnTo>
                    <a:pt x="11076521" y="1631403"/>
                  </a:lnTo>
                  <a:lnTo>
                    <a:pt x="11076521" y="1359115"/>
                  </a:lnTo>
                  <a:close/>
                </a:path>
                <a:path w="13077825" h="3467734">
                  <a:moveTo>
                    <a:pt x="11076521" y="1268691"/>
                  </a:moveTo>
                  <a:lnTo>
                    <a:pt x="11033849" y="1268691"/>
                  </a:lnTo>
                  <a:lnTo>
                    <a:pt x="11033849" y="1317459"/>
                  </a:lnTo>
                  <a:lnTo>
                    <a:pt x="11076521" y="1317459"/>
                  </a:lnTo>
                  <a:lnTo>
                    <a:pt x="11076521" y="1268691"/>
                  </a:lnTo>
                  <a:close/>
                </a:path>
                <a:path w="13077825" h="3467734">
                  <a:moveTo>
                    <a:pt x="11105210" y="135851"/>
                  </a:moveTo>
                  <a:lnTo>
                    <a:pt x="11101146" y="133819"/>
                  </a:lnTo>
                  <a:lnTo>
                    <a:pt x="11095050" y="132803"/>
                  </a:lnTo>
                  <a:lnTo>
                    <a:pt x="11086414" y="132803"/>
                  </a:lnTo>
                  <a:lnTo>
                    <a:pt x="11065853" y="136626"/>
                  </a:lnTo>
                  <a:lnTo>
                    <a:pt x="11049902" y="146964"/>
                  </a:lnTo>
                  <a:lnTo>
                    <a:pt x="11037481" y="162166"/>
                  </a:lnTo>
                  <a:lnTo>
                    <a:pt x="11027486" y="180555"/>
                  </a:lnTo>
                  <a:lnTo>
                    <a:pt x="11026470" y="180555"/>
                  </a:lnTo>
                  <a:lnTo>
                    <a:pt x="11026470" y="139915"/>
                  </a:lnTo>
                  <a:lnTo>
                    <a:pt x="10983798" y="139915"/>
                  </a:lnTo>
                  <a:lnTo>
                    <a:pt x="10983798" y="412203"/>
                  </a:lnTo>
                  <a:lnTo>
                    <a:pt x="11026470" y="412203"/>
                  </a:lnTo>
                  <a:lnTo>
                    <a:pt x="11026470" y="239991"/>
                  </a:lnTo>
                  <a:lnTo>
                    <a:pt x="11032198" y="211061"/>
                  </a:lnTo>
                  <a:lnTo>
                    <a:pt x="11046409" y="190969"/>
                  </a:lnTo>
                  <a:lnTo>
                    <a:pt x="11062614" y="180555"/>
                  </a:lnTo>
                  <a:lnTo>
                    <a:pt x="11064621" y="179273"/>
                  </a:lnTo>
                  <a:lnTo>
                    <a:pt x="11082350" y="175475"/>
                  </a:lnTo>
                  <a:lnTo>
                    <a:pt x="11096066" y="175475"/>
                  </a:lnTo>
                  <a:lnTo>
                    <a:pt x="11101146" y="176999"/>
                  </a:lnTo>
                  <a:lnTo>
                    <a:pt x="11105210" y="177507"/>
                  </a:lnTo>
                  <a:lnTo>
                    <a:pt x="11105210" y="175475"/>
                  </a:lnTo>
                  <a:lnTo>
                    <a:pt x="11105210" y="135851"/>
                  </a:lnTo>
                  <a:close/>
                </a:path>
                <a:path w="13077825" h="3467734">
                  <a:moveTo>
                    <a:pt x="11149165" y="2092667"/>
                  </a:moveTo>
                  <a:lnTo>
                    <a:pt x="11148263" y="2076411"/>
                  </a:lnTo>
                  <a:lnTo>
                    <a:pt x="11146676" y="2047328"/>
                  </a:lnTo>
                  <a:lnTo>
                    <a:pt x="11134941" y="2005037"/>
                  </a:lnTo>
                  <a:lnTo>
                    <a:pt x="11126267" y="1995131"/>
                  </a:lnTo>
                  <a:lnTo>
                    <a:pt x="11107585" y="1973795"/>
                  </a:lnTo>
                  <a:lnTo>
                    <a:pt x="11104461" y="1973033"/>
                  </a:lnTo>
                  <a:lnTo>
                    <a:pt x="11104461" y="2061679"/>
                  </a:lnTo>
                  <a:lnTo>
                    <a:pt x="11104461" y="2076411"/>
                  </a:lnTo>
                  <a:lnTo>
                    <a:pt x="11007433" y="2076411"/>
                  </a:lnTo>
                  <a:lnTo>
                    <a:pt x="11007433" y="2066251"/>
                  </a:lnTo>
                  <a:lnTo>
                    <a:pt x="11008919" y="2048281"/>
                  </a:lnTo>
                  <a:lnTo>
                    <a:pt x="11015561" y="2024595"/>
                  </a:lnTo>
                  <a:lnTo>
                    <a:pt x="11030572" y="2003958"/>
                  </a:lnTo>
                  <a:lnTo>
                    <a:pt x="11057217" y="1995131"/>
                  </a:lnTo>
                  <a:lnTo>
                    <a:pt x="11080674" y="2001253"/>
                  </a:lnTo>
                  <a:lnTo>
                    <a:pt x="11095126" y="2016975"/>
                  </a:lnTo>
                  <a:lnTo>
                    <a:pt x="11102429" y="2038426"/>
                  </a:lnTo>
                  <a:lnTo>
                    <a:pt x="11104461" y="2061679"/>
                  </a:lnTo>
                  <a:lnTo>
                    <a:pt x="11104461" y="1973033"/>
                  </a:lnTo>
                  <a:lnTo>
                    <a:pt x="11058233" y="1961603"/>
                  </a:lnTo>
                  <a:lnTo>
                    <a:pt x="11015955" y="1970392"/>
                  </a:lnTo>
                  <a:lnTo>
                    <a:pt x="10987862" y="1993823"/>
                  </a:lnTo>
                  <a:lnTo>
                    <a:pt x="10971213" y="2027555"/>
                  </a:lnTo>
                  <a:lnTo>
                    <a:pt x="10963250" y="2067204"/>
                  </a:lnTo>
                  <a:lnTo>
                    <a:pt x="10961205" y="2108416"/>
                  </a:lnTo>
                  <a:lnTo>
                    <a:pt x="10966539" y="2169896"/>
                  </a:lnTo>
                  <a:lnTo>
                    <a:pt x="10983303" y="2213508"/>
                  </a:lnTo>
                  <a:lnTo>
                    <a:pt x="11012640" y="2239505"/>
                  </a:lnTo>
                  <a:lnTo>
                    <a:pt x="11055693" y="2248116"/>
                  </a:lnTo>
                  <a:lnTo>
                    <a:pt x="11101476" y="2237105"/>
                  </a:lnTo>
                  <a:lnTo>
                    <a:pt x="11125314" y="2214588"/>
                  </a:lnTo>
                  <a:lnTo>
                    <a:pt x="11129416" y="2210714"/>
                  </a:lnTo>
                  <a:lnTo>
                    <a:pt x="11143348" y="2178901"/>
                  </a:lnTo>
                  <a:lnTo>
                    <a:pt x="11147133" y="2151596"/>
                  </a:lnTo>
                  <a:lnTo>
                    <a:pt x="11104461" y="2151596"/>
                  </a:lnTo>
                  <a:lnTo>
                    <a:pt x="11102950" y="2170226"/>
                  </a:lnTo>
                  <a:lnTo>
                    <a:pt x="11096587" y="2190902"/>
                  </a:lnTo>
                  <a:lnTo>
                    <a:pt x="11082604" y="2207679"/>
                  </a:lnTo>
                  <a:lnTo>
                    <a:pt x="11058233" y="2214588"/>
                  </a:lnTo>
                  <a:lnTo>
                    <a:pt x="11027982" y="2204174"/>
                  </a:lnTo>
                  <a:lnTo>
                    <a:pt x="11012449" y="2178075"/>
                  </a:lnTo>
                  <a:lnTo>
                    <a:pt x="11006722" y="2144077"/>
                  </a:lnTo>
                  <a:lnTo>
                    <a:pt x="11005909" y="2109940"/>
                  </a:lnTo>
                  <a:lnTo>
                    <a:pt x="11149165" y="2109940"/>
                  </a:lnTo>
                  <a:lnTo>
                    <a:pt x="11149165" y="2092667"/>
                  </a:lnTo>
                  <a:close/>
                </a:path>
                <a:path w="13077825" h="3467734">
                  <a:moveTo>
                    <a:pt x="11214176" y="885659"/>
                  </a:moveTo>
                  <a:lnTo>
                    <a:pt x="11209934" y="830922"/>
                  </a:lnTo>
                  <a:lnTo>
                    <a:pt x="11194682" y="785266"/>
                  </a:lnTo>
                  <a:lnTo>
                    <a:pt x="11185728" y="775931"/>
                  </a:lnTo>
                  <a:lnTo>
                    <a:pt x="11169472" y="759002"/>
                  </a:lnTo>
                  <a:lnTo>
                    <a:pt x="11169472" y="885659"/>
                  </a:lnTo>
                  <a:lnTo>
                    <a:pt x="11167339" y="927671"/>
                  </a:lnTo>
                  <a:lnTo>
                    <a:pt x="11159249" y="962621"/>
                  </a:lnTo>
                  <a:lnTo>
                    <a:pt x="11142688" y="986536"/>
                  </a:lnTo>
                  <a:lnTo>
                    <a:pt x="11115116" y="995387"/>
                  </a:lnTo>
                  <a:lnTo>
                    <a:pt x="11088510" y="986536"/>
                  </a:lnTo>
                  <a:lnTo>
                    <a:pt x="11072571" y="962621"/>
                  </a:lnTo>
                  <a:lnTo>
                    <a:pt x="11064824" y="927671"/>
                  </a:lnTo>
                  <a:lnTo>
                    <a:pt x="11062792" y="885659"/>
                  </a:lnTo>
                  <a:lnTo>
                    <a:pt x="11064900" y="843661"/>
                  </a:lnTo>
                  <a:lnTo>
                    <a:pt x="11072762" y="808697"/>
                  </a:lnTo>
                  <a:lnTo>
                    <a:pt x="11088726" y="784796"/>
                  </a:lnTo>
                  <a:lnTo>
                    <a:pt x="11115116" y="775931"/>
                  </a:lnTo>
                  <a:lnTo>
                    <a:pt x="11143120" y="784796"/>
                  </a:lnTo>
                  <a:lnTo>
                    <a:pt x="11159630" y="808697"/>
                  </a:lnTo>
                  <a:lnTo>
                    <a:pt x="11167478" y="843661"/>
                  </a:lnTo>
                  <a:lnTo>
                    <a:pt x="11169472" y="885659"/>
                  </a:lnTo>
                  <a:lnTo>
                    <a:pt x="11169472" y="759002"/>
                  </a:lnTo>
                  <a:lnTo>
                    <a:pt x="11164672" y="753999"/>
                  </a:lnTo>
                  <a:lnTo>
                    <a:pt x="11116132" y="742403"/>
                  </a:lnTo>
                  <a:lnTo>
                    <a:pt x="11067593" y="753999"/>
                  </a:lnTo>
                  <a:lnTo>
                    <a:pt x="11037583" y="785266"/>
                  </a:lnTo>
                  <a:lnTo>
                    <a:pt x="11022343" y="830922"/>
                  </a:lnTo>
                  <a:lnTo>
                    <a:pt x="11018088" y="885659"/>
                  </a:lnTo>
                  <a:lnTo>
                    <a:pt x="11022343" y="940409"/>
                  </a:lnTo>
                  <a:lnTo>
                    <a:pt x="11037583" y="986053"/>
                  </a:lnTo>
                  <a:lnTo>
                    <a:pt x="11067593" y="1017320"/>
                  </a:lnTo>
                  <a:lnTo>
                    <a:pt x="11116132" y="1028915"/>
                  </a:lnTo>
                  <a:lnTo>
                    <a:pt x="11164456" y="1017320"/>
                  </a:lnTo>
                  <a:lnTo>
                    <a:pt x="11185525" y="995387"/>
                  </a:lnTo>
                  <a:lnTo>
                    <a:pt x="11194491" y="986053"/>
                  </a:lnTo>
                  <a:lnTo>
                    <a:pt x="11209858" y="940409"/>
                  </a:lnTo>
                  <a:lnTo>
                    <a:pt x="11214176" y="885659"/>
                  </a:lnTo>
                  <a:close/>
                </a:path>
                <a:path w="13077825" h="3467734">
                  <a:moveTo>
                    <a:pt x="11215967" y="3324060"/>
                  </a:moveTo>
                  <a:lnTo>
                    <a:pt x="11213389" y="3277679"/>
                  </a:lnTo>
                  <a:lnTo>
                    <a:pt x="11202187" y="3231096"/>
                  </a:lnTo>
                  <a:lnTo>
                    <a:pt x="11192624" y="3217380"/>
                  </a:lnTo>
                  <a:lnTo>
                    <a:pt x="11177168" y="3195193"/>
                  </a:lnTo>
                  <a:lnTo>
                    <a:pt x="11171263" y="3193262"/>
                  </a:lnTo>
                  <a:lnTo>
                    <a:pt x="11171263" y="3324060"/>
                  </a:lnTo>
                  <a:lnTo>
                    <a:pt x="11168977" y="3367087"/>
                  </a:lnTo>
                  <a:lnTo>
                    <a:pt x="11161039" y="3400831"/>
                  </a:lnTo>
                  <a:lnTo>
                    <a:pt x="11145761" y="3422866"/>
                  </a:lnTo>
                  <a:lnTo>
                    <a:pt x="11121479" y="3430740"/>
                  </a:lnTo>
                  <a:lnTo>
                    <a:pt x="11108627" y="3426676"/>
                  </a:lnTo>
                  <a:lnTo>
                    <a:pt x="11093399" y="3421862"/>
                  </a:lnTo>
                  <a:lnTo>
                    <a:pt x="11076711" y="3398164"/>
                  </a:lnTo>
                  <a:lnTo>
                    <a:pt x="11068685" y="3364090"/>
                  </a:lnTo>
                  <a:lnTo>
                    <a:pt x="11066615" y="3324060"/>
                  </a:lnTo>
                  <a:lnTo>
                    <a:pt x="11068685" y="3285109"/>
                  </a:lnTo>
                  <a:lnTo>
                    <a:pt x="11076711" y="3250908"/>
                  </a:lnTo>
                  <a:lnTo>
                    <a:pt x="11093399" y="3226625"/>
                  </a:lnTo>
                  <a:lnTo>
                    <a:pt x="11116843" y="3218904"/>
                  </a:lnTo>
                  <a:lnTo>
                    <a:pt x="11121479" y="3217380"/>
                  </a:lnTo>
                  <a:lnTo>
                    <a:pt x="11145761" y="3224911"/>
                  </a:lnTo>
                  <a:lnTo>
                    <a:pt x="11161039" y="3246336"/>
                  </a:lnTo>
                  <a:lnTo>
                    <a:pt x="11168977" y="3279965"/>
                  </a:lnTo>
                  <a:lnTo>
                    <a:pt x="11171263" y="3324060"/>
                  </a:lnTo>
                  <a:lnTo>
                    <a:pt x="11171263" y="3193262"/>
                  </a:lnTo>
                  <a:lnTo>
                    <a:pt x="11133163" y="3180804"/>
                  </a:lnTo>
                  <a:lnTo>
                    <a:pt x="11112881" y="3183407"/>
                  </a:lnTo>
                  <a:lnTo>
                    <a:pt x="11094809" y="3190900"/>
                  </a:lnTo>
                  <a:lnTo>
                    <a:pt x="11080153" y="3202876"/>
                  </a:lnTo>
                  <a:lnTo>
                    <a:pt x="11070171" y="3218904"/>
                  </a:lnTo>
                  <a:lnTo>
                    <a:pt x="11069155" y="3218904"/>
                  </a:lnTo>
                  <a:lnTo>
                    <a:pt x="11069155" y="3097492"/>
                  </a:lnTo>
                  <a:lnTo>
                    <a:pt x="11026483" y="3097492"/>
                  </a:lnTo>
                  <a:lnTo>
                    <a:pt x="11026483" y="3460204"/>
                  </a:lnTo>
                  <a:lnTo>
                    <a:pt x="11067123" y="3460204"/>
                  </a:lnTo>
                  <a:lnTo>
                    <a:pt x="11067123" y="3426676"/>
                  </a:lnTo>
                  <a:lnTo>
                    <a:pt x="11068139" y="3426676"/>
                  </a:lnTo>
                  <a:lnTo>
                    <a:pt x="11075556" y="3441598"/>
                  </a:lnTo>
                  <a:lnTo>
                    <a:pt x="11088649" y="3454616"/>
                  </a:lnTo>
                  <a:lnTo>
                    <a:pt x="11106214" y="3463823"/>
                  </a:lnTo>
                  <a:lnTo>
                    <a:pt x="11127067" y="3467316"/>
                  </a:lnTo>
                  <a:lnTo>
                    <a:pt x="11167529" y="3455720"/>
                  </a:lnTo>
                  <a:lnTo>
                    <a:pt x="11189589" y="3430740"/>
                  </a:lnTo>
                  <a:lnTo>
                    <a:pt x="11195139" y="3424453"/>
                  </a:lnTo>
                  <a:lnTo>
                    <a:pt x="11210925" y="3378809"/>
                  </a:lnTo>
                  <a:lnTo>
                    <a:pt x="11215967" y="3324060"/>
                  </a:lnTo>
                  <a:close/>
                </a:path>
                <a:path w="13077825" h="3467734">
                  <a:moveTo>
                    <a:pt x="11238560" y="2702268"/>
                  </a:moveTo>
                  <a:lnTo>
                    <a:pt x="11237671" y="2686012"/>
                  </a:lnTo>
                  <a:lnTo>
                    <a:pt x="11236071" y="2656929"/>
                  </a:lnTo>
                  <a:lnTo>
                    <a:pt x="11224336" y="2614638"/>
                  </a:lnTo>
                  <a:lnTo>
                    <a:pt x="11215662" y="2604732"/>
                  </a:lnTo>
                  <a:lnTo>
                    <a:pt x="11196980" y="2583396"/>
                  </a:lnTo>
                  <a:lnTo>
                    <a:pt x="11193856" y="2582634"/>
                  </a:lnTo>
                  <a:lnTo>
                    <a:pt x="11193856" y="2671280"/>
                  </a:lnTo>
                  <a:lnTo>
                    <a:pt x="11193856" y="2686012"/>
                  </a:lnTo>
                  <a:lnTo>
                    <a:pt x="11096828" y="2686012"/>
                  </a:lnTo>
                  <a:lnTo>
                    <a:pt x="11096828" y="2675852"/>
                  </a:lnTo>
                  <a:lnTo>
                    <a:pt x="11098327" y="2657881"/>
                  </a:lnTo>
                  <a:lnTo>
                    <a:pt x="11104956" y="2634196"/>
                  </a:lnTo>
                  <a:lnTo>
                    <a:pt x="11119980" y="2613558"/>
                  </a:lnTo>
                  <a:lnTo>
                    <a:pt x="11146612" y="2604732"/>
                  </a:lnTo>
                  <a:lnTo>
                    <a:pt x="11170069" y="2610853"/>
                  </a:lnTo>
                  <a:lnTo>
                    <a:pt x="11184522" y="2626576"/>
                  </a:lnTo>
                  <a:lnTo>
                    <a:pt x="11191837" y="2648026"/>
                  </a:lnTo>
                  <a:lnTo>
                    <a:pt x="11193856" y="2671280"/>
                  </a:lnTo>
                  <a:lnTo>
                    <a:pt x="11193856" y="2582634"/>
                  </a:lnTo>
                  <a:lnTo>
                    <a:pt x="11147628" y="2571204"/>
                  </a:lnTo>
                  <a:lnTo>
                    <a:pt x="11105350" y="2579992"/>
                  </a:lnTo>
                  <a:lnTo>
                    <a:pt x="11077270" y="2603423"/>
                  </a:lnTo>
                  <a:lnTo>
                    <a:pt x="11060621" y="2637155"/>
                  </a:lnTo>
                  <a:lnTo>
                    <a:pt x="11052645" y="2676804"/>
                  </a:lnTo>
                  <a:lnTo>
                    <a:pt x="11050600" y="2718016"/>
                  </a:lnTo>
                  <a:lnTo>
                    <a:pt x="11055934" y="2779496"/>
                  </a:lnTo>
                  <a:lnTo>
                    <a:pt x="11072698" y="2823108"/>
                  </a:lnTo>
                  <a:lnTo>
                    <a:pt x="11102035" y="2849105"/>
                  </a:lnTo>
                  <a:lnTo>
                    <a:pt x="11145088" y="2857716"/>
                  </a:lnTo>
                  <a:lnTo>
                    <a:pt x="11190884" y="2846705"/>
                  </a:lnTo>
                  <a:lnTo>
                    <a:pt x="11214710" y="2824188"/>
                  </a:lnTo>
                  <a:lnTo>
                    <a:pt x="11218812" y="2820314"/>
                  </a:lnTo>
                  <a:lnTo>
                    <a:pt x="11232744" y="2788501"/>
                  </a:lnTo>
                  <a:lnTo>
                    <a:pt x="11236528" y="2761196"/>
                  </a:lnTo>
                  <a:lnTo>
                    <a:pt x="11193856" y="2761196"/>
                  </a:lnTo>
                  <a:lnTo>
                    <a:pt x="11192345" y="2779826"/>
                  </a:lnTo>
                  <a:lnTo>
                    <a:pt x="11185982" y="2800502"/>
                  </a:lnTo>
                  <a:lnTo>
                    <a:pt x="11172000" y="2817279"/>
                  </a:lnTo>
                  <a:lnTo>
                    <a:pt x="11147628" y="2824188"/>
                  </a:lnTo>
                  <a:lnTo>
                    <a:pt x="11117377" y="2813774"/>
                  </a:lnTo>
                  <a:lnTo>
                    <a:pt x="11101845" y="2787675"/>
                  </a:lnTo>
                  <a:lnTo>
                    <a:pt x="11096117" y="2753677"/>
                  </a:lnTo>
                  <a:lnTo>
                    <a:pt x="11095304" y="2719540"/>
                  </a:lnTo>
                  <a:lnTo>
                    <a:pt x="11238560" y="2719540"/>
                  </a:lnTo>
                  <a:lnTo>
                    <a:pt x="11238560" y="2702268"/>
                  </a:lnTo>
                  <a:close/>
                </a:path>
                <a:path w="13077825" h="3467734">
                  <a:moveTo>
                    <a:pt x="11238814" y="248119"/>
                  </a:moveTo>
                  <a:lnTo>
                    <a:pt x="11114862" y="248119"/>
                  </a:lnTo>
                  <a:lnTo>
                    <a:pt x="11114862" y="287743"/>
                  </a:lnTo>
                  <a:lnTo>
                    <a:pt x="11238814" y="287743"/>
                  </a:lnTo>
                  <a:lnTo>
                    <a:pt x="11238814" y="248119"/>
                  </a:lnTo>
                  <a:close/>
                </a:path>
                <a:path w="13077825" h="3467734">
                  <a:moveTo>
                    <a:pt x="11313757" y="1483067"/>
                  </a:moveTo>
                  <a:lnTo>
                    <a:pt x="11312855" y="1466811"/>
                  </a:lnTo>
                  <a:lnTo>
                    <a:pt x="11311255" y="1437728"/>
                  </a:lnTo>
                  <a:lnTo>
                    <a:pt x="11299520" y="1395437"/>
                  </a:lnTo>
                  <a:lnTo>
                    <a:pt x="11290846" y="1385531"/>
                  </a:lnTo>
                  <a:lnTo>
                    <a:pt x="11272164" y="1364195"/>
                  </a:lnTo>
                  <a:lnTo>
                    <a:pt x="11269040" y="1363433"/>
                  </a:lnTo>
                  <a:lnTo>
                    <a:pt x="11269040" y="1452079"/>
                  </a:lnTo>
                  <a:lnTo>
                    <a:pt x="11269040" y="1466811"/>
                  </a:lnTo>
                  <a:lnTo>
                    <a:pt x="11172012" y="1466811"/>
                  </a:lnTo>
                  <a:lnTo>
                    <a:pt x="11172012" y="1456651"/>
                  </a:lnTo>
                  <a:lnTo>
                    <a:pt x="11173498" y="1438681"/>
                  </a:lnTo>
                  <a:lnTo>
                    <a:pt x="11180140" y="1414995"/>
                  </a:lnTo>
                  <a:lnTo>
                    <a:pt x="11195152" y="1394358"/>
                  </a:lnTo>
                  <a:lnTo>
                    <a:pt x="11221796" y="1385531"/>
                  </a:lnTo>
                  <a:lnTo>
                    <a:pt x="11245253" y="1391653"/>
                  </a:lnTo>
                  <a:lnTo>
                    <a:pt x="11259706" y="1407375"/>
                  </a:lnTo>
                  <a:lnTo>
                    <a:pt x="11267008" y="1428826"/>
                  </a:lnTo>
                  <a:lnTo>
                    <a:pt x="11269040" y="1452079"/>
                  </a:lnTo>
                  <a:lnTo>
                    <a:pt x="11269040" y="1363433"/>
                  </a:lnTo>
                  <a:lnTo>
                    <a:pt x="11222812" y="1352003"/>
                  </a:lnTo>
                  <a:lnTo>
                    <a:pt x="11180534" y="1360792"/>
                  </a:lnTo>
                  <a:lnTo>
                    <a:pt x="11152442" y="1384223"/>
                  </a:lnTo>
                  <a:lnTo>
                    <a:pt x="11135792" y="1417955"/>
                  </a:lnTo>
                  <a:lnTo>
                    <a:pt x="11127829" y="1457604"/>
                  </a:lnTo>
                  <a:lnTo>
                    <a:pt x="11125784" y="1498815"/>
                  </a:lnTo>
                  <a:lnTo>
                    <a:pt x="11131118" y="1560296"/>
                  </a:lnTo>
                  <a:lnTo>
                    <a:pt x="11147882" y="1603908"/>
                  </a:lnTo>
                  <a:lnTo>
                    <a:pt x="11177219" y="1629905"/>
                  </a:lnTo>
                  <a:lnTo>
                    <a:pt x="11220272" y="1638515"/>
                  </a:lnTo>
                  <a:lnTo>
                    <a:pt x="11266056" y="1627505"/>
                  </a:lnTo>
                  <a:lnTo>
                    <a:pt x="11289894" y="1604987"/>
                  </a:lnTo>
                  <a:lnTo>
                    <a:pt x="11293996" y="1601114"/>
                  </a:lnTo>
                  <a:lnTo>
                    <a:pt x="11307928" y="1569300"/>
                  </a:lnTo>
                  <a:lnTo>
                    <a:pt x="11311712" y="1541995"/>
                  </a:lnTo>
                  <a:lnTo>
                    <a:pt x="11269040" y="1541995"/>
                  </a:lnTo>
                  <a:lnTo>
                    <a:pt x="11267529" y="1560626"/>
                  </a:lnTo>
                  <a:lnTo>
                    <a:pt x="11261166" y="1581302"/>
                  </a:lnTo>
                  <a:lnTo>
                    <a:pt x="11247171" y="1598079"/>
                  </a:lnTo>
                  <a:lnTo>
                    <a:pt x="11222812" y="1604987"/>
                  </a:lnTo>
                  <a:lnTo>
                    <a:pt x="11192561" y="1594573"/>
                  </a:lnTo>
                  <a:lnTo>
                    <a:pt x="11177029" y="1568475"/>
                  </a:lnTo>
                  <a:lnTo>
                    <a:pt x="11171301" y="1534477"/>
                  </a:lnTo>
                  <a:lnTo>
                    <a:pt x="11170488" y="1500339"/>
                  </a:lnTo>
                  <a:lnTo>
                    <a:pt x="11313757" y="1500339"/>
                  </a:lnTo>
                  <a:lnTo>
                    <a:pt x="11313757" y="1483067"/>
                  </a:lnTo>
                  <a:close/>
                </a:path>
                <a:path w="13077825" h="3467734">
                  <a:moveTo>
                    <a:pt x="11317313" y="1964651"/>
                  </a:moveTo>
                  <a:lnTo>
                    <a:pt x="11313249" y="1962619"/>
                  </a:lnTo>
                  <a:lnTo>
                    <a:pt x="11307153" y="1961603"/>
                  </a:lnTo>
                  <a:lnTo>
                    <a:pt x="11298504" y="1961603"/>
                  </a:lnTo>
                  <a:lnTo>
                    <a:pt x="11277943" y="1965426"/>
                  </a:lnTo>
                  <a:lnTo>
                    <a:pt x="11261992" y="1975764"/>
                  </a:lnTo>
                  <a:lnTo>
                    <a:pt x="11249571" y="1990966"/>
                  </a:lnTo>
                  <a:lnTo>
                    <a:pt x="11239589" y="2009355"/>
                  </a:lnTo>
                  <a:lnTo>
                    <a:pt x="11238560" y="2009355"/>
                  </a:lnTo>
                  <a:lnTo>
                    <a:pt x="11238560" y="1968715"/>
                  </a:lnTo>
                  <a:lnTo>
                    <a:pt x="11195901" y="1968715"/>
                  </a:lnTo>
                  <a:lnTo>
                    <a:pt x="11195901" y="2241004"/>
                  </a:lnTo>
                  <a:lnTo>
                    <a:pt x="11238560" y="2241004"/>
                  </a:lnTo>
                  <a:lnTo>
                    <a:pt x="11238560" y="2068791"/>
                  </a:lnTo>
                  <a:lnTo>
                    <a:pt x="11244288" y="2039861"/>
                  </a:lnTo>
                  <a:lnTo>
                    <a:pt x="11258499" y="2019769"/>
                  </a:lnTo>
                  <a:lnTo>
                    <a:pt x="11274704" y="2009355"/>
                  </a:lnTo>
                  <a:lnTo>
                    <a:pt x="11276711" y="2008073"/>
                  </a:lnTo>
                  <a:lnTo>
                    <a:pt x="11294453" y="2004275"/>
                  </a:lnTo>
                  <a:lnTo>
                    <a:pt x="11308156" y="2004275"/>
                  </a:lnTo>
                  <a:lnTo>
                    <a:pt x="11313249" y="2005799"/>
                  </a:lnTo>
                  <a:lnTo>
                    <a:pt x="11317313" y="2006307"/>
                  </a:lnTo>
                  <a:lnTo>
                    <a:pt x="11317313" y="2004275"/>
                  </a:lnTo>
                  <a:lnTo>
                    <a:pt x="11317313" y="1964651"/>
                  </a:lnTo>
                  <a:close/>
                </a:path>
                <a:path w="13077825" h="3467734">
                  <a:moveTo>
                    <a:pt x="11436172" y="659091"/>
                  </a:moveTo>
                  <a:lnTo>
                    <a:pt x="11396040" y="659091"/>
                  </a:lnTo>
                  <a:lnTo>
                    <a:pt x="11396040" y="885659"/>
                  </a:lnTo>
                  <a:lnTo>
                    <a:pt x="11394046" y="928687"/>
                  </a:lnTo>
                  <a:lnTo>
                    <a:pt x="11386134" y="962431"/>
                  </a:lnTo>
                  <a:lnTo>
                    <a:pt x="11369472" y="984465"/>
                  </a:lnTo>
                  <a:lnTo>
                    <a:pt x="11341176" y="992339"/>
                  </a:lnTo>
                  <a:lnTo>
                    <a:pt x="11316894" y="984821"/>
                  </a:lnTo>
                  <a:lnTo>
                    <a:pt x="11301616" y="963383"/>
                  </a:lnTo>
                  <a:lnTo>
                    <a:pt x="11293678" y="929767"/>
                  </a:lnTo>
                  <a:lnTo>
                    <a:pt x="11291392" y="885659"/>
                  </a:lnTo>
                  <a:lnTo>
                    <a:pt x="11293678" y="841565"/>
                  </a:lnTo>
                  <a:lnTo>
                    <a:pt x="11301616" y="807935"/>
                  </a:lnTo>
                  <a:lnTo>
                    <a:pt x="11316894" y="786511"/>
                  </a:lnTo>
                  <a:lnTo>
                    <a:pt x="11341176" y="778979"/>
                  </a:lnTo>
                  <a:lnTo>
                    <a:pt x="11369256" y="788225"/>
                  </a:lnTo>
                  <a:lnTo>
                    <a:pt x="11385944" y="812507"/>
                  </a:lnTo>
                  <a:lnTo>
                    <a:pt x="11393970" y="846709"/>
                  </a:lnTo>
                  <a:lnTo>
                    <a:pt x="11396040" y="885659"/>
                  </a:lnTo>
                  <a:lnTo>
                    <a:pt x="11396040" y="659091"/>
                  </a:lnTo>
                  <a:lnTo>
                    <a:pt x="11393488" y="659091"/>
                  </a:lnTo>
                  <a:lnTo>
                    <a:pt x="11393488" y="780503"/>
                  </a:lnTo>
                  <a:lnTo>
                    <a:pt x="11392484" y="780503"/>
                  </a:lnTo>
                  <a:lnTo>
                    <a:pt x="11391532" y="778979"/>
                  </a:lnTo>
                  <a:lnTo>
                    <a:pt x="11382477" y="764476"/>
                  </a:lnTo>
                  <a:lnTo>
                    <a:pt x="11368037" y="752500"/>
                  </a:lnTo>
                  <a:lnTo>
                    <a:pt x="11350841" y="745007"/>
                  </a:lnTo>
                  <a:lnTo>
                    <a:pt x="11332540" y="742403"/>
                  </a:lnTo>
                  <a:lnTo>
                    <a:pt x="11286554" y="756793"/>
                  </a:lnTo>
                  <a:lnTo>
                    <a:pt x="11260658" y="792695"/>
                  </a:lnTo>
                  <a:lnTo>
                    <a:pt x="11249254" y="839279"/>
                  </a:lnTo>
                  <a:lnTo>
                    <a:pt x="11246688" y="885659"/>
                  </a:lnTo>
                  <a:lnTo>
                    <a:pt x="11251514" y="944054"/>
                  </a:lnTo>
                  <a:lnTo>
                    <a:pt x="11266945" y="989291"/>
                  </a:lnTo>
                  <a:lnTo>
                    <a:pt x="11294478" y="1018540"/>
                  </a:lnTo>
                  <a:lnTo>
                    <a:pt x="11335588" y="1028915"/>
                  </a:lnTo>
                  <a:lnTo>
                    <a:pt x="11356442" y="1025423"/>
                  </a:lnTo>
                  <a:lnTo>
                    <a:pt x="11374006" y="1016215"/>
                  </a:lnTo>
                  <a:lnTo>
                    <a:pt x="11387099" y="1003198"/>
                  </a:lnTo>
                  <a:lnTo>
                    <a:pt x="11392497" y="992339"/>
                  </a:lnTo>
                  <a:lnTo>
                    <a:pt x="11394516" y="988275"/>
                  </a:lnTo>
                  <a:lnTo>
                    <a:pt x="11395532" y="988275"/>
                  </a:lnTo>
                  <a:lnTo>
                    <a:pt x="11395532" y="1021803"/>
                  </a:lnTo>
                  <a:lnTo>
                    <a:pt x="11436172" y="1021803"/>
                  </a:lnTo>
                  <a:lnTo>
                    <a:pt x="11436172" y="988275"/>
                  </a:lnTo>
                  <a:lnTo>
                    <a:pt x="11436172" y="780503"/>
                  </a:lnTo>
                  <a:lnTo>
                    <a:pt x="11436172" y="659091"/>
                  </a:lnTo>
                  <a:close/>
                </a:path>
                <a:path w="13077825" h="3467734">
                  <a:moveTo>
                    <a:pt x="11440503" y="3311868"/>
                  </a:moveTo>
                  <a:lnTo>
                    <a:pt x="11439601" y="3295612"/>
                  </a:lnTo>
                  <a:lnTo>
                    <a:pt x="11438001" y="3266529"/>
                  </a:lnTo>
                  <a:lnTo>
                    <a:pt x="11426279" y="3224238"/>
                  </a:lnTo>
                  <a:lnTo>
                    <a:pt x="11417605" y="3214332"/>
                  </a:lnTo>
                  <a:lnTo>
                    <a:pt x="11398923" y="3192996"/>
                  </a:lnTo>
                  <a:lnTo>
                    <a:pt x="11395799" y="3192234"/>
                  </a:lnTo>
                  <a:lnTo>
                    <a:pt x="11395799" y="3280880"/>
                  </a:lnTo>
                  <a:lnTo>
                    <a:pt x="11395799" y="3295612"/>
                  </a:lnTo>
                  <a:lnTo>
                    <a:pt x="11298771" y="3295612"/>
                  </a:lnTo>
                  <a:lnTo>
                    <a:pt x="11298771" y="3285452"/>
                  </a:lnTo>
                  <a:lnTo>
                    <a:pt x="11300257" y="3267481"/>
                  </a:lnTo>
                  <a:lnTo>
                    <a:pt x="11306899" y="3243796"/>
                  </a:lnTo>
                  <a:lnTo>
                    <a:pt x="11321910" y="3223158"/>
                  </a:lnTo>
                  <a:lnTo>
                    <a:pt x="11348555" y="3214332"/>
                  </a:lnTo>
                  <a:lnTo>
                    <a:pt x="11372012" y="3220453"/>
                  </a:lnTo>
                  <a:lnTo>
                    <a:pt x="11386464" y="3236176"/>
                  </a:lnTo>
                  <a:lnTo>
                    <a:pt x="11393767" y="3257626"/>
                  </a:lnTo>
                  <a:lnTo>
                    <a:pt x="11395799" y="3280880"/>
                  </a:lnTo>
                  <a:lnTo>
                    <a:pt x="11395799" y="3192234"/>
                  </a:lnTo>
                  <a:lnTo>
                    <a:pt x="11349571" y="3180804"/>
                  </a:lnTo>
                  <a:lnTo>
                    <a:pt x="11307293" y="3189592"/>
                  </a:lnTo>
                  <a:lnTo>
                    <a:pt x="11279200" y="3213023"/>
                  </a:lnTo>
                  <a:lnTo>
                    <a:pt x="11262551" y="3246755"/>
                  </a:lnTo>
                  <a:lnTo>
                    <a:pt x="11254588" y="3286404"/>
                  </a:lnTo>
                  <a:lnTo>
                    <a:pt x="11252543" y="3327616"/>
                  </a:lnTo>
                  <a:lnTo>
                    <a:pt x="11257877" y="3389096"/>
                  </a:lnTo>
                  <a:lnTo>
                    <a:pt x="11274641" y="3432708"/>
                  </a:lnTo>
                  <a:lnTo>
                    <a:pt x="11303978" y="3458705"/>
                  </a:lnTo>
                  <a:lnTo>
                    <a:pt x="11347031" y="3467316"/>
                  </a:lnTo>
                  <a:lnTo>
                    <a:pt x="11392814" y="3456305"/>
                  </a:lnTo>
                  <a:lnTo>
                    <a:pt x="11416652" y="3433788"/>
                  </a:lnTo>
                  <a:lnTo>
                    <a:pt x="11420754" y="3429914"/>
                  </a:lnTo>
                  <a:lnTo>
                    <a:pt x="11434686" y="3398101"/>
                  </a:lnTo>
                  <a:lnTo>
                    <a:pt x="11438471" y="3370796"/>
                  </a:lnTo>
                  <a:lnTo>
                    <a:pt x="11395799" y="3370796"/>
                  </a:lnTo>
                  <a:lnTo>
                    <a:pt x="11394288" y="3389426"/>
                  </a:lnTo>
                  <a:lnTo>
                    <a:pt x="11387925" y="3410102"/>
                  </a:lnTo>
                  <a:lnTo>
                    <a:pt x="11373930" y="3426879"/>
                  </a:lnTo>
                  <a:lnTo>
                    <a:pt x="11349571" y="3433788"/>
                  </a:lnTo>
                  <a:lnTo>
                    <a:pt x="11319320" y="3423374"/>
                  </a:lnTo>
                  <a:lnTo>
                    <a:pt x="11303787" y="3397275"/>
                  </a:lnTo>
                  <a:lnTo>
                    <a:pt x="11298060" y="3363277"/>
                  </a:lnTo>
                  <a:lnTo>
                    <a:pt x="11297247" y="3329140"/>
                  </a:lnTo>
                  <a:lnTo>
                    <a:pt x="11440503" y="3329140"/>
                  </a:lnTo>
                  <a:lnTo>
                    <a:pt x="11440503" y="3311868"/>
                  </a:lnTo>
                  <a:close/>
                </a:path>
                <a:path w="13077825" h="3467734">
                  <a:moveTo>
                    <a:pt x="11481892" y="1355051"/>
                  </a:moveTo>
                  <a:lnTo>
                    <a:pt x="11477828" y="1353019"/>
                  </a:lnTo>
                  <a:lnTo>
                    <a:pt x="11471732" y="1352003"/>
                  </a:lnTo>
                  <a:lnTo>
                    <a:pt x="11463096" y="1352003"/>
                  </a:lnTo>
                  <a:lnTo>
                    <a:pt x="11442522" y="1355826"/>
                  </a:lnTo>
                  <a:lnTo>
                    <a:pt x="11426584" y="1366164"/>
                  </a:lnTo>
                  <a:lnTo>
                    <a:pt x="11414163" y="1381366"/>
                  </a:lnTo>
                  <a:lnTo>
                    <a:pt x="11404168" y="1399755"/>
                  </a:lnTo>
                  <a:lnTo>
                    <a:pt x="11403152" y="1399755"/>
                  </a:lnTo>
                  <a:lnTo>
                    <a:pt x="11403152" y="1359115"/>
                  </a:lnTo>
                  <a:lnTo>
                    <a:pt x="11360480" y="1359115"/>
                  </a:lnTo>
                  <a:lnTo>
                    <a:pt x="11360480" y="1631403"/>
                  </a:lnTo>
                  <a:lnTo>
                    <a:pt x="11403152" y="1631403"/>
                  </a:lnTo>
                  <a:lnTo>
                    <a:pt x="11403152" y="1459191"/>
                  </a:lnTo>
                  <a:lnTo>
                    <a:pt x="11408880" y="1430261"/>
                  </a:lnTo>
                  <a:lnTo>
                    <a:pt x="11423091" y="1410169"/>
                  </a:lnTo>
                  <a:lnTo>
                    <a:pt x="11439296" y="1399755"/>
                  </a:lnTo>
                  <a:lnTo>
                    <a:pt x="11441290" y="1398473"/>
                  </a:lnTo>
                  <a:lnTo>
                    <a:pt x="11459032" y="1394675"/>
                  </a:lnTo>
                  <a:lnTo>
                    <a:pt x="11472748" y="1394675"/>
                  </a:lnTo>
                  <a:lnTo>
                    <a:pt x="11477828" y="1396199"/>
                  </a:lnTo>
                  <a:lnTo>
                    <a:pt x="11481892" y="1396707"/>
                  </a:lnTo>
                  <a:lnTo>
                    <a:pt x="11481892" y="1394675"/>
                  </a:lnTo>
                  <a:lnTo>
                    <a:pt x="11481892" y="1355051"/>
                  </a:lnTo>
                  <a:close/>
                </a:path>
                <a:path w="13077825" h="3467734">
                  <a:moveTo>
                    <a:pt x="11497386" y="49491"/>
                  </a:moveTo>
                  <a:lnTo>
                    <a:pt x="11270310" y="49491"/>
                  </a:lnTo>
                  <a:lnTo>
                    <a:pt x="11270310" y="89115"/>
                  </a:lnTo>
                  <a:lnTo>
                    <a:pt x="11361242" y="89115"/>
                  </a:lnTo>
                  <a:lnTo>
                    <a:pt x="11361242" y="412203"/>
                  </a:lnTo>
                  <a:lnTo>
                    <a:pt x="11405946" y="412203"/>
                  </a:lnTo>
                  <a:lnTo>
                    <a:pt x="11405946" y="89115"/>
                  </a:lnTo>
                  <a:lnTo>
                    <a:pt x="11497386" y="89115"/>
                  </a:lnTo>
                  <a:lnTo>
                    <a:pt x="11497386" y="49491"/>
                  </a:lnTo>
                  <a:close/>
                </a:path>
                <a:path w="13077825" h="3467734">
                  <a:moveTo>
                    <a:pt x="11525072" y="2092667"/>
                  </a:moveTo>
                  <a:lnTo>
                    <a:pt x="11524171" y="2076411"/>
                  </a:lnTo>
                  <a:lnTo>
                    <a:pt x="11522583" y="2047328"/>
                  </a:lnTo>
                  <a:lnTo>
                    <a:pt x="11510848" y="2005037"/>
                  </a:lnTo>
                  <a:lnTo>
                    <a:pt x="11502174" y="1995131"/>
                  </a:lnTo>
                  <a:lnTo>
                    <a:pt x="11483492" y="1973795"/>
                  </a:lnTo>
                  <a:lnTo>
                    <a:pt x="11480368" y="1973033"/>
                  </a:lnTo>
                  <a:lnTo>
                    <a:pt x="11480368" y="2061679"/>
                  </a:lnTo>
                  <a:lnTo>
                    <a:pt x="11480368" y="2076411"/>
                  </a:lnTo>
                  <a:lnTo>
                    <a:pt x="11383340" y="2076411"/>
                  </a:lnTo>
                  <a:lnTo>
                    <a:pt x="11383340" y="2066251"/>
                  </a:lnTo>
                  <a:lnTo>
                    <a:pt x="11384826" y="2048281"/>
                  </a:lnTo>
                  <a:lnTo>
                    <a:pt x="11391468" y="2024595"/>
                  </a:lnTo>
                  <a:lnTo>
                    <a:pt x="11406480" y="2003958"/>
                  </a:lnTo>
                  <a:lnTo>
                    <a:pt x="11433124" y="1995131"/>
                  </a:lnTo>
                  <a:lnTo>
                    <a:pt x="11456581" y="2001253"/>
                  </a:lnTo>
                  <a:lnTo>
                    <a:pt x="11471034" y="2016975"/>
                  </a:lnTo>
                  <a:lnTo>
                    <a:pt x="11478336" y="2038426"/>
                  </a:lnTo>
                  <a:lnTo>
                    <a:pt x="11480368" y="2061679"/>
                  </a:lnTo>
                  <a:lnTo>
                    <a:pt x="11480368" y="1973033"/>
                  </a:lnTo>
                  <a:lnTo>
                    <a:pt x="11434140" y="1961603"/>
                  </a:lnTo>
                  <a:lnTo>
                    <a:pt x="11391862" y="1970392"/>
                  </a:lnTo>
                  <a:lnTo>
                    <a:pt x="11363770" y="1993823"/>
                  </a:lnTo>
                  <a:lnTo>
                    <a:pt x="11347120" y="2027555"/>
                  </a:lnTo>
                  <a:lnTo>
                    <a:pt x="11339157" y="2067204"/>
                  </a:lnTo>
                  <a:lnTo>
                    <a:pt x="11337112" y="2108416"/>
                  </a:lnTo>
                  <a:lnTo>
                    <a:pt x="11342446" y="2169896"/>
                  </a:lnTo>
                  <a:lnTo>
                    <a:pt x="11359210" y="2213508"/>
                  </a:lnTo>
                  <a:lnTo>
                    <a:pt x="11388547" y="2239505"/>
                  </a:lnTo>
                  <a:lnTo>
                    <a:pt x="11431600" y="2248116"/>
                  </a:lnTo>
                  <a:lnTo>
                    <a:pt x="11477384" y="2237105"/>
                  </a:lnTo>
                  <a:lnTo>
                    <a:pt x="11501222" y="2214588"/>
                  </a:lnTo>
                  <a:lnTo>
                    <a:pt x="11505324" y="2210714"/>
                  </a:lnTo>
                  <a:lnTo>
                    <a:pt x="11519256" y="2178901"/>
                  </a:lnTo>
                  <a:lnTo>
                    <a:pt x="11523040" y="2151596"/>
                  </a:lnTo>
                  <a:lnTo>
                    <a:pt x="11480368" y="2151596"/>
                  </a:lnTo>
                  <a:lnTo>
                    <a:pt x="11478857" y="2170226"/>
                  </a:lnTo>
                  <a:lnTo>
                    <a:pt x="11472494" y="2190902"/>
                  </a:lnTo>
                  <a:lnTo>
                    <a:pt x="11458512" y="2207679"/>
                  </a:lnTo>
                  <a:lnTo>
                    <a:pt x="11434140" y="2214588"/>
                  </a:lnTo>
                  <a:lnTo>
                    <a:pt x="11403889" y="2204174"/>
                  </a:lnTo>
                  <a:lnTo>
                    <a:pt x="11388357" y="2178075"/>
                  </a:lnTo>
                  <a:lnTo>
                    <a:pt x="11382629" y="2144077"/>
                  </a:lnTo>
                  <a:lnTo>
                    <a:pt x="11381816" y="2109940"/>
                  </a:lnTo>
                  <a:lnTo>
                    <a:pt x="11525072" y="2109940"/>
                  </a:lnTo>
                  <a:lnTo>
                    <a:pt x="11525072" y="2092667"/>
                  </a:lnTo>
                  <a:close/>
                </a:path>
                <a:path w="13077825" h="3467734">
                  <a:moveTo>
                    <a:pt x="11532451" y="3187916"/>
                  </a:moveTo>
                  <a:lnTo>
                    <a:pt x="11489779" y="3187916"/>
                  </a:lnTo>
                  <a:lnTo>
                    <a:pt x="11489779" y="3460204"/>
                  </a:lnTo>
                  <a:lnTo>
                    <a:pt x="11532451" y="3460204"/>
                  </a:lnTo>
                  <a:lnTo>
                    <a:pt x="11532451" y="3187916"/>
                  </a:lnTo>
                  <a:close/>
                </a:path>
                <a:path w="13077825" h="3467734">
                  <a:moveTo>
                    <a:pt x="11532451" y="3097492"/>
                  </a:moveTo>
                  <a:lnTo>
                    <a:pt x="11489779" y="3097492"/>
                  </a:lnTo>
                  <a:lnTo>
                    <a:pt x="11489779" y="3146260"/>
                  </a:lnTo>
                  <a:lnTo>
                    <a:pt x="11532451" y="3146260"/>
                  </a:lnTo>
                  <a:lnTo>
                    <a:pt x="11532451" y="3097492"/>
                  </a:lnTo>
                  <a:close/>
                </a:path>
                <a:path w="13077825" h="3467734">
                  <a:moveTo>
                    <a:pt x="11613210" y="135851"/>
                  </a:moveTo>
                  <a:lnTo>
                    <a:pt x="11609146" y="133819"/>
                  </a:lnTo>
                  <a:lnTo>
                    <a:pt x="11603050" y="132803"/>
                  </a:lnTo>
                  <a:lnTo>
                    <a:pt x="11594414" y="132803"/>
                  </a:lnTo>
                  <a:lnTo>
                    <a:pt x="11573853" y="136626"/>
                  </a:lnTo>
                  <a:lnTo>
                    <a:pt x="11557902" y="146964"/>
                  </a:lnTo>
                  <a:lnTo>
                    <a:pt x="11545481" y="162166"/>
                  </a:lnTo>
                  <a:lnTo>
                    <a:pt x="11535486" y="180555"/>
                  </a:lnTo>
                  <a:lnTo>
                    <a:pt x="11534470" y="180555"/>
                  </a:lnTo>
                  <a:lnTo>
                    <a:pt x="11534470" y="139915"/>
                  </a:lnTo>
                  <a:lnTo>
                    <a:pt x="11491798" y="139915"/>
                  </a:lnTo>
                  <a:lnTo>
                    <a:pt x="11491798" y="412203"/>
                  </a:lnTo>
                  <a:lnTo>
                    <a:pt x="11534470" y="412203"/>
                  </a:lnTo>
                  <a:lnTo>
                    <a:pt x="11534470" y="239991"/>
                  </a:lnTo>
                  <a:lnTo>
                    <a:pt x="11540198" y="211061"/>
                  </a:lnTo>
                  <a:lnTo>
                    <a:pt x="11554409" y="190969"/>
                  </a:lnTo>
                  <a:lnTo>
                    <a:pt x="11570614" y="180555"/>
                  </a:lnTo>
                  <a:lnTo>
                    <a:pt x="11572621" y="179273"/>
                  </a:lnTo>
                  <a:lnTo>
                    <a:pt x="11590350" y="175475"/>
                  </a:lnTo>
                  <a:lnTo>
                    <a:pt x="11604066" y="175475"/>
                  </a:lnTo>
                  <a:lnTo>
                    <a:pt x="11609146" y="176999"/>
                  </a:lnTo>
                  <a:lnTo>
                    <a:pt x="11613210" y="177507"/>
                  </a:lnTo>
                  <a:lnTo>
                    <a:pt x="11613210" y="175475"/>
                  </a:lnTo>
                  <a:lnTo>
                    <a:pt x="11613210" y="135851"/>
                  </a:lnTo>
                  <a:close/>
                </a:path>
                <a:path w="13077825" h="3467734">
                  <a:moveTo>
                    <a:pt x="11618544" y="2850604"/>
                  </a:moveTo>
                  <a:lnTo>
                    <a:pt x="11591773" y="2751036"/>
                  </a:lnTo>
                  <a:lnTo>
                    <a:pt x="11581930" y="2714460"/>
                  </a:lnTo>
                  <a:lnTo>
                    <a:pt x="11536756" y="2546477"/>
                  </a:lnTo>
                  <a:lnTo>
                    <a:pt x="11536756" y="2714460"/>
                  </a:lnTo>
                  <a:lnTo>
                    <a:pt x="11439220" y="2714460"/>
                  </a:lnTo>
                  <a:lnTo>
                    <a:pt x="11489512" y="2539200"/>
                  </a:lnTo>
                  <a:lnTo>
                    <a:pt x="11490528" y="2539200"/>
                  </a:lnTo>
                  <a:lnTo>
                    <a:pt x="11536756" y="2714460"/>
                  </a:lnTo>
                  <a:lnTo>
                    <a:pt x="11536756" y="2546477"/>
                  </a:lnTo>
                  <a:lnTo>
                    <a:pt x="11534800" y="2539200"/>
                  </a:lnTo>
                  <a:lnTo>
                    <a:pt x="11521008" y="2487892"/>
                  </a:lnTo>
                  <a:lnTo>
                    <a:pt x="11461064" y="2487892"/>
                  </a:lnTo>
                  <a:lnTo>
                    <a:pt x="11356416" y="2850604"/>
                  </a:lnTo>
                  <a:lnTo>
                    <a:pt x="11403152" y="2850604"/>
                  </a:lnTo>
                  <a:lnTo>
                    <a:pt x="11430076" y="2751036"/>
                  </a:lnTo>
                  <a:lnTo>
                    <a:pt x="11545900" y="2751036"/>
                  </a:lnTo>
                  <a:lnTo>
                    <a:pt x="11571808" y="2850604"/>
                  </a:lnTo>
                  <a:lnTo>
                    <a:pt x="11618544" y="2850604"/>
                  </a:lnTo>
                  <a:close/>
                </a:path>
                <a:path w="13077825" h="3467734">
                  <a:moveTo>
                    <a:pt x="11671364" y="749515"/>
                  </a:moveTo>
                  <a:lnTo>
                    <a:pt x="11628692" y="749515"/>
                  </a:lnTo>
                  <a:lnTo>
                    <a:pt x="11628692" y="937475"/>
                  </a:lnTo>
                  <a:lnTo>
                    <a:pt x="11623497" y="962558"/>
                  </a:lnTo>
                  <a:lnTo>
                    <a:pt x="11610340" y="979576"/>
                  </a:lnTo>
                  <a:lnTo>
                    <a:pt x="11592903" y="989266"/>
                  </a:lnTo>
                  <a:lnTo>
                    <a:pt x="11574844" y="992339"/>
                  </a:lnTo>
                  <a:lnTo>
                    <a:pt x="11552288" y="986701"/>
                  </a:lnTo>
                  <a:lnTo>
                    <a:pt x="11540300" y="972718"/>
                  </a:lnTo>
                  <a:lnTo>
                    <a:pt x="11535562" y="954836"/>
                  </a:lnTo>
                  <a:lnTo>
                    <a:pt x="11534712" y="937475"/>
                  </a:lnTo>
                  <a:lnTo>
                    <a:pt x="11534712" y="749515"/>
                  </a:lnTo>
                  <a:lnTo>
                    <a:pt x="11492040" y="749515"/>
                  </a:lnTo>
                  <a:lnTo>
                    <a:pt x="11492040" y="942555"/>
                  </a:lnTo>
                  <a:lnTo>
                    <a:pt x="11493157" y="969772"/>
                  </a:lnTo>
                  <a:lnTo>
                    <a:pt x="11500993" y="997927"/>
                  </a:lnTo>
                  <a:lnTo>
                    <a:pt x="11522266" y="1020000"/>
                  </a:lnTo>
                  <a:lnTo>
                    <a:pt x="11563668" y="1028915"/>
                  </a:lnTo>
                  <a:lnTo>
                    <a:pt x="11583492" y="1026312"/>
                  </a:lnTo>
                  <a:lnTo>
                    <a:pt x="11602212" y="1018692"/>
                  </a:lnTo>
                  <a:lnTo>
                    <a:pt x="11618176" y="1006411"/>
                  </a:lnTo>
                  <a:lnTo>
                    <a:pt x="11627942" y="992339"/>
                  </a:lnTo>
                  <a:lnTo>
                    <a:pt x="11629708" y="989799"/>
                  </a:lnTo>
                  <a:lnTo>
                    <a:pt x="11630724" y="989799"/>
                  </a:lnTo>
                  <a:lnTo>
                    <a:pt x="11630724" y="1021803"/>
                  </a:lnTo>
                  <a:lnTo>
                    <a:pt x="11671364" y="1021803"/>
                  </a:lnTo>
                  <a:lnTo>
                    <a:pt x="11671364" y="989799"/>
                  </a:lnTo>
                  <a:lnTo>
                    <a:pt x="11671364" y="749515"/>
                  </a:lnTo>
                  <a:close/>
                </a:path>
                <a:path w="13077825" h="3467734">
                  <a:moveTo>
                    <a:pt x="11689664" y="1483067"/>
                  </a:moveTo>
                  <a:lnTo>
                    <a:pt x="11688763" y="1466811"/>
                  </a:lnTo>
                  <a:lnTo>
                    <a:pt x="11687162" y="1437728"/>
                  </a:lnTo>
                  <a:lnTo>
                    <a:pt x="11675428" y="1395437"/>
                  </a:lnTo>
                  <a:lnTo>
                    <a:pt x="11666753" y="1385531"/>
                  </a:lnTo>
                  <a:lnTo>
                    <a:pt x="11648072" y="1364195"/>
                  </a:lnTo>
                  <a:lnTo>
                    <a:pt x="11644948" y="1363433"/>
                  </a:lnTo>
                  <a:lnTo>
                    <a:pt x="11644948" y="1452079"/>
                  </a:lnTo>
                  <a:lnTo>
                    <a:pt x="11644948" y="1466811"/>
                  </a:lnTo>
                  <a:lnTo>
                    <a:pt x="11547920" y="1466811"/>
                  </a:lnTo>
                  <a:lnTo>
                    <a:pt x="11547920" y="1456651"/>
                  </a:lnTo>
                  <a:lnTo>
                    <a:pt x="11549405" y="1438681"/>
                  </a:lnTo>
                  <a:lnTo>
                    <a:pt x="11556048" y="1414995"/>
                  </a:lnTo>
                  <a:lnTo>
                    <a:pt x="11571059" y="1394358"/>
                  </a:lnTo>
                  <a:lnTo>
                    <a:pt x="11597704" y="1385531"/>
                  </a:lnTo>
                  <a:lnTo>
                    <a:pt x="11621160" y="1391653"/>
                  </a:lnTo>
                  <a:lnTo>
                    <a:pt x="11635613" y="1407375"/>
                  </a:lnTo>
                  <a:lnTo>
                    <a:pt x="11642916" y="1428826"/>
                  </a:lnTo>
                  <a:lnTo>
                    <a:pt x="11644948" y="1452079"/>
                  </a:lnTo>
                  <a:lnTo>
                    <a:pt x="11644948" y="1363433"/>
                  </a:lnTo>
                  <a:lnTo>
                    <a:pt x="11598720" y="1352003"/>
                  </a:lnTo>
                  <a:lnTo>
                    <a:pt x="11556441" y="1360792"/>
                  </a:lnTo>
                  <a:lnTo>
                    <a:pt x="11528349" y="1384223"/>
                  </a:lnTo>
                  <a:lnTo>
                    <a:pt x="11511699" y="1417955"/>
                  </a:lnTo>
                  <a:lnTo>
                    <a:pt x="11503736" y="1457604"/>
                  </a:lnTo>
                  <a:lnTo>
                    <a:pt x="11501692" y="1498815"/>
                  </a:lnTo>
                  <a:lnTo>
                    <a:pt x="11507026" y="1560296"/>
                  </a:lnTo>
                  <a:lnTo>
                    <a:pt x="11523790" y="1603908"/>
                  </a:lnTo>
                  <a:lnTo>
                    <a:pt x="11553127" y="1629905"/>
                  </a:lnTo>
                  <a:lnTo>
                    <a:pt x="11596180" y="1638515"/>
                  </a:lnTo>
                  <a:lnTo>
                    <a:pt x="11641963" y="1627505"/>
                  </a:lnTo>
                  <a:lnTo>
                    <a:pt x="11665801" y="1604987"/>
                  </a:lnTo>
                  <a:lnTo>
                    <a:pt x="11669903" y="1601114"/>
                  </a:lnTo>
                  <a:lnTo>
                    <a:pt x="11683835" y="1569300"/>
                  </a:lnTo>
                  <a:lnTo>
                    <a:pt x="11687620" y="1541995"/>
                  </a:lnTo>
                  <a:lnTo>
                    <a:pt x="11644948" y="1541995"/>
                  </a:lnTo>
                  <a:lnTo>
                    <a:pt x="11643436" y="1560626"/>
                  </a:lnTo>
                  <a:lnTo>
                    <a:pt x="11637074" y="1581302"/>
                  </a:lnTo>
                  <a:lnTo>
                    <a:pt x="11623078" y="1598079"/>
                  </a:lnTo>
                  <a:lnTo>
                    <a:pt x="11598720" y="1604987"/>
                  </a:lnTo>
                  <a:lnTo>
                    <a:pt x="11568468" y="1594573"/>
                  </a:lnTo>
                  <a:lnTo>
                    <a:pt x="11552936" y="1568475"/>
                  </a:lnTo>
                  <a:lnTo>
                    <a:pt x="11547208" y="1534477"/>
                  </a:lnTo>
                  <a:lnTo>
                    <a:pt x="11546396" y="1500339"/>
                  </a:lnTo>
                  <a:lnTo>
                    <a:pt x="11689664" y="1500339"/>
                  </a:lnTo>
                  <a:lnTo>
                    <a:pt x="11689664" y="1483067"/>
                  </a:lnTo>
                  <a:close/>
                </a:path>
                <a:path w="13077825" h="3467734">
                  <a:moveTo>
                    <a:pt x="11693474" y="3187916"/>
                  </a:moveTo>
                  <a:lnTo>
                    <a:pt x="11646230" y="3187916"/>
                  </a:lnTo>
                  <a:lnTo>
                    <a:pt x="11646230" y="3108668"/>
                  </a:lnTo>
                  <a:lnTo>
                    <a:pt x="11603571" y="3108668"/>
                  </a:lnTo>
                  <a:lnTo>
                    <a:pt x="11603571" y="3187916"/>
                  </a:lnTo>
                  <a:lnTo>
                    <a:pt x="11563947" y="3187916"/>
                  </a:lnTo>
                  <a:lnTo>
                    <a:pt x="11563947" y="3221444"/>
                  </a:lnTo>
                  <a:lnTo>
                    <a:pt x="11603571" y="3221444"/>
                  </a:lnTo>
                  <a:lnTo>
                    <a:pt x="11603647" y="3410178"/>
                  </a:lnTo>
                  <a:lnTo>
                    <a:pt x="11605857" y="3432822"/>
                  </a:lnTo>
                  <a:lnTo>
                    <a:pt x="11614226" y="3449663"/>
                  </a:lnTo>
                  <a:lnTo>
                    <a:pt x="11630990" y="3459848"/>
                  </a:lnTo>
                  <a:lnTo>
                    <a:pt x="11658435" y="3463252"/>
                  </a:lnTo>
                  <a:lnTo>
                    <a:pt x="11670538" y="3462998"/>
                  </a:lnTo>
                  <a:lnTo>
                    <a:pt x="11680266" y="3462299"/>
                  </a:lnTo>
                  <a:lnTo>
                    <a:pt x="11687708" y="3461321"/>
                  </a:lnTo>
                  <a:lnTo>
                    <a:pt x="11692966" y="3460204"/>
                  </a:lnTo>
                  <a:lnTo>
                    <a:pt x="11692966" y="3426676"/>
                  </a:lnTo>
                  <a:lnTo>
                    <a:pt x="11692966" y="3425152"/>
                  </a:lnTo>
                  <a:lnTo>
                    <a:pt x="11688394" y="3425660"/>
                  </a:lnTo>
                  <a:lnTo>
                    <a:pt x="11683835" y="3426676"/>
                  </a:lnTo>
                  <a:lnTo>
                    <a:pt x="11674170" y="3426676"/>
                  </a:lnTo>
                  <a:lnTo>
                    <a:pt x="11660365" y="3424986"/>
                  </a:lnTo>
                  <a:lnTo>
                    <a:pt x="11651818" y="3419627"/>
                  </a:lnTo>
                  <a:lnTo>
                    <a:pt x="11647449" y="3410178"/>
                  </a:lnTo>
                  <a:lnTo>
                    <a:pt x="11646230" y="3396196"/>
                  </a:lnTo>
                  <a:lnTo>
                    <a:pt x="11646230" y="3221444"/>
                  </a:lnTo>
                  <a:lnTo>
                    <a:pt x="11693474" y="3221444"/>
                  </a:lnTo>
                  <a:lnTo>
                    <a:pt x="11693474" y="3187916"/>
                  </a:lnTo>
                  <a:close/>
                </a:path>
                <a:path w="13077825" h="3467734">
                  <a:moveTo>
                    <a:pt x="11751132" y="2047963"/>
                  </a:moveTo>
                  <a:lnTo>
                    <a:pt x="11750015" y="2020760"/>
                  </a:lnTo>
                  <a:lnTo>
                    <a:pt x="11743728" y="1998179"/>
                  </a:lnTo>
                  <a:lnTo>
                    <a:pt x="11742179" y="1992591"/>
                  </a:lnTo>
                  <a:lnTo>
                    <a:pt x="11720906" y="1970532"/>
                  </a:lnTo>
                  <a:lnTo>
                    <a:pt x="11679492" y="1961603"/>
                  </a:lnTo>
                  <a:lnTo>
                    <a:pt x="11659667" y="1964220"/>
                  </a:lnTo>
                  <a:lnTo>
                    <a:pt x="11640947" y="1971827"/>
                  </a:lnTo>
                  <a:lnTo>
                    <a:pt x="11624983" y="1984108"/>
                  </a:lnTo>
                  <a:lnTo>
                    <a:pt x="11613452" y="2000719"/>
                  </a:lnTo>
                  <a:lnTo>
                    <a:pt x="11612436" y="2000719"/>
                  </a:lnTo>
                  <a:lnTo>
                    <a:pt x="11612436" y="1968715"/>
                  </a:lnTo>
                  <a:lnTo>
                    <a:pt x="11571808" y="1968715"/>
                  </a:lnTo>
                  <a:lnTo>
                    <a:pt x="11571808" y="2241004"/>
                  </a:lnTo>
                  <a:lnTo>
                    <a:pt x="11614468" y="2241004"/>
                  </a:lnTo>
                  <a:lnTo>
                    <a:pt x="11614468" y="2053043"/>
                  </a:lnTo>
                  <a:lnTo>
                    <a:pt x="11619662" y="2027974"/>
                  </a:lnTo>
                  <a:lnTo>
                    <a:pt x="11632819" y="2010943"/>
                  </a:lnTo>
                  <a:lnTo>
                    <a:pt x="11650256" y="2001253"/>
                  </a:lnTo>
                  <a:lnTo>
                    <a:pt x="11653380" y="2000719"/>
                  </a:lnTo>
                  <a:lnTo>
                    <a:pt x="11668316" y="1998179"/>
                  </a:lnTo>
                  <a:lnTo>
                    <a:pt x="11690883" y="2003831"/>
                  </a:lnTo>
                  <a:lnTo>
                    <a:pt x="11702872" y="2017801"/>
                  </a:lnTo>
                  <a:lnTo>
                    <a:pt x="11707622" y="2035683"/>
                  </a:lnTo>
                  <a:lnTo>
                    <a:pt x="11708460" y="2053043"/>
                  </a:lnTo>
                  <a:lnTo>
                    <a:pt x="11708460" y="2241004"/>
                  </a:lnTo>
                  <a:lnTo>
                    <a:pt x="11751132" y="2241004"/>
                  </a:lnTo>
                  <a:lnTo>
                    <a:pt x="11751132" y="2047963"/>
                  </a:lnTo>
                  <a:close/>
                </a:path>
                <a:path w="13077825" h="3467734">
                  <a:moveTo>
                    <a:pt x="11763832" y="2574252"/>
                  </a:moveTo>
                  <a:lnTo>
                    <a:pt x="11759768" y="2572220"/>
                  </a:lnTo>
                  <a:lnTo>
                    <a:pt x="11753672" y="2571204"/>
                  </a:lnTo>
                  <a:lnTo>
                    <a:pt x="11745036" y="2571204"/>
                  </a:lnTo>
                  <a:lnTo>
                    <a:pt x="11724475" y="2575026"/>
                  </a:lnTo>
                  <a:lnTo>
                    <a:pt x="11708524" y="2585364"/>
                  </a:lnTo>
                  <a:lnTo>
                    <a:pt x="11696103" y="2600566"/>
                  </a:lnTo>
                  <a:lnTo>
                    <a:pt x="11686108" y="2618956"/>
                  </a:lnTo>
                  <a:lnTo>
                    <a:pt x="11685092" y="2618956"/>
                  </a:lnTo>
                  <a:lnTo>
                    <a:pt x="11685092" y="2578316"/>
                  </a:lnTo>
                  <a:lnTo>
                    <a:pt x="11642420" y="2578316"/>
                  </a:lnTo>
                  <a:lnTo>
                    <a:pt x="11642420" y="2850604"/>
                  </a:lnTo>
                  <a:lnTo>
                    <a:pt x="11685092" y="2850604"/>
                  </a:lnTo>
                  <a:lnTo>
                    <a:pt x="11685092" y="2678392"/>
                  </a:lnTo>
                  <a:lnTo>
                    <a:pt x="11690820" y="2649461"/>
                  </a:lnTo>
                  <a:lnTo>
                    <a:pt x="11705031" y="2629370"/>
                  </a:lnTo>
                  <a:lnTo>
                    <a:pt x="11721236" y="2618956"/>
                  </a:lnTo>
                  <a:lnTo>
                    <a:pt x="11723243" y="2617673"/>
                  </a:lnTo>
                  <a:lnTo>
                    <a:pt x="11740972" y="2613876"/>
                  </a:lnTo>
                  <a:lnTo>
                    <a:pt x="11754688" y="2613876"/>
                  </a:lnTo>
                  <a:lnTo>
                    <a:pt x="11759768" y="2615400"/>
                  </a:lnTo>
                  <a:lnTo>
                    <a:pt x="11763832" y="2615908"/>
                  </a:lnTo>
                  <a:lnTo>
                    <a:pt x="11763832" y="2613876"/>
                  </a:lnTo>
                  <a:lnTo>
                    <a:pt x="11763832" y="2574252"/>
                  </a:lnTo>
                  <a:close/>
                </a:path>
                <a:path w="13077825" h="3467734">
                  <a:moveTo>
                    <a:pt x="11833174" y="382231"/>
                  </a:moveTo>
                  <a:lnTo>
                    <a:pt x="11831142" y="383755"/>
                  </a:lnTo>
                  <a:lnTo>
                    <a:pt x="11828602" y="384771"/>
                  </a:lnTo>
                  <a:lnTo>
                    <a:pt x="11823014" y="384771"/>
                  </a:lnTo>
                  <a:lnTo>
                    <a:pt x="11815166" y="383006"/>
                  </a:lnTo>
                  <a:lnTo>
                    <a:pt x="11812880" y="380199"/>
                  </a:lnTo>
                  <a:lnTo>
                    <a:pt x="11811267" y="378231"/>
                  </a:lnTo>
                  <a:lnTo>
                    <a:pt x="11809946" y="371271"/>
                  </a:lnTo>
                  <a:lnTo>
                    <a:pt x="11809806" y="263867"/>
                  </a:lnTo>
                  <a:lnTo>
                    <a:pt x="11809806" y="211035"/>
                  </a:lnTo>
                  <a:lnTo>
                    <a:pt x="11808511" y="186817"/>
                  </a:lnTo>
                  <a:lnTo>
                    <a:pt x="11801259" y="166331"/>
                  </a:lnTo>
                  <a:lnTo>
                    <a:pt x="11799456" y="161251"/>
                  </a:lnTo>
                  <a:lnTo>
                    <a:pt x="11774881" y="141033"/>
                  </a:lnTo>
                  <a:lnTo>
                    <a:pt x="11727002" y="132803"/>
                  </a:lnTo>
                  <a:lnTo>
                    <a:pt x="11685283" y="138137"/>
                  </a:lnTo>
                  <a:lnTo>
                    <a:pt x="11656898" y="154457"/>
                  </a:lnTo>
                  <a:lnTo>
                    <a:pt x="11640706" y="182308"/>
                  </a:lnTo>
                  <a:lnTo>
                    <a:pt x="11635562" y="222211"/>
                  </a:lnTo>
                  <a:lnTo>
                    <a:pt x="11678234" y="222211"/>
                  </a:lnTo>
                  <a:lnTo>
                    <a:pt x="11678234" y="219671"/>
                  </a:lnTo>
                  <a:lnTo>
                    <a:pt x="11678971" y="207060"/>
                  </a:lnTo>
                  <a:lnTo>
                    <a:pt x="11684076" y="189191"/>
                  </a:lnTo>
                  <a:lnTo>
                    <a:pt x="11697957" y="173240"/>
                  </a:lnTo>
                  <a:lnTo>
                    <a:pt x="11724970" y="166331"/>
                  </a:lnTo>
                  <a:lnTo>
                    <a:pt x="11743804" y="168960"/>
                  </a:lnTo>
                  <a:lnTo>
                    <a:pt x="11757482" y="176682"/>
                  </a:lnTo>
                  <a:lnTo>
                    <a:pt x="11765839" y="189268"/>
                  </a:lnTo>
                  <a:lnTo>
                    <a:pt x="11768658" y="206463"/>
                  </a:lnTo>
                  <a:lnTo>
                    <a:pt x="11768252" y="220967"/>
                  </a:lnTo>
                  <a:lnTo>
                    <a:pt x="11767134" y="224663"/>
                  </a:lnTo>
                  <a:lnTo>
                    <a:pt x="11767134" y="263867"/>
                  </a:lnTo>
                  <a:lnTo>
                    <a:pt x="11767134" y="333971"/>
                  </a:lnTo>
                  <a:lnTo>
                    <a:pt x="11762562" y="354076"/>
                  </a:lnTo>
                  <a:lnTo>
                    <a:pt x="11750370" y="370547"/>
                  </a:lnTo>
                  <a:lnTo>
                    <a:pt x="11732844" y="381698"/>
                  </a:lnTo>
                  <a:lnTo>
                    <a:pt x="11712270" y="385787"/>
                  </a:lnTo>
                  <a:lnTo>
                    <a:pt x="11694020" y="382422"/>
                  </a:lnTo>
                  <a:lnTo>
                    <a:pt x="11682108" y="372897"/>
                  </a:lnTo>
                  <a:lnTo>
                    <a:pt x="11675631" y="358140"/>
                  </a:lnTo>
                  <a:lnTo>
                    <a:pt x="11673662" y="339051"/>
                  </a:lnTo>
                  <a:lnTo>
                    <a:pt x="11674996" y="323456"/>
                  </a:lnTo>
                  <a:lnTo>
                    <a:pt x="11711635" y="287870"/>
                  </a:lnTo>
                  <a:lnTo>
                    <a:pt x="11731765" y="281393"/>
                  </a:lnTo>
                  <a:lnTo>
                    <a:pt x="11751424" y="274154"/>
                  </a:lnTo>
                  <a:lnTo>
                    <a:pt x="11767134" y="263867"/>
                  </a:lnTo>
                  <a:lnTo>
                    <a:pt x="11767134" y="224663"/>
                  </a:lnTo>
                  <a:lnTo>
                    <a:pt x="11764975" y="231800"/>
                  </a:lnTo>
                  <a:lnTo>
                    <a:pt x="11755806" y="240258"/>
                  </a:lnTo>
                  <a:lnTo>
                    <a:pt x="11737670" y="247611"/>
                  </a:lnTo>
                  <a:lnTo>
                    <a:pt x="11680266" y="264883"/>
                  </a:lnTo>
                  <a:lnTo>
                    <a:pt x="11657470" y="275704"/>
                  </a:lnTo>
                  <a:lnTo>
                    <a:pt x="11641468" y="291998"/>
                  </a:lnTo>
                  <a:lnTo>
                    <a:pt x="11632044" y="313537"/>
                  </a:lnTo>
                  <a:lnTo>
                    <a:pt x="11628958" y="340067"/>
                  </a:lnTo>
                  <a:lnTo>
                    <a:pt x="11633403" y="373024"/>
                  </a:lnTo>
                  <a:lnTo>
                    <a:pt x="11646992" y="397979"/>
                  </a:lnTo>
                  <a:lnTo>
                    <a:pt x="11670106" y="413791"/>
                  </a:lnTo>
                  <a:lnTo>
                    <a:pt x="11703126" y="419315"/>
                  </a:lnTo>
                  <a:lnTo>
                    <a:pt x="11722367" y="416636"/>
                  </a:lnTo>
                  <a:lnTo>
                    <a:pt x="11740464" y="408901"/>
                  </a:lnTo>
                  <a:lnTo>
                    <a:pt x="11756276" y="396608"/>
                  </a:lnTo>
                  <a:lnTo>
                    <a:pt x="11764442" y="385787"/>
                  </a:lnTo>
                  <a:lnTo>
                    <a:pt x="11768658" y="380199"/>
                  </a:lnTo>
                  <a:lnTo>
                    <a:pt x="11769674" y="380199"/>
                  </a:lnTo>
                  <a:lnTo>
                    <a:pt x="11774132" y="400469"/>
                  </a:lnTo>
                  <a:lnTo>
                    <a:pt x="11783644" y="410870"/>
                  </a:lnTo>
                  <a:lnTo>
                    <a:pt x="11795824" y="414705"/>
                  </a:lnTo>
                  <a:lnTo>
                    <a:pt x="11808282" y="415251"/>
                  </a:lnTo>
                  <a:lnTo>
                    <a:pt x="11818950" y="415251"/>
                  </a:lnTo>
                  <a:lnTo>
                    <a:pt x="11829618" y="413219"/>
                  </a:lnTo>
                  <a:lnTo>
                    <a:pt x="11833174" y="412711"/>
                  </a:lnTo>
                  <a:lnTo>
                    <a:pt x="11833174" y="384771"/>
                  </a:lnTo>
                  <a:lnTo>
                    <a:pt x="11833174" y="382231"/>
                  </a:lnTo>
                  <a:close/>
                </a:path>
                <a:path w="13077825" h="3467734">
                  <a:moveTo>
                    <a:pt x="11901246" y="3311868"/>
                  </a:moveTo>
                  <a:lnTo>
                    <a:pt x="11900345" y="3295612"/>
                  </a:lnTo>
                  <a:lnTo>
                    <a:pt x="11898744" y="3266529"/>
                  </a:lnTo>
                  <a:lnTo>
                    <a:pt x="11887022" y="3224238"/>
                  </a:lnTo>
                  <a:lnTo>
                    <a:pt x="11878348" y="3214332"/>
                  </a:lnTo>
                  <a:lnTo>
                    <a:pt x="11859666" y="3192996"/>
                  </a:lnTo>
                  <a:lnTo>
                    <a:pt x="11856542" y="3192234"/>
                  </a:lnTo>
                  <a:lnTo>
                    <a:pt x="11856542" y="3280880"/>
                  </a:lnTo>
                  <a:lnTo>
                    <a:pt x="11856542" y="3295612"/>
                  </a:lnTo>
                  <a:lnTo>
                    <a:pt x="11759514" y="3295612"/>
                  </a:lnTo>
                  <a:lnTo>
                    <a:pt x="11759514" y="3285452"/>
                  </a:lnTo>
                  <a:lnTo>
                    <a:pt x="11761000" y="3267481"/>
                  </a:lnTo>
                  <a:lnTo>
                    <a:pt x="11767642" y="3243796"/>
                  </a:lnTo>
                  <a:lnTo>
                    <a:pt x="11782654" y="3223158"/>
                  </a:lnTo>
                  <a:lnTo>
                    <a:pt x="11809298" y="3214332"/>
                  </a:lnTo>
                  <a:lnTo>
                    <a:pt x="11832755" y="3220453"/>
                  </a:lnTo>
                  <a:lnTo>
                    <a:pt x="11847208" y="3236176"/>
                  </a:lnTo>
                  <a:lnTo>
                    <a:pt x="11854510" y="3257626"/>
                  </a:lnTo>
                  <a:lnTo>
                    <a:pt x="11856542" y="3280880"/>
                  </a:lnTo>
                  <a:lnTo>
                    <a:pt x="11856542" y="3192234"/>
                  </a:lnTo>
                  <a:lnTo>
                    <a:pt x="11810314" y="3180804"/>
                  </a:lnTo>
                  <a:lnTo>
                    <a:pt x="11768036" y="3189592"/>
                  </a:lnTo>
                  <a:lnTo>
                    <a:pt x="11739944" y="3213023"/>
                  </a:lnTo>
                  <a:lnTo>
                    <a:pt x="11723294" y="3246755"/>
                  </a:lnTo>
                  <a:lnTo>
                    <a:pt x="11715331" y="3286404"/>
                  </a:lnTo>
                  <a:lnTo>
                    <a:pt x="11713286" y="3327616"/>
                  </a:lnTo>
                  <a:lnTo>
                    <a:pt x="11718620" y="3389096"/>
                  </a:lnTo>
                  <a:lnTo>
                    <a:pt x="11735384" y="3432708"/>
                  </a:lnTo>
                  <a:lnTo>
                    <a:pt x="11764721" y="3458705"/>
                  </a:lnTo>
                  <a:lnTo>
                    <a:pt x="11807774" y="3467316"/>
                  </a:lnTo>
                  <a:lnTo>
                    <a:pt x="11853558" y="3456305"/>
                  </a:lnTo>
                  <a:lnTo>
                    <a:pt x="11877396" y="3433788"/>
                  </a:lnTo>
                  <a:lnTo>
                    <a:pt x="11881498" y="3429914"/>
                  </a:lnTo>
                  <a:lnTo>
                    <a:pt x="11895430" y="3398101"/>
                  </a:lnTo>
                  <a:lnTo>
                    <a:pt x="11899214" y="3370796"/>
                  </a:lnTo>
                  <a:lnTo>
                    <a:pt x="11856542" y="3370796"/>
                  </a:lnTo>
                  <a:lnTo>
                    <a:pt x="11855031" y="3389426"/>
                  </a:lnTo>
                  <a:lnTo>
                    <a:pt x="11848668" y="3410102"/>
                  </a:lnTo>
                  <a:lnTo>
                    <a:pt x="11834673" y="3426879"/>
                  </a:lnTo>
                  <a:lnTo>
                    <a:pt x="11810314" y="3433788"/>
                  </a:lnTo>
                  <a:lnTo>
                    <a:pt x="11780063" y="3423374"/>
                  </a:lnTo>
                  <a:lnTo>
                    <a:pt x="11764531" y="3397275"/>
                  </a:lnTo>
                  <a:lnTo>
                    <a:pt x="11758803" y="3363277"/>
                  </a:lnTo>
                  <a:lnTo>
                    <a:pt x="11757990" y="3329140"/>
                  </a:lnTo>
                  <a:lnTo>
                    <a:pt x="11901246" y="3329140"/>
                  </a:lnTo>
                  <a:lnTo>
                    <a:pt x="11901246" y="3311868"/>
                  </a:lnTo>
                  <a:close/>
                </a:path>
                <a:path w="13077825" h="3467734">
                  <a:moveTo>
                    <a:pt x="11915712" y="1438363"/>
                  </a:moveTo>
                  <a:lnTo>
                    <a:pt x="11914594" y="1411160"/>
                  </a:lnTo>
                  <a:lnTo>
                    <a:pt x="11908307" y="1388579"/>
                  </a:lnTo>
                  <a:lnTo>
                    <a:pt x="11906758" y="1382991"/>
                  </a:lnTo>
                  <a:lnTo>
                    <a:pt x="11885486" y="1360932"/>
                  </a:lnTo>
                  <a:lnTo>
                    <a:pt x="11844084" y="1352003"/>
                  </a:lnTo>
                  <a:lnTo>
                    <a:pt x="11824259" y="1354620"/>
                  </a:lnTo>
                  <a:lnTo>
                    <a:pt x="11805539" y="1362227"/>
                  </a:lnTo>
                  <a:lnTo>
                    <a:pt x="11789575" y="1374508"/>
                  </a:lnTo>
                  <a:lnTo>
                    <a:pt x="11778044" y="1391119"/>
                  </a:lnTo>
                  <a:lnTo>
                    <a:pt x="11777028" y="1391119"/>
                  </a:lnTo>
                  <a:lnTo>
                    <a:pt x="11777028" y="1359115"/>
                  </a:lnTo>
                  <a:lnTo>
                    <a:pt x="11736388" y="1359115"/>
                  </a:lnTo>
                  <a:lnTo>
                    <a:pt x="11736388" y="1631403"/>
                  </a:lnTo>
                  <a:lnTo>
                    <a:pt x="11779060" y="1631403"/>
                  </a:lnTo>
                  <a:lnTo>
                    <a:pt x="11779060" y="1443443"/>
                  </a:lnTo>
                  <a:lnTo>
                    <a:pt x="11784254" y="1418374"/>
                  </a:lnTo>
                  <a:lnTo>
                    <a:pt x="11797411" y="1401343"/>
                  </a:lnTo>
                  <a:lnTo>
                    <a:pt x="11814848" y="1391653"/>
                  </a:lnTo>
                  <a:lnTo>
                    <a:pt x="11817972" y="1391119"/>
                  </a:lnTo>
                  <a:lnTo>
                    <a:pt x="11832908" y="1388579"/>
                  </a:lnTo>
                  <a:lnTo>
                    <a:pt x="11855463" y="1394231"/>
                  </a:lnTo>
                  <a:lnTo>
                    <a:pt x="11867452" y="1408201"/>
                  </a:lnTo>
                  <a:lnTo>
                    <a:pt x="11872189" y="1426083"/>
                  </a:lnTo>
                  <a:lnTo>
                    <a:pt x="11873040" y="1443443"/>
                  </a:lnTo>
                  <a:lnTo>
                    <a:pt x="11873040" y="1631403"/>
                  </a:lnTo>
                  <a:lnTo>
                    <a:pt x="11915712" y="1631403"/>
                  </a:lnTo>
                  <a:lnTo>
                    <a:pt x="11915712" y="1438363"/>
                  </a:lnTo>
                  <a:close/>
                </a:path>
                <a:path w="13077825" h="3467734">
                  <a:moveTo>
                    <a:pt x="11930444" y="1021803"/>
                  </a:moveTo>
                  <a:lnTo>
                    <a:pt x="11853469" y="887183"/>
                  </a:lnTo>
                  <a:lnTo>
                    <a:pt x="11846497" y="874991"/>
                  </a:lnTo>
                  <a:lnTo>
                    <a:pt x="11833416" y="852131"/>
                  </a:lnTo>
                  <a:lnTo>
                    <a:pt x="11916220" y="749515"/>
                  </a:lnTo>
                  <a:lnTo>
                    <a:pt x="11866436" y="749515"/>
                  </a:lnTo>
                  <a:lnTo>
                    <a:pt x="11770932" y="874991"/>
                  </a:lnTo>
                  <a:lnTo>
                    <a:pt x="11769916" y="874991"/>
                  </a:lnTo>
                  <a:lnTo>
                    <a:pt x="11769916" y="659091"/>
                  </a:lnTo>
                  <a:lnTo>
                    <a:pt x="11727244" y="659091"/>
                  </a:lnTo>
                  <a:lnTo>
                    <a:pt x="11727244" y="1021803"/>
                  </a:lnTo>
                  <a:lnTo>
                    <a:pt x="11769916" y="1021803"/>
                  </a:lnTo>
                  <a:lnTo>
                    <a:pt x="11769916" y="929855"/>
                  </a:lnTo>
                  <a:lnTo>
                    <a:pt x="11804968" y="887183"/>
                  </a:lnTo>
                  <a:lnTo>
                    <a:pt x="11880660" y="1021803"/>
                  </a:lnTo>
                  <a:lnTo>
                    <a:pt x="11930444" y="1021803"/>
                  </a:lnTo>
                  <a:close/>
                </a:path>
                <a:path w="13077825" h="3467734">
                  <a:moveTo>
                    <a:pt x="11982260" y="2714460"/>
                  </a:moveTo>
                  <a:lnTo>
                    <a:pt x="11979681" y="2668079"/>
                  </a:lnTo>
                  <a:lnTo>
                    <a:pt x="11968480" y="2621496"/>
                  </a:lnTo>
                  <a:lnTo>
                    <a:pt x="11943474" y="2585593"/>
                  </a:lnTo>
                  <a:lnTo>
                    <a:pt x="11937556" y="2583662"/>
                  </a:lnTo>
                  <a:lnTo>
                    <a:pt x="11937556" y="2714460"/>
                  </a:lnTo>
                  <a:lnTo>
                    <a:pt x="11935282" y="2757487"/>
                  </a:lnTo>
                  <a:lnTo>
                    <a:pt x="11927332" y="2791231"/>
                  </a:lnTo>
                  <a:lnTo>
                    <a:pt x="11912054" y="2813266"/>
                  </a:lnTo>
                  <a:lnTo>
                    <a:pt x="11887772" y="2821140"/>
                  </a:lnTo>
                  <a:lnTo>
                    <a:pt x="11874932" y="2817076"/>
                  </a:lnTo>
                  <a:lnTo>
                    <a:pt x="11859692" y="2812262"/>
                  </a:lnTo>
                  <a:lnTo>
                    <a:pt x="11843004" y="2788564"/>
                  </a:lnTo>
                  <a:lnTo>
                    <a:pt x="11834978" y="2754490"/>
                  </a:lnTo>
                  <a:lnTo>
                    <a:pt x="11832908" y="2714460"/>
                  </a:lnTo>
                  <a:lnTo>
                    <a:pt x="11834978" y="2675509"/>
                  </a:lnTo>
                  <a:lnTo>
                    <a:pt x="11843004" y="2641308"/>
                  </a:lnTo>
                  <a:lnTo>
                    <a:pt x="11859692" y="2617025"/>
                  </a:lnTo>
                  <a:lnTo>
                    <a:pt x="11883136" y="2609304"/>
                  </a:lnTo>
                  <a:lnTo>
                    <a:pt x="11887772" y="2607780"/>
                  </a:lnTo>
                  <a:lnTo>
                    <a:pt x="11912054" y="2615311"/>
                  </a:lnTo>
                  <a:lnTo>
                    <a:pt x="11927332" y="2636736"/>
                  </a:lnTo>
                  <a:lnTo>
                    <a:pt x="11935282" y="2670365"/>
                  </a:lnTo>
                  <a:lnTo>
                    <a:pt x="11937556" y="2714460"/>
                  </a:lnTo>
                  <a:lnTo>
                    <a:pt x="11937556" y="2583662"/>
                  </a:lnTo>
                  <a:lnTo>
                    <a:pt x="11899456" y="2571204"/>
                  </a:lnTo>
                  <a:lnTo>
                    <a:pt x="11879186" y="2573807"/>
                  </a:lnTo>
                  <a:lnTo>
                    <a:pt x="11861102" y="2581300"/>
                  </a:lnTo>
                  <a:lnTo>
                    <a:pt x="11846446" y="2593276"/>
                  </a:lnTo>
                  <a:lnTo>
                    <a:pt x="11836464" y="2609304"/>
                  </a:lnTo>
                  <a:lnTo>
                    <a:pt x="11835448" y="2609304"/>
                  </a:lnTo>
                  <a:lnTo>
                    <a:pt x="11835448" y="2487892"/>
                  </a:lnTo>
                  <a:lnTo>
                    <a:pt x="11792776" y="2487892"/>
                  </a:lnTo>
                  <a:lnTo>
                    <a:pt x="11792776" y="2850604"/>
                  </a:lnTo>
                  <a:lnTo>
                    <a:pt x="11833416" y="2850604"/>
                  </a:lnTo>
                  <a:lnTo>
                    <a:pt x="11833416" y="2817076"/>
                  </a:lnTo>
                  <a:lnTo>
                    <a:pt x="11834432" y="2817076"/>
                  </a:lnTo>
                  <a:lnTo>
                    <a:pt x="11841848" y="2831998"/>
                  </a:lnTo>
                  <a:lnTo>
                    <a:pt x="11854942" y="2845016"/>
                  </a:lnTo>
                  <a:lnTo>
                    <a:pt x="11872506" y="2854223"/>
                  </a:lnTo>
                  <a:lnTo>
                    <a:pt x="11893360" y="2857716"/>
                  </a:lnTo>
                  <a:lnTo>
                    <a:pt x="11933822" y="2846120"/>
                  </a:lnTo>
                  <a:lnTo>
                    <a:pt x="11955882" y="2821140"/>
                  </a:lnTo>
                  <a:lnTo>
                    <a:pt x="11961432" y="2814853"/>
                  </a:lnTo>
                  <a:lnTo>
                    <a:pt x="11977230" y="2769209"/>
                  </a:lnTo>
                  <a:lnTo>
                    <a:pt x="11982260" y="2714460"/>
                  </a:lnTo>
                  <a:close/>
                </a:path>
                <a:path w="13077825" h="3467734">
                  <a:moveTo>
                    <a:pt x="12047030" y="49491"/>
                  </a:moveTo>
                  <a:lnTo>
                    <a:pt x="12006898" y="49491"/>
                  </a:lnTo>
                  <a:lnTo>
                    <a:pt x="12006898" y="276059"/>
                  </a:lnTo>
                  <a:lnTo>
                    <a:pt x="12004904" y="319087"/>
                  </a:lnTo>
                  <a:lnTo>
                    <a:pt x="11996992" y="352831"/>
                  </a:lnTo>
                  <a:lnTo>
                    <a:pt x="11980329" y="374865"/>
                  </a:lnTo>
                  <a:lnTo>
                    <a:pt x="11952034" y="382739"/>
                  </a:lnTo>
                  <a:lnTo>
                    <a:pt x="11927751" y="375221"/>
                  </a:lnTo>
                  <a:lnTo>
                    <a:pt x="11912473" y="353783"/>
                  </a:lnTo>
                  <a:lnTo>
                    <a:pt x="11904536" y="320167"/>
                  </a:lnTo>
                  <a:lnTo>
                    <a:pt x="11902250" y="276059"/>
                  </a:lnTo>
                  <a:lnTo>
                    <a:pt x="11904536" y="231965"/>
                  </a:lnTo>
                  <a:lnTo>
                    <a:pt x="11912473" y="198335"/>
                  </a:lnTo>
                  <a:lnTo>
                    <a:pt x="11927751" y="176911"/>
                  </a:lnTo>
                  <a:lnTo>
                    <a:pt x="11952034" y="169379"/>
                  </a:lnTo>
                  <a:lnTo>
                    <a:pt x="11980113" y="178625"/>
                  </a:lnTo>
                  <a:lnTo>
                    <a:pt x="11996801" y="202907"/>
                  </a:lnTo>
                  <a:lnTo>
                    <a:pt x="12004827" y="237109"/>
                  </a:lnTo>
                  <a:lnTo>
                    <a:pt x="12006898" y="276059"/>
                  </a:lnTo>
                  <a:lnTo>
                    <a:pt x="12006898" y="49491"/>
                  </a:lnTo>
                  <a:lnTo>
                    <a:pt x="12004358" y="49491"/>
                  </a:lnTo>
                  <a:lnTo>
                    <a:pt x="12004358" y="170903"/>
                  </a:lnTo>
                  <a:lnTo>
                    <a:pt x="12003342" y="170903"/>
                  </a:lnTo>
                  <a:lnTo>
                    <a:pt x="12002389" y="169379"/>
                  </a:lnTo>
                  <a:lnTo>
                    <a:pt x="11993334" y="154876"/>
                  </a:lnTo>
                  <a:lnTo>
                    <a:pt x="11978894" y="142900"/>
                  </a:lnTo>
                  <a:lnTo>
                    <a:pt x="11961698" y="135407"/>
                  </a:lnTo>
                  <a:lnTo>
                    <a:pt x="11943398" y="132803"/>
                  </a:lnTo>
                  <a:lnTo>
                    <a:pt x="11897411" y="147193"/>
                  </a:lnTo>
                  <a:lnTo>
                    <a:pt x="11871516" y="183095"/>
                  </a:lnTo>
                  <a:lnTo>
                    <a:pt x="11860098" y="229679"/>
                  </a:lnTo>
                  <a:lnTo>
                    <a:pt x="11857546" y="276059"/>
                  </a:lnTo>
                  <a:lnTo>
                    <a:pt x="11862372" y="334454"/>
                  </a:lnTo>
                  <a:lnTo>
                    <a:pt x="11877802" y="379691"/>
                  </a:lnTo>
                  <a:lnTo>
                    <a:pt x="11905336" y="408940"/>
                  </a:lnTo>
                  <a:lnTo>
                    <a:pt x="11946446" y="419315"/>
                  </a:lnTo>
                  <a:lnTo>
                    <a:pt x="11967299" y="415823"/>
                  </a:lnTo>
                  <a:lnTo>
                    <a:pt x="11984863" y="406615"/>
                  </a:lnTo>
                  <a:lnTo>
                    <a:pt x="11997957" y="393598"/>
                  </a:lnTo>
                  <a:lnTo>
                    <a:pt x="12003354" y="382739"/>
                  </a:lnTo>
                  <a:lnTo>
                    <a:pt x="12005374" y="378675"/>
                  </a:lnTo>
                  <a:lnTo>
                    <a:pt x="12006390" y="378675"/>
                  </a:lnTo>
                  <a:lnTo>
                    <a:pt x="12006390" y="412203"/>
                  </a:lnTo>
                  <a:lnTo>
                    <a:pt x="12047030" y="412203"/>
                  </a:lnTo>
                  <a:lnTo>
                    <a:pt x="12047030" y="378675"/>
                  </a:lnTo>
                  <a:lnTo>
                    <a:pt x="12047030" y="170903"/>
                  </a:lnTo>
                  <a:lnTo>
                    <a:pt x="12047030" y="49491"/>
                  </a:lnTo>
                  <a:close/>
                </a:path>
                <a:path w="13077825" h="3467734">
                  <a:moveTo>
                    <a:pt x="12055412" y="749515"/>
                  </a:moveTo>
                  <a:lnTo>
                    <a:pt x="12008168" y="749515"/>
                  </a:lnTo>
                  <a:lnTo>
                    <a:pt x="12008168" y="670267"/>
                  </a:lnTo>
                  <a:lnTo>
                    <a:pt x="11965496" y="670267"/>
                  </a:lnTo>
                  <a:lnTo>
                    <a:pt x="11965496" y="749515"/>
                  </a:lnTo>
                  <a:lnTo>
                    <a:pt x="11925872" y="749515"/>
                  </a:lnTo>
                  <a:lnTo>
                    <a:pt x="11925872" y="783043"/>
                  </a:lnTo>
                  <a:lnTo>
                    <a:pt x="11965496" y="783043"/>
                  </a:lnTo>
                  <a:lnTo>
                    <a:pt x="11965572" y="971778"/>
                  </a:lnTo>
                  <a:lnTo>
                    <a:pt x="11967782" y="994422"/>
                  </a:lnTo>
                  <a:lnTo>
                    <a:pt x="11976164" y="1011262"/>
                  </a:lnTo>
                  <a:lnTo>
                    <a:pt x="11992928" y="1021448"/>
                  </a:lnTo>
                  <a:lnTo>
                    <a:pt x="12020360" y="1024851"/>
                  </a:lnTo>
                  <a:lnTo>
                    <a:pt x="12032475" y="1024597"/>
                  </a:lnTo>
                  <a:lnTo>
                    <a:pt x="12042204" y="1023899"/>
                  </a:lnTo>
                  <a:lnTo>
                    <a:pt x="12049658" y="1022921"/>
                  </a:lnTo>
                  <a:lnTo>
                    <a:pt x="12054904" y="1021803"/>
                  </a:lnTo>
                  <a:lnTo>
                    <a:pt x="12054904" y="988275"/>
                  </a:lnTo>
                  <a:lnTo>
                    <a:pt x="12054904" y="986751"/>
                  </a:lnTo>
                  <a:lnTo>
                    <a:pt x="12050332" y="987259"/>
                  </a:lnTo>
                  <a:lnTo>
                    <a:pt x="12045760" y="988275"/>
                  </a:lnTo>
                  <a:lnTo>
                    <a:pt x="12036108" y="988275"/>
                  </a:lnTo>
                  <a:lnTo>
                    <a:pt x="12022315" y="986586"/>
                  </a:lnTo>
                  <a:lnTo>
                    <a:pt x="12013756" y="981227"/>
                  </a:lnTo>
                  <a:lnTo>
                    <a:pt x="12009399" y="971778"/>
                  </a:lnTo>
                  <a:lnTo>
                    <a:pt x="12008168" y="957795"/>
                  </a:lnTo>
                  <a:lnTo>
                    <a:pt x="12008168" y="783043"/>
                  </a:lnTo>
                  <a:lnTo>
                    <a:pt x="12055412" y="783043"/>
                  </a:lnTo>
                  <a:lnTo>
                    <a:pt x="12055412" y="749515"/>
                  </a:lnTo>
                  <a:close/>
                </a:path>
                <a:path w="13077825" h="3467734">
                  <a:moveTo>
                    <a:pt x="12069382" y="3183852"/>
                  </a:moveTo>
                  <a:lnTo>
                    <a:pt x="12065318" y="3181820"/>
                  </a:lnTo>
                  <a:lnTo>
                    <a:pt x="12059222" y="3180804"/>
                  </a:lnTo>
                  <a:lnTo>
                    <a:pt x="12050586" y="3180804"/>
                  </a:lnTo>
                  <a:lnTo>
                    <a:pt x="12030012" y="3184626"/>
                  </a:lnTo>
                  <a:lnTo>
                    <a:pt x="12014073" y="3194964"/>
                  </a:lnTo>
                  <a:lnTo>
                    <a:pt x="12001652" y="3210166"/>
                  </a:lnTo>
                  <a:lnTo>
                    <a:pt x="11991658" y="3228556"/>
                  </a:lnTo>
                  <a:lnTo>
                    <a:pt x="11990642" y="3228556"/>
                  </a:lnTo>
                  <a:lnTo>
                    <a:pt x="11990642" y="3187916"/>
                  </a:lnTo>
                  <a:lnTo>
                    <a:pt x="11947970" y="3187916"/>
                  </a:lnTo>
                  <a:lnTo>
                    <a:pt x="11947970" y="3460204"/>
                  </a:lnTo>
                  <a:lnTo>
                    <a:pt x="11990642" y="3460204"/>
                  </a:lnTo>
                  <a:lnTo>
                    <a:pt x="11990642" y="3287992"/>
                  </a:lnTo>
                  <a:lnTo>
                    <a:pt x="11996369" y="3259061"/>
                  </a:lnTo>
                  <a:lnTo>
                    <a:pt x="12010581" y="3238970"/>
                  </a:lnTo>
                  <a:lnTo>
                    <a:pt x="12026786" y="3228556"/>
                  </a:lnTo>
                  <a:lnTo>
                    <a:pt x="12028780" y="3227273"/>
                  </a:lnTo>
                  <a:lnTo>
                    <a:pt x="12046522" y="3223476"/>
                  </a:lnTo>
                  <a:lnTo>
                    <a:pt x="12060238" y="3223476"/>
                  </a:lnTo>
                  <a:lnTo>
                    <a:pt x="12065318" y="3225000"/>
                  </a:lnTo>
                  <a:lnTo>
                    <a:pt x="12069382" y="3225508"/>
                  </a:lnTo>
                  <a:lnTo>
                    <a:pt x="12069382" y="3223476"/>
                  </a:lnTo>
                  <a:lnTo>
                    <a:pt x="12069382" y="3183852"/>
                  </a:lnTo>
                  <a:close/>
                </a:path>
                <a:path w="13077825" h="3467734">
                  <a:moveTo>
                    <a:pt x="12122468" y="2201380"/>
                  </a:moveTo>
                  <a:lnTo>
                    <a:pt x="11975148" y="2201380"/>
                  </a:lnTo>
                  <a:lnTo>
                    <a:pt x="11975148" y="1878291"/>
                  </a:lnTo>
                  <a:lnTo>
                    <a:pt x="11930444" y="1878291"/>
                  </a:lnTo>
                  <a:lnTo>
                    <a:pt x="11930444" y="2241004"/>
                  </a:lnTo>
                  <a:lnTo>
                    <a:pt x="12122468" y="2241004"/>
                  </a:lnTo>
                  <a:lnTo>
                    <a:pt x="12122468" y="2201380"/>
                  </a:lnTo>
                  <a:close/>
                </a:path>
                <a:path w="13077825" h="3467734">
                  <a:moveTo>
                    <a:pt x="12143550" y="3187916"/>
                  </a:moveTo>
                  <a:lnTo>
                    <a:pt x="12100878" y="3187916"/>
                  </a:lnTo>
                  <a:lnTo>
                    <a:pt x="12100878" y="3460204"/>
                  </a:lnTo>
                  <a:lnTo>
                    <a:pt x="12143550" y="3460204"/>
                  </a:lnTo>
                  <a:lnTo>
                    <a:pt x="12143550" y="3187916"/>
                  </a:lnTo>
                  <a:close/>
                </a:path>
                <a:path w="13077825" h="3467734">
                  <a:moveTo>
                    <a:pt x="12143550" y="3097492"/>
                  </a:moveTo>
                  <a:lnTo>
                    <a:pt x="12100878" y="3097492"/>
                  </a:lnTo>
                  <a:lnTo>
                    <a:pt x="12100878" y="3146260"/>
                  </a:lnTo>
                  <a:lnTo>
                    <a:pt x="12143550" y="3146260"/>
                  </a:lnTo>
                  <a:lnTo>
                    <a:pt x="12143550" y="3097492"/>
                  </a:lnTo>
                  <a:close/>
                </a:path>
                <a:path w="13077825" h="3467734">
                  <a:moveTo>
                    <a:pt x="12206796" y="2702268"/>
                  </a:moveTo>
                  <a:lnTo>
                    <a:pt x="12205907" y="2686012"/>
                  </a:lnTo>
                  <a:lnTo>
                    <a:pt x="12204306" y="2656929"/>
                  </a:lnTo>
                  <a:lnTo>
                    <a:pt x="12192572" y="2614638"/>
                  </a:lnTo>
                  <a:lnTo>
                    <a:pt x="12183897" y="2604732"/>
                  </a:lnTo>
                  <a:lnTo>
                    <a:pt x="12165216" y="2583396"/>
                  </a:lnTo>
                  <a:lnTo>
                    <a:pt x="12162092" y="2582634"/>
                  </a:lnTo>
                  <a:lnTo>
                    <a:pt x="12162092" y="2671280"/>
                  </a:lnTo>
                  <a:lnTo>
                    <a:pt x="12162092" y="2686012"/>
                  </a:lnTo>
                  <a:lnTo>
                    <a:pt x="12065064" y="2686012"/>
                  </a:lnTo>
                  <a:lnTo>
                    <a:pt x="12065064" y="2675852"/>
                  </a:lnTo>
                  <a:lnTo>
                    <a:pt x="12066562" y="2657881"/>
                  </a:lnTo>
                  <a:lnTo>
                    <a:pt x="12073192" y="2634196"/>
                  </a:lnTo>
                  <a:lnTo>
                    <a:pt x="12088216" y="2613558"/>
                  </a:lnTo>
                  <a:lnTo>
                    <a:pt x="12114848" y="2604732"/>
                  </a:lnTo>
                  <a:lnTo>
                    <a:pt x="12138304" y="2610853"/>
                  </a:lnTo>
                  <a:lnTo>
                    <a:pt x="12152757" y="2626576"/>
                  </a:lnTo>
                  <a:lnTo>
                    <a:pt x="12160072" y="2648026"/>
                  </a:lnTo>
                  <a:lnTo>
                    <a:pt x="12162092" y="2671280"/>
                  </a:lnTo>
                  <a:lnTo>
                    <a:pt x="12162092" y="2582634"/>
                  </a:lnTo>
                  <a:lnTo>
                    <a:pt x="12115864" y="2571204"/>
                  </a:lnTo>
                  <a:lnTo>
                    <a:pt x="12073585" y="2579992"/>
                  </a:lnTo>
                  <a:lnTo>
                    <a:pt x="12045506" y="2603423"/>
                  </a:lnTo>
                  <a:lnTo>
                    <a:pt x="12028856" y="2637155"/>
                  </a:lnTo>
                  <a:lnTo>
                    <a:pt x="12020880" y="2676804"/>
                  </a:lnTo>
                  <a:lnTo>
                    <a:pt x="12018836" y="2718016"/>
                  </a:lnTo>
                  <a:lnTo>
                    <a:pt x="12024170" y="2779496"/>
                  </a:lnTo>
                  <a:lnTo>
                    <a:pt x="12040934" y="2823108"/>
                  </a:lnTo>
                  <a:lnTo>
                    <a:pt x="12070271" y="2849105"/>
                  </a:lnTo>
                  <a:lnTo>
                    <a:pt x="12113324" y="2857716"/>
                  </a:lnTo>
                  <a:lnTo>
                    <a:pt x="12159120" y="2846705"/>
                  </a:lnTo>
                  <a:lnTo>
                    <a:pt x="12182945" y="2824188"/>
                  </a:lnTo>
                  <a:lnTo>
                    <a:pt x="12187047" y="2820314"/>
                  </a:lnTo>
                  <a:lnTo>
                    <a:pt x="12200979" y="2788501"/>
                  </a:lnTo>
                  <a:lnTo>
                    <a:pt x="12204764" y="2761196"/>
                  </a:lnTo>
                  <a:lnTo>
                    <a:pt x="12162092" y="2761196"/>
                  </a:lnTo>
                  <a:lnTo>
                    <a:pt x="12160580" y="2779826"/>
                  </a:lnTo>
                  <a:lnTo>
                    <a:pt x="12154218" y="2800502"/>
                  </a:lnTo>
                  <a:lnTo>
                    <a:pt x="12140235" y="2817279"/>
                  </a:lnTo>
                  <a:lnTo>
                    <a:pt x="12115864" y="2824188"/>
                  </a:lnTo>
                  <a:lnTo>
                    <a:pt x="12085612" y="2813774"/>
                  </a:lnTo>
                  <a:lnTo>
                    <a:pt x="12070080" y="2787675"/>
                  </a:lnTo>
                  <a:lnTo>
                    <a:pt x="12064352" y="2753677"/>
                  </a:lnTo>
                  <a:lnTo>
                    <a:pt x="12063540" y="2719540"/>
                  </a:lnTo>
                  <a:lnTo>
                    <a:pt x="12206796" y="2719540"/>
                  </a:lnTo>
                  <a:lnTo>
                    <a:pt x="12206796" y="2702268"/>
                  </a:lnTo>
                  <a:close/>
                </a:path>
                <a:path w="13077825" h="3467734">
                  <a:moveTo>
                    <a:pt x="12263171" y="873467"/>
                  </a:moveTo>
                  <a:lnTo>
                    <a:pt x="12262282" y="857211"/>
                  </a:lnTo>
                  <a:lnTo>
                    <a:pt x="12260682" y="828128"/>
                  </a:lnTo>
                  <a:lnTo>
                    <a:pt x="12248947" y="785837"/>
                  </a:lnTo>
                  <a:lnTo>
                    <a:pt x="12240273" y="775931"/>
                  </a:lnTo>
                  <a:lnTo>
                    <a:pt x="12221604" y="754595"/>
                  </a:lnTo>
                  <a:lnTo>
                    <a:pt x="12218467" y="753821"/>
                  </a:lnTo>
                  <a:lnTo>
                    <a:pt x="12218467" y="842479"/>
                  </a:lnTo>
                  <a:lnTo>
                    <a:pt x="12218467" y="857211"/>
                  </a:lnTo>
                  <a:lnTo>
                    <a:pt x="12121439" y="857211"/>
                  </a:lnTo>
                  <a:lnTo>
                    <a:pt x="12121439" y="847051"/>
                  </a:lnTo>
                  <a:lnTo>
                    <a:pt x="12122937" y="829081"/>
                  </a:lnTo>
                  <a:lnTo>
                    <a:pt x="12129567" y="805395"/>
                  </a:lnTo>
                  <a:lnTo>
                    <a:pt x="12144591" y="784758"/>
                  </a:lnTo>
                  <a:lnTo>
                    <a:pt x="12171223" y="775931"/>
                  </a:lnTo>
                  <a:lnTo>
                    <a:pt x="12194680" y="782053"/>
                  </a:lnTo>
                  <a:lnTo>
                    <a:pt x="12209132" y="797775"/>
                  </a:lnTo>
                  <a:lnTo>
                    <a:pt x="12216448" y="819226"/>
                  </a:lnTo>
                  <a:lnTo>
                    <a:pt x="12218467" y="842479"/>
                  </a:lnTo>
                  <a:lnTo>
                    <a:pt x="12218467" y="753821"/>
                  </a:lnTo>
                  <a:lnTo>
                    <a:pt x="12172239" y="742403"/>
                  </a:lnTo>
                  <a:lnTo>
                    <a:pt x="12129961" y="751192"/>
                  </a:lnTo>
                  <a:lnTo>
                    <a:pt x="12101881" y="774623"/>
                  </a:lnTo>
                  <a:lnTo>
                    <a:pt x="12085231" y="808355"/>
                  </a:lnTo>
                  <a:lnTo>
                    <a:pt x="12077256" y="848004"/>
                  </a:lnTo>
                  <a:lnTo>
                    <a:pt x="12075211" y="889215"/>
                  </a:lnTo>
                  <a:lnTo>
                    <a:pt x="12080545" y="950696"/>
                  </a:lnTo>
                  <a:lnTo>
                    <a:pt x="12097309" y="994308"/>
                  </a:lnTo>
                  <a:lnTo>
                    <a:pt x="12126646" y="1020305"/>
                  </a:lnTo>
                  <a:lnTo>
                    <a:pt x="12169699" y="1028915"/>
                  </a:lnTo>
                  <a:lnTo>
                    <a:pt x="12215495" y="1017905"/>
                  </a:lnTo>
                  <a:lnTo>
                    <a:pt x="12239333" y="995387"/>
                  </a:lnTo>
                  <a:lnTo>
                    <a:pt x="12243422" y="991514"/>
                  </a:lnTo>
                  <a:lnTo>
                    <a:pt x="12257354" y="959700"/>
                  </a:lnTo>
                  <a:lnTo>
                    <a:pt x="12261139" y="932395"/>
                  </a:lnTo>
                  <a:lnTo>
                    <a:pt x="12218467" y="932395"/>
                  </a:lnTo>
                  <a:lnTo>
                    <a:pt x="12216968" y="951026"/>
                  </a:lnTo>
                  <a:lnTo>
                    <a:pt x="12210593" y="971702"/>
                  </a:lnTo>
                  <a:lnTo>
                    <a:pt x="12196610" y="988479"/>
                  </a:lnTo>
                  <a:lnTo>
                    <a:pt x="12172239" y="995387"/>
                  </a:lnTo>
                  <a:lnTo>
                    <a:pt x="12141987" y="984973"/>
                  </a:lnTo>
                  <a:lnTo>
                    <a:pt x="12126455" y="958875"/>
                  </a:lnTo>
                  <a:lnTo>
                    <a:pt x="12120740" y="924877"/>
                  </a:lnTo>
                  <a:lnTo>
                    <a:pt x="12119915" y="890739"/>
                  </a:lnTo>
                  <a:lnTo>
                    <a:pt x="12263171" y="890739"/>
                  </a:lnTo>
                  <a:lnTo>
                    <a:pt x="12263171" y="873467"/>
                  </a:lnTo>
                  <a:close/>
                </a:path>
                <a:path w="13077825" h="3467734">
                  <a:moveTo>
                    <a:pt x="12272315" y="1483067"/>
                  </a:moveTo>
                  <a:lnTo>
                    <a:pt x="12271413" y="1466811"/>
                  </a:lnTo>
                  <a:lnTo>
                    <a:pt x="12269813" y="1437728"/>
                  </a:lnTo>
                  <a:lnTo>
                    <a:pt x="12258091" y="1395437"/>
                  </a:lnTo>
                  <a:lnTo>
                    <a:pt x="12249417" y="1385531"/>
                  </a:lnTo>
                  <a:lnTo>
                    <a:pt x="12230735" y="1364195"/>
                  </a:lnTo>
                  <a:lnTo>
                    <a:pt x="12227611" y="1363433"/>
                  </a:lnTo>
                  <a:lnTo>
                    <a:pt x="12227611" y="1452079"/>
                  </a:lnTo>
                  <a:lnTo>
                    <a:pt x="12227611" y="1466811"/>
                  </a:lnTo>
                  <a:lnTo>
                    <a:pt x="12130583" y="1466811"/>
                  </a:lnTo>
                  <a:lnTo>
                    <a:pt x="12130583" y="1456651"/>
                  </a:lnTo>
                  <a:lnTo>
                    <a:pt x="12132069" y="1438681"/>
                  </a:lnTo>
                  <a:lnTo>
                    <a:pt x="12138711" y="1414995"/>
                  </a:lnTo>
                  <a:lnTo>
                    <a:pt x="12153722" y="1394358"/>
                  </a:lnTo>
                  <a:lnTo>
                    <a:pt x="12180367" y="1385531"/>
                  </a:lnTo>
                  <a:lnTo>
                    <a:pt x="12203824" y="1391653"/>
                  </a:lnTo>
                  <a:lnTo>
                    <a:pt x="12218276" y="1407375"/>
                  </a:lnTo>
                  <a:lnTo>
                    <a:pt x="12225579" y="1428826"/>
                  </a:lnTo>
                  <a:lnTo>
                    <a:pt x="12227611" y="1452079"/>
                  </a:lnTo>
                  <a:lnTo>
                    <a:pt x="12227611" y="1363433"/>
                  </a:lnTo>
                  <a:lnTo>
                    <a:pt x="12181383" y="1352003"/>
                  </a:lnTo>
                  <a:lnTo>
                    <a:pt x="12139105" y="1360792"/>
                  </a:lnTo>
                  <a:lnTo>
                    <a:pt x="12111012" y="1384223"/>
                  </a:lnTo>
                  <a:lnTo>
                    <a:pt x="12094362" y="1417955"/>
                  </a:lnTo>
                  <a:lnTo>
                    <a:pt x="12086400" y="1457604"/>
                  </a:lnTo>
                  <a:lnTo>
                    <a:pt x="12084355" y="1498815"/>
                  </a:lnTo>
                  <a:lnTo>
                    <a:pt x="12089689" y="1560296"/>
                  </a:lnTo>
                  <a:lnTo>
                    <a:pt x="12106453" y="1603908"/>
                  </a:lnTo>
                  <a:lnTo>
                    <a:pt x="12135790" y="1629905"/>
                  </a:lnTo>
                  <a:lnTo>
                    <a:pt x="12178843" y="1638515"/>
                  </a:lnTo>
                  <a:lnTo>
                    <a:pt x="12224626" y="1627505"/>
                  </a:lnTo>
                  <a:lnTo>
                    <a:pt x="12248464" y="1604987"/>
                  </a:lnTo>
                  <a:lnTo>
                    <a:pt x="12252566" y="1601114"/>
                  </a:lnTo>
                  <a:lnTo>
                    <a:pt x="12266498" y="1569300"/>
                  </a:lnTo>
                  <a:lnTo>
                    <a:pt x="12270283" y="1541995"/>
                  </a:lnTo>
                  <a:lnTo>
                    <a:pt x="12227611" y="1541995"/>
                  </a:lnTo>
                  <a:lnTo>
                    <a:pt x="12226100" y="1560626"/>
                  </a:lnTo>
                  <a:lnTo>
                    <a:pt x="12219737" y="1581302"/>
                  </a:lnTo>
                  <a:lnTo>
                    <a:pt x="12205741" y="1598079"/>
                  </a:lnTo>
                  <a:lnTo>
                    <a:pt x="12181383" y="1604987"/>
                  </a:lnTo>
                  <a:lnTo>
                    <a:pt x="12151131" y="1594573"/>
                  </a:lnTo>
                  <a:lnTo>
                    <a:pt x="12135599" y="1568475"/>
                  </a:lnTo>
                  <a:lnTo>
                    <a:pt x="12129872" y="1534477"/>
                  </a:lnTo>
                  <a:lnTo>
                    <a:pt x="12129059" y="1500339"/>
                  </a:lnTo>
                  <a:lnTo>
                    <a:pt x="12272315" y="1500339"/>
                  </a:lnTo>
                  <a:lnTo>
                    <a:pt x="12272315" y="1483067"/>
                  </a:lnTo>
                  <a:close/>
                </a:path>
                <a:path w="13077825" h="3467734">
                  <a:moveTo>
                    <a:pt x="12281726" y="263867"/>
                  </a:moveTo>
                  <a:lnTo>
                    <a:pt x="12280837" y="247611"/>
                  </a:lnTo>
                  <a:lnTo>
                    <a:pt x="12279236" y="218528"/>
                  </a:lnTo>
                  <a:lnTo>
                    <a:pt x="12267502" y="176237"/>
                  </a:lnTo>
                  <a:lnTo>
                    <a:pt x="12258827" y="166331"/>
                  </a:lnTo>
                  <a:lnTo>
                    <a:pt x="12240146" y="144995"/>
                  </a:lnTo>
                  <a:lnTo>
                    <a:pt x="12237022" y="144233"/>
                  </a:lnTo>
                  <a:lnTo>
                    <a:pt x="12237022" y="232879"/>
                  </a:lnTo>
                  <a:lnTo>
                    <a:pt x="12237022" y="247611"/>
                  </a:lnTo>
                  <a:lnTo>
                    <a:pt x="12139994" y="247611"/>
                  </a:lnTo>
                  <a:lnTo>
                    <a:pt x="12139994" y="237451"/>
                  </a:lnTo>
                  <a:lnTo>
                    <a:pt x="12141492" y="219481"/>
                  </a:lnTo>
                  <a:lnTo>
                    <a:pt x="12148122" y="195795"/>
                  </a:lnTo>
                  <a:lnTo>
                    <a:pt x="12163146" y="175158"/>
                  </a:lnTo>
                  <a:lnTo>
                    <a:pt x="12189778" y="166331"/>
                  </a:lnTo>
                  <a:lnTo>
                    <a:pt x="12213234" y="172453"/>
                  </a:lnTo>
                  <a:lnTo>
                    <a:pt x="12227687" y="188175"/>
                  </a:lnTo>
                  <a:lnTo>
                    <a:pt x="12235002" y="209626"/>
                  </a:lnTo>
                  <a:lnTo>
                    <a:pt x="12237022" y="232879"/>
                  </a:lnTo>
                  <a:lnTo>
                    <a:pt x="12237022" y="144233"/>
                  </a:lnTo>
                  <a:lnTo>
                    <a:pt x="12190794" y="132803"/>
                  </a:lnTo>
                  <a:lnTo>
                    <a:pt x="12148515" y="141592"/>
                  </a:lnTo>
                  <a:lnTo>
                    <a:pt x="12120436" y="165023"/>
                  </a:lnTo>
                  <a:lnTo>
                    <a:pt x="12103786" y="198755"/>
                  </a:lnTo>
                  <a:lnTo>
                    <a:pt x="12095810" y="238404"/>
                  </a:lnTo>
                  <a:lnTo>
                    <a:pt x="12093766" y="279615"/>
                  </a:lnTo>
                  <a:lnTo>
                    <a:pt x="12099100" y="341096"/>
                  </a:lnTo>
                  <a:lnTo>
                    <a:pt x="12115864" y="384708"/>
                  </a:lnTo>
                  <a:lnTo>
                    <a:pt x="12145201" y="410705"/>
                  </a:lnTo>
                  <a:lnTo>
                    <a:pt x="12188254" y="419315"/>
                  </a:lnTo>
                  <a:lnTo>
                    <a:pt x="12234050" y="408305"/>
                  </a:lnTo>
                  <a:lnTo>
                    <a:pt x="12257875" y="385787"/>
                  </a:lnTo>
                  <a:lnTo>
                    <a:pt x="12261977" y="381914"/>
                  </a:lnTo>
                  <a:lnTo>
                    <a:pt x="12275909" y="350100"/>
                  </a:lnTo>
                  <a:lnTo>
                    <a:pt x="12279694" y="322795"/>
                  </a:lnTo>
                  <a:lnTo>
                    <a:pt x="12237022" y="322795"/>
                  </a:lnTo>
                  <a:lnTo>
                    <a:pt x="12235510" y="341426"/>
                  </a:lnTo>
                  <a:lnTo>
                    <a:pt x="12229148" y="362102"/>
                  </a:lnTo>
                  <a:lnTo>
                    <a:pt x="12215165" y="378879"/>
                  </a:lnTo>
                  <a:lnTo>
                    <a:pt x="12190794" y="385787"/>
                  </a:lnTo>
                  <a:lnTo>
                    <a:pt x="12160542" y="375373"/>
                  </a:lnTo>
                  <a:lnTo>
                    <a:pt x="12145010" y="349275"/>
                  </a:lnTo>
                  <a:lnTo>
                    <a:pt x="12139295" y="315277"/>
                  </a:lnTo>
                  <a:lnTo>
                    <a:pt x="12138470" y="281139"/>
                  </a:lnTo>
                  <a:lnTo>
                    <a:pt x="12281726" y="281139"/>
                  </a:lnTo>
                  <a:lnTo>
                    <a:pt x="12281726" y="263867"/>
                  </a:lnTo>
                  <a:close/>
                </a:path>
                <a:path w="13077825" h="3467734">
                  <a:moveTo>
                    <a:pt x="12298744" y="2578316"/>
                  </a:moveTo>
                  <a:lnTo>
                    <a:pt x="12256072" y="2578316"/>
                  </a:lnTo>
                  <a:lnTo>
                    <a:pt x="12256072" y="2850604"/>
                  </a:lnTo>
                  <a:lnTo>
                    <a:pt x="12298744" y="2850604"/>
                  </a:lnTo>
                  <a:lnTo>
                    <a:pt x="12298744" y="2578316"/>
                  </a:lnTo>
                  <a:close/>
                </a:path>
                <a:path w="13077825" h="3467734">
                  <a:moveTo>
                    <a:pt x="12298744" y="2487892"/>
                  </a:moveTo>
                  <a:lnTo>
                    <a:pt x="12256072" y="2487892"/>
                  </a:lnTo>
                  <a:lnTo>
                    <a:pt x="12256072" y="2536660"/>
                  </a:lnTo>
                  <a:lnTo>
                    <a:pt x="12298744" y="2536660"/>
                  </a:lnTo>
                  <a:lnTo>
                    <a:pt x="12298744" y="2487892"/>
                  </a:lnTo>
                  <a:close/>
                </a:path>
                <a:path w="13077825" h="3467734">
                  <a:moveTo>
                    <a:pt x="12337339" y="2104859"/>
                  </a:moveTo>
                  <a:lnTo>
                    <a:pt x="12333084" y="2050122"/>
                  </a:lnTo>
                  <a:lnTo>
                    <a:pt x="12317844" y="2004466"/>
                  </a:lnTo>
                  <a:lnTo>
                    <a:pt x="12308878" y="1995131"/>
                  </a:lnTo>
                  <a:lnTo>
                    <a:pt x="12292635" y="1978202"/>
                  </a:lnTo>
                  <a:lnTo>
                    <a:pt x="12292635" y="2104859"/>
                  </a:lnTo>
                  <a:lnTo>
                    <a:pt x="12290501" y="2146871"/>
                  </a:lnTo>
                  <a:lnTo>
                    <a:pt x="12282411" y="2181822"/>
                  </a:lnTo>
                  <a:lnTo>
                    <a:pt x="12265838" y="2205736"/>
                  </a:lnTo>
                  <a:lnTo>
                    <a:pt x="12238279" y="2214588"/>
                  </a:lnTo>
                  <a:lnTo>
                    <a:pt x="12211672" y="2205736"/>
                  </a:lnTo>
                  <a:lnTo>
                    <a:pt x="12195734" y="2181822"/>
                  </a:lnTo>
                  <a:lnTo>
                    <a:pt x="12187987" y="2146871"/>
                  </a:lnTo>
                  <a:lnTo>
                    <a:pt x="12185955" y="2104859"/>
                  </a:lnTo>
                  <a:lnTo>
                    <a:pt x="12188050" y="2062861"/>
                  </a:lnTo>
                  <a:lnTo>
                    <a:pt x="12211888" y="2003996"/>
                  </a:lnTo>
                  <a:lnTo>
                    <a:pt x="12266270" y="2003996"/>
                  </a:lnTo>
                  <a:lnTo>
                    <a:pt x="12290641" y="2062861"/>
                  </a:lnTo>
                  <a:lnTo>
                    <a:pt x="12292635" y="2104859"/>
                  </a:lnTo>
                  <a:lnTo>
                    <a:pt x="12292635" y="1978202"/>
                  </a:lnTo>
                  <a:lnTo>
                    <a:pt x="12287834" y="1973199"/>
                  </a:lnTo>
                  <a:lnTo>
                    <a:pt x="12239295" y="1961603"/>
                  </a:lnTo>
                  <a:lnTo>
                    <a:pt x="12190755" y="1973199"/>
                  </a:lnTo>
                  <a:lnTo>
                    <a:pt x="12160745" y="2004466"/>
                  </a:lnTo>
                  <a:lnTo>
                    <a:pt x="12145493" y="2050122"/>
                  </a:lnTo>
                  <a:lnTo>
                    <a:pt x="12141251" y="2104859"/>
                  </a:lnTo>
                  <a:lnTo>
                    <a:pt x="12145493" y="2159609"/>
                  </a:lnTo>
                  <a:lnTo>
                    <a:pt x="12160745" y="2205253"/>
                  </a:lnTo>
                  <a:lnTo>
                    <a:pt x="12190755" y="2236520"/>
                  </a:lnTo>
                  <a:lnTo>
                    <a:pt x="12239295" y="2248116"/>
                  </a:lnTo>
                  <a:lnTo>
                    <a:pt x="12287618" y="2236520"/>
                  </a:lnTo>
                  <a:lnTo>
                    <a:pt x="12308688" y="2214588"/>
                  </a:lnTo>
                  <a:lnTo>
                    <a:pt x="12317654" y="2205253"/>
                  </a:lnTo>
                  <a:lnTo>
                    <a:pt x="12333021" y="2159609"/>
                  </a:lnTo>
                  <a:lnTo>
                    <a:pt x="12337339" y="2104859"/>
                  </a:lnTo>
                  <a:close/>
                </a:path>
                <a:path w="13077825" h="3467734">
                  <a:moveTo>
                    <a:pt x="12364263" y="1359115"/>
                  </a:moveTo>
                  <a:lnTo>
                    <a:pt x="12321591" y="1359115"/>
                  </a:lnTo>
                  <a:lnTo>
                    <a:pt x="12321591" y="1631403"/>
                  </a:lnTo>
                  <a:lnTo>
                    <a:pt x="12364263" y="1631403"/>
                  </a:lnTo>
                  <a:lnTo>
                    <a:pt x="12364263" y="1359115"/>
                  </a:lnTo>
                  <a:close/>
                </a:path>
                <a:path w="13077825" h="3467734">
                  <a:moveTo>
                    <a:pt x="12364263" y="1268691"/>
                  </a:moveTo>
                  <a:lnTo>
                    <a:pt x="12321591" y="1268691"/>
                  </a:lnTo>
                  <a:lnTo>
                    <a:pt x="12321591" y="1317459"/>
                  </a:lnTo>
                  <a:lnTo>
                    <a:pt x="12364263" y="1317459"/>
                  </a:lnTo>
                  <a:lnTo>
                    <a:pt x="12364263" y="1268691"/>
                  </a:lnTo>
                  <a:close/>
                </a:path>
                <a:path w="13077825" h="3467734">
                  <a:moveTo>
                    <a:pt x="12381294" y="3267164"/>
                  </a:moveTo>
                  <a:lnTo>
                    <a:pt x="12380176" y="3239960"/>
                  </a:lnTo>
                  <a:lnTo>
                    <a:pt x="12373889" y="3217380"/>
                  </a:lnTo>
                  <a:lnTo>
                    <a:pt x="12372340" y="3211792"/>
                  </a:lnTo>
                  <a:lnTo>
                    <a:pt x="12351068" y="3189732"/>
                  </a:lnTo>
                  <a:lnTo>
                    <a:pt x="12309666" y="3180804"/>
                  </a:lnTo>
                  <a:lnTo>
                    <a:pt x="12289841" y="3183420"/>
                  </a:lnTo>
                  <a:lnTo>
                    <a:pt x="12271121" y="3191027"/>
                  </a:lnTo>
                  <a:lnTo>
                    <a:pt x="12255157" y="3203308"/>
                  </a:lnTo>
                  <a:lnTo>
                    <a:pt x="12243626" y="3219920"/>
                  </a:lnTo>
                  <a:lnTo>
                    <a:pt x="12242610" y="3219920"/>
                  </a:lnTo>
                  <a:lnTo>
                    <a:pt x="12242610" y="3187916"/>
                  </a:lnTo>
                  <a:lnTo>
                    <a:pt x="12201970" y="3187916"/>
                  </a:lnTo>
                  <a:lnTo>
                    <a:pt x="12201970" y="3460204"/>
                  </a:lnTo>
                  <a:lnTo>
                    <a:pt x="12244642" y="3460204"/>
                  </a:lnTo>
                  <a:lnTo>
                    <a:pt x="12244642" y="3272244"/>
                  </a:lnTo>
                  <a:lnTo>
                    <a:pt x="12249836" y="3247174"/>
                  </a:lnTo>
                  <a:lnTo>
                    <a:pt x="12262993" y="3230143"/>
                  </a:lnTo>
                  <a:lnTo>
                    <a:pt x="12280430" y="3220453"/>
                  </a:lnTo>
                  <a:lnTo>
                    <a:pt x="12283554" y="3219920"/>
                  </a:lnTo>
                  <a:lnTo>
                    <a:pt x="12298490" y="3217380"/>
                  </a:lnTo>
                  <a:lnTo>
                    <a:pt x="12321045" y="3223031"/>
                  </a:lnTo>
                  <a:lnTo>
                    <a:pt x="12333034" y="3237001"/>
                  </a:lnTo>
                  <a:lnTo>
                    <a:pt x="12337771" y="3254883"/>
                  </a:lnTo>
                  <a:lnTo>
                    <a:pt x="12338622" y="3272244"/>
                  </a:lnTo>
                  <a:lnTo>
                    <a:pt x="12338622" y="3460204"/>
                  </a:lnTo>
                  <a:lnTo>
                    <a:pt x="12381294" y="3460204"/>
                  </a:lnTo>
                  <a:lnTo>
                    <a:pt x="12381294" y="3267164"/>
                  </a:lnTo>
                  <a:close/>
                </a:path>
                <a:path w="13077825" h="3467734">
                  <a:moveTo>
                    <a:pt x="12451893" y="248119"/>
                  </a:moveTo>
                  <a:lnTo>
                    <a:pt x="12327941" y="248119"/>
                  </a:lnTo>
                  <a:lnTo>
                    <a:pt x="12327941" y="287743"/>
                  </a:lnTo>
                  <a:lnTo>
                    <a:pt x="12451893" y="287743"/>
                  </a:lnTo>
                  <a:lnTo>
                    <a:pt x="12451893" y="248119"/>
                  </a:lnTo>
                  <a:close/>
                </a:path>
                <a:path w="13077825" h="3467734">
                  <a:moveTo>
                    <a:pt x="12459780" y="2578316"/>
                  </a:moveTo>
                  <a:lnTo>
                    <a:pt x="12412523" y="2578316"/>
                  </a:lnTo>
                  <a:lnTo>
                    <a:pt x="12412523" y="2499068"/>
                  </a:lnTo>
                  <a:lnTo>
                    <a:pt x="12369851" y="2499068"/>
                  </a:lnTo>
                  <a:lnTo>
                    <a:pt x="12369851" y="2578316"/>
                  </a:lnTo>
                  <a:lnTo>
                    <a:pt x="12330227" y="2578316"/>
                  </a:lnTo>
                  <a:lnTo>
                    <a:pt x="12330227" y="2611844"/>
                  </a:lnTo>
                  <a:lnTo>
                    <a:pt x="12369851" y="2611844"/>
                  </a:lnTo>
                  <a:lnTo>
                    <a:pt x="12369927" y="2800578"/>
                  </a:lnTo>
                  <a:lnTo>
                    <a:pt x="12372137" y="2823222"/>
                  </a:lnTo>
                  <a:lnTo>
                    <a:pt x="12380519" y="2840063"/>
                  </a:lnTo>
                  <a:lnTo>
                    <a:pt x="12397296" y="2850248"/>
                  </a:lnTo>
                  <a:lnTo>
                    <a:pt x="12424728" y="2853652"/>
                  </a:lnTo>
                  <a:lnTo>
                    <a:pt x="12436843" y="2853398"/>
                  </a:lnTo>
                  <a:lnTo>
                    <a:pt x="12446572" y="2852699"/>
                  </a:lnTo>
                  <a:lnTo>
                    <a:pt x="12454014" y="2851721"/>
                  </a:lnTo>
                  <a:lnTo>
                    <a:pt x="12459259" y="2850604"/>
                  </a:lnTo>
                  <a:lnTo>
                    <a:pt x="12459259" y="2817076"/>
                  </a:lnTo>
                  <a:lnTo>
                    <a:pt x="12459259" y="2815552"/>
                  </a:lnTo>
                  <a:lnTo>
                    <a:pt x="12454687" y="2816060"/>
                  </a:lnTo>
                  <a:lnTo>
                    <a:pt x="12450128" y="2817076"/>
                  </a:lnTo>
                  <a:lnTo>
                    <a:pt x="12440463" y="2817076"/>
                  </a:lnTo>
                  <a:lnTo>
                    <a:pt x="12426671" y="2815386"/>
                  </a:lnTo>
                  <a:lnTo>
                    <a:pt x="12418111" y="2810027"/>
                  </a:lnTo>
                  <a:lnTo>
                    <a:pt x="12413742" y="2800578"/>
                  </a:lnTo>
                  <a:lnTo>
                    <a:pt x="12412523" y="2786596"/>
                  </a:lnTo>
                  <a:lnTo>
                    <a:pt x="12412523" y="2611844"/>
                  </a:lnTo>
                  <a:lnTo>
                    <a:pt x="12459780" y="2611844"/>
                  </a:lnTo>
                  <a:lnTo>
                    <a:pt x="12459780" y="2578316"/>
                  </a:lnTo>
                  <a:close/>
                </a:path>
                <a:path w="13077825" h="3467734">
                  <a:moveTo>
                    <a:pt x="12559335" y="2047963"/>
                  </a:moveTo>
                  <a:lnTo>
                    <a:pt x="12552261" y="1998179"/>
                  </a:lnTo>
                  <a:lnTo>
                    <a:pt x="12489231" y="1961603"/>
                  </a:lnTo>
                  <a:lnTo>
                    <a:pt x="12470270" y="1964423"/>
                  </a:lnTo>
                  <a:lnTo>
                    <a:pt x="12451512" y="1972271"/>
                  </a:lnTo>
                  <a:lnTo>
                    <a:pt x="12435218" y="1984324"/>
                  </a:lnTo>
                  <a:lnTo>
                    <a:pt x="12423699" y="1999703"/>
                  </a:lnTo>
                  <a:lnTo>
                    <a:pt x="12422683" y="1999703"/>
                  </a:lnTo>
                  <a:lnTo>
                    <a:pt x="12422683" y="1878291"/>
                  </a:lnTo>
                  <a:lnTo>
                    <a:pt x="12380011" y="1878291"/>
                  </a:lnTo>
                  <a:lnTo>
                    <a:pt x="12380011" y="2241004"/>
                  </a:lnTo>
                  <a:lnTo>
                    <a:pt x="12422683" y="2241004"/>
                  </a:lnTo>
                  <a:lnTo>
                    <a:pt x="12422683" y="2053043"/>
                  </a:lnTo>
                  <a:lnTo>
                    <a:pt x="12427877" y="2027974"/>
                  </a:lnTo>
                  <a:lnTo>
                    <a:pt x="12441034" y="2010943"/>
                  </a:lnTo>
                  <a:lnTo>
                    <a:pt x="12458471" y="2001253"/>
                  </a:lnTo>
                  <a:lnTo>
                    <a:pt x="12467565" y="1999703"/>
                  </a:lnTo>
                  <a:lnTo>
                    <a:pt x="12476531" y="1998179"/>
                  </a:lnTo>
                  <a:lnTo>
                    <a:pt x="12499086" y="2003831"/>
                  </a:lnTo>
                  <a:lnTo>
                    <a:pt x="12511075" y="2017801"/>
                  </a:lnTo>
                  <a:lnTo>
                    <a:pt x="12515825" y="2035683"/>
                  </a:lnTo>
                  <a:lnTo>
                    <a:pt x="12516663" y="2053043"/>
                  </a:lnTo>
                  <a:lnTo>
                    <a:pt x="12516663" y="2241004"/>
                  </a:lnTo>
                  <a:lnTo>
                    <a:pt x="12559335" y="2241004"/>
                  </a:lnTo>
                  <a:lnTo>
                    <a:pt x="12559335" y="2047963"/>
                  </a:lnTo>
                  <a:close/>
                </a:path>
                <a:path w="13077825" h="3467734">
                  <a:moveTo>
                    <a:pt x="12602007" y="1438363"/>
                  </a:moveTo>
                  <a:lnTo>
                    <a:pt x="12600889" y="1411160"/>
                  </a:lnTo>
                  <a:lnTo>
                    <a:pt x="12594603" y="1388579"/>
                  </a:lnTo>
                  <a:lnTo>
                    <a:pt x="12593053" y="1382991"/>
                  </a:lnTo>
                  <a:lnTo>
                    <a:pt x="12571781" y="1360932"/>
                  </a:lnTo>
                  <a:lnTo>
                    <a:pt x="12530379" y="1352003"/>
                  </a:lnTo>
                  <a:lnTo>
                    <a:pt x="12510554" y="1354620"/>
                  </a:lnTo>
                  <a:lnTo>
                    <a:pt x="12491834" y="1362227"/>
                  </a:lnTo>
                  <a:lnTo>
                    <a:pt x="12475870" y="1374508"/>
                  </a:lnTo>
                  <a:lnTo>
                    <a:pt x="12464339" y="1391119"/>
                  </a:lnTo>
                  <a:lnTo>
                    <a:pt x="12463323" y="1391119"/>
                  </a:lnTo>
                  <a:lnTo>
                    <a:pt x="12463323" y="1359115"/>
                  </a:lnTo>
                  <a:lnTo>
                    <a:pt x="12422683" y="1359115"/>
                  </a:lnTo>
                  <a:lnTo>
                    <a:pt x="12422683" y="1631403"/>
                  </a:lnTo>
                  <a:lnTo>
                    <a:pt x="12465355" y="1631403"/>
                  </a:lnTo>
                  <a:lnTo>
                    <a:pt x="12465355" y="1443443"/>
                  </a:lnTo>
                  <a:lnTo>
                    <a:pt x="12470549" y="1418374"/>
                  </a:lnTo>
                  <a:lnTo>
                    <a:pt x="12483706" y="1401343"/>
                  </a:lnTo>
                  <a:lnTo>
                    <a:pt x="12501143" y="1391653"/>
                  </a:lnTo>
                  <a:lnTo>
                    <a:pt x="12504268" y="1391119"/>
                  </a:lnTo>
                  <a:lnTo>
                    <a:pt x="12519203" y="1388579"/>
                  </a:lnTo>
                  <a:lnTo>
                    <a:pt x="12541758" y="1394231"/>
                  </a:lnTo>
                  <a:lnTo>
                    <a:pt x="12553747" y="1408201"/>
                  </a:lnTo>
                  <a:lnTo>
                    <a:pt x="12558484" y="1426083"/>
                  </a:lnTo>
                  <a:lnTo>
                    <a:pt x="12559335" y="1443443"/>
                  </a:lnTo>
                  <a:lnTo>
                    <a:pt x="12559335" y="1631403"/>
                  </a:lnTo>
                  <a:lnTo>
                    <a:pt x="12602007" y="1631403"/>
                  </a:lnTo>
                  <a:lnTo>
                    <a:pt x="12602007" y="1438363"/>
                  </a:lnTo>
                  <a:close/>
                </a:path>
                <a:path w="13077825" h="3467734">
                  <a:moveTo>
                    <a:pt x="12616498" y="3267164"/>
                  </a:moveTo>
                  <a:lnTo>
                    <a:pt x="12615380" y="3239960"/>
                  </a:lnTo>
                  <a:lnTo>
                    <a:pt x="12609093" y="3217380"/>
                  </a:lnTo>
                  <a:lnTo>
                    <a:pt x="12607544" y="3211792"/>
                  </a:lnTo>
                  <a:lnTo>
                    <a:pt x="12586272" y="3189732"/>
                  </a:lnTo>
                  <a:lnTo>
                    <a:pt x="12544870" y="3180804"/>
                  </a:lnTo>
                  <a:lnTo>
                    <a:pt x="12525045" y="3183420"/>
                  </a:lnTo>
                  <a:lnTo>
                    <a:pt x="12506325" y="3191027"/>
                  </a:lnTo>
                  <a:lnTo>
                    <a:pt x="12490361" y="3203308"/>
                  </a:lnTo>
                  <a:lnTo>
                    <a:pt x="12478830" y="3219920"/>
                  </a:lnTo>
                  <a:lnTo>
                    <a:pt x="12477814" y="3219920"/>
                  </a:lnTo>
                  <a:lnTo>
                    <a:pt x="12477814" y="3187916"/>
                  </a:lnTo>
                  <a:lnTo>
                    <a:pt x="12437174" y="3187916"/>
                  </a:lnTo>
                  <a:lnTo>
                    <a:pt x="12437174" y="3460204"/>
                  </a:lnTo>
                  <a:lnTo>
                    <a:pt x="12479846" y="3460204"/>
                  </a:lnTo>
                  <a:lnTo>
                    <a:pt x="12479846" y="3272244"/>
                  </a:lnTo>
                  <a:lnTo>
                    <a:pt x="12485040" y="3247174"/>
                  </a:lnTo>
                  <a:lnTo>
                    <a:pt x="12498197" y="3230143"/>
                  </a:lnTo>
                  <a:lnTo>
                    <a:pt x="12515634" y="3220453"/>
                  </a:lnTo>
                  <a:lnTo>
                    <a:pt x="12518758" y="3219920"/>
                  </a:lnTo>
                  <a:lnTo>
                    <a:pt x="12533694" y="3217380"/>
                  </a:lnTo>
                  <a:lnTo>
                    <a:pt x="12556249" y="3223031"/>
                  </a:lnTo>
                  <a:lnTo>
                    <a:pt x="12568238" y="3237001"/>
                  </a:lnTo>
                  <a:lnTo>
                    <a:pt x="12572975" y="3254883"/>
                  </a:lnTo>
                  <a:lnTo>
                    <a:pt x="12573826" y="3272244"/>
                  </a:lnTo>
                  <a:lnTo>
                    <a:pt x="12573826" y="3460204"/>
                  </a:lnTo>
                  <a:lnTo>
                    <a:pt x="12616498" y="3460204"/>
                  </a:lnTo>
                  <a:lnTo>
                    <a:pt x="12616498" y="3267164"/>
                  </a:lnTo>
                  <a:close/>
                </a:path>
                <a:path w="13077825" h="3467734">
                  <a:moveTo>
                    <a:pt x="12667539" y="2702268"/>
                  </a:moveTo>
                  <a:lnTo>
                    <a:pt x="12666650" y="2686012"/>
                  </a:lnTo>
                  <a:lnTo>
                    <a:pt x="12665050" y="2656929"/>
                  </a:lnTo>
                  <a:lnTo>
                    <a:pt x="12653315" y="2614638"/>
                  </a:lnTo>
                  <a:lnTo>
                    <a:pt x="12644641" y="2604732"/>
                  </a:lnTo>
                  <a:lnTo>
                    <a:pt x="12625959" y="2583396"/>
                  </a:lnTo>
                  <a:lnTo>
                    <a:pt x="12622835" y="2582634"/>
                  </a:lnTo>
                  <a:lnTo>
                    <a:pt x="12622835" y="2671280"/>
                  </a:lnTo>
                  <a:lnTo>
                    <a:pt x="12622835" y="2686012"/>
                  </a:lnTo>
                  <a:lnTo>
                    <a:pt x="12525807" y="2686012"/>
                  </a:lnTo>
                  <a:lnTo>
                    <a:pt x="12525807" y="2675852"/>
                  </a:lnTo>
                  <a:lnTo>
                    <a:pt x="12527305" y="2657881"/>
                  </a:lnTo>
                  <a:lnTo>
                    <a:pt x="12533935" y="2634196"/>
                  </a:lnTo>
                  <a:lnTo>
                    <a:pt x="12548959" y="2613558"/>
                  </a:lnTo>
                  <a:lnTo>
                    <a:pt x="12575591" y="2604732"/>
                  </a:lnTo>
                  <a:lnTo>
                    <a:pt x="12599048" y="2610853"/>
                  </a:lnTo>
                  <a:lnTo>
                    <a:pt x="12613500" y="2626576"/>
                  </a:lnTo>
                  <a:lnTo>
                    <a:pt x="12620816" y="2648026"/>
                  </a:lnTo>
                  <a:lnTo>
                    <a:pt x="12622835" y="2671280"/>
                  </a:lnTo>
                  <a:lnTo>
                    <a:pt x="12622835" y="2582634"/>
                  </a:lnTo>
                  <a:lnTo>
                    <a:pt x="12576607" y="2571204"/>
                  </a:lnTo>
                  <a:lnTo>
                    <a:pt x="12534329" y="2579992"/>
                  </a:lnTo>
                  <a:lnTo>
                    <a:pt x="12506249" y="2603423"/>
                  </a:lnTo>
                  <a:lnTo>
                    <a:pt x="12489599" y="2637155"/>
                  </a:lnTo>
                  <a:lnTo>
                    <a:pt x="12481624" y="2676804"/>
                  </a:lnTo>
                  <a:lnTo>
                    <a:pt x="12479579" y="2718016"/>
                  </a:lnTo>
                  <a:lnTo>
                    <a:pt x="12484913" y="2779496"/>
                  </a:lnTo>
                  <a:lnTo>
                    <a:pt x="12501677" y="2823108"/>
                  </a:lnTo>
                  <a:lnTo>
                    <a:pt x="12531014" y="2849105"/>
                  </a:lnTo>
                  <a:lnTo>
                    <a:pt x="12574067" y="2857716"/>
                  </a:lnTo>
                  <a:lnTo>
                    <a:pt x="12619863" y="2846705"/>
                  </a:lnTo>
                  <a:lnTo>
                    <a:pt x="12643688" y="2824188"/>
                  </a:lnTo>
                  <a:lnTo>
                    <a:pt x="12647790" y="2820314"/>
                  </a:lnTo>
                  <a:lnTo>
                    <a:pt x="12661722" y="2788501"/>
                  </a:lnTo>
                  <a:lnTo>
                    <a:pt x="12665507" y="2761196"/>
                  </a:lnTo>
                  <a:lnTo>
                    <a:pt x="12622835" y="2761196"/>
                  </a:lnTo>
                  <a:lnTo>
                    <a:pt x="12621324" y="2779826"/>
                  </a:lnTo>
                  <a:lnTo>
                    <a:pt x="12614961" y="2800502"/>
                  </a:lnTo>
                  <a:lnTo>
                    <a:pt x="12600978" y="2817279"/>
                  </a:lnTo>
                  <a:lnTo>
                    <a:pt x="12576607" y="2824188"/>
                  </a:lnTo>
                  <a:lnTo>
                    <a:pt x="12546355" y="2813774"/>
                  </a:lnTo>
                  <a:lnTo>
                    <a:pt x="12530823" y="2787675"/>
                  </a:lnTo>
                  <a:lnTo>
                    <a:pt x="12525096" y="2753677"/>
                  </a:lnTo>
                  <a:lnTo>
                    <a:pt x="12524283" y="2719540"/>
                  </a:lnTo>
                  <a:lnTo>
                    <a:pt x="12667539" y="2719540"/>
                  </a:lnTo>
                  <a:lnTo>
                    <a:pt x="12667539" y="2702268"/>
                  </a:lnTo>
                  <a:close/>
                </a:path>
                <a:path w="13077825" h="3467734">
                  <a:moveTo>
                    <a:pt x="12794539" y="2047963"/>
                  </a:moveTo>
                  <a:lnTo>
                    <a:pt x="12793421" y="2020760"/>
                  </a:lnTo>
                  <a:lnTo>
                    <a:pt x="12787135" y="1998179"/>
                  </a:lnTo>
                  <a:lnTo>
                    <a:pt x="12785585" y="1992591"/>
                  </a:lnTo>
                  <a:lnTo>
                    <a:pt x="12764313" y="1970532"/>
                  </a:lnTo>
                  <a:lnTo>
                    <a:pt x="12722911" y="1961603"/>
                  </a:lnTo>
                  <a:lnTo>
                    <a:pt x="12703086" y="1964220"/>
                  </a:lnTo>
                  <a:lnTo>
                    <a:pt x="12684366" y="1971827"/>
                  </a:lnTo>
                  <a:lnTo>
                    <a:pt x="12668403" y="1984108"/>
                  </a:lnTo>
                  <a:lnTo>
                    <a:pt x="12656871" y="2000719"/>
                  </a:lnTo>
                  <a:lnTo>
                    <a:pt x="12655855" y="2000719"/>
                  </a:lnTo>
                  <a:lnTo>
                    <a:pt x="12655855" y="1968715"/>
                  </a:lnTo>
                  <a:lnTo>
                    <a:pt x="12615215" y="1968715"/>
                  </a:lnTo>
                  <a:lnTo>
                    <a:pt x="12615215" y="2241004"/>
                  </a:lnTo>
                  <a:lnTo>
                    <a:pt x="12657887" y="2241004"/>
                  </a:lnTo>
                  <a:lnTo>
                    <a:pt x="12657887" y="2053043"/>
                  </a:lnTo>
                  <a:lnTo>
                    <a:pt x="12663081" y="2027974"/>
                  </a:lnTo>
                  <a:lnTo>
                    <a:pt x="12676238" y="2010943"/>
                  </a:lnTo>
                  <a:lnTo>
                    <a:pt x="12693676" y="2001253"/>
                  </a:lnTo>
                  <a:lnTo>
                    <a:pt x="12696800" y="2000719"/>
                  </a:lnTo>
                  <a:lnTo>
                    <a:pt x="12711735" y="1998179"/>
                  </a:lnTo>
                  <a:lnTo>
                    <a:pt x="12734290" y="2003831"/>
                  </a:lnTo>
                  <a:lnTo>
                    <a:pt x="12746279" y="2017801"/>
                  </a:lnTo>
                  <a:lnTo>
                    <a:pt x="12751029" y="2035683"/>
                  </a:lnTo>
                  <a:lnTo>
                    <a:pt x="12751867" y="2053043"/>
                  </a:lnTo>
                  <a:lnTo>
                    <a:pt x="12751867" y="2241004"/>
                  </a:lnTo>
                  <a:lnTo>
                    <a:pt x="12794539" y="2241004"/>
                  </a:lnTo>
                  <a:lnTo>
                    <a:pt x="12794539" y="2047963"/>
                  </a:lnTo>
                  <a:close/>
                </a:path>
                <a:path w="13077825" h="3467734">
                  <a:moveTo>
                    <a:pt x="12835674" y="2574252"/>
                  </a:moveTo>
                  <a:lnTo>
                    <a:pt x="12831610" y="2572220"/>
                  </a:lnTo>
                  <a:lnTo>
                    <a:pt x="12825514" y="2571204"/>
                  </a:lnTo>
                  <a:lnTo>
                    <a:pt x="12816878" y="2571204"/>
                  </a:lnTo>
                  <a:lnTo>
                    <a:pt x="12796317" y="2575026"/>
                  </a:lnTo>
                  <a:lnTo>
                    <a:pt x="12780366" y="2585364"/>
                  </a:lnTo>
                  <a:lnTo>
                    <a:pt x="12767945" y="2600566"/>
                  </a:lnTo>
                  <a:lnTo>
                    <a:pt x="12757950" y="2618956"/>
                  </a:lnTo>
                  <a:lnTo>
                    <a:pt x="12756934" y="2618956"/>
                  </a:lnTo>
                  <a:lnTo>
                    <a:pt x="12756934" y="2578316"/>
                  </a:lnTo>
                  <a:lnTo>
                    <a:pt x="12714262" y="2578316"/>
                  </a:lnTo>
                  <a:lnTo>
                    <a:pt x="12714262" y="2850604"/>
                  </a:lnTo>
                  <a:lnTo>
                    <a:pt x="12756934" y="2850604"/>
                  </a:lnTo>
                  <a:lnTo>
                    <a:pt x="12756934" y="2678392"/>
                  </a:lnTo>
                  <a:lnTo>
                    <a:pt x="12762662" y="2649461"/>
                  </a:lnTo>
                  <a:lnTo>
                    <a:pt x="12776873" y="2629370"/>
                  </a:lnTo>
                  <a:lnTo>
                    <a:pt x="12793078" y="2618956"/>
                  </a:lnTo>
                  <a:lnTo>
                    <a:pt x="12795085" y="2617673"/>
                  </a:lnTo>
                  <a:lnTo>
                    <a:pt x="12812814" y="2613876"/>
                  </a:lnTo>
                  <a:lnTo>
                    <a:pt x="12826530" y="2613876"/>
                  </a:lnTo>
                  <a:lnTo>
                    <a:pt x="12831610" y="2615400"/>
                  </a:lnTo>
                  <a:lnTo>
                    <a:pt x="12835674" y="2615908"/>
                  </a:lnTo>
                  <a:lnTo>
                    <a:pt x="12835674" y="2613876"/>
                  </a:lnTo>
                  <a:lnTo>
                    <a:pt x="12835674" y="2574252"/>
                  </a:lnTo>
                  <a:close/>
                </a:path>
                <a:path w="13077825" h="3467734">
                  <a:moveTo>
                    <a:pt x="12836690" y="1483067"/>
                  </a:moveTo>
                  <a:lnTo>
                    <a:pt x="12835789" y="1466811"/>
                  </a:lnTo>
                  <a:lnTo>
                    <a:pt x="12834188" y="1437728"/>
                  </a:lnTo>
                  <a:lnTo>
                    <a:pt x="12822466" y="1395437"/>
                  </a:lnTo>
                  <a:lnTo>
                    <a:pt x="12813792" y="1385531"/>
                  </a:lnTo>
                  <a:lnTo>
                    <a:pt x="12795110" y="1364195"/>
                  </a:lnTo>
                  <a:lnTo>
                    <a:pt x="12791986" y="1363433"/>
                  </a:lnTo>
                  <a:lnTo>
                    <a:pt x="12791986" y="1452079"/>
                  </a:lnTo>
                  <a:lnTo>
                    <a:pt x="12791986" y="1466811"/>
                  </a:lnTo>
                  <a:lnTo>
                    <a:pt x="12694958" y="1466811"/>
                  </a:lnTo>
                  <a:lnTo>
                    <a:pt x="12694958" y="1456651"/>
                  </a:lnTo>
                  <a:lnTo>
                    <a:pt x="12696444" y="1438681"/>
                  </a:lnTo>
                  <a:lnTo>
                    <a:pt x="12703086" y="1414995"/>
                  </a:lnTo>
                  <a:lnTo>
                    <a:pt x="12718110" y="1394358"/>
                  </a:lnTo>
                  <a:lnTo>
                    <a:pt x="12744755" y="1385531"/>
                  </a:lnTo>
                  <a:lnTo>
                    <a:pt x="12768199" y="1391653"/>
                  </a:lnTo>
                  <a:lnTo>
                    <a:pt x="12782652" y="1407375"/>
                  </a:lnTo>
                  <a:lnTo>
                    <a:pt x="12789954" y="1428826"/>
                  </a:lnTo>
                  <a:lnTo>
                    <a:pt x="12791986" y="1452079"/>
                  </a:lnTo>
                  <a:lnTo>
                    <a:pt x="12791986" y="1363433"/>
                  </a:lnTo>
                  <a:lnTo>
                    <a:pt x="12745758" y="1352003"/>
                  </a:lnTo>
                  <a:lnTo>
                    <a:pt x="12703480" y="1360792"/>
                  </a:lnTo>
                  <a:lnTo>
                    <a:pt x="12675388" y="1384223"/>
                  </a:lnTo>
                  <a:lnTo>
                    <a:pt x="12658738" y="1417955"/>
                  </a:lnTo>
                  <a:lnTo>
                    <a:pt x="12650775" y="1457604"/>
                  </a:lnTo>
                  <a:lnTo>
                    <a:pt x="12648730" y="1498815"/>
                  </a:lnTo>
                  <a:lnTo>
                    <a:pt x="12654064" y="1560296"/>
                  </a:lnTo>
                  <a:lnTo>
                    <a:pt x="12670828" y="1603908"/>
                  </a:lnTo>
                  <a:lnTo>
                    <a:pt x="12700165" y="1629905"/>
                  </a:lnTo>
                  <a:lnTo>
                    <a:pt x="12743231" y="1638515"/>
                  </a:lnTo>
                  <a:lnTo>
                    <a:pt x="12789014" y="1627505"/>
                  </a:lnTo>
                  <a:lnTo>
                    <a:pt x="12812840" y="1604987"/>
                  </a:lnTo>
                  <a:lnTo>
                    <a:pt x="12816942" y="1601114"/>
                  </a:lnTo>
                  <a:lnTo>
                    <a:pt x="12830874" y="1569300"/>
                  </a:lnTo>
                  <a:lnTo>
                    <a:pt x="12834658" y="1541995"/>
                  </a:lnTo>
                  <a:lnTo>
                    <a:pt x="12791986" y="1541995"/>
                  </a:lnTo>
                  <a:lnTo>
                    <a:pt x="12790475" y="1560626"/>
                  </a:lnTo>
                  <a:lnTo>
                    <a:pt x="12784112" y="1581302"/>
                  </a:lnTo>
                  <a:lnTo>
                    <a:pt x="12770130" y="1598079"/>
                  </a:lnTo>
                  <a:lnTo>
                    <a:pt x="12745758" y="1604987"/>
                  </a:lnTo>
                  <a:lnTo>
                    <a:pt x="12715507" y="1594573"/>
                  </a:lnTo>
                  <a:lnTo>
                    <a:pt x="12699975" y="1568475"/>
                  </a:lnTo>
                  <a:lnTo>
                    <a:pt x="12694247" y="1534477"/>
                  </a:lnTo>
                  <a:lnTo>
                    <a:pt x="12693434" y="1500339"/>
                  </a:lnTo>
                  <a:lnTo>
                    <a:pt x="12836690" y="1500339"/>
                  </a:lnTo>
                  <a:lnTo>
                    <a:pt x="12836690" y="1483067"/>
                  </a:lnTo>
                  <a:close/>
                </a:path>
                <a:path w="13077825" h="3467734">
                  <a:moveTo>
                    <a:pt x="12851194" y="3311868"/>
                  </a:moveTo>
                  <a:lnTo>
                    <a:pt x="12850292" y="3295612"/>
                  </a:lnTo>
                  <a:lnTo>
                    <a:pt x="12848692" y="3266529"/>
                  </a:lnTo>
                  <a:lnTo>
                    <a:pt x="12836970" y="3224238"/>
                  </a:lnTo>
                  <a:lnTo>
                    <a:pt x="12828296" y="3214332"/>
                  </a:lnTo>
                  <a:lnTo>
                    <a:pt x="12809614" y="3192996"/>
                  </a:lnTo>
                  <a:lnTo>
                    <a:pt x="12806490" y="3192234"/>
                  </a:lnTo>
                  <a:lnTo>
                    <a:pt x="12806490" y="3280880"/>
                  </a:lnTo>
                  <a:lnTo>
                    <a:pt x="12806490" y="3295612"/>
                  </a:lnTo>
                  <a:lnTo>
                    <a:pt x="12709462" y="3295612"/>
                  </a:lnTo>
                  <a:lnTo>
                    <a:pt x="12709462" y="3285452"/>
                  </a:lnTo>
                  <a:lnTo>
                    <a:pt x="12710948" y="3267481"/>
                  </a:lnTo>
                  <a:lnTo>
                    <a:pt x="12717590" y="3243796"/>
                  </a:lnTo>
                  <a:lnTo>
                    <a:pt x="12732601" y="3223158"/>
                  </a:lnTo>
                  <a:lnTo>
                    <a:pt x="12759246" y="3214332"/>
                  </a:lnTo>
                  <a:lnTo>
                    <a:pt x="12782703" y="3220453"/>
                  </a:lnTo>
                  <a:lnTo>
                    <a:pt x="12797155" y="3236176"/>
                  </a:lnTo>
                  <a:lnTo>
                    <a:pt x="12804458" y="3257626"/>
                  </a:lnTo>
                  <a:lnTo>
                    <a:pt x="12806490" y="3280880"/>
                  </a:lnTo>
                  <a:lnTo>
                    <a:pt x="12806490" y="3192234"/>
                  </a:lnTo>
                  <a:lnTo>
                    <a:pt x="12760262" y="3180804"/>
                  </a:lnTo>
                  <a:lnTo>
                    <a:pt x="12717983" y="3189592"/>
                  </a:lnTo>
                  <a:lnTo>
                    <a:pt x="12689891" y="3213023"/>
                  </a:lnTo>
                  <a:lnTo>
                    <a:pt x="12673241" y="3246755"/>
                  </a:lnTo>
                  <a:lnTo>
                    <a:pt x="12665278" y="3286404"/>
                  </a:lnTo>
                  <a:lnTo>
                    <a:pt x="12663234" y="3327616"/>
                  </a:lnTo>
                  <a:lnTo>
                    <a:pt x="12668568" y="3389096"/>
                  </a:lnTo>
                  <a:lnTo>
                    <a:pt x="12685332" y="3432708"/>
                  </a:lnTo>
                  <a:lnTo>
                    <a:pt x="12714669" y="3458705"/>
                  </a:lnTo>
                  <a:lnTo>
                    <a:pt x="12757722" y="3467316"/>
                  </a:lnTo>
                  <a:lnTo>
                    <a:pt x="12803505" y="3456305"/>
                  </a:lnTo>
                  <a:lnTo>
                    <a:pt x="12827343" y="3433788"/>
                  </a:lnTo>
                  <a:lnTo>
                    <a:pt x="12831445" y="3429914"/>
                  </a:lnTo>
                  <a:lnTo>
                    <a:pt x="12845377" y="3398101"/>
                  </a:lnTo>
                  <a:lnTo>
                    <a:pt x="12849162" y="3370796"/>
                  </a:lnTo>
                  <a:lnTo>
                    <a:pt x="12806490" y="3370796"/>
                  </a:lnTo>
                  <a:lnTo>
                    <a:pt x="12804978" y="3389426"/>
                  </a:lnTo>
                  <a:lnTo>
                    <a:pt x="12798616" y="3410102"/>
                  </a:lnTo>
                  <a:lnTo>
                    <a:pt x="12784620" y="3426879"/>
                  </a:lnTo>
                  <a:lnTo>
                    <a:pt x="12760262" y="3433788"/>
                  </a:lnTo>
                  <a:lnTo>
                    <a:pt x="12730010" y="3423374"/>
                  </a:lnTo>
                  <a:lnTo>
                    <a:pt x="12714478" y="3397275"/>
                  </a:lnTo>
                  <a:lnTo>
                    <a:pt x="12708750" y="3363277"/>
                  </a:lnTo>
                  <a:lnTo>
                    <a:pt x="12707938" y="3329140"/>
                  </a:lnTo>
                  <a:lnTo>
                    <a:pt x="12851194" y="3329140"/>
                  </a:lnTo>
                  <a:lnTo>
                    <a:pt x="12851194" y="3311868"/>
                  </a:lnTo>
                  <a:close/>
                </a:path>
                <a:path w="13077825" h="3467734">
                  <a:moveTo>
                    <a:pt x="13062750" y="1438363"/>
                  </a:moveTo>
                  <a:lnTo>
                    <a:pt x="13061633" y="1411160"/>
                  </a:lnTo>
                  <a:lnTo>
                    <a:pt x="13055346" y="1388579"/>
                  </a:lnTo>
                  <a:lnTo>
                    <a:pt x="13053797" y="1382991"/>
                  </a:lnTo>
                  <a:lnTo>
                    <a:pt x="13032524" y="1360932"/>
                  </a:lnTo>
                  <a:lnTo>
                    <a:pt x="12991122" y="1352003"/>
                  </a:lnTo>
                  <a:lnTo>
                    <a:pt x="12971298" y="1354620"/>
                  </a:lnTo>
                  <a:lnTo>
                    <a:pt x="12952578" y="1362227"/>
                  </a:lnTo>
                  <a:lnTo>
                    <a:pt x="12936614" y="1374508"/>
                  </a:lnTo>
                  <a:lnTo>
                    <a:pt x="12925082" y="1391119"/>
                  </a:lnTo>
                  <a:lnTo>
                    <a:pt x="12924066" y="1391119"/>
                  </a:lnTo>
                  <a:lnTo>
                    <a:pt x="12924066" y="1359115"/>
                  </a:lnTo>
                  <a:lnTo>
                    <a:pt x="12883426" y="1359115"/>
                  </a:lnTo>
                  <a:lnTo>
                    <a:pt x="12883426" y="1631403"/>
                  </a:lnTo>
                  <a:lnTo>
                    <a:pt x="12926098" y="1631403"/>
                  </a:lnTo>
                  <a:lnTo>
                    <a:pt x="12926098" y="1443443"/>
                  </a:lnTo>
                  <a:lnTo>
                    <a:pt x="12931293" y="1418374"/>
                  </a:lnTo>
                  <a:lnTo>
                    <a:pt x="12944450" y="1401343"/>
                  </a:lnTo>
                  <a:lnTo>
                    <a:pt x="12961887" y="1391653"/>
                  </a:lnTo>
                  <a:lnTo>
                    <a:pt x="12965011" y="1391119"/>
                  </a:lnTo>
                  <a:lnTo>
                    <a:pt x="12979946" y="1388579"/>
                  </a:lnTo>
                  <a:lnTo>
                    <a:pt x="13002501" y="1394231"/>
                  </a:lnTo>
                  <a:lnTo>
                    <a:pt x="13014490" y="1408201"/>
                  </a:lnTo>
                  <a:lnTo>
                    <a:pt x="13019227" y="1426083"/>
                  </a:lnTo>
                  <a:lnTo>
                    <a:pt x="13020078" y="1443443"/>
                  </a:lnTo>
                  <a:lnTo>
                    <a:pt x="13020078" y="1631403"/>
                  </a:lnTo>
                  <a:lnTo>
                    <a:pt x="13062750" y="1631403"/>
                  </a:lnTo>
                  <a:lnTo>
                    <a:pt x="13062750" y="1438363"/>
                  </a:lnTo>
                  <a:close/>
                </a:path>
                <a:path w="13077825" h="3467734">
                  <a:moveTo>
                    <a:pt x="13077241" y="3267164"/>
                  </a:moveTo>
                  <a:lnTo>
                    <a:pt x="13076123" y="3239960"/>
                  </a:lnTo>
                  <a:lnTo>
                    <a:pt x="13069837" y="3217380"/>
                  </a:lnTo>
                  <a:lnTo>
                    <a:pt x="13068287" y="3211792"/>
                  </a:lnTo>
                  <a:lnTo>
                    <a:pt x="13047015" y="3189732"/>
                  </a:lnTo>
                  <a:lnTo>
                    <a:pt x="13005613" y="3180804"/>
                  </a:lnTo>
                  <a:lnTo>
                    <a:pt x="12985788" y="3183420"/>
                  </a:lnTo>
                  <a:lnTo>
                    <a:pt x="12967068" y="3191027"/>
                  </a:lnTo>
                  <a:lnTo>
                    <a:pt x="12951105" y="3203308"/>
                  </a:lnTo>
                  <a:lnTo>
                    <a:pt x="12939573" y="3219920"/>
                  </a:lnTo>
                  <a:lnTo>
                    <a:pt x="12938557" y="3219920"/>
                  </a:lnTo>
                  <a:lnTo>
                    <a:pt x="12938557" y="3187916"/>
                  </a:lnTo>
                  <a:lnTo>
                    <a:pt x="12897917" y="3187916"/>
                  </a:lnTo>
                  <a:lnTo>
                    <a:pt x="12897917" y="3460204"/>
                  </a:lnTo>
                  <a:lnTo>
                    <a:pt x="12940589" y="3460204"/>
                  </a:lnTo>
                  <a:lnTo>
                    <a:pt x="12940589" y="3272244"/>
                  </a:lnTo>
                  <a:lnTo>
                    <a:pt x="12945783" y="3247174"/>
                  </a:lnTo>
                  <a:lnTo>
                    <a:pt x="12958940" y="3230143"/>
                  </a:lnTo>
                  <a:lnTo>
                    <a:pt x="12976378" y="3220453"/>
                  </a:lnTo>
                  <a:lnTo>
                    <a:pt x="12979502" y="3219920"/>
                  </a:lnTo>
                  <a:lnTo>
                    <a:pt x="12994437" y="3217380"/>
                  </a:lnTo>
                  <a:lnTo>
                    <a:pt x="13016992" y="3223031"/>
                  </a:lnTo>
                  <a:lnTo>
                    <a:pt x="13028981" y="3237001"/>
                  </a:lnTo>
                  <a:lnTo>
                    <a:pt x="13033718" y="3254883"/>
                  </a:lnTo>
                  <a:lnTo>
                    <a:pt x="13034569" y="3272244"/>
                  </a:lnTo>
                  <a:lnTo>
                    <a:pt x="13034569" y="3460204"/>
                  </a:lnTo>
                  <a:lnTo>
                    <a:pt x="13077241" y="3460204"/>
                  </a:lnTo>
                  <a:lnTo>
                    <a:pt x="13077241" y="326716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F36E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F36E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310843" y="6097917"/>
              <a:ext cx="12710160" cy="2798445"/>
            </a:xfrm>
            <a:custGeom>
              <a:avLst/>
              <a:gdLst/>
              <a:ahLst/>
              <a:cxnLst/>
              <a:rect l="l" t="t" r="r" b="b"/>
              <a:pathLst>
                <a:path w="12710160" h="2798445">
                  <a:moveTo>
                    <a:pt x="246329" y="1962886"/>
                  </a:moveTo>
                  <a:lnTo>
                    <a:pt x="56896" y="1962886"/>
                  </a:lnTo>
                  <a:lnTo>
                    <a:pt x="56896" y="1797380"/>
                  </a:lnTo>
                  <a:lnTo>
                    <a:pt x="228231" y="1797380"/>
                  </a:lnTo>
                  <a:lnTo>
                    <a:pt x="228231" y="1746948"/>
                  </a:lnTo>
                  <a:lnTo>
                    <a:pt x="56896" y="1746948"/>
                  </a:lnTo>
                  <a:lnTo>
                    <a:pt x="56896" y="1602117"/>
                  </a:lnTo>
                  <a:lnTo>
                    <a:pt x="238569" y="1602117"/>
                  </a:lnTo>
                  <a:lnTo>
                    <a:pt x="238569" y="1551686"/>
                  </a:lnTo>
                  <a:lnTo>
                    <a:pt x="0" y="1551686"/>
                  </a:lnTo>
                  <a:lnTo>
                    <a:pt x="0" y="2013318"/>
                  </a:lnTo>
                  <a:lnTo>
                    <a:pt x="246329" y="2013318"/>
                  </a:lnTo>
                  <a:lnTo>
                    <a:pt x="246329" y="1962886"/>
                  </a:lnTo>
                  <a:close/>
                </a:path>
                <a:path w="12710160" h="2798445">
                  <a:moveTo>
                    <a:pt x="346557" y="215950"/>
                  </a:moveTo>
                  <a:lnTo>
                    <a:pt x="337146" y="152590"/>
                  </a:lnTo>
                  <a:lnTo>
                    <a:pt x="308102" y="117386"/>
                  </a:lnTo>
                  <a:lnTo>
                    <a:pt x="255397" y="106032"/>
                  </a:lnTo>
                  <a:lnTo>
                    <a:pt x="230162" y="109359"/>
                  </a:lnTo>
                  <a:lnTo>
                    <a:pt x="206336" y="119049"/>
                  </a:lnTo>
                  <a:lnTo>
                    <a:pt x="186016" y="134683"/>
                  </a:lnTo>
                  <a:lnTo>
                    <a:pt x="171335" y="155816"/>
                  </a:lnTo>
                  <a:lnTo>
                    <a:pt x="170053" y="155816"/>
                  </a:lnTo>
                  <a:lnTo>
                    <a:pt x="170053" y="115087"/>
                  </a:lnTo>
                  <a:lnTo>
                    <a:pt x="118325" y="115087"/>
                  </a:lnTo>
                  <a:lnTo>
                    <a:pt x="118325" y="461632"/>
                  </a:lnTo>
                  <a:lnTo>
                    <a:pt x="172631" y="461632"/>
                  </a:lnTo>
                  <a:lnTo>
                    <a:pt x="172631" y="222415"/>
                  </a:lnTo>
                  <a:lnTo>
                    <a:pt x="179247" y="190500"/>
                  </a:lnTo>
                  <a:lnTo>
                    <a:pt x="195986" y="168833"/>
                  </a:lnTo>
                  <a:lnTo>
                    <a:pt x="218186" y="156502"/>
                  </a:lnTo>
                  <a:lnTo>
                    <a:pt x="222211" y="155816"/>
                  </a:lnTo>
                  <a:lnTo>
                    <a:pt x="241173" y="152590"/>
                  </a:lnTo>
                  <a:lnTo>
                    <a:pt x="269887" y="159778"/>
                  </a:lnTo>
                  <a:lnTo>
                    <a:pt x="285127" y="177571"/>
                  </a:lnTo>
                  <a:lnTo>
                    <a:pt x="291172" y="200329"/>
                  </a:lnTo>
                  <a:lnTo>
                    <a:pt x="292239" y="222415"/>
                  </a:lnTo>
                  <a:lnTo>
                    <a:pt x="292239" y="461632"/>
                  </a:lnTo>
                  <a:lnTo>
                    <a:pt x="346557" y="461632"/>
                  </a:lnTo>
                  <a:lnTo>
                    <a:pt x="346557" y="215950"/>
                  </a:lnTo>
                  <a:close/>
                </a:path>
                <a:path w="12710160" h="2798445">
                  <a:moveTo>
                    <a:pt x="369506" y="2600375"/>
                  </a:moveTo>
                  <a:lnTo>
                    <a:pt x="368668" y="2579687"/>
                  </a:lnTo>
                  <a:lnTo>
                    <a:pt x="367652" y="2554236"/>
                  </a:lnTo>
                  <a:lnTo>
                    <a:pt x="359308" y="2509266"/>
                  </a:lnTo>
                  <a:lnTo>
                    <a:pt x="343052" y="2476246"/>
                  </a:lnTo>
                  <a:lnTo>
                    <a:pt x="340309" y="2470696"/>
                  </a:lnTo>
                  <a:lnTo>
                    <a:pt x="312610" y="2448585"/>
                  </a:lnTo>
                  <a:lnTo>
                    <a:pt x="312610" y="2560942"/>
                  </a:lnTo>
                  <a:lnTo>
                    <a:pt x="312610" y="2579687"/>
                  </a:lnTo>
                  <a:lnTo>
                    <a:pt x="189128" y="2579687"/>
                  </a:lnTo>
                  <a:lnTo>
                    <a:pt x="189128" y="2566759"/>
                  </a:lnTo>
                  <a:lnTo>
                    <a:pt x="191020" y="2543886"/>
                  </a:lnTo>
                  <a:lnTo>
                    <a:pt x="199466" y="2513749"/>
                  </a:lnTo>
                  <a:lnTo>
                    <a:pt x="218579" y="2487485"/>
                  </a:lnTo>
                  <a:lnTo>
                    <a:pt x="252488" y="2476246"/>
                  </a:lnTo>
                  <a:lnTo>
                    <a:pt x="282333" y="2484018"/>
                  </a:lnTo>
                  <a:lnTo>
                    <a:pt x="300736" y="2504046"/>
                  </a:lnTo>
                  <a:lnTo>
                    <a:pt x="310032" y="2531338"/>
                  </a:lnTo>
                  <a:lnTo>
                    <a:pt x="312610" y="2560942"/>
                  </a:lnTo>
                  <a:lnTo>
                    <a:pt x="312610" y="2448585"/>
                  </a:lnTo>
                  <a:lnTo>
                    <a:pt x="306527" y="2443721"/>
                  </a:lnTo>
                  <a:lnTo>
                    <a:pt x="253771" y="2433574"/>
                  </a:lnTo>
                  <a:lnTo>
                    <a:pt x="207581" y="2441448"/>
                  </a:lnTo>
                  <a:lnTo>
                    <a:pt x="174345" y="2462911"/>
                  </a:lnTo>
                  <a:lnTo>
                    <a:pt x="152031" y="2494750"/>
                  </a:lnTo>
                  <a:lnTo>
                    <a:pt x="138595" y="2533751"/>
                  </a:lnTo>
                  <a:lnTo>
                    <a:pt x="132029" y="2576715"/>
                  </a:lnTo>
                  <a:lnTo>
                    <a:pt x="130289" y="2620416"/>
                  </a:lnTo>
                  <a:lnTo>
                    <a:pt x="134607" y="2684843"/>
                  </a:lnTo>
                  <a:lnTo>
                    <a:pt x="148043" y="2734678"/>
                  </a:lnTo>
                  <a:lnTo>
                    <a:pt x="171348" y="2770073"/>
                  </a:lnTo>
                  <a:lnTo>
                    <a:pt x="205270" y="2791206"/>
                  </a:lnTo>
                  <a:lnTo>
                    <a:pt x="250545" y="2798216"/>
                  </a:lnTo>
                  <a:lnTo>
                    <a:pt x="308825" y="2784208"/>
                  </a:lnTo>
                  <a:lnTo>
                    <a:pt x="339153" y="2755544"/>
                  </a:lnTo>
                  <a:lnTo>
                    <a:pt x="344373" y="2750616"/>
                  </a:lnTo>
                  <a:lnTo>
                    <a:pt x="362089" y="2710116"/>
                  </a:lnTo>
                  <a:lnTo>
                    <a:pt x="366915" y="2675369"/>
                  </a:lnTo>
                  <a:lnTo>
                    <a:pt x="312610" y="2675369"/>
                  </a:lnTo>
                  <a:lnTo>
                    <a:pt x="310692" y="2699080"/>
                  </a:lnTo>
                  <a:lnTo>
                    <a:pt x="302590" y="2725394"/>
                  </a:lnTo>
                  <a:lnTo>
                    <a:pt x="284784" y="2746743"/>
                  </a:lnTo>
                  <a:lnTo>
                    <a:pt x="253771" y="2755544"/>
                  </a:lnTo>
                  <a:lnTo>
                    <a:pt x="215277" y="2742285"/>
                  </a:lnTo>
                  <a:lnTo>
                    <a:pt x="195503" y="2709075"/>
                  </a:lnTo>
                  <a:lnTo>
                    <a:pt x="188226" y="2665806"/>
                  </a:lnTo>
                  <a:lnTo>
                    <a:pt x="187185" y="2622359"/>
                  </a:lnTo>
                  <a:lnTo>
                    <a:pt x="369506" y="2622359"/>
                  </a:lnTo>
                  <a:lnTo>
                    <a:pt x="369506" y="2600375"/>
                  </a:lnTo>
                  <a:close/>
                </a:path>
                <a:path w="12710160" h="2798445">
                  <a:moveTo>
                    <a:pt x="451929" y="1661604"/>
                  </a:moveTo>
                  <a:lnTo>
                    <a:pt x="446760" y="1659013"/>
                  </a:lnTo>
                  <a:lnTo>
                    <a:pt x="439000" y="1657718"/>
                  </a:lnTo>
                  <a:lnTo>
                    <a:pt x="428002" y="1657718"/>
                  </a:lnTo>
                  <a:lnTo>
                    <a:pt x="401828" y="1662582"/>
                  </a:lnTo>
                  <a:lnTo>
                    <a:pt x="381533" y="1675752"/>
                  </a:lnTo>
                  <a:lnTo>
                    <a:pt x="365721" y="1695094"/>
                  </a:lnTo>
                  <a:lnTo>
                    <a:pt x="353009" y="1718500"/>
                  </a:lnTo>
                  <a:lnTo>
                    <a:pt x="351713" y="1718500"/>
                  </a:lnTo>
                  <a:lnTo>
                    <a:pt x="351713" y="1666773"/>
                  </a:lnTo>
                  <a:lnTo>
                    <a:pt x="297408" y="1666773"/>
                  </a:lnTo>
                  <a:lnTo>
                    <a:pt x="297408" y="2013318"/>
                  </a:lnTo>
                  <a:lnTo>
                    <a:pt x="351713" y="2013318"/>
                  </a:lnTo>
                  <a:lnTo>
                    <a:pt x="351713" y="1794141"/>
                  </a:lnTo>
                  <a:lnTo>
                    <a:pt x="359003" y="1757311"/>
                  </a:lnTo>
                  <a:lnTo>
                    <a:pt x="377088" y="1731759"/>
                  </a:lnTo>
                  <a:lnTo>
                    <a:pt x="397713" y="1718500"/>
                  </a:lnTo>
                  <a:lnTo>
                    <a:pt x="400265" y="1716874"/>
                  </a:lnTo>
                  <a:lnTo>
                    <a:pt x="422833" y="1712036"/>
                  </a:lnTo>
                  <a:lnTo>
                    <a:pt x="434009" y="1712353"/>
                  </a:lnTo>
                  <a:lnTo>
                    <a:pt x="441985" y="1713090"/>
                  </a:lnTo>
                  <a:lnTo>
                    <a:pt x="451929" y="1714614"/>
                  </a:lnTo>
                  <a:lnTo>
                    <a:pt x="451929" y="1712036"/>
                  </a:lnTo>
                  <a:lnTo>
                    <a:pt x="451929" y="1661604"/>
                  </a:lnTo>
                  <a:close/>
                </a:path>
                <a:path w="12710160" h="2798445">
                  <a:moveTo>
                    <a:pt x="619379" y="1546517"/>
                  </a:moveTo>
                  <a:lnTo>
                    <a:pt x="579932" y="1546517"/>
                  </a:lnTo>
                  <a:lnTo>
                    <a:pt x="546125" y="1551584"/>
                  </a:lnTo>
                  <a:lnTo>
                    <a:pt x="522795" y="1566646"/>
                  </a:lnTo>
                  <a:lnTo>
                    <a:pt x="509295" y="1591525"/>
                  </a:lnTo>
                  <a:lnTo>
                    <a:pt x="504939" y="1626044"/>
                  </a:lnTo>
                  <a:lnTo>
                    <a:pt x="504939" y="1666773"/>
                  </a:lnTo>
                  <a:lnTo>
                    <a:pt x="454507" y="1666773"/>
                  </a:lnTo>
                  <a:lnTo>
                    <a:pt x="454507" y="1709445"/>
                  </a:lnTo>
                  <a:lnTo>
                    <a:pt x="504939" y="1709445"/>
                  </a:lnTo>
                  <a:lnTo>
                    <a:pt x="504939" y="2013318"/>
                  </a:lnTo>
                  <a:lnTo>
                    <a:pt x="559244" y="2013318"/>
                  </a:lnTo>
                  <a:lnTo>
                    <a:pt x="559244" y="1709445"/>
                  </a:lnTo>
                  <a:lnTo>
                    <a:pt x="618731" y="1709445"/>
                  </a:lnTo>
                  <a:lnTo>
                    <a:pt x="618731" y="1666773"/>
                  </a:lnTo>
                  <a:lnTo>
                    <a:pt x="559244" y="1666773"/>
                  </a:lnTo>
                  <a:lnTo>
                    <a:pt x="559244" y="1626044"/>
                  </a:lnTo>
                  <a:lnTo>
                    <a:pt x="561428" y="1610804"/>
                  </a:lnTo>
                  <a:lnTo>
                    <a:pt x="567969" y="1600593"/>
                  </a:lnTo>
                  <a:lnTo>
                    <a:pt x="578878" y="1594866"/>
                  </a:lnTo>
                  <a:lnTo>
                    <a:pt x="594156" y="1593075"/>
                  </a:lnTo>
                  <a:lnTo>
                    <a:pt x="619379" y="1593075"/>
                  </a:lnTo>
                  <a:lnTo>
                    <a:pt x="619379" y="1546517"/>
                  </a:lnTo>
                  <a:close/>
                </a:path>
                <a:path w="12710160" h="2798445">
                  <a:moveTo>
                    <a:pt x="645248" y="272846"/>
                  </a:moveTo>
                  <a:lnTo>
                    <a:pt x="643394" y="226695"/>
                  </a:lnTo>
                  <a:lnTo>
                    <a:pt x="635050" y="181724"/>
                  </a:lnTo>
                  <a:lnTo>
                    <a:pt x="616064" y="143154"/>
                  </a:lnTo>
                  <a:lnTo>
                    <a:pt x="588352" y="121031"/>
                  </a:lnTo>
                  <a:lnTo>
                    <a:pt x="588352" y="233400"/>
                  </a:lnTo>
                  <a:lnTo>
                    <a:pt x="588352" y="252158"/>
                  </a:lnTo>
                  <a:lnTo>
                    <a:pt x="464870" y="252158"/>
                  </a:lnTo>
                  <a:lnTo>
                    <a:pt x="464870" y="239229"/>
                  </a:lnTo>
                  <a:lnTo>
                    <a:pt x="466775" y="216357"/>
                  </a:lnTo>
                  <a:lnTo>
                    <a:pt x="475221" y="186207"/>
                  </a:lnTo>
                  <a:lnTo>
                    <a:pt x="494334" y="159943"/>
                  </a:lnTo>
                  <a:lnTo>
                    <a:pt x="528231" y="148704"/>
                  </a:lnTo>
                  <a:lnTo>
                    <a:pt x="558088" y="156489"/>
                  </a:lnTo>
                  <a:lnTo>
                    <a:pt x="576478" y="176517"/>
                  </a:lnTo>
                  <a:lnTo>
                    <a:pt x="585774" y="203809"/>
                  </a:lnTo>
                  <a:lnTo>
                    <a:pt x="588352" y="233400"/>
                  </a:lnTo>
                  <a:lnTo>
                    <a:pt x="588352" y="121031"/>
                  </a:lnTo>
                  <a:lnTo>
                    <a:pt x="582282" y="116179"/>
                  </a:lnTo>
                  <a:lnTo>
                    <a:pt x="529526" y="106032"/>
                  </a:lnTo>
                  <a:lnTo>
                    <a:pt x="483336" y="113906"/>
                  </a:lnTo>
                  <a:lnTo>
                    <a:pt x="450100" y="135369"/>
                  </a:lnTo>
                  <a:lnTo>
                    <a:pt x="427774" y="167220"/>
                  </a:lnTo>
                  <a:lnTo>
                    <a:pt x="414337" y="206222"/>
                  </a:lnTo>
                  <a:lnTo>
                    <a:pt x="407771" y="249186"/>
                  </a:lnTo>
                  <a:lnTo>
                    <a:pt x="406031" y="292887"/>
                  </a:lnTo>
                  <a:lnTo>
                    <a:pt x="410349" y="357314"/>
                  </a:lnTo>
                  <a:lnTo>
                    <a:pt x="423786" y="407149"/>
                  </a:lnTo>
                  <a:lnTo>
                    <a:pt x="447090" y="442556"/>
                  </a:lnTo>
                  <a:lnTo>
                    <a:pt x="481012" y="463677"/>
                  </a:lnTo>
                  <a:lnTo>
                    <a:pt x="526288" y="470687"/>
                  </a:lnTo>
                  <a:lnTo>
                    <a:pt x="584568" y="456679"/>
                  </a:lnTo>
                  <a:lnTo>
                    <a:pt x="614908" y="428015"/>
                  </a:lnTo>
                  <a:lnTo>
                    <a:pt x="620128" y="423087"/>
                  </a:lnTo>
                  <a:lnTo>
                    <a:pt x="637857" y="382587"/>
                  </a:lnTo>
                  <a:lnTo>
                    <a:pt x="642670" y="347840"/>
                  </a:lnTo>
                  <a:lnTo>
                    <a:pt x="588352" y="347840"/>
                  </a:lnTo>
                  <a:lnTo>
                    <a:pt x="586435" y="371551"/>
                  </a:lnTo>
                  <a:lnTo>
                    <a:pt x="578332" y="397865"/>
                  </a:lnTo>
                  <a:lnTo>
                    <a:pt x="560539" y="419214"/>
                  </a:lnTo>
                  <a:lnTo>
                    <a:pt x="529526" y="428015"/>
                  </a:lnTo>
                  <a:lnTo>
                    <a:pt x="491020" y="414756"/>
                  </a:lnTo>
                  <a:lnTo>
                    <a:pt x="471258" y="381546"/>
                  </a:lnTo>
                  <a:lnTo>
                    <a:pt x="463969" y="338277"/>
                  </a:lnTo>
                  <a:lnTo>
                    <a:pt x="462927" y="294830"/>
                  </a:lnTo>
                  <a:lnTo>
                    <a:pt x="645248" y="294830"/>
                  </a:lnTo>
                  <a:lnTo>
                    <a:pt x="645248" y="272846"/>
                  </a:lnTo>
                  <a:close/>
                </a:path>
                <a:path w="12710160" h="2798445">
                  <a:moveTo>
                    <a:pt x="657199" y="2543479"/>
                  </a:moveTo>
                  <a:lnTo>
                    <a:pt x="655777" y="2508847"/>
                  </a:lnTo>
                  <a:lnTo>
                    <a:pt x="647776" y="2480119"/>
                  </a:lnTo>
                  <a:lnTo>
                    <a:pt x="645807" y="2473007"/>
                  </a:lnTo>
                  <a:lnTo>
                    <a:pt x="618744" y="2444927"/>
                  </a:lnTo>
                  <a:lnTo>
                    <a:pt x="566039" y="2433574"/>
                  </a:lnTo>
                  <a:lnTo>
                    <a:pt x="540816" y="2436901"/>
                  </a:lnTo>
                  <a:lnTo>
                    <a:pt x="516978" y="2446578"/>
                  </a:lnTo>
                  <a:lnTo>
                    <a:pt x="496671" y="2462212"/>
                  </a:lnTo>
                  <a:lnTo>
                    <a:pt x="481990" y="2483358"/>
                  </a:lnTo>
                  <a:lnTo>
                    <a:pt x="480695" y="2483358"/>
                  </a:lnTo>
                  <a:lnTo>
                    <a:pt x="480695" y="2442616"/>
                  </a:lnTo>
                  <a:lnTo>
                    <a:pt x="428980" y="2442616"/>
                  </a:lnTo>
                  <a:lnTo>
                    <a:pt x="428980" y="2789161"/>
                  </a:lnTo>
                  <a:lnTo>
                    <a:pt x="483285" y="2789161"/>
                  </a:lnTo>
                  <a:lnTo>
                    <a:pt x="483285" y="2549944"/>
                  </a:lnTo>
                  <a:lnTo>
                    <a:pt x="489902" y="2518029"/>
                  </a:lnTo>
                  <a:lnTo>
                    <a:pt x="506641" y="2496362"/>
                  </a:lnTo>
                  <a:lnTo>
                    <a:pt x="528840" y="2484031"/>
                  </a:lnTo>
                  <a:lnTo>
                    <a:pt x="532777" y="2483358"/>
                  </a:lnTo>
                  <a:lnTo>
                    <a:pt x="551815" y="2480119"/>
                  </a:lnTo>
                  <a:lnTo>
                    <a:pt x="580529" y="2487307"/>
                  </a:lnTo>
                  <a:lnTo>
                    <a:pt x="595782" y="2505087"/>
                  </a:lnTo>
                  <a:lnTo>
                    <a:pt x="601827" y="2527846"/>
                  </a:lnTo>
                  <a:lnTo>
                    <a:pt x="602894" y="2549944"/>
                  </a:lnTo>
                  <a:lnTo>
                    <a:pt x="602894" y="2789161"/>
                  </a:lnTo>
                  <a:lnTo>
                    <a:pt x="657199" y="2789161"/>
                  </a:lnTo>
                  <a:lnTo>
                    <a:pt x="657199" y="2543479"/>
                  </a:lnTo>
                  <a:close/>
                </a:path>
                <a:path w="12710160" h="2798445">
                  <a:moveTo>
                    <a:pt x="713765" y="1666773"/>
                  </a:moveTo>
                  <a:lnTo>
                    <a:pt x="659460" y="1666773"/>
                  </a:lnTo>
                  <a:lnTo>
                    <a:pt x="659460" y="2013318"/>
                  </a:lnTo>
                  <a:lnTo>
                    <a:pt x="713765" y="2013318"/>
                  </a:lnTo>
                  <a:lnTo>
                    <a:pt x="713765" y="1666773"/>
                  </a:lnTo>
                  <a:close/>
                </a:path>
                <a:path w="12710160" h="2798445">
                  <a:moveTo>
                    <a:pt x="713765" y="1551698"/>
                  </a:moveTo>
                  <a:lnTo>
                    <a:pt x="659460" y="1551698"/>
                  </a:lnTo>
                  <a:lnTo>
                    <a:pt x="659460" y="1613763"/>
                  </a:lnTo>
                  <a:lnTo>
                    <a:pt x="713765" y="1613763"/>
                  </a:lnTo>
                  <a:lnTo>
                    <a:pt x="713765" y="1551698"/>
                  </a:lnTo>
                  <a:close/>
                </a:path>
                <a:path w="12710160" h="2798445">
                  <a:moveTo>
                    <a:pt x="858926" y="2442616"/>
                  </a:moveTo>
                  <a:lnTo>
                    <a:pt x="798791" y="2442616"/>
                  </a:lnTo>
                  <a:lnTo>
                    <a:pt x="798791" y="2341765"/>
                  </a:lnTo>
                  <a:lnTo>
                    <a:pt x="744486" y="2341765"/>
                  </a:lnTo>
                  <a:lnTo>
                    <a:pt x="744486" y="2442616"/>
                  </a:lnTo>
                  <a:lnTo>
                    <a:pt x="694055" y="2442616"/>
                  </a:lnTo>
                  <a:lnTo>
                    <a:pt x="694055" y="2485288"/>
                  </a:lnTo>
                  <a:lnTo>
                    <a:pt x="744486" y="2485288"/>
                  </a:lnTo>
                  <a:lnTo>
                    <a:pt x="744575" y="2725496"/>
                  </a:lnTo>
                  <a:lnTo>
                    <a:pt x="747395" y="2754312"/>
                  </a:lnTo>
                  <a:lnTo>
                    <a:pt x="758063" y="2775750"/>
                  </a:lnTo>
                  <a:lnTo>
                    <a:pt x="779399" y="2788704"/>
                  </a:lnTo>
                  <a:lnTo>
                    <a:pt x="814311" y="2793047"/>
                  </a:lnTo>
                  <a:lnTo>
                    <a:pt x="829729" y="2792717"/>
                  </a:lnTo>
                  <a:lnTo>
                    <a:pt x="842111" y="2791828"/>
                  </a:lnTo>
                  <a:lnTo>
                    <a:pt x="851585" y="2790583"/>
                  </a:lnTo>
                  <a:lnTo>
                    <a:pt x="858278" y="2789161"/>
                  </a:lnTo>
                  <a:lnTo>
                    <a:pt x="858278" y="2746489"/>
                  </a:lnTo>
                  <a:lnTo>
                    <a:pt x="858278" y="2744559"/>
                  </a:lnTo>
                  <a:lnTo>
                    <a:pt x="852462" y="2745206"/>
                  </a:lnTo>
                  <a:lnTo>
                    <a:pt x="846632" y="2746489"/>
                  </a:lnTo>
                  <a:lnTo>
                    <a:pt x="834351" y="2746489"/>
                  </a:lnTo>
                  <a:lnTo>
                    <a:pt x="816787" y="2744343"/>
                  </a:lnTo>
                  <a:lnTo>
                    <a:pt x="805903" y="2737523"/>
                  </a:lnTo>
                  <a:lnTo>
                    <a:pt x="800341" y="2725496"/>
                  </a:lnTo>
                  <a:lnTo>
                    <a:pt x="798791" y="2707703"/>
                  </a:lnTo>
                  <a:lnTo>
                    <a:pt x="798791" y="2485288"/>
                  </a:lnTo>
                  <a:lnTo>
                    <a:pt x="858926" y="2485288"/>
                  </a:lnTo>
                  <a:lnTo>
                    <a:pt x="858926" y="2442616"/>
                  </a:lnTo>
                  <a:close/>
                </a:path>
                <a:path w="12710160" h="2798445">
                  <a:moveTo>
                    <a:pt x="932954" y="115087"/>
                  </a:moveTo>
                  <a:lnTo>
                    <a:pt x="878636" y="115087"/>
                  </a:lnTo>
                  <a:lnTo>
                    <a:pt x="878636" y="354304"/>
                  </a:lnTo>
                  <a:lnTo>
                    <a:pt x="872020" y="386219"/>
                  </a:lnTo>
                  <a:lnTo>
                    <a:pt x="855281" y="407885"/>
                  </a:lnTo>
                  <a:lnTo>
                    <a:pt x="833094" y="420217"/>
                  </a:lnTo>
                  <a:lnTo>
                    <a:pt x="810107" y="424129"/>
                  </a:lnTo>
                  <a:lnTo>
                    <a:pt x="781392" y="416953"/>
                  </a:lnTo>
                  <a:lnTo>
                    <a:pt x="766140" y="399161"/>
                  </a:lnTo>
                  <a:lnTo>
                    <a:pt x="760095" y="376402"/>
                  </a:lnTo>
                  <a:lnTo>
                    <a:pt x="759028" y="354304"/>
                  </a:lnTo>
                  <a:lnTo>
                    <a:pt x="759028" y="115087"/>
                  </a:lnTo>
                  <a:lnTo>
                    <a:pt x="704723" y="115087"/>
                  </a:lnTo>
                  <a:lnTo>
                    <a:pt x="704723" y="360768"/>
                  </a:lnTo>
                  <a:lnTo>
                    <a:pt x="706145" y="395401"/>
                  </a:lnTo>
                  <a:lnTo>
                    <a:pt x="716114" y="431253"/>
                  </a:lnTo>
                  <a:lnTo>
                    <a:pt x="743178" y="459333"/>
                  </a:lnTo>
                  <a:lnTo>
                    <a:pt x="795883" y="470687"/>
                  </a:lnTo>
                  <a:lnTo>
                    <a:pt x="821105" y="467372"/>
                  </a:lnTo>
                  <a:lnTo>
                    <a:pt x="844943" y="457682"/>
                  </a:lnTo>
                  <a:lnTo>
                    <a:pt x="865251" y="442048"/>
                  </a:lnTo>
                  <a:lnTo>
                    <a:pt x="877697" y="424129"/>
                  </a:lnTo>
                  <a:lnTo>
                    <a:pt x="879932" y="420903"/>
                  </a:lnTo>
                  <a:lnTo>
                    <a:pt x="881227" y="420903"/>
                  </a:lnTo>
                  <a:lnTo>
                    <a:pt x="881227" y="461632"/>
                  </a:lnTo>
                  <a:lnTo>
                    <a:pt x="932954" y="461632"/>
                  </a:lnTo>
                  <a:lnTo>
                    <a:pt x="932954" y="420903"/>
                  </a:lnTo>
                  <a:lnTo>
                    <a:pt x="932954" y="115087"/>
                  </a:lnTo>
                  <a:close/>
                </a:path>
                <a:path w="12710160" h="2798445">
                  <a:moveTo>
                    <a:pt x="1016342" y="1767636"/>
                  </a:moveTo>
                  <a:lnTo>
                    <a:pt x="1014920" y="1733016"/>
                  </a:lnTo>
                  <a:lnTo>
                    <a:pt x="1006919" y="1704276"/>
                  </a:lnTo>
                  <a:lnTo>
                    <a:pt x="1004951" y="1697164"/>
                  </a:lnTo>
                  <a:lnTo>
                    <a:pt x="977887" y="1669084"/>
                  </a:lnTo>
                  <a:lnTo>
                    <a:pt x="925182" y="1657718"/>
                  </a:lnTo>
                  <a:lnTo>
                    <a:pt x="899960" y="1661045"/>
                  </a:lnTo>
                  <a:lnTo>
                    <a:pt x="876122" y="1670735"/>
                  </a:lnTo>
                  <a:lnTo>
                    <a:pt x="855814" y="1686369"/>
                  </a:lnTo>
                  <a:lnTo>
                    <a:pt x="841133" y="1707502"/>
                  </a:lnTo>
                  <a:lnTo>
                    <a:pt x="839838" y="1707502"/>
                  </a:lnTo>
                  <a:lnTo>
                    <a:pt x="839838" y="1666773"/>
                  </a:lnTo>
                  <a:lnTo>
                    <a:pt x="788123" y="1666773"/>
                  </a:lnTo>
                  <a:lnTo>
                    <a:pt x="788123" y="2013318"/>
                  </a:lnTo>
                  <a:lnTo>
                    <a:pt x="842429" y="2013318"/>
                  </a:lnTo>
                  <a:lnTo>
                    <a:pt x="842429" y="1774101"/>
                  </a:lnTo>
                  <a:lnTo>
                    <a:pt x="849045" y="1742198"/>
                  </a:lnTo>
                  <a:lnTo>
                    <a:pt x="865784" y="1720519"/>
                  </a:lnTo>
                  <a:lnTo>
                    <a:pt x="887971" y="1708188"/>
                  </a:lnTo>
                  <a:lnTo>
                    <a:pt x="891997" y="1707502"/>
                  </a:lnTo>
                  <a:lnTo>
                    <a:pt x="910958" y="1704276"/>
                  </a:lnTo>
                  <a:lnTo>
                    <a:pt x="939660" y="1711464"/>
                  </a:lnTo>
                  <a:lnTo>
                    <a:pt x="954925" y="1729257"/>
                  </a:lnTo>
                  <a:lnTo>
                    <a:pt x="960958" y="1752015"/>
                  </a:lnTo>
                  <a:lnTo>
                    <a:pt x="962037" y="1774101"/>
                  </a:lnTo>
                  <a:lnTo>
                    <a:pt x="962037" y="2013318"/>
                  </a:lnTo>
                  <a:lnTo>
                    <a:pt x="1016342" y="2013318"/>
                  </a:lnTo>
                  <a:lnTo>
                    <a:pt x="1016342" y="1767636"/>
                  </a:lnTo>
                  <a:close/>
                </a:path>
                <a:path w="12710160" h="2798445">
                  <a:moveTo>
                    <a:pt x="1213853" y="890930"/>
                  </a:moveTo>
                  <a:lnTo>
                    <a:pt x="1159548" y="890930"/>
                  </a:lnTo>
                  <a:lnTo>
                    <a:pt x="1159548" y="1130147"/>
                  </a:lnTo>
                  <a:lnTo>
                    <a:pt x="1152931" y="1162062"/>
                  </a:lnTo>
                  <a:lnTo>
                    <a:pt x="1136192" y="1183728"/>
                  </a:lnTo>
                  <a:lnTo>
                    <a:pt x="1113993" y="1196073"/>
                  </a:lnTo>
                  <a:lnTo>
                    <a:pt x="1091006" y="1199972"/>
                  </a:lnTo>
                  <a:lnTo>
                    <a:pt x="1062304" y="1192796"/>
                  </a:lnTo>
                  <a:lnTo>
                    <a:pt x="1047051" y="1175004"/>
                  </a:lnTo>
                  <a:lnTo>
                    <a:pt x="1041006" y="1152245"/>
                  </a:lnTo>
                  <a:lnTo>
                    <a:pt x="1039939" y="1130147"/>
                  </a:lnTo>
                  <a:lnTo>
                    <a:pt x="1039939" y="890930"/>
                  </a:lnTo>
                  <a:lnTo>
                    <a:pt x="985621" y="890930"/>
                  </a:lnTo>
                  <a:lnTo>
                    <a:pt x="985621" y="1136611"/>
                  </a:lnTo>
                  <a:lnTo>
                    <a:pt x="987044" y="1171244"/>
                  </a:lnTo>
                  <a:lnTo>
                    <a:pt x="997013" y="1207096"/>
                  </a:lnTo>
                  <a:lnTo>
                    <a:pt x="1024077" y="1235176"/>
                  </a:lnTo>
                  <a:lnTo>
                    <a:pt x="1076782" y="1246530"/>
                  </a:lnTo>
                  <a:lnTo>
                    <a:pt x="1102017" y="1243215"/>
                  </a:lnTo>
                  <a:lnTo>
                    <a:pt x="1125855" y="1233525"/>
                  </a:lnTo>
                  <a:lnTo>
                    <a:pt x="1146162" y="1217891"/>
                  </a:lnTo>
                  <a:lnTo>
                    <a:pt x="1158608" y="1199972"/>
                  </a:lnTo>
                  <a:lnTo>
                    <a:pt x="1160843" y="1196746"/>
                  </a:lnTo>
                  <a:lnTo>
                    <a:pt x="1162126" y="1196746"/>
                  </a:lnTo>
                  <a:lnTo>
                    <a:pt x="1162126" y="1237475"/>
                  </a:lnTo>
                  <a:lnTo>
                    <a:pt x="1213853" y="1237475"/>
                  </a:lnTo>
                  <a:lnTo>
                    <a:pt x="1213853" y="1196746"/>
                  </a:lnTo>
                  <a:lnTo>
                    <a:pt x="1213853" y="890930"/>
                  </a:lnTo>
                  <a:close/>
                </a:path>
                <a:path w="12710160" h="2798445">
                  <a:moveTo>
                    <a:pt x="1231646" y="272846"/>
                  </a:moveTo>
                  <a:lnTo>
                    <a:pt x="1229791" y="226695"/>
                  </a:lnTo>
                  <a:lnTo>
                    <a:pt x="1221447" y="181724"/>
                  </a:lnTo>
                  <a:lnTo>
                    <a:pt x="1202461" y="143154"/>
                  </a:lnTo>
                  <a:lnTo>
                    <a:pt x="1174750" y="121031"/>
                  </a:lnTo>
                  <a:lnTo>
                    <a:pt x="1174750" y="233400"/>
                  </a:lnTo>
                  <a:lnTo>
                    <a:pt x="1174750" y="252158"/>
                  </a:lnTo>
                  <a:lnTo>
                    <a:pt x="1051267" y="252158"/>
                  </a:lnTo>
                  <a:lnTo>
                    <a:pt x="1051267" y="239229"/>
                  </a:lnTo>
                  <a:lnTo>
                    <a:pt x="1053172" y="216357"/>
                  </a:lnTo>
                  <a:lnTo>
                    <a:pt x="1061618" y="186207"/>
                  </a:lnTo>
                  <a:lnTo>
                    <a:pt x="1080731" y="159943"/>
                  </a:lnTo>
                  <a:lnTo>
                    <a:pt x="1114628" y="148704"/>
                  </a:lnTo>
                  <a:lnTo>
                    <a:pt x="1144485" y="156489"/>
                  </a:lnTo>
                  <a:lnTo>
                    <a:pt x="1162875" y="176517"/>
                  </a:lnTo>
                  <a:lnTo>
                    <a:pt x="1172171" y="203809"/>
                  </a:lnTo>
                  <a:lnTo>
                    <a:pt x="1174750" y="233400"/>
                  </a:lnTo>
                  <a:lnTo>
                    <a:pt x="1174750" y="121031"/>
                  </a:lnTo>
                  <a:lnTo>
                    <a:pt x="1168679" y="116179"/>
                  </a:lnTo>
                  <a:lnTo>
                    <a:pt x="1115923" y="106032"/>
                  </a:lnTo>
                  <a:lnTo>
                    <a:pt x="1069733" y="113906"/>
                  </a:lnTo>
                  <a:lnTo>
                    <a:pt x="1036497" y="135369"/>
                  </a:lnTo>
                  <a:lnTo>
                    <a:pt x="1014171" y="167220"/>
                  </a:lnTo>
                  <a:lnTo>
                    <a:pt x="1000734" y="206222"/>
                  </a:lnTo>
                  <a:lnTo>
                    <a:pt x="994168" y="249186"/>
                  </a:lnTo>
                  <a:lnTo>
                    <a:pt x="992428" y="292887"/>
                  </a:lnTo>
                  <a:lnTo>
                    <a:pt x="996746" y="357314"/>
                  </a:lnTo>
                  <a:lnTo>
                    <a:pt x="1010183" y="407149"/>
                  </a:lnTo>
                  <a:lnTo>
                    <a:pt x="1033487" y="442556"/>
                  </a:lnTo>
                  <a:lnTo>
                    <a:pt x="1067409" y="463677"/>
                  </a:lnTo>
                  <a:lnTo>
                    <a:pt x="1112685" y="470687"/>
                  </a:lnTo>
                  <a:lnTo>
                    <a:pt x="1170965" y="456679"/>
                  </a:lnTo>
                  <a:lnTo>
                    <a:pt x="1201305" y="428015"/>
                  </a:lnTo>
                  <a:lnTo>
                    <a:pt x="1206525" y="423087"/>
                  </a:lnTo>
                  <a:lnTo>
                    <a:pt x="1224254" y="382587"/>
                  </a:lnTo>
                  <a:lnTo>
                    <a:pt x="1229067" y="347840"/>
                  </a:lnTo>
                  <a:lnTo>
                    <a:pt x="1174750" y="347840"/>
                  </a:lnTo>
                  <a:lnTo>
                    <a:pt x="1172832" y="371551"/>
                  </a:lnTo>
                  <a:lnTo>
                    <a:pt x="1164729" y="397865"/>
                  </a:lnTo>
                  <a:lnTo>
                    <a:pt x="1146937" y="419214"/>
                  </a:lnTo>
                  <a:lnTo>
                    <a:pt x="1115923" y="428015"/>
                  </a:lnTo>
                  <a:lnTo>
                    <a:pt x="1077417" y="414756"/>
                  </a:lnTo>
                  <a:lnTo>
                    <a:pt x="1057656" y="381546"/>
                  </a:lnTo>
                  <a:lnTo>
                    <a:pt x="1050366" y="338277"/>
                  </a:lnTo>
                  <a:lnTo>
                    <a:pt x="1049324" y="294830"/>
                  </a:lnTo>
                  <a:lnTo>
                    <a:pt x="1231646" y="294830"/>
                  </a:lnTo>
                  <a:lnTo>
                    <a:pt x="1231646" y="272846"/>
                  </a:lnTo>
                  <a:close/>
                </a:path>
                <a:path w="12710160" h="2798445">
                  <a:moveTo>
                    <a:pt x="1272692" y="2442616"/>
                  </a:moveTo>
                  <a:lnTo>
                    <a:pt x="1215796" y="2442616"/>
                  </a:lnTo>
                  <a:lnTo>
                    <a:pt x="1162138" y="2725801"/>
                  </a:lnTo>
                  <a:lnTo>
                    <a:pt x="1160843" y="2725801"/>
                  </a:lnTo>
                  <a:lnTo>
                    <a:pt x="1116177" y="2505989"/>
                  </a:lnTo>
                  <a:lnTo>
                    <a:pt x="1103299" y="2442616"/>
                  </a:lnTo>
                  <a:lnTo>
                    <a:pt x="1039304" y="2442616"/>
                  </a:lnTo>
                  <a:lnTo>
                    <a:pt x="980465" y="2725801"/>
                  </a:lnTo>
                  <a:lnTo>
                    <a:pt x="979170" y="2725801"/>
                  </a:lnTo>
                  <a:lnTo>
                    <a:pt x="923569" y="2442616"/>
                  </a:lnTo>
                  <a:lnTo>
                    <a:pt x="866673" y="2442616"/>
                  </a:lnTo>
                  <a:lnTo>
                    <a:pt x="947496" y="2789161"/>
                  </a:lnTo>
                  <a:lnTo>
                    <a:pt x="1010856" y="2789161"/>
                  </a:lnTo>
                  <a:lnTo>
                    <a:pt x="1023874" y="2725801"/>
                  </a:lnTo>
                  <a:lnTo>
                    <a:pt x="1069035" y="2505989"/>
                  </a:lnTo>
                  <a:lnTo>
                    <a:pt x="1070330" y="2505989"/>
                  </a:lnTo>
                  <a:lnTo>
                    <a:pt x="1131100" y="2789161"/>
                  </a:lnTo>
                  <a:lnTo>
                    <a:pt x="1190586" y="2789161"/>
                  </a:lnTo>
                  <a:lnTo>
                    <a:pt x="1205598" y="2725801"/>
                  </a:lnTo>
                  <a:lnTo>
                    <a:pt x="1272692" y="2442616"/>
                  </a:lnTo>
                  <a:close/>
                </a:path>
                <a:path w="12710160" h="2798445">
                  <a:moveTo>
                    <a:pt x="1315694" y="1551686"/>
                  </a:moveTo>
                  <a:lnTo>
                    <a:pt x="1264615" y="1551686"/>
                  </a:lnTo>
                  <a:lnTo>
                    <a:pt x="1264615" y="1840052"/>
                  </a:lnTo>
                  <a:lnTo>
                    <a:pt x="1262062" y="1894814"/>
                  </a:lnTo>
                  <a:lnTo>
                    <a:pt x="1252004" y="1937753"/>
                  </a:lnTo>
                  <a:lnTo>
                    <a:pt x="1230795" y="1965794"/>
                  </a:lnTo>
                  <a:lnTo>
                    <a:pt x="1194790" y="1975815"/>
                  </a:lnTo>
                  <a:lnTo>
                    <a:pt x="1163891" y="1966239"/>
                  </a:lnTo>
                  <a:lnTo>
                    <a:pt x="1144435" y="1938972"/>
                  </a:lnTo>
                  <a:lnTo>
                    <a:pt x="1134325" y="1896186"/>
                  </a:lnTo>
                  <a:lnTo>
                    <a:pt x="1131430" y="1840052"/>
                  </a:lnTo>
                  <a:lnTo>
                    <a:pt x="1134325" y="1783930"/>
                  </a:lnTo>
                  <a:lnTo>
                    <a:pt x="1144435" y="1741131"/>
                  </a:lnTo>
                  <a:lnTo>
                    <a:pt x="1163891" y="1713852"/>
                  </a:lnTo>
                  <a:lnTo>
                    <a:pt x="1194790" y="1704276"/>
                  </a:lnTo>
                  <a:lnTo>
                    <a:pt x="1230515" y="1716036"/>
                  </a:lnTo>
                  <a:lnTo>
                    <a:pt x="1251762" y="1746948"/>
                  </a:lnTo>
                  <a:lnTo>
                    <a:pt x="1261973" y="1790471"/>
                  </a:lnTo>
                  <a:lnTo>
                    <a:pt x="1264615" y="1840052"/>
                  </a:lnTo>
                  <a:lnTo>
                    <a:pt x="1264615" y="1551686"/>
                  </a:lnTo>
                  <a:lnTo>
                    <a:pt x="1261376" y="1551686"/>
                  </a:lnTo>
                  <a:lnTo>
                    <a:pt x="1261376" y="1706219"/>
                  </a:lnTo>
                  <a:lnTo>
                    <a:pt x="1260081" y="1706219"/>
                  </a:lnTo>
                  <a:lnTo>
                    <a:pt x="1258862" y="1704276"/>
                  </a:lnTo>
                  <a:lnTo>
                    <a:pt x="1247343" y="1685823"/>
                  </a:lnTo>
                  <a:lnTo>
                    <a:pt x="1228966" y="1670583"/>
                  </a:lnTo>
                  <a:lnTo>
                    <a:pt x="1207071" y="1661033"/>
                  </a:lnTo>
                  <a:lnTo>
                    <a:pt x="1183792" y="1657718"/>
                  </a:lnTo>
                  <a:lnTo>
                    <a:pt x="1141577" y="1666201"/>
                  </a:lnTo>
                  <a:lnTo>
                    <a:pt x="1092314" y="1721739"/>
                  </a:lnTo>
                  <a:lnTo>
                    <a:pt x="1081024" y="1760601"/>
                  </a:lnTo>
                  <a:lnTo>
                    <a:pt x="1075804" y="1801406"/>
                  </a:lnTo>
                  <a:lnTo>
                    <a:pt x="1074534" y="1840052"/>
                  </a:lnTo>
                  <a:lnTo>
                    <a:pt x="1078420" y="1900720"/>
                  </a:lnTo>
                  <a:lnTo>
                    <a:pt x="1090714" y="1951151"/>
                  </a:lnTo>
                  <a:lnTo>
                    <a:pt x="1112380" y="1989480"/>
                  </a:lnTo>
                  <a:lnTo>
                    <a:pt x="1144371" y="2013839"/>
                  </a:lnTo>
                  <a:lnTo>
                    <a:pt x="1187678" y="2022373"/>
                  </a:lnTo>
                  <a:lnTo>
                    <a:pt x="1214208" y="2017928"/>
                  </a:lnTo>
                  <a:lnTo>
                    <a:pt x="1236560" y="2006206"/>
                  </a:lnTo>
                  <a:lnTo>
                    <a:pt x="1253223" y="1989645"/>
                  </a:lnTo>
                  <a:lnTo>
                    <a:pt x="1260094" y="1975815"/>
                  </a:lnTo>
                  <a:lnTo>
                    <a:pt x="1262672" y="1970646"/>
                  </a:lnTo>
                  <a:lnTo>
                    <a:pt x="1263967" y="1970646"/>
                  </a:lnTo>
                  <a:lnTo>
                    <a:pt x="1263967" y="2013318"/>
                  </a:lnTo>
                  <a:lnTo>
                    <a:pt x="1315694" y="2013318"/>
                  </a:lnTo>
                  <a:lnTo>
                    <a:pt x="1315694" y="1970646"/>
                  </a:lnTo>
                  <a:lnTo>
                    <a:pt x="1315694" y="1706219"/>
                  </a:lnTo>
                  <a:lnTo>
                    <a:pt x="1315694" y="1551686"/>
                  </a:lnTo>
                  <a:close/>
                </a:path>
                <a:path w="12710160" h="2798445">
                  <a:moveTo>
                    <a:pt x="1372260" y="2442616"/>
                  </a:moveTo>
                  <a:lnTo>
                    <a:pt x="1317955" y="2442616"/>
                  </a:lnTo>
                  <a:lnTo>
                    <a:pt x="1317955" y="2789161"/>
                  </a:lnTo>
                  <a:lnTo>
                    <a:pt x="1372260" y="2789161"/>
                  </a:lnTo>
                  <a:lnTo>
                    <a:pt x="1372260" y="2442616"/>
                  </a:lnTo>
                  <a:close/>
                </a:path>
                <a:path w="12710160" h="2798445">
                  <a:moveTo>
                    <a:pt x="1372260" y="2327541"/>
                  </a:moveTo>
                  <a:lnTo>
                    <a:pt x="1317955" y="2327541"/>
                  </a:lnTo>
                  <a:lnTo>
                    <a:pt x="1317955" y="2389606"/>
                  </a:lnTo>
                  <a:lnTo>
                    <a:pt x="1372260" y="2389606"/>
                  </a:lnTo>
                  <a:lnTo>
                    <a:pt x="1372260" y="2327541"/>
                  </a:lnTo>
                  <a:close/>
                </a:path>
                <a:path w="12710160" h="2798445">
                  <a:moveTo>
                    <a:pt x="1505115" y="0"/>
                  </a:moveTo>
                  <a:lnTo>
                    <a:pt x="1448219" y="0"/>
                  </a:lnTo>
                  <a:lnTo>
                    <a:pt x="1448219" y="461632"/>
                  </a:lnTo>
                  <a:lnTo>
                    <a:pt x="1505115" y="461632"/>
                  </a:lnTo>
                  <a:lnTo>
                    <a:pt x="1505115" y="0"/>
                  </a:lnTo>
                  <a:close/>
                </a:path>
                <a:path w="12710160" h="2798445">
                  <a:moveTo>
                    <a:pt x="1513192" y="991793"/>
                  </a:moveTo>
                  <a:lnTo>
                    <a:pt x="1503781" y="928433"/>
                  </a:lnTo>
                  <a:lnTo>
                    <a:pt x="1474736" y="893241"/>
                  </a:lnTo>
                  <a:lnTo>
                    <a:pt x="1422031" y="881875"/>
                  </a:lnTo>
                  <a:lnTo>
                    <a:pt x="1396809" y="885202"/>
                  </a:lnTo>
                  <a:lnTo>
                    <a:pt x="1372984" y="894892"/>
                  </a:lnTo>
                  <a:lnTo>
                    <a:pt x="1352664" y="910526"/>
                  </a:lnTo>
                  <a:lnTo>
                    <a:pt x="1337983" y="931659"/>
                  </a:lnTo>
                  <a:lnTo>
                    <a:pt x="1336687" y="931659"/>
                  </a:lnTo>
                  <a:lnTo>
                    <a:pt x="1336687" y="890930"/>
                  </a:lnTo>
                  <a:lnTo>
                    <a:pt x="1284973" y="890930"/>
                  </a:lnTo>
                  <a:lnTo>
                    <a:pt x="1284973" y="1237475"/>
                  </a:lnTo>
                  <a:lnTo>
                    <a:pt x="1339278" y="1237475"/>
                  </a:lnTo>
                  <a:lnTo>
                    <a:pt x="1339278" y="998258"/>
                  </a:lnTo>
                  <a:lnTo>
                    <a:pt x="1345895" y="966355"/>
                  </a:lnTo>
                  <a:lnTo>
                    <a:pt x="1362633" y="944676"/>
                  </a:lnTo>
                  <a:lnTo>
                    <a:pt x="1384833" y="932345"/>
                  </a:lnTo>
                  <a:lnTo>
                    <a:pt x="1388846" y="931659"/>
                  </a:lnTo>
                  <a:lnTo>
                    <a:pt x="1407807" y="928433"/>
                  </a:lnTo>
                  <a:lnTo>
                    <a:pt x="1436522" y="935621"/>
                  </a:lnTo>
                  <a:lnTo>
                    <a:pt x="1451775" y="953414"/>
                  </a:lnTo>
                  <a:lnTo>
                    <a:pt x="1457820" y="976172"/>
                  </a:lnTo>
                  <a:lnTo>
                    <a:pt x="1458887" y="998258"/>
                  </a:lnTo>
                  <a:lnTo>
                    <a:pt x="1458887" y="1237475"/>
                  </a:lnTo>
                  <a:lnTo>
                    <a:pt x="1513192" y="1237475"/>
                  </a:lnTo>
                  <a:lnTo>
                    <a:pt x="1513192" y="991793"/>
                  </a:lnTo>
                  <a:close/>
                </a:path>
                <a:path w="12710160" h="2798445">
                  <a:moveTo>
                    <a:pt x="1615033" y="1666773"/>
                  </a:moveTo>
                  <a:lnTo>
                    <a:pt x="1560728" y="1666773"/>
                  </a:lnTo>
                  <a:lnTo>
                    <a:pt x="1560728" y="1905990"/>
                  </a:lnTo>
                  <a:lnTo>
                    <a:pt x="1554111" y="1937905"/>
                  </a:lnTo>
                  <a:lnTo>
                    <a:pt x="1537360" y="1959571"/>
                  </a:lnTo>
                  <a:lnTo>
                    <a:pt x="1515173" y="1971916"/>
                  </a:lnTo>
                  <a:lnTo>
                    <a:pt x="1492186" y="1975815"/>
                  </a:lnTo>
                  <a:lnTo>
                    <a:pt x="1463471" y="1968639"/>
                  </a:lnTo>
                  <a:lnTo>
                    <a:pt x="1448219" y="1950847"/>
                  </a:lnTo>
                  <a:lnTo>
                    <a:pt x="1442186" y="1928088"/>
                  </a:lnTo>
                  <a:lnTo>
                    <a:pt x="1441119" y="1905990"/>
                  </a:lnTo>
                  <a:lnTo>
                    <a:pt x="1441119" y="1666773"/>
                  </a:lnTo>
                  <a:lnTo>
                    <a:pt x="1386801" y="1666773"/>
                  </a:lnTo>
                  <a:lnTo>
                    <a:pt x="1386801" y="1912454"/>
                  </a:lnTo>
                  <a:lnTo>
                    <a:pt x="1388224" y="1947087"/>
                  </a:lnTo>
                  <a:lnTo>
                    <a:pt x="1398193" y="1982939"/>
                  </a:lnTo>
                  <a:lnTo>
                    <a:pt x="1425257" y="2011019"/>
                  </a:lnTo>
                  <a:lnTo>
                    <a:pt x="1477962" y="2022373"/>
                  </a:lnTo>
                  <a:lnTo>
                    <a:pt x="1503184" y="2019058"/>
                  </a:lnTo>
                  <a:lnTo>
                    <a:pt x="1527022" y="2009368"/>
                  </a:lnTo>
                  <a:lnTo>
                    <a:pt x="1547342" y="1993734"/>
                  </a:lnTo>
                  <a:lnTo>
                    <a:pt x="1559775" y="1975815"/>
                  </a:lnTo>
                  <a:lnTo>
                    <a:pt x="1562023" y="1972589"/>
                  </a:lnTo>
                  <a:lnTo>
                    <a:pt x="1563306" y="1972589"/>
                  </a:lnTo>
                  <a:lnTo>
                    <a:pt x="1563306" y="2013318"/>
                  </a:lnTo>
                  <a:lnTo>
                    <a:pt x="1615033" y="2013318"/>
                  </a:lnTo>
                  <a:lnTo>
                    <a:pt x="1615033" y="1972589"/>
                  </a:lnTo>
                  <a:lnTo>
                    <a:pt x="1615033" y="1666773"/>
                  </a:lnTo>
                  <a:close/>
                </a:path>
                <a:path w="12710160" h="2798445">
                  <a:moveTo>
                    <a:pt x="1665782" y="2548013"/>
                  </a:moveTo>
                  <a:lnTo>
                    <a:pt x="1646250" y="2476246"/>
                  </a:lnTo>
                  <a:lnTo>
                    <a:pt x="1612595" y="2445905"/>
                  </a:lnTo>
                  <a:lnTo>
                    <a:pt x="1555229" y="2433574"/>
                  </a:lnTo>
                  <a:lnTo>
                    <a:pt x="1509039" y="2441448"/>
                  </a:lnTo>
                  <a:lnTo>
                    <a:pt x="1475803" y="2462911"/>
                  </a:lnTo>
                  <a:lnTo>
                    <a:pt x="1453476" y="2494750"/>
                  </a:lnTo>
                  <a:lnTo>
                    <a:pt x="1440040" y="2533751"/>
                  </a:lnTo>
                  <a:lnTo>
                    <a:pt x="1433474" y="2576715"/>
                  </a:lnTo>
                  <a:lnTo>
                    <a:pt x="1431734" y="2620416"/>
                  </a:lnTo>
                  <a:lnTo>
                    <a:pt x="1436052" y="2684843"/>
                  </a:lnTo>
                  <a:lnTo>
                    <a:pt x="1449489" y="2734678"/>
                  </a:lnTo>
                  <a:lnTo>
                    <a:pt x="1472793" y="2770073"/>
                  </a:lnTo>
                  <a:lnTo>
                    <a:pt x="1506715" y="2791206"/>
                  </a:lnTo>
                  <a:lnTo>
                    <a:pt x="1551990" y="2798216"/>
                  </a:lnTo>
                  <a:lnTo>
                    <a:pt x="1606321" y="2785656"/>
                  </a:lnTo>
                  <a:lnTo>
                    <a:pt x="1639595" y="2755544"/>
                  </a:lnTo>
                  <a:lnTo>
                    <a:pt x="1641373" y="2753931"/>
                  </a:lnTo>
                  <a:lnTo>
                    <a:pt x="1660182" y="2712021"/>
                  </a:lnTo>
                  <a:lnTo>
                    <a:pt x="1665782" y="2668905"/>
                  </a:lnTo>
                  <a:lnTo>
                    <a:pt x="1611477" y="2668905"/>
                  </a:lnTo>
                  <a:lnTo>
                    <a:pt x="1609128" y="2698267"/>
                  </a:lnTo>
                  <a:lnTo>
                    <a:pt x="1600479" y="2726283"/>
                  </a:lnTo>
                  <a:lnTo>
                    <a:pt x="1583105" y="2747276"/>
                  </a:lnTo>
                  <a:lnTo>
                    <a:pt x="1554581" y="2755544"/>
                  </a:lnTo>
                  <a:lnTo>
                    <a:pt x="1516722" y="2740609"/>
                  </a:lnTo>
                  <a:lnTo>
                    <a:pt x="1497114" y="2704388"/>
                  </a:lnTo>
                  <a:lnTo>
                    <a:pt x="1489748" y="2659811"/>
                  </a:lnTo>
                  <a:lnTo>
                    <a:pt x="1488630" y="2619768"/>
                  </a:lnTo>
                  <a:lnTo>
                    <a:pt x="1494510" y="2543886"/>
                  </a:lnTo>
                  <a:lnTo>
                    <a:pt x="1509966" y="2500490"/>
                  </a:lnTo>
                  <a:lnTo>
                    <a:pt x="1531721" y="2480856"/>
                  </a:lnTo>
                  <a:lnTo>
                    <a:pt x="1556524" y="2476246"/>
                  </a:lnTo>
                  <a:lnTo>
                    <a:pt x="1582559" y="2482735"/>
                  </a:lnTo>
                  <a:lnTo>
                    <a:pt x="1599514" y="2499512"/>
                  </a:lnTo>
                  <a:lnTo>
                    <a:pt x="1608709" y="2522613"/>
                  </a:lnTo>
                  <a:lnTo>
                    <a:pt x="1611477" y="2548013"/>
                  </a:lnTo>
                  <a:lnTo>
                    <a:pt x="1665782" y="2548013"/>
                  </a:lnTo>
                  <a:close/>
                </a:path>
                <a:path w="12710160" h="2798445">
                  <a:moveTo>
                    <a:pt x="1806397" y="0"/>
                  </a:moveTo>
                  <a:lnTo>
                    <a:pt x="1755317" y="0"/>
                  </a:lnTo>
                  <a:lnTo>
                    <a:pt x="1755317" y="288366"/>
                  </a:lnTo>
                  <a:lnTo>
                    <a:pt x="1752777" y="343128"/>
                  </a:lnTo>
                  <a:lnTo>
                    <a:pt x="1742719" y="386067"/>
                  </a:lnTo>
                  <a:lnTo>
                    <a:pt x="1721497" y="414096"/>
                  </a:lnTo>
                  <a:lnTo>
                    <a:pt x="1685493" y="424129"/>
                  </a:lnTo>
                  <a:lnTo>
                    <a:pt x="1654594" y="414553"/>
                  </a:lnTo>
                  <a:lnTo>
                    <a:pt x="1635150" y="387286"/>
                  </a:lnTo>
                  <a:lnTo>
                    <a:pt x="1625028" y="344500"/>
                  </a:lnTo>
                  <a:lnTo>
                    <a:pt x="1622132" y="288366"/>
                  </a:lnTo>
                  <a:lnTo>
                    <a:pt x="1625028" y="232232"/>
                  </a:lnTo>
                  <a:lnTo>
                    <a:pt x="1635150" y="189445"/>
                  </a:lnTo>
                  <a:lnTo>
                    <a:pt x="1654594" y="162166"/>
                  </a:lnTo>
                  <a:lnTo>
                    <a:pt x="1685493" y="152590"/>
                  </a:lnTo>
                  <a:lnTo>
                    <a:pt x="1721231" y="164350"/>
                  </a:lnTo>
                  <a:lnTo>
                    <a:pt x="1742465" y="195262"/>
                  </a:lnTo>
                  <a:lnTo>
                    <a:pt x="1752688" y="238785"/>
                  </a:lnTo>
                  <a:lnTo>
                    <a:pt x="1755317" y="288366"/>
                  </a:lnTo>
                  <a:lnTo>
                    <a:pt x="1755317" y="0"/>
                  </a:lnTo>
                  <a:lnTo>
                    <a:pt x="1752092" y="0"/>
                  </a:lnTo>
                  <a:lnTo>
                    <a:pt x="1752092" y="154533"/>
                  </a:lnTo>
                  <a:lnTo>
                    <a:pt x="1750796" y="154533"/>
                  </a:lnTo>
                  <a:lnTo>
                    <a:pt x="1719681" y="118884"/>
                  </a:lnTo>
                  <a:lnTo>
                    <a:pt x="1674507" y="106032"/>
                  </a:lnTo>
                  <a:lnTo>
                    <a:pt x="1632292" y="114515"/>
                  </a:lnTo>
                  <a:lnTo>
                    <a:pt x="1583016" y="170053"/>
                  </a:lnTo>
                  <a:lnTo>
                    <a:pt x="1571726" y="208915"/>
                  </a:lnTo>
                  <a:lnTo>
                    <a:pt x="1566506" y="249720"/>
                  </a:lnTo>
                  <a:lnTo>
                    <a:pt x="1565236" y="288366"/>
                  </a:lnTo>
                  <a:lnTo>
                    <a:pt x="1569123" y="349034"/>
                  </a:lnTo>
                  <a:lnTo>
                    <a:pt x="1581416" y="399465"/>
                  </a:lnTo>
                  <a:lnTo>
                    <a:pt x="1603082" y="437794"/>
                  </a:lnTo>
                  <a:lnTo>
                    <a:pt x="1635086" y="462153"/>
                  </a:lnTo>
                  <a:lnTo>
                    <a:pt x="1678381" y="470687"/>
                  </a:lnTo>
                  <a:lnTo>
                    <a:pt x="1704924" y="466242"/>
                  </a:lnTo>
                  <a:lnTo>
                    <a:pt x="1727276" y="454520"/>
                  </a:lnTo>
                  <a:lnTo>
                    <a:pt x="1743938" y="437959"/>
                  </a:lnTo>
                  <a:lnTo>
                    <a:pt x="1750822" y="424129"/>
                  </a:lnTo>
                  <a:lnTo>
                    <a:pt x="1753387" y="418960"/>
                  </a:lnTo>
                  <a:lnTo>
                    <a:pt x="1754670" y="418960"/>
                  </a:lnTo>
                  <a:lnTo>
                    <a:pt x="1754670" y="461632"/>
                  </a:lnTo>
                  <a:lnTo>
                    <a:pt x="1806397" y="461632"/>
                  </a:lnTo>
                  <a:lnTo>
                    <a:pt x="1806397" y="418960"/>
                  </a:lnTo>
                  <a:lnTo>
                    <a:pt x="1806397" y="154533"/>
                  </a:lnTo>
                  <a:lnTo>
                    <a:pt x="1806397" y="0"/>
                  </a:lnTo>
                  <a:close/>
                </a:path>
                <a:path w="12710160" h="2798445">
                  <a:moveTo>
                    <a:pt x="1812544" y="775843"/>
                  </a:moveTo>
                  <a:lnTo>
                    <a:pt x="1761464" y="775843"/>
                  </a:lnTo>
                  <a:lnTo>
                    <a:pt x="1761464" y="1064196"/>
                  </a:lnTo>
                  <a:lnTo>
                    <a:pt x="1758924" y="1118971"/>
                  </a:lnTo>
                  <a:lnTo>
                    <a:pt x="1748866" y="1161910"/>
                  </a:lnTo>
                  <a:lnTo>
                    <a:pt x="1727644" y="1189951"/>
                  </a:lnTo>
                  <a:lnTo>
                    <a:pt x="1691640" y="1199972"/>
                  </a:lnTo>
                  <a:lnTo>
                    <a:pt x="1660740" y="1190396"/>
                  </a:lnTo>
                  <a:lnTo>
                    <a:pt x="1641297" y="1163129"/>
                  </a:lnTo>
                  <a:lnTo>
                    <a:pt x="1631175" y="1120330"/>
                  </a:lnTo>
                  <a:lnTo>
                    <a:pt x="1628279" y="1064196"/>
                  </a:lnTo>
                  <a:lnTo>
                    <a:pt x="1631175" y="1008075"/>
                  </a:lnTo>
                  <a:lnTo>
                    <a:pt x="1641297" y="965288"/>
                  </a:lnTo>
                  <a:lnTo>
                    <a:pt x="1660740" y="938009"/>
                  </a:lnTo>
                  <a:lnTo>
                    <a:pt x="1691640" y="928433"/>
                  </a:lnTo>
                  <a:lnTo>
                    <a:pt x="1727377" y="940193"/>
                  </a:lnTo>
                  <a:lnTo>
                    <a:pt x="1748624" y="971105"/>
                  </a:lnTo>
                  <a:lnTo>
                    <a:pt x="1758835" y="1014628"/>
                  </a:lnTo>
                  <a:lnTo>
                    <a:pt x="1761464" y="1064196"/>
                  </a:lnTo>
                  <a:lnTo>
                    <a:pt x="1761464" y="775843"/>
                  </a:lnTo>
                  <a:lnTo>
                    <a:pt x="1758238" y="775843"/>
                  </a:lnTo>
                  <a:lnTo>
                    <a:pt x="1758238" y="930363"/>
                  </a:lnTo>
                  <a:lnTo>
                    <a:pt x="1756943" y="930363"/>
                  </a:lnTo>
                  <a:lnTo>
                    <a:pt x="1755736" y="928433"/>
                  </a:lnTo>
                  <a:lnTo>
                    <a:pt x="1744205" y="909980"/>
                  </a:lnTo>
                  <a:lnTo>
                    <a:pt x="1725828" y="894727"/>
                  </a:lnTo>
                  <a:lnTo>
                    <a:pt x="1703933" y="885190"/>
                  </a:lnTo>
                  <a:lnTo>
                    <a:pt x="1680654" y="881875"/>
                  </a:lnTo>
                  <a:lnTo>
                    <a:pt x="1638439" y="890358"/>
                  </a:lnTo>
                  <a:lnTo>
                    <a:pt x="1589163" y="945896"/>
                  </a:lnTo>
                  <a:lnTo>
                    <a:pt x="1577873" y="984758"/>
                  </a:lnTo>
                  <a:lnTo>
                    <a:pt x="1572653" y="1025563"/>
                  </a:lnTo>
                  <a:lnTo>
                    <a:pt x="1571383" y="1064196"/>
                  </a:lnTo>
                  <a:lnTo>
                    <a:pt x="1575269" y="1124877"/>
                  </a:lnTo>
                  <a:lnTo>
                    <a:pt x="1587563" y="1175308"/>
                  </a:lnTo>
                  <a:lnTo>
                    <a:pt x="1609229" y="1213637"/>
                  </a:lnTo>
                  <a:lnTo>
                    <a:pt x="1641233" y="1237996"/>
                  </a:lnTo>
                  <a:lnTo>
                    <a:pt x="1684528" y="1246530"/>
                  </a:lnTo>
                  <a:lnTo>
                    <a:pt x="1711071" y="1242085"/>
                  </a:lnTo>
                  <a:lnTo>
                    <a:pt x="1733423" y="1230363"/>
                  </a:lnTo>
                  <a:lnTo>
                    <a:pt x="1750085" y="1213802"/>
                  </a:lnTo>
                  <a:lnTo>
                    <a:pt x="1756956" y="1199972"/>
                  </a:lnTo>
                  <a:lnTo>
                    <a:pt x="1759521" y="1194803"/>
                  </a:lnTo>
                  <a:lnTo>
                    <a:pt x="1760816" y="1194803"/>
                  </a:lnTo>
                  <a:lnTo>
                    <a:pt x="1760816" y="1237475"/>
                  </a:lnTo>
                  <a:lnTo>
                    <a:pt x="1812544" y="1237475"/>
                  </a:lnTo>
                  <a:lnTo>
                    <a:pt x="1812544" y="1194803"/>
                  </a:lnTo>
                  <a:lnTo>
                    <a:pt x="1812544" y="930363"/>
                  </a:lnTo>
                  <a:lnTo>
                    <a:pt x="1812544" y="775843"/>
                  </a:lnTo>
                  <a:close/>
                </a:path>
                <a:path w="12710160" h="2798445">
                  <a:moveTo>
                    <a:pt x="1914372" y="1767636"/>
                  </a:moveTo>
                  <a:lnTo>
                    <a:pt x="1912950" y="1733016"/>
                  </a:lnTo>
                  <a:lnTo>
                    <a:pt x="1904949" y="1704276"/>
                  </a:lnTo>
                  <a:lnTo>
                    <a:pt x="1902980" y="1697164"/>
                  </a:lnTo>
                  <a:lnTo>
                    <a:pt x="1875917" y="1669084"/>
                  </a:lnTo>
                  <a:lnTo>
                    <a:pt x="1823212" y="1657718"/>
                  </a:lnTo>
                  <a:lnTo>
                    <a:pt x="1797989" y="1661045"/>
                  </a:lnTo>
                  <a:lnTo>
                    <a:pt x="1774151" y="1670735"/>
                  </a:lnTo>
                  <a:lnTo>
                    <a:pt x="1753844" y="1686369"/>
                  </a:lnTo>
                  <a:lnTo>
                    <a:pt x="1739163" y="1707502"/>
                  </a:lnTo>
                  <a:lnTo>
                    <a:pt x="1737868" y="1707502"/>
                  </a:lnTo>
                  <a:lnTo>
                    <a:pt x="1737868" y="1666773"/>
                  </a:lnTo>
                  <a:lnTo>
                    <a:pt x="1686153" y="1666773"/>
                  </a:lnTo>
                  <a:lnTo>
                    <a:pt x="1686153" y="2013318"/>
                  </a:lnTo>
                  <a:lnTo>
                    <a:pt x="1740458" y="2013318"/>
                  </a:lnTo>
                  <a:lnTo>
                    <a:pt x="1740458" y="1774101"/>
                  </a:lnTo>
                  <a:lnTo>
                    <a:pt x="1747075" y="1742198"/>
                  </a:lnTo>
                  <a:lnTo>
                    <a:pt x="1763814" y="1720519"/>
                  </a:lnTo>
                  <a:lnTo>
                    <a:pt x="1786013" y="1708188"/>
                  </a:lnTo>
                  <a:lnTo>
                    <a:pt x="1790026" y="1707502"/>
                  </a:lnTo>
                  <a:lnTo>
                    <a:pt x="1808988" y="1704276"/>
                  </a:lnTo>
                  <a:lnTo>
                    <a:pt x="1837690" y="1711464"/>
                  </a:lnTo>
                  <a:lnTo>
                    <a:pt x="1852955" y="1729257"/>
                  </a:lnTo>
                  <a:lnTo>
                    <a:pt x="1858987" y="1752015"/>
                  </a:lnTo>
                  <a:lnTo>
                    <a:pt x="1860067" y="1774101"/>
                  </a:lnTo>
                  <a:lnTo>
                    <a:pt x="1860067" y="2013318"/>
                  </a:lnTo>
                  <a:lnTo>
                    <a:pt x="1914372" y="2013318"/>
                  </a:lnTo>
                  <a:lnTo>
                    <a:pt x="1914372" y="1767636"/>
                  </a:lnTo>
                  <a:close/>
                </a:path>
                <a:path w="12710160" h="2798445">
                  <a:moveTo>
                    <a:pt x="1980641" y="2789161"/>
                  </a:moveTo>
                  <a:lnTo>
                    <a:pt x="1882673" y="2617838"/>
                  </a:lnTo>
                  <a:lnTo>
                    <a:pt x="1873796" y="2602319"/>
                  </a:lnTo>
                  <a:lnTo>
                    <a:pt x="1857159" y="2573223"/>
                  </a:lnTo>
                  <a:lnTo>
                    <a:pt x="1962543" y="2442616"/>
                  </a:lnTo>
                  <a:lnTo>
                    <a:pt x="1899183" y="2442616"/>
                  </a:lnTo>
                  <a:lnTo>
                    <a:pt x="1777631" y="2602319"/>
                  </a:lnTo>
                  <a:lnTo>
                    <a:pt x="1776336" y="2602319"/>
                  </a:lnTo>
                  <a:lnTo>
                    <a:pt x="1776336" y="2327541"/>
                  </a:lnTo>
                  <a:lnTo>
                    <a:pt x="1722031" y="2327541"/>
                  </a:lnTo>
                  <a:lnTo>
                    <a:pt x="1722031" y="2789161"/>
                  </a:lnTo>
                  <a:lnTo>
                    <a:pt x="1776336" y="2789161"/>
                  </a:lnTo>
                  <a:lnTo>
                    <a:pt x="1776336" y="2672143"/>
                  </a:lnTo>
                  <a:lnTo>
                    <a:pt x="1820951" y="2617838"/>
                  </a:lnTo>
                  <a:lnTo>
                    <a:pt x="1917280" y="2789161"/>
                  </a:lnTo>
                  <a:lnTo>
                    <a:pt x="1980641" y="2789161"/>
                  </a:lnTo>
                  <a:close/>
                </a:path>
                <a:path w="12710160" h="2798445">
                  <a:moveTo>
                    <a:pt x="2105101" y="272846"/>
                  </a:moveTo>
                  <a:lnTo>
                    <a:pt x="2104275" y="252158"/>
                  </a:lnTo>
                  <a:lnTo>
                    <a:pt x="2103247" y="226695"/>
                  </a:lnTo>
                  <a:lnTo>
                    <a:pt x="2094903" y="181724"/>
                  </a:lnTo>
                  <a:lnTo>
                    <a:pt x="2078647" y="148704"/>
                  </a:lnTo>
                  <a:lnTo>
                    <a:pt x="2075916" y="143154"/>
                  </a:lnTo>
                  <a:lnTo>
                    <a:pt x="2048205" y="121043"/>
                  </a:lnTo>
                  <a:lnTo>
                    <a:pt x="2048205" y="233400"/>
                  </a:lnTo>
                  <a:lnTo>
                    <a:pt x="2048205" y="252158"/>
                  </a:lnTo>
                  <a:lnTo>
                    <a:pt x="1924710" y="252158"/>
                  </a:lnTo>
                  <a:lnTo>
                    <a:pt x="1924710" y="239229"/>
                  </a:lnTo>
                  <a:lnTo>
                    <a:pt x="1926615" y="216357"/>
                  </a:lnTo>
                  <a:lnTo>
                    <a:pt x="1935060" y="186207"/>
                  </a:lnTo>
                  <a:lnTo>
                    <a:pt x="1954174" y="159943"/>
                  </a:lnTo>
                  <a:lnTo>
                    <a:pt x="1988070" y="148704"/>
                  </a:lnTo>
                  <a:lnTo>
                    <a:pt x="2017928" y="156489"/>
                  </a:lnTo>
                  <a:lnTo>
                    <a:pt x="2036318" y="176517"/>
                  </a:lnTo>
                  <a:lnTo>
                    <a:pt x="2045627" y="203809"/>
                  </a:lnTo>
                  <a:lnTo>
                    <a:pt x="2048205" y="233400"/>
                  </a:lnTo>
                  <a:lnTo>
                    <a:pt x="2048205" y="121043"/>
                  </a:lnTo>
                  <a:lnTo>
                    <a:pt x="2042121" y="116179"/>
                  </a:lnTo>
                  <a:lnTo>
                    <a:pt x="1989366" y="106032"/>
                  </a:lnTo>
                  <a:lnTo>
                    <a:pt x="1943176" y="113906"/>
                  </a:lnTo>
                  <a:lnTo>
                    <a:pt x="1909940" y="135369"/>
                  </a:lnTo>
                  <a:lnTo>
                    <a:pt x="1887626" y="167220"/>
                  </a:lnTo>
                  <a:lnTo>
                    <a:pt x="1874189" y="206222"/>
                  </a:lnTo>
                  <a:lnTo>
                    <a:pt x="1867623" y="249186"/>
                  </a:lnTo>
                  <a:lnTo>
                    <a:pt x="1865884" y="292887"/>
                  </a:lnTo>
                  <a:lnTo>
                    <a:pt x="1870202" y="357314"/>
                  </a:lnTo>
                  <a:lnTo>
                    <a:pt x="1883638" y="407149"/>
                  </a:lnTo>
                  <a:lnTo>
                    <a:pt x="1906943" y="442556"/>
                  </a:lnTo>
                  <a:lnTo>
                    <a:pt x="1940852" y="463677"/>
                  </a:lnTo>
                  <a:lnTo>
                    <a:pt x="1986127" y="470687"/>
                  </a:lnTo>
                  <a:lnTo>
                    <a:pt x="2044407" y="456679"/>
                  </a:lnTo>
                  <a:lnTo>
                    <a:pt x="2074748" y="428015"/>
                  </a:lnTo>
                  <a:lnTo>
                    <a:pt x="2079967" y="423087"/>
                  </a:lnTo>
                  <a:lnTo>
                    <a:pt x="2097697" y="382587"/>
                  </a:lnTo>
                  <a:lnTo>
                    <a:pt x="2102510" y="347840"/>
                  </a:lnTo>
                  <a:lnTo>
                    <a:pt x="2048205" y="347840"/>
                  </a:lnTo>
                  <a:lnTo>
                    <a:pt x="2046287" y="371551"/>
                  </a:lnTo>
                  <a:lnTo>
                    <a:pt x="2038184" y="397865"/>
                  </a:lnTo>
                  <a:lnTo>
                    <a:pt x="2020379" y="419214"/>
                  </a:lnTo>
                  <a:lnTo>
                    <a:pt x="1989366" y="428015"/>
                  </a:lnTo>
                  <a:lnTo>
                    <a:pt x="1950859" y="414756"/>
                  </a:lnTo>
                  <a:lnTo>
                    <a:pt x="1931098" y="381546"/>
                  </a:lnTo>
                  <a:lnTo>
                    <a:pt x="1923808" y="338277"/>
                  </a:lnTo>
                  <a:lnTo>
                    <a:pt x="1922767" y="294830"/>
                  </a:lnTo>
                  <a:lnTo>
                    <a:pt x="2105101" y="294830"/>
                  </a:lnTo>
                  <a:lnTo>
                    <a:pt x="2105101" y="272846"/>
                  </a:lnTo>
                  <a:close/>
                </a:path>
                <a:path w="12710160" h="2798445">
                  <a:moveTo>
                    <a:pt x="2213724" y="1666773"/>
                  </a:moveTo>
                  <a:lnTo>
                    <a:pt x="2162645" y="1666773"/>
                  </a:lnTo>
                  <a:lnTo>
                    <a:pt x="2162645" y="1840052"/>
                  </a:lnTo>
                  <a:lnTo>
                    <a:pt x="2159990" y="1889861"/>
                  </a:lnTo>
                  <a:lnTo>
                    <a:pt x="2149716" y="1930082"/>
                  </a:lnTo>
                  <a:lnTo>
                    <a:pt x="2128278" y="1956981"/>
                  </a:lnTo>
                  <a:lnTo>
                    <a:pt x="2092172" y="1966772"/>
                  </a:lnTo>
                  <a:lnTo>
                    <a:pt x="2059457" y="1954885"/>
                  </a:lnTo>
                  <a:lnTo>
                    <a:pt x="2040445" y="1924507"/>
                  </a:lnTo>
                  <a:lnTo>
                    <a:pt x="2031619" y="1883587"/>
                  </a:lnTo>
                  <a:lnTo>
                    <a:pt x="2029460" y="1840052"/>
                  </a:lnTo>
                  <a:lnTo>
                    <a:pt x="2032355" y="1783930"/>
                  </a:lnTo>
                  <a:lnTo>
                    <a:pt x="2042464" y="1741131"/>
                  </a:lnTo>
                  <a:lnTo>
                    <a:pt x="2061921" y="1713852"/>
                  </a:lnTo>
                  <a:lnTo>
                    <a:pt x="2092820" y="1704276"/>
                  </a:lnTo>
                  <a:lnTo>
                    <a:pt x="2128545" y="1716036"/>
                  </a:lnTo>
                  <a:lnTo>
                    <a:pt x="2149792" y="1746948"/>
                  </a:lnTo>
                  <a:lnTo>
                    <a:pt x="2160003" y="1790471"/>
                  </a:lnTo>
                  <a:lnTo>
                    <a:pt x="2162645" y="1840052"/>
                  </a:lnTo>
                  <a:lnTo>
                    <a:pt x="2162645" y="1666773"/>
                  </a:lnTo>
                  <a:lnTo>
                    <a:pt x="2161997" y="1666773"/>
                  </a:lnTo>
                  <a:lnTo>
                    <a:pt x="2161997" y="1710740"/>
                  </a:lnTo>
                  <a:lnTo>
                    <a:pt x="2160701" y="1710740"/>
                  </a:lnTo>
                  <a:lnTo>
                    <a:pt x="2134844" y="1673809"/>
                  </a:lnTo>
                  <a:lnTo>
                    <a:pt x="2085708" y="1657718"/>
                  </a:lnTo>
                  <a:lnTo>
                    <a:pt x="2040166" y="1667687"/>
                  </a:lnTo>
                  <a:lnTo>
                    <a:pt x="2007895" y="1694903"/>
                  </a:lnTo>
                  <a:lnTo>
                    <a:pt x="1987067" y="1735378"/>
                  </a:lnTo>
                  <a:lnTo>
                    <a:pt x="1975891" y="1785099"/>
                  </a:lnTo>
                  <a:lnTo>
                    <a:pt x="1972564" y="1840052"/>
                  </a:lnTo>
                  <a:lnTo>
                    <a:pt x="1974037" y="1875701"/>
                  </a:lnTo>
                  <a:lnTo>
                    <a:pt x="1981288" y="1920875"/>
                  </a:lnTo>
                  <a:lnTo>
                    <a:pt x="1998535" y="1965553"/>
                  </a:lnTo>
                  <a:lnTo>
                    <a:pt x="2029993" y="1999703"/>
                  </a:lnTo>
                  <a:lnTo>
                    <a:pt x="2079891" y="2013318"/>
                  </a:lnTo>
                  <a:lnTo>
                    <a:pt x="2104847" y="2010143"/>
                  </a:lnTo>
                  <a:lnTo>
                    <a:pt x="2127250" y="2000961"/>
                  </a:lnTo>
                  <a:lnTo>
                    <a:pt x="2145538" y="1986318"/>
                  </a:lnTo>
                  <a:lnTo>
                    <a:pt x="2158123" y="1966772"/>
                  </a:lnTo>
                  <a:lnTo>
                    <a:pt x="2159419" y="1966772"/>
                  </a:lnTo>
                  <a:lnTo>
                    <a:pt x="2159381" y="2013318"/>
                  </a:lnTo>
                  <a:lnTo>
                    <a:pt x="2151977" y="2059787"/>
                  </a:lnTo>
                  <a:lnTo>
                    <a:pt x="2092172" y="2089607"/>
                  </a:lnTo>
                  <a:lnTo>
                    <a:pt x="2071839" y="2087194"/>
                  </a:lnTo>
                  <a:lnTo>
                    <a:pt x="2054669" y="2079510"/>
                  </a:lnTo>
                  <a:lnTo>
                    <a:pt x="2042350" y="2065883"/>
                  </a:lnTo>
                  <a:lnTo>
                    <a:pt x="2036572" y="2045639"/>
                  </a:lnTo>
                  <a:lnTo>
                    <a:pt x="1982266" y="2045639"/>
                  </a:lnTo>
                  <a:lnTo>
                    <a:pt x="2000580" y="2095728"/>
                  </a:lnTo>
                  <a:lnTo>
                    <a:pt x="2034311" y="2121458"/>
                  </a:lnTo>
                  <a:lnTo>
                    <a:pt x="2070455" y="2130933"/>
                  </a:lnTo>
                  <a:lnTo>
                    <a:pt x="2096058" y="2132279"/>
                  </a:lnTo>
                  <a:lnTo>
                    <a:pt x="2134857" y="2127554"/>
                  </a:lnTo>
                  <a:lnTo>
                    <a:pt x="2167356" y="2112467"/>
                  </a:lnTo>
                  <a:lnTo>
                    <a:pt x="2188540" y="2089607"/>
                  </a:lnTo>
                  <a:lnTo>
                    <a:pt x="2192223" y="2085644"/>
                  </a:lnTo>
                  <a:lnTo>
                    <a:pt x="2208123" y="2045716"/>
                  </a:lnTo>
                  <a:lnTo>
                    <a:pt x="2213724" y="1991334"/>
                  </a:lnTo>
                  <a:lnTo>
                    <a:pt x="2213724" y="1710740"/>
                  </a:lnTo>
                  <a:lnTo>
                    <a:pt x="2213724" y="1666773"/>
                  </a:lnTo>
                  <a:close/>
                </a:path>
                <a:path w="12710160" h="2798445">
                  <a:moveTo>
                    <a:pt x="2236660" y="2600375"/>
                  </a:moveTo>
                  <a:lnTo>
                    <a:pt x="2235822" y="2579687"/>
                  </a:lnTo>
                  <a:lnTo>
                    <a:pt x="2234806" y="2554236"/>
                  </a:lnTo>
                  <a:lnTo>
                    <a:pt x="2226462" y="2509266"/>
                  </a:lnTo>
                  <a:lnTo>
                    <a:pt x="2210206" y="2476246"/>
                  </a:lnTo>
                  <a:lnTo>
                    <a:pt x="2207476" y="2470696"/>
                  </a:lnTo>
                  <a:lnTo>
                    <a:pt x="2179764" y="2448572"/>
                  </a:lnTo>
                  <a:lnTo>
                    <a:pt x="2179764" y="2560942"/>
                  </a:lnTo>
                  <a:lnTo>
                    <a:pt x="2179764" y="2579687"/>
                  </a:lnTo>
                  <a:lnTo>
                    <a:pt x="2056282" y="2579687"/>
                  </a:lnTo>
                  <a:lnTo>
                    <a:pt x="2056282" y="2566759"/>
                  </a:lnTo>
                  <a:lnTo>
                    <a:pt x="2058174" y="2543886"/>
                  </a:lnTo>
                  <a:lnTo>
                    <a:pt x="2066620" y="2513749"/>
                  </a:lnTo>
                  <a:lnTo>
                    <a:pt x="2085733" y="2487485"/>
                  </a:lnTo>
                  <a:lnTo>
                    <a:pt x="2119642" y="2476246"/>
                  </a:lnTo>
                  <a:lnTo>
                    <a:pt x="2149487" y="2484018"/>
                  </a:lnTo>
                  <a:lnTo>
                    <a:pt x="2167890" y="2504046"/>
                  </a:lnTo>
                  <a:lnTo>
                    <a:pt x="2177186" y="2531338"/>
                  </a:lnTo>
                  <a:lnTo>
                    <a:pt x="2179764" y="2560942"/>
                  </a:lnTo>
                  <a:lnTo>
                    <a:pt x="2179764" y="2448572"/>
                  </a:lnTo>
                  <a:lnTo>
                    <a:pt x="2173694" y="2443721"/>
                  </a:lnTo>
                  <a:lnTo>
                    <a:pt x="2120938" y="2433574"/>
                  </a:lnTo>
                  <a:lnTo>
                    <a:pt x="2074748" y="2441448"/>
                  </a:lnTo>
                  <a:lnTo>
                    <a:pt x="2041512" y="2462911"/>
                  </a:lnTo>
                  <a:lnTo>
                    <a:pt x="2019185" y="2494750"/>
                  </a:lnTo>
                  <a:lnTo>
                    <a:pt x="2005749" y="2533751"/>
                  </a:lnTo>
                  <a:lnTo>
                    <a:pt x="1999183" y="2576715"/>
                  </a:lnTo>
                  <a:lnTo>
                    <a:pt x="1997443" y="2620416"/>
                  </a:lnTo>
                  <a:lnTo>
                    <a:pt x="2001761" y="2684843"/>
                  </a:lnTo>
                  <a:lnTo>
                    <a:pt x="2015197" y="2734678"/>
                  </a:lnTo>
                  <a:lnTo>
                    <a:pt x="2038502" y="2770073"/>
                  </a:lnTo>
                  <a:lnTo>
                    <a:pt x="2072424" y="2791206"/>
                  </a:lnTo>
                  <a:lnTo>
                    <a:pt x="2117699" y="2798216"/>
                  </a:lnTo>
                  <a:lnTo>
                    <a:pt x="2175980" y="2784208"/>
                  </a:lnTo>
                  <a:lnTo>
                    <a:pt x="2206307" y="2755544"/>
                  </a:lnTo>
                  <a:lnTo>
                    <a:pt x="2211527" y="2750616"/>
                  </a:lnTo>
                  <a:lnTo>
                    <a:pt x="2229256" y="2710116"/>
                  </a:lnTo>
                  <a:lnTo>
                    <a:pt x="2234082" y="2675369"/>
                  </a:lnTo>
                  <a:lnTo>
                    <a:pt x="2179764" y="2675369"/>
                  </a:lnTo>
                  <a:lnTo>
                    <a:pt x="2177846" y="2699080"/>
                  </a:lnTo>
                  <a:lnTo>
                    <a:pt x="2169744" y="2725394"/>
                  </a:lnTo>
                  <a:lnTo>
                    <a:pt x="2151951" y="2746743"/>
                  </a:lnTo>
                  <a:lnTo>
                    <a:pt x="2120938" y="2755544"/>
                  </a:lnTo>
                  <a:lnTo>
                    <a:pt x="2082431" y="2742285"/>
                  </a:lnTo>
                  <a:lnTo>
                    <a:pt x="2062657" y="2709075"/>
                  </a:lnTo>
                  <a:lnTo>
                    <a:pt x="2055380" y="2665806"/>
                  </a:lnTo>
                  <a:lnTo>
                    <a:pt x="2054339" y="2622359"/>
                  </a:lnTo>
                  <a:lnTo>
                    <a:pt x="2236660" y="2622359"/>
                  </a:lnTo>
                  <a:lnTo>
                    <a:pt x="2236660" y="2600375"/>
                  </a:lnTo>
                  <a:close/>
                </a:path>
                <a:path w="12710160" h="2798445">
                  <a:moveTo>
                    <a:pt x="2353678" y="2327529"/>
                  </a:moveTo>
                  <a:lnTo>
                    <a:pt x="2299373" y="2327529"/>
                  </a:lnTo>
                  <a:lnTo>
                    <a:pt x="2299373" y="2789161"/>
                  </a:lnTo>
                  <a:lnTo>
                    <a:pt x="2353678" y="2789161"/>
                  </a:lnTo>
                  <a:lnTo>
                    <a:pt x="2353678" y="2327529"/>
                  </a:lnTo>
                  <a:close/>
                </a:path>
                <a:path w="12710160" h="2798445">
                  <a:moveTo>
                    <a:pt x="2392146" y="272846"/>
                  </a:moveTo>
                  <a:lnTo>
                    <a:pt x="2390292" y="226695"/>
                  </a:lnTo>
                  <a:lnTo>
                    <a:pt x="2381948" y="181724"/>
                  </a:lnTo>
                  <a:lnTo>
                    <a:pt x="2362962" y="143154"/>
                  </a:lnTo>
                  <a:lnTo>
                    <a:pt x="2335250" y="121031"/>
                  </a:lnTo>
                  <a:lnTo>
                    <a:pt x="2335250" y="233400"/>
                  </a:lnTo>
                  <a:lnTo>
                    <a:pt x="2335250" y="252158"/>
                  </a:lnTo>
                  <a:lnTo>
                    <a:pt x="2211768" y="252158"/>
                  </a:lnTo>
                  <a:lnTo>
                    <a:pt x="2211768" y="239229"/>
                  </a:lnTo>
                  <a:lnTo>
                    <a:pt x="2213673" y="216357"/>
                  </a:lnTo>
                  <a:lnTo>
                    <a:pt x="2222119" y="186207"/>
                  </a:lnTo>
                  <a:lnTo>
                    <a:pt x="2241232" y="159943"/>
                  </a:lnTo>
                  <a:lnTo>
                    <a:pt x="2275128" y="148704"/>
                  </a:lnTo>
                  <a:lnTo>
                    <a:pt x="2304986" y="156489"/>
                  </a:lnTo>
                  <a:lnTo>
                    <a:pt x="2323376" y="176517"/>
                  </a:lnTo>
                  <a:lnTo>
                    <a:pt x="2332672" y="203809"/>
                  </a:lnTo>
                  <a:lnTo>
                    <a:pt x="2335250" y="233400"/>
                  </a:lnTo>
                  <a:lnTo>
                    <a:pt x="2335250" y="121031"/>
                  </a:lnTo>
                  <a:lnTo>
                    <a:pt x="2329180" y="116179"/>
                  </a:lnTo>
                  <a:lnTo>
                    <a:pt x="2276424" y="106032"/>
                  </a:lnTo>
                  <a:lnTo>
                    <a:pt x="2230234" y="113906"/>
                  </a:lnTo>
                  <a:lnTo>
                    <a:pt x="2196998" y="135369"/>
                  </a:lnTo>
                  <a:lnTo>
                    <a:pt x="2174671" y="167220"/>
                  </a:lnTo>
                  <a:lnTo>
                    <a:pt x="2161235" y="206222"/>
                  </a:lnTo>
                  <a:lnTo>
                    <a:pt x="2154669" y="249186"/>
                  </a:lnTo>
                  <a:lnTo>
                    <a:pt x="2152929" y="292887"/>
                  </a:lnTo>
                  <a:lnTo>
                    <a:pt x="2157247" y="357314"/>
                  </a:lnTo>
                  <a:lnTo>
                    <a:pt x="2170684" y="407149"/>
                  </a:lnTo>
                  <a:lnTo>
                    <a:pt x="2193988" y="442556"/>
                  </a:lnTo>
                  <a:lnTo>
                    <a:pt x="2227910" y="463677"/>
                  </a:lnTo>
                  <a:lnTo>
                    <a:pt x="2273185" y="470687"/>
                  </a:lnTo>
                  <a:lnTo>
                    <a:pt x="2331466" y="456679"/>
                  </a:lnTo>
                  <a:lnTo>
                    <a:pt x="2361806" y="428015"/>
                  </a:lnTo>
                  <a:lnTo>
                    <a:pt x="2367026" y="423087"/>
                  </a:lnTo>
                  <a:lnTo>
                    <a:pt x="2384755" y="382587"/>
                  </a:lnTo>
                  <a:lnTo>
                    <a:pt x="2389568" y="347840"/>
                  </a:lnTo>
                  <a:lnTo>
                    <a:pt x="2335250" y="347840"/>
                  </a:lnTo>
                  <a:lnTo>
                    <a:pt x="2333333" y="371551"/>
                  </a:lnTo>
                  <a:lnTo>
                    <a:pt x="2325230" y="397865"/>
                  </a:lnTo>
                  <a:lnTo>
                    <a:pt x="2307437" y="419214"/>
                  </a:lnTo>
                  <a:lnTo>
                    <a:pt x="2276424" y="428015"/>
                  </a:lnTo>
                  <a:lnTo>
                    <a:pt x="2237917" y="414756"/>
                  </a:lnTo>
                  <a:lnTo>
                    <a:pt x="2218156" y="381546"/>
                  </a:lnTo>
                  <a:lnTo>
                    <a:pt x="2210866" y="338277"/>
                  </a:lnTo>
                  <a:lnTo>
                    <a:pt x="2209825" y="294830"/>
                  </a:lnTo>
                  <a:lnTo>
                    <a:pt x="2392146" y="294830"/>
                  </a:lnTo>
                  <a:lnTo>
                    <a:pt x="2392146" y="272846"/>
                  </a:lnTo>
                  <a:close/>
                </a:path>
                <a:path w="12710160" h="2798445">
                  <a:moveTo>
                    <a:pt x="2512415" y="1824532"/>
                  </a:moveTo>
                  <a:lnTo>
                    <a:pt x="2511577" y="1803844"/>
                  </a:lnTo>
                  <a:lnTo>
                    <a:pt x="2510561" y="1778381"/>
                  </a:lnTo>
                  <a:lnTo>
                    <a:pt x="2502217" y="1733410"/>
                  </a:lnTo>
                  <a:lnTo>
                    <a:pt x="2485961" y="1700390"/>
                  </a:lnTo>
                  <a:lnTo>
                    <a:pt x="2483231" y="1694840"/>
                  </a:lnTo>
                  <a:lnTo>
                    <a:pt x="2455519" y="1672729"/>
                  </a:lnTo>
                  <a:lnTo>
                    <a:pt x="2455519" y="1785086"/>
                  </a:lnTo>
                  <a:lnTo>
                    <a:pt x="2455519" y="1803844"/>
                  </a:lnTo>
                  <a:lnTo>
                    <a:pt x="2332037" y="1803844"/>
                  </a:lnTo>
                  <a:lnTo>
                    <a:pt x="2332037" y="1790915"/>
                  </a:lnTo>
                  <a:lnTo>
                    <a:pt x="2333929" y="1768043"/>
                  </a:lnTo>
                  <a:lnTo>
                    <a:pt x="2342375" y="1737893"/>
                  </a:lnTo>
                  <a:lnTo>
                    <a:pt x="2361488" y="1711629"/>
                  </a:lnTo>
                  <a:lnTo>
                    <a:pt x="2395397" y="1700390"/>
                  </a:lnTo>
                  <a:lnTo>
                    <a:pt x="2425242" y="1708175"/>
                  </a:lnTo>
                  <a:lnTo>
                    <a:pt x="2443645" y="1728203"/>
                  </a:lnTo>
                  <a:lnTo>
                    <a:pt x="2452941" y="1755495"/>
                  </a:lnTo>
                  <a:lnTo>
                    <a:pt x="2455519" y="1785086"/>
                  </a:lnTo>
                  <a:lnTo>
                    <a:pt x="2455519" y="1672729"/>
                  </a:lnTo>
                  <a:lnTo>
                    <a:pt x="2449436" y="1667865"/>
                  </a:lnTo>
                  <a:lnTo>
                    <a:pt x="2396693" y="1657718"/>
                  </a:lnTo>
                  <a:lnTo>
                    <a:pt x="2350503" y="1665592"/>
                  </a:lnTo>
                  <a:lnTo>
                    <a:pt x="2317254" y="1687055"/>
                  </a:lnTo>
                  <a:lnTo>
                    <a:pt x="2294940" y="1718906"/>
                  </a:lnTo>
                  <a:lnTo>
                    <a:pt x="2281504" y="1757921"/>
                  </a:lnTo>
                  <a:lnTo>
                    <a:pt x="2274938" y="1800885"/>
                  </a:lnTo>
                  <a:lnTo>
                    <a:pt x="2273198" y="1844573"/>
                  </a:lnTo>
                  <a:lnTo>
                    <a:pt x="2277503" y="1909000"/>
                  </a:lnTo>
                  <a:lnTo>
                    <a:pt x="2290953" y="1958835"/>
                  </a:lnTo>
                  <a:lnTo>
                    <a:pt x="2314257" y="1994242"/>
                  </a:lnTo>
                  <a:lnTo>
                    <a:pt x="2348179" y="2015375"/>
                  </a:lnTo>
                  <a:lnTo>
                    <a:pt x="2393454" y="2022373"/>
                  </a:lnTo>
                  <a:lnTo>
                    <a:pt x="2451735" y="2008365"/>
                  </a:lnTo>
                  <a:lnTo>
                    <a:pt x="2482062" y="1979701"/>
                  </a:lnTo>
                  <a:lnTo>
                    <a:pt x="2487282" y="1974773"/>
                  </a:lnTo>
                  <a:lnTo>
                    <a:pt x="2505011" y="1934273"/>
                  </a:lnTo>
                  <a:lnTo>
                    <a:pt x="2509837" y="1899526"/>
                  </a:lnTo>
                  <a:lnTo>
                    <a:pt x="2455519" y="1899526"/>
                  </a:lnTo>
                  <a:lnTo>
                    <a:pt x="2453602" y="1923237"/>
                  </a:lnTo>
                  <a:lnTo>
                    <a:pt x="2445499" y="1949564"/>
                  </a:lnTo>
                  <a:lnTo>
                    <a:pt x="2427694" y="1970900"/>
                  </a:lnTo>
                  <a:lnTo>
                    <a:pt x="2396693" y="1979701"/>
                  </a:lnTo>
                  <a:lnTo>
                    <a:pt x="2358186" y="1966442"/>
                  </a:lnTo>
                  <a:lnTo>
                    <a:pt x="2338413" y="1933232"/>
                  </a:lnTo>
                  <a:lnTo>
                    <a:pt x="2331135" y="1889963"/>
                  </a:lnTo>
                  <a:lnTo>
                    <a:pt x="2330094" y="1846516"/>
                  </a:lnTo>
                  <a:lnTo>
                    <a:pt x="2512415" y="1846516"/>
                  </a:lnTo>
                  <a:lnTo>
                    <a:pt x="2512415" y="1824532"/>
                  </a:lnTo>
                  <a:close/>
                </a:path>
                <a:path w="12710160" h="2798445">
                  <a:moveTo>
                    <a:pt x="2656255" y="2543479"/>
                  </a:moveTo>
                  <a:lnTo>
                    <a:pt x="2654833" y="2508847"/>
                  </a:lnTo>
                  <a:lnTo>
                    <a:pt x="2646832" y="2480119"/>
                  </a:lnTo>
                  <a:lnTo>
                    <a:pt x="2644864" y="2473007"/>
                  </a:lnTo>
                  <a:lnTo>
                    <a:pt x="2617800" y="2444927"/>
                  </a:lnTo>
                  <a:lnTo>
                    <a:pt x="2565095" y="2433574"/>
                  </a:lnTo>
                  <a:lnTo>
                    <a:pt x="2539860" y="2436901"/>
                  </a:lnTo>
                  <a:lnTo>
                    <a:pt x="2516035" y="2446578"/>
                  </a:lnTo>
                  <a:lnTo>
                    <a:pt x="2495715" y="2462212"/>
                  </a:lnTo>
                  <a:lnTo>
                    <a:pt x="2481046" y="2483358"/>
                  </a:lnTo>
                  <a:lnTo>
                    <a:pt x="2479751" y="2483358"/>
                  </a:lnTo>
                  <a:lnTo>
                    <a:pt x="2479751" y="2442616"/>
                  </a:lnTo>
                  <a:lnTo>
                    <a:pt x="2428024" y="2442616"/>
                  </a:lnTo>
                  <a:lnTo>
                    <a:pt x="2428024" y="2789161"/>
                  </a:lnTo>
                  <a:lnTo>
                    <a:pt x="2482329" y="2789161"/>
                  </a:lnTo>
                  <a:lnTo>
                    <a:pt x="2482329" y="2549944"/>
                  </a:lnTo>
                  <a:lnTo>
                    <a:pt x="2488946" y="2518029"/>
                  </a:lnTo>
                  <a:lnTo>
                    <a:pt x="2505684" y="2496362"/>
                  </a:lnTo>
                  <a:lnTo>
                    <a:pt x="2527884" y="2484031"/>
                  </a:lnTo>
                  <a:lnTo>
                    <a:pt x="2531834" y="2483358"/>
                  </a:lnTo>
                  <a:lnTo>
                    <a:pt x="2550871" y="2480119"/>
                  </a:lnTo>
                  <a:lnTo>
                    <a:pt x="2579573" y="2487307"/>
                  </a:lnTo>
                  <a:lnTo>
                    <a:pt x="2594826" y="2505087"/>
                  </a:lnTo>
                  <a:lnTo>
                    <a:pt x="2600871" y="2527846"/>
                  </a:lnTo>
                  <a:lnTo>
                    <a:pt x="2601938" y="2549944"/>
                  </a:lnTo>
                  <a:lnTo>
                    <a:pt x="2601938" y="2789161"/>
                  </a:lnTo>
                  <a:lnTo>
                    <a:pt x="2656255" y="2789161"/>
                  </a:lnTo>
                  <a:lnTo>
                    <a:pt x="2656255" y="2543479"/>
                  </a:lnTo>
                  <a:close/>
                </a:path>
                <a:path w="12710160" h="2798445">
                  <a:moveTo>
                    <a:pt x="2679852" y="215950"/>
                  </a:moveTo>
                  <a:lnTo>
                    <a:pt x="2670441" y="152590"/>
                  </a:lnTo>
                  <a:lnTo>
                    <a:pt x="2641396" y="117386"/>
                  </a:lnTo>
                  <a:lnTo>
                    <a:pt x="2588691" y="106032"/>
                  </a:lnTo>
                  <a:lnTo>
                    <a:pt x="2563457" y="109359"/>
                  </a:lnTo>
                  <a:lnTo>
                    <a:pt x="2539631" y="119049"/>
                  </a:lnTo>
                  <a:lnTo>
                    <a:pt x="2519311" y="134683"/>
                  </a:lnTo>
                  <a:lnTo>
                    <a:pt x="2504630" y="155816"/>
                  </a:lnTo>
                  <a:lnTo>
                    <a:pt x="2503347" y="155816"/>
                  </a:lnTo>
                  <a:lnTo>
                    <a:pt x="2503347" y="115087"/>
                  </a:lnTo>
                  <a:lnTo>
                    <a:pt x="2451620" y="115087"/>
                  </a:lnTo>
                  <a:lnTo>
                    <a:pt x="2451620" y="461632"/>
                  </a:lnTo>
                  <a:lnTo>
                    <a:pt x="2505926" y="461632"/>
                  </a:lnTo>
                  <a:lnTo>
                    <a:pt x="2505926" y="222415"/>
                  </a:lnTo>
                  <a:lnTo>
                    <a:pt x="2512542" y="190500"/>
                  </a:lnTo>
                  <a:lnTo>
                    <a:pt x="2529281" y="168833"/>
                  </a:lnTo>
                  <a:lnTo>
                    <a:pt x="2551480" y="156502"/>
                  </a:lnTo>
                  <a:lnTo>
                    <a:pt x="2555506" y="155816"/>
                  </a:lnTo>
                  <a:lnTo>
                    <a:pt x="2574467" y="152590"/>
                  </a:lnTo>
                  <a:lnTo>
                    <a:pt x="2603182" y="159778"/>
                  </a:lnTo>
                  <a:lnTo>
                    <a:pt x="2618422" y="177571"/>
                  </a:lnTo>
                  <a:lnTo>
                    <a:pt x="2624467" y="200329"/>
                  </a:lnTo>
                  <a:lnTo>
                    <a:pt x="2625534" y="222415"/>
                  </a:lnTo>
                  <a:lnTo>
                    <a:pt x="2625534" y="461632"/>
                  </a:lnTo>
                  <a:lnTo>
                    <a:pt x="2679852" y="461632"/>
                  </a:lnTo>
                  <a:lnTo>
                    <a:pt x="2679852" y="215950"/>
                  </a:lnTo>
                  <a:close/>
                </a:path>
                <a:path w="12710160" h="2798445">
                  <a:moveTo>
                    <a:pt x="2800121" y="1767636"/>
                  </a:moveTo>
                  <a:lnTo>
                    <a:pt x="2798699" y="1733016"/>
                  </a:lnTo>
                  <a:lnTo>
                    <a:pt x="2790698" y="1704276"/>
                  </a:lnTo>
                  <a:lnTo>
                    <a:pt x="2788729" y="1697164"/>
                  </a:lnTo>
                  <a:lnTo>
                    <a:pt x="2761665" y="1669084"/>
                  </a:lnTo>
                  <a:lnTo>
                    <a:pt x="2708960" y="1657718"/>
                  </a:lnTo>
                  <a:lnTo>
                    <a:pt x="2683738" y="1661045"/>
                  </a:lnTo>
                  <a:lnTo>
                    <a:pt x="2659900" y="1670735"/>
                  </a:lnTo>
                  <a:lnTo>
                    <a:pt x="2639593" y="1686369"/>
                  </a:lnTo>
                  <a:lnTo>
                    <a:pt x="2624912" y="1707502"/>
                  </a:lnTo>
                  <a:lnTo>
                    <a:pt x="2623616" y="1707502"/>
                  </a:lnTo>
                  <a:lnTo>
                    <a:pt x="2623616" y="1666773"/>
                  </a:lnTo>
                  <a:lnTo>
                    <a:pt x="2571889" y="1666773"/>
                  </a:lnTo>
                  <a:lnTo>
                    <a:pt x="2571889" y="2013318"/>
                  </a:lnTo>
                  <a:lnTo>
                    <a:pt x="2626207" y="2013318"/>
                  </a:lnTo>
                  <a:lnTo>
                    <a:pt x="2626207" y="1774101"/>
                  </a:lnTo>
                  <a:lnTo>
                    <a:pt x="2632824" y="1742198"/>
                  </a:lnTo>
                  <a:lnTo>
                    <a:pt x="2649563" y="1720519"/>
                  </a:lnTo>
                  <a:lnTo>
                    <a:pt x="2671749" y="1708188"/>
                  </a:lnTo>
                  <a:lnTo>
                    <a:pt x="2675775" y="1707502"/>
                  </a:lnTo>
                  <a:lnTo>
                    <a:pt x="2694736" y="1704276"/>
                  </a:lnTo>
                  <a:lnTo>
                    <a:pt x="2723438" y="1711464"/>
                  </a:lnTo>
                  <a:lnTo>
                    <a:pt x="2738704" y="1729257"/>
                  </a:lnTo>
                  <a:lnTo>
                    <a:pt x="2744736" y="1752015"/>
                  </a:lnTo>
                  <a:lnTo>
                    <a:pt x="2745816" y="1774101"/>
                  </a:lnTo>
                  <a:lnTo>
                    <a:pt x="2745816" y="2013318"/>
                  </a:lnTo>
                  <a:lnTo>
                    <a:pt x="2800121" y="2013318"/>
                  </a:lnTo>
                  <a:lnTo>
                    <a:pt x="2800121" y="1767636"/>
                  </a:lnTo>
                  <a:close/>
                </a:path>
                <a:path w="12710160" h="2798445">
                  <a:moveTo>
                    <a:pt x="5319407" y="566966"/>
                  </a:moveTo>
                  <a:lnTo>
                    <a:pt x="5316817" y="568909"/>
                  </a:lnTo>
                  <a:lnTo>
                    <a:pt x="5313591" y="570204"/>
                  </a:lnTo>
                  <a:lnTo>
                    <a:pt x="5306479" y="570204"/>
                  </a:lnTo>
                  <a:lnTo>
                    <a:pt x="5289664" y="542404"/>
                  </a:lnTo>
                  <a:lnTo>
                    <a:pt x="5289664" y="416331"/>
                  </a:lnTo>
                  <a:lnTo>
                    <a:pt x="5289664" y="349084"/>
                  </a:lnTo>
                  <a:lnTo>
                    <a:pt x="5278780" y="292188"/>
                  </a:lnTo>
                  <a:lnTo>
                    <a:pt x="5245201" y="259981"/>
                  </a:lnTo>
                  <a:lnTo>
                    <a:pt x="5184279" y="249516"/>
                  </a:lnTo>
                  <a:lnTo>
                    <a:pt x="5131181" y="256298"/>
                  </a:lnTo>
                  <a:lnTo>
                    <a:pt x="5095062" y="277075"/>
                  </a:lnTo>
                  <a:lnTo>
                    <a:pt x="5074450" y="312521"/>
                  </a:lnTo>
                  <a:lnTo>
                    <a:pt x="5067909" y="363308"/>
                  </a:lnTo>
                  <a:lnTo>
                    <a:pt x="5122215" y="363308"/>
                  </a:lnTo>
                  <a:lnTo>
                    <a:pt x="5122215" y="360083"/>
                  </a:lnTo>
                  <a:lnTo>
                    <a:pt x="5123142" y="344017"/>
                  </a:lnTo>
                  <a:lnTo>
                    <a:pt x="5129644" y="321284"/>
                  </a:lnTo>
                  <a:lnTo>
                    <a:pt x="5147310" y="300977"/>
                  </a:lnTo>
                  <a:lnTo>
                    <a:pt x="5181701" y="292188"/>
                  </a:lnTo>
                  <a:lnTo>
                    <a:pt x="5205654" y="295529"/>
                  </a:lnTo>
                  <a:lnTo>
                    <a:pt x="5223065" y="305358"/>
                  </a:lnTo>
                  <a:lnTo>
                    <a:pt x="5233695" y="321373"/>
                  </a:lnTo>
                  <a:lnTo>
                    <a:pt x="5237302" y="343268"/>
                  </a:lnTo>
                  <a:lnTo>
                    <a:pt x="5236769" y="361721"/>
                  </a:lnTo>
                  <a:lnTo>
                    <a:pt x="5235359" y="366407"/>
                  </a:lnTo>
                  <a:lnTo>
                    <a:pt x="5235359" y="416331"/>
                  </a:lnTo>
                  <a:lnTo>
                    <a:pt x="5235359" y="505548"/>
                  </a:lnTo>
                  <a:lnTo>
                    <a:pt x="5229542" y="531126"/>
                  </a:lnTo>
                  <a:lnTo>
                    <a:pt x="5214023" y="552107"/>
                  </a:lnTo>
                  <a:lnTo>
                    <a:pt x="5191722" y="566280"/>
                  </a:lnTo>
                  <a:lnTo>
                    <a:pt x="5165534" y="571500"/>
                  </a:lnTo>
                  <a:lnTo>
                    <a:pt x="5142306" y="567207"/>
                  </a:lnTo>
                  <a:lnTo>
                    <a:pt x="5127142" y="555091"/>
                  </a:lnTo>
                  <a:lnTo>
                    <a:pt x="5118887" y="536308"/>
                  </a:lnTo>
                  <a:lnTo>
                    <a:pt x="5116398" y="512013"/>
                  </a:lnTo>
                  <a:lnTo>
                    <a:pt x="5118087" y="492150"/>
                  </a:lnTo>
                  <a:lnTo>
                    <a:pt x="5142903" y="457060"/>
                  </a:lnTo>
                  <a:lnTo>
                    <a:pt x="5190337" y="438632"/>
                  </a:lnTo>
                  <a:lnTo>
                    <a:pt x="5215369" y="429425"/>
                  </a:lnTo>
                  <a:lnTo>
                    <a:pt x="5235359" y="416331"/>
                  </a:lnTo>
                  <a:lnTo>
                    <a:pt x="5235359" y="366407"/>
                  </a:lnTo>
                  <a:lnTo>
                    <a:pt x="5232616" y="375513"/>
                  </a:lnTo>
                  <a:lnTo>
                    <a:pt x="5220932" y="386270"/>
                  </a:lnTo>
                  <a:lnTo>
                    <a:pt x="5197856" y="395643"/>
                  </a:lnTo>
                  <a:lnTo>
                    <a:pt x="5124805" y="417614"/>
                  </a:lnTo>
                  <a:lnTo>
                    <a:pt x="5095773" y="431393"/>
                  </a:lnTo>
                  <a:lnTo>
                    <a:pt x="5075415" y="452132"/>
                  </a:lnTo>
                  <a:lnTo>
                    <a:pt x="5063426" y="479539"/>
                  </a:lnTo>
                  <a:lnTo>
                    <a:pt x="5059502" y="513308"/>
                  </a:lnTo>
                  <a:lnTo>
                    <a:pt x="5065153" y="555256"/>
                  </a:lnTo>
                  <a:lnTo>
                    <a:pt x="5082451" y="587019"/>
                  </a:lnTo>
                  <a:lnTo>
                    <a:pt x="5111877" y="607136"/>
                  </a:lnTo>
                  <a:lnTo>
                    <a:pt x="5153901" y="614172"/>
                  </a:lnTo>
                  <a:lnTo>
                    <a:pt x="5178387" y="610755"/>
                  </a:lnTo>
                  <a:lnTo>
                    <a:pt x="5201412" y="600913"/>
                  </a:lnTo>
                  <a:lnTo>
                    <a:pt x="5221541" y="585254"/>
                  </a:lnTo>
                  <a:lnTo>
                    <a:pt x="5231930" y="571500"/>
                  </a:lnTo>
                  <a:lnTo>
                    <a:pt x="5237302" y="564388"/>
                  </a:lnTo>
                  <a:lnTo>
                    <a:pt x="5238597" y="564388"/>
                  </a:lnTo>
                  <a:lnTo>
                    <a:pt x="5244262" y="590169"/>
                  </a:lnTo>
                  <a:lnTo>
                    <a:pt x="5256365" y="603415"/>
                  </a:lnTo>
                  <a:lnTo>
                    <a:pt x="5271859" y="608291"/>
                  </a:lnTo>
                  <a:lnTo>
                    <a:pt x="5287734" y="608990"/>
                  </a:lnTo>
                  <a:lnTo>
                    <a:pt x="5297767" y="608571"/>
                  </a:lnTo>
                  <a:lnTo>
                    <a:pt x="5306961" y="607618"/>
                  </a:lnTo>
                  <a:lnTo>
                    <a:pt x="5314454" y="606539"/>
                  </a:lnTo>
                  <a:lnTo>
                    <a:pt x="5319407" y="605764"/>
                  </a:lnTo>
                  <a:lnTo>
                    <a:pt x="5319407" y="570204"/>
                  </a:lnTo>
                  <a:lnTo>
                    <a:pt x="5319407" y="566966"/>
                  </a:lnTo>
                  <a:close/>
                </a:path>
                <a:path w="12710160" h="2798445">
                  <a:moveTo>
                    <a:pt x="5517883" y="253403"/>
                  </a:moveTo>
                  <a:lnTo>
                    <a:pt x="5512714" y="250812"/>
                  </a:lnTo>
                  <a:lnTo>
                    <a:pt x="5504954" y="249516"/>
                  </a:lnTo>
                  <a:lnTo>
                    <a:pt x="5493969" y="249516"/>
                  </a:lnTo>
                  <a:lnTo>
                    <a:pt x="5467782" y="254381"/>
                  </a:lnTo>
                  <a:lnTo>
                    <a:pt x="5447487" y="267538"/>
                  </a:lnTo>
                  <a:lnTo>
                    <a:pt x="5431675" y="286880"/>
                  </a:lnTo>
                  <a:lnTo>
                    <a:pt x="5418963" y="310299"/>
                  </a:lnTo>
                  <a:lnTo>
                    <a:pt x="5417667" y="310299"/>
                  </a:lnTo>
                  <a:lnTo>
                    <a:pt x="5417667" y="258572"/>
                  </a:lnTo>
                  <a:lnTo>
                    <a:pt x="5363362" y="258572"/>
                  </a:lnTo>
                  <a:lnTo>
                    <a:pt x="5363362" y="605116"/>
                  </a:lnTo>
                  <a:lnTo>
                    <a:pt x="5417667" y="605116"/>
                  </a:lnTo>
                  <a:lnTo>
                    <a:pt x="5417667" y="385940"/>
                  </a:lnTo>
                  <a:lnTo>
                    <a:pt x="5424957" y="349110"/>
                  </a:lnTo>
                  <a:lnTo>
                    <a:pt x="5443042" y="323545"/>
                  </a:lnTo>
                  <a:lnTo>
                    <a:pt x="5463667" y="310299"/>
                  </a:lnTo>
                  <a:lnTo>
                    <a:pt x="5466219" y="308660"/>
                  </a:lnTo>
                  <a:lnTo>
                    <a:pt x="5488787" y="303834"/>
                  </a:lnTo>
                  <a:lnTo>
                    <a:pt x="5499976" y="304139"/>
                  </a:lnTo>
                  <a:lnTo>
                    <a:pt x="5507939" y="304876"/>
                  </a:lnTo>
                  <a:lnTo>
                    <a:pt x="5517883" y="306412"/>
                  </a:lnTo>
                  <a:lnTo>
                    <a:pt x="5517883" y="303834"/>
                  </a:lnTo>
                  <a:lnTo>
                    <a:pt x="5517883" y="253403"/>
                  </a:lnTo>
                  <a:close/>
                </a:path>
                <a:path w="12710160" h="2798445">
                  <a:moveTo>
                    <a:pt x="5556669" y="1695170"/>
                  </a:moveTo>
                  <a:lnTo>
                    <a:pt x="5318099" y="1695170"/>
                  </a:lnTo>
                  <a:lnTo>
                    <a:pt x="5318099" y="2156803"/>
                  </a:lnTo>
                  <a:lnTo>
                    <a:pt x="5374995" y="2156803"/>
                  </a:lnTo>
                  <a:lnTo>
                    <a:pt x="5374995" y="1940864"/>
                  </a:lnTo>
                  <a:lnTo>
                    <a:pt x="5546331" y="1940864"/>
                  </a:lnTo>
                  <a:lnTo>
                    <a:pt x="5546331" y="1890433"/>
                  </a:lnTo>
                  <a:lnTo>
                    <a:pt x="5374995" y="1890433"/>
                  </a:lnTo>
                  <a:lnTo>
                    <a:pt x="5374995" y="1745602"/>
                  </a:lnTo>
                  <a:lnTo>
                    <a:pt x="5556669" y="1745602"/>
                  </a:lnTo>
                  <a:lnTo>
                    <a:pt x="5556669" y="1695170"/>
                  </a:lnTo>
                  <a:close/>
                </a:path>
                <a:path w="12710160" h="2798445">
                  <a:moveTo>
                    <a:pt x="5741251" y="1034415"/>
                  </a:moveTo>
                  <a:lnTo>
                    <a:pt x="5690171" y="1034415"/>
                  </a:lnTo>
                  <a:lnTo>
                    <a:pt x="5690171" y="1207681"/>
                  </a:lnTo>
                  <a:lnTo>
                    <a:pt x="5687530" y="1257477"/>
                  </a:lnTo>
                  <a:lnTo>
                    <a:pt x="5677243" y="1297711"/>
                  </a:lnTo>
                  <a:lnTo>
                    <a:pt x="5655805" y="1324597"/>
                  </a:lnTo>
                  <a:lnTo>
                    <a:pt x="5619699" y="1334401"/>
                  </a:lnTo>
                  <a:lnTo>
                    <a:pt x="5586996" y="1322514"/>
                  </a:lnTo>
                  <a:lnTo>
                    <a:pt x="5567985" y="1292136"/>
                  </a:lnTo>
                  <a:lnTo>
                    <a:pt x="5559145" y="1251204"/>
                  </a:lnTo>
                  <a:lnTo>
                    <a:pt x="5556986" y="1207681"/>
                  </a:lnTo>
                  <a:lnTo>
                    <a:pt x="5559882" y="1151559"/>
                  </a:lnTo>
                  <a:lnTo>
                    <a:pt x="5570004" y="1108760"/>
                  </a:lnTo>
                  <a:lnTo>
                    <a:pt x="5589448" y="1081493"/>
                  </a:lnTo>
                  <a:lnTo>
                    <a:pt x="5620347" y="1071918"/>
                  </a:lnTo>
                  <a:lnTo>
                    <a:pt x="5656084" y="1083678"/>
                  </a:lnTo>
                  <a:lnTo>
                    <a:pt x="5677332" y="1114590"/>
                  </a:lnTo>
                  <a:lnTo>
                    <a:pt x="5687542" y="1158100"/>
                  </a:lnTo>
                  <a:lnTo>
                    <a:pt x="5690171" y="1207681"/>
                  </a:lnTo>
                  <a:lnTo>
                    <a:pt x="5690171" y="1034415"/>
                  </a:lnTo>
                  <a:lnTo>
                    <a:pt x="5689524" y="1034415"/>
                  </a:lnTo>
                  <a:lnTo>
                    <a:pt x="5689524" y="1078382"/>
                  </a:lnTo>
                  <a:lnTo>
                    <a:pt x="5688241" y="1078382"/>
                  </a:lnTo>
                  <a:lnTo>
                    <a:pt x="5685218" y="1071918"/>
                  </a:lnTo>
                  <a:lnTo>
                    <a:pt x="5678894" y="1058367"/>
                  </a:lnTo>
                  <a:lnTo>
                    <a:pt x="5662384" y="1041450"/>
                  </a:lnTo>
                  <a:lnTo>
                    <a:pt x="5640057" y="1029728"/>
                  </a:lnTo>
                  <a:lnTo>
                    <a:pt x="5613235" y="1025359"/>
                  </a:lnTo>
                  <a:lnTo>
                    <a:pt x="5567705" y="1035316"/>
                  </a:lnTo>
                  <a:lnTo>
                    <a:pt x="5535422" y="1062532"/>
                  </a:lnTo>
                  <a:lnTo>
                    <a:pt x="5514594" y="1103007"/>
                  </a:lnTo>
                  <a:lnTo>
                    <a:pt x="5503418" y="1152728"/>
                  </a:lnTo>
                  <a:lnTo>
                    <a:pt x="5500090" y="1207681"/>
                  </a:lnTo>
                  <a:lnTo>
                    <a:pt x="5501576" y="1243330"/>
                  </a:lnTo>
                  <a:lnTo>
                    <a:pt x="5508828" y="1288503"/>
                  </a:lnTo>
                  <a:lnTo>
                    <a:pt x="5526075" y="1333182"/>
                  </a:lnTo>
                  <a:lnTo>
                    <a:pt x="5557532" y="1367345"/>
                  </a:lnTo>
                  <a:lnTo>
                    <a:pt x="5607418" y="1380959"/>
                  </a:lnTo>
                  <a:lnTo>
                    <a:pt x="5632374" y="1377772"/>
                  </a:lnTo>
                  <a:lnTo>
                    <a:pt x="5654776" y="1368590"/>
                  </a:lnTo>
                  <a:lnTo>
                    <a:pt x="5673064" y="1353947"/>
                  </a:lnTo>
                  <a:lnTo>
                    <a:pt x="5685650" y="1334401"/>
                  </a:lnTo>
                  <a:lnTo>
                    <a:pt x="5686945" y="1334401"/>
                  </a:lnTo>
                  <a:lnTo>
                    <a:pt x="5686907" y="1380959"/>
                  </a:lnTo>
                  <a:lnTo>
                    <a:pt x="5679503" y="1427429"/>
                  </a:lnTo>
                  <a:lnTo>
                    <a:pt x="5619699" y="1457248"/>
                  </a:lnTo>
                  <a:lnTo>
                    <a:pt x="5599379" y="1454835"/>
                  </a:lnTo>
                  <a:lnTo>
                    <a:pt x="5582209" y="1447152"/>
                  </a:lnTo>
                  <a:lnTo>
                    <a:pt x="5569877" y="1433512"/>
                  </a:lnTo>
                  <a:lnTo>
                    <a:pt x="5564098" y="1413281"/>
                  </a:lnTo>
                  <a:lnTo>
                    <a:pt x="5509793" y="1413281"/>
                  </a:lnTo>
                  <a:lnTo>
                    <a:pt x="5528119" y="1463370"/>
                  </a:lnTo>
                  <a:lnTo>
                    <a:pt x="5561838" y="1489087"/>
                  </a:lnTo>
                  <a:lnTo>
                    <a:pt x="5597995" y="1498561"/>
                  </a:lnTo>
                  <a:lnTo>
                    <a:pt x="5623585" y="1499920"/>
                  </a:lnTo>
                  <a:lnTo>
                    <a:pt x="5662384" y="1495196"/>
                  </a:lnTo>
                  <a:lnTo>
                    <a:pt x="5716079" y="1457248"/>
                  </a:lnTo>
                  <a:lnTo>
                    <a:pt x="5735663" y="1413357"/>
                  </a:lnTo>
                  <a:lnTo>
                    <a:pt x="5741251" y="1358976"/>
                  </a:lnTo>
                  <a:lnTo>
                    <a:pt x="5741251" y="1078382"/>
                  </a:lnTo>
                  <a:lnTo>
                    <a:pt x="5741251" y="1034415"/>
                  </a:lnTo>
                  <a:close/>
                </a:path>
                <a:path w="12710160" h="2798445">
                  <a:moveTo>
                    <a:pt x="5795886" y="431838"/>
                  </a:moveTo>
                  <a:lnTo>
                    <a:pt x="5793918" y="385076"/>
                  </a:lnTo>
                  <a:lnTo>
                    <a:pt x="5785790" y="336384"/>
                  </a:lnTo>
                  <a:lnTo>
                    <a:pt x="5769407" y="296075"/>
                  </a:lnTo>
                  <a:lnTo>
                    <a:pt x="5768098" y="292836"/>
                  </a:lnTo>
                  <a:lnTo>
                    <a:pt x="5738990" y="263105"/>
                  </a:lnTo>
                  <a:lnTo>
                    <a:pt x="5738990" y="431838"/>
                  </a:lnTo>
                  <a:lnTo>
                    <a:pt x="5736082" y="486600"/>
                  </a:lnTo>
                  <a:lnTo>
                    <a:pt x="5725973" y="529551"/>
                  </a:lnTo>
                  <a:lnTo>
                    <a:pt x="5706529" y="557580"/>
                  </a:lnTo>
                  <a:lnTo>
                    <a:pt x="5675630" y="567613"/>
                  </a:lnTo>
                  <a:lnTo>
                    <a:pt x="5659285" y="562444"/>
                  </a:lnTo>
                  <a:lnTo>
                    <a:pt x="5639905" y="556310"/>
                  </a:lnTo>
                  <a:lnTo>
                    <a:pt x="5618658" y="526148"/>
                  </a:lnTo>
                  <a:lnTo>
                    <a:pt x="5608434" y="482777"/>
                  </a:lnTo>
                  <a:lnTo>
                    <a:pt x="5605805" y="431838"/>
                  </a:lnTo>
                  <a:lnTo>
                    <a:pt x="5608434" y="382257"/>
                  </a:lnTo>
                  <a:lnTo>
                    <a:pt x="5618658" y="338747"/>
                  </a:lnTo>
                  <a:lnTo>
                    <a:pt x="5639905" y="307835"/>
                  </a:lnTo>
                  <a:lnTo>
                    <a:pt x="5669762" y="298005"/>
                  </a:lnTo>
                  <a:lnTo>
                    <a:pt x="5675630" y="296075"/>
                  </a:lnTo>
                  <a:lnTo>
                    <a:pt x="5706529" y="305650"/>
                  </a:lnTo>
                  <a:lnTo>
                    <a:pt x="5725973" y="332917"/>
                  </a:lnTo>
                  <a:lnTo>
                    <a:pt x="5736082" y="375716"/>
                  </a:lnTo>
                  <a:lnTo>
                    <a:pt x="5738990" y="431838"/>
                  </a:lnTo>
                  <a:lnTo>
                    <a:pt x="5738990" y="263105"/>
                  </a:lnTo>
                  <a:lnTo>
                    <a:pt x="5737453" y="261531"/>
                  </a:lnTo>
                  <a:lnTo>
                    <a:pt x="5690501" y="249516"/>
                  </a:lnTo>
                  <a:lnTo>
                    <a:pt x="5664695" y="252818"/>
                  </a:lnTo>
                  <a:lnTo>
                    <a:pt x="5641683" y="262369"/>
                  </a:lnTo>
                  <a:lnTo>
                    <a:pt x="5623039" y="277609"/>
                  </a:lnTo>
                  <a:lnTo>
                    <a:pt x="5610339" y="298005"/>
                  </a:lnTo>
                  <a:lnTo>
                    <a:pt x="5609044" y="298005"/>
                  </a:lnTo>
                  <a:lnTo>
                    <a:pt x="5609044" y="143484"/>
                  </a:lnTo>
                  <a:lnTo>
                    <a:pt x="5554726" y="143484"/>
                  </a:lnTo>
                  <a:lnTo>
                    <a:pt x="5554726" y="605116"/>
                  </a:lnTo>
                  <a:lnTo>
                    <a:pt x="5606453" y="605116"/>
                  </a:lnTo>
                  <a:lnTo>
                    <a:pt x="5606453" y="562444"/>
                  </a:lnTo>
                  <a:lnTo>
                    <a:pt x="5607748" y="562444"/>
                  </a:lnTo>
                  <a:lnTo>
                    <a:pt x="5617184" y="581431"/>
                  </a:lnTo>
                  <a:lnTo>
                    <a:pt x="5633847" y="598004"/>
                  </a:lnTo>
                  <a:lnTo>
                    <a:pt x="5656199" y="609727"/>
                  </a:lnTo>
                  <a:lnTo>
                    <a:pt x="5682742" y="614172"/>
                  </a:lnTo>
                  <a:lnTo>
                    <a:pt x="5725287" y="604583"/>
                  </a:lnTo>
                  <a:lnTo>
                    <a:pt x="5757202" y="578104"/>
                  </a:lnTo>
                  <a:lnTo>
                    <a:pt x="5762968" y="567613"/>
                  </a:lnTo>
                  <a:lnTo>
                    <a:pt x="5779147" y="538200"/>
                  </a:lnTo>
                  <a:lnTo>
                    <a:pt x="5791809" y="488289"/>
                  </a:lnTo>
                  <a:lnTo>
                    <a:pt x="5795886" y="431838"/>
                  </a:lnTo>
                  <a:close/>
                </a:path>
                <a:path w="12710160" h="2798445">
                  <a:moveTo>
                    <a:pt x="5833389" y="2118652"/>
                  </a:moveTo>
                  <a:lnTo>
                    <a:pt x="5830798" y="2120595"/>
                  </a:lnTo>
                  <a:lnTo>
                    <a:pt x="5827573" y="2121890"/>
                  </a:lnTo>
                  <a:lnTo>
                    <a:pt x="5820461" y="2121890"/>
                  </a:lnTo>
                  <a:lnTo>
                    <a:pt x="5803646" y="2094090"/>
                  </a:lnTo>
                  <a:lnTo>
                    <a:pt x="5803646" y="1968017"/>
                  </a:lnTo>
                  <a:lnTo>
                    <a:pt x="5803646" y="1900770"/>
                  </a:lnTo>
                  <a:lnTo>
                    <a:pt x="5802007" y="1869935"/>
                  </a:lnTo>
                  <a:lnTo>
                    <a:pt x="5792762" y="1843874"/>
                  </a:lnTo>
                  <a:lnTo>
                    <a:pt x="5790476" y="1837410"/>
                  </a:lnTo>
                  <a:lnTo>
                    <a:pt x="5759183" y="1811667"/>
                  </a:lnTo>
                  <a:lnTo>
                    <a:pt x="5698261" y="1801202"/>
                  </a:lnTo>
                  <a:lnTo>
                    <a:pt x="5645162" y="1807984"/>
                  </a:lnTo>
                  <a:lnTo>
                    <a:pt x="5609044" y="1828761"/>
                  </a:lnTo>
                  <a:lnTo>
                    <a:pt x="5588432" y="1864207"/>
                  </a:lnTo>
                  <a:lnTo>
                    <a:pt x="5581878" y="1914994"/>
                  </a:lnTo>
                  <a:lnTo>
                    <a:pt x="5636196" y="1914994"/>
                  </a:lnTo>
                  <a:lnTo>
                    <a:pt x="5636196" y="1911769"/>
                  </a:lnTo>
                  <a:lnTo>
                    <a:pt x="5637123" y="1895703"/>
                  </a:lnTo>
                  <a:lnTo>
                    <a:pt x="5643638" y="1872970"/>
                  </a:lnTo>
                  <a:lnTo>
                    <a:pt x="5661291" y="1852663"/>
                  </a:lnTo>
                  <a:lnTo>
                    <a:pt x="5695670" y="1843874"/>
                  </a:lnTo>
                  <a:lnTo>
                    <a:pt x="5719635" y="1847215"/>
                  </a:lnTo>
                  <a:lnTo>
                    <a:pt x="5737047" y="1857044"/>
                  </a:lnTo>
                  <a:lnTo>
                    <a:pt x="5747677" y="1873059"/>
                  </a:lnTo>
                  <a:lnTo>
                    <a:pt x="5751271" y="1894954"/>
                  </a:lnTo>
                  <a:lnTo>
                    <a:pt x="5750750" y="1913407"/>
                  </a:lnTo>
                  <a:lnTo>
                    <a:pt x="5749341" y="1918081"/>
                  </a:lnTo>
                  <a:lnTo>
                    <a:pt x="5749341" y="1968017"/>
                  </a:lnTo>
                  <a:lnTo>
                    <a:pt x="5749341" y="2057234"/>
                  </a:lnTo>
                  <a:lnTo>
                    <a:pt x="5743524" y="2082812"/>
                  </a:lnTo>
                  <a:lnTo>
                    <a:pt x="5728005" y="2103780"/>
                  </a:lnTo>
                  <a:lnTo>
                    <a:pt x="5705703" y="2117966"/>
                  </a:lnTo>
                  <a:lnTo>
                    <a:pt x="5679516" y="2123186"/>
                  </a:lnTo>
                  <a:lnTo>
                    <a:pt x="5656288" y="2118893"/>
                  </a:lnTo>
                  <a:lnTo>
                    <a:pt x="5641124" y="2106777"/>
                  </a:lnTo>
                  <a:lnTo>
                    <a:pt x="5632882" y="2087994"/>
                  </a:lnTo>
                  <a:lnTo>
                    <a:pt x="5630380" y="2063699"/>
                  </a:lnTo>
                  <a:lnTo>
                    <a:pt x="5632069" y="2043836"/>
                  </a:lnTo>
                  <a:lnTo>
                    <a:pt x="5656885" y="2008746"/>
                  </a:lnTo>
                  <a:lnTo>
                    <a:pt x="5704319" y="1990318"/>
                  </a:lnTo>
                  <a:lnTo>
                    <a:pt x="5729351" y="1981111"/>
                  </a:lnTo>
                  <a:lnTo>
                    <a:pt x="5749341" y="1968017"/>
                  </a:lnTo>
                  <a:lnTo>
                    <a:pt x="5749341" y="1918081"/>
                  </a:lnTo>
                  <a:lnTo>
                    <a:pt x="5746585" y="1927199"/>
                  </a:lnTo>
                  <a:lnTo>
                    <a:pt x="5734913" y="1937956"/>
                  </a:lnTo>
                  <a:lnTo>
                    <a:pt x="5711837" y="1947329"/>
                  </a:lnTo>
                  <a:lnTo>
                    <a:pt x="5638774" y="1969312"/>
                  </a:lnTo>
                  <a:lnTo>
                    <a:pt x="5609755" y="1983079"/>
                  </a:lnTo>
                  <a:lnTo>
                    <a:pt x="5589409" y="2003818"/>
                  </a:lnTo>
                  <a:lnTo>
                    <a:pt x="5577421" y="2031225"/>
                  </a:lnTo>
                  <a:lnTo>
                    <a:pt x="5573484" y="2064994"/>
                  </a:lnTo>
                  <a:lnTo>
                    <a:pt x="5579148" y="2106930"/>
                  </a:lnTo>
                  <a:lnTo>
                    <a:pt x="5596433" y="2138692"/>
                  </a:lnTo>
                  <a:lnTo>
                    <a:pt x="5625846" y="2158822"/>
                  </a:lnTo>
                  <a:lnTo>
                    <a:pt x="5667870" y="2165858"/>
                  </a:lnTo>
                  <a:lnTo>
                    <a:pt x="5692368" y="2162441"/>
                  </a:lnTo>
                  <a:lnTo>
                    <a:pt x="5715393" y="2152599"/>
                  </a:lnTo>
                  <a:lnTo>
                    <a:pt x="5735523" y="2136940"/>
                  </a:lnTo>
                  <a:lnTo>
                    <a:pt x="5745899" y="2123186"/>
                  </a:lnTo>
                  <a:lnTo>
                    <a:pt x="5751271" y="2116074"/>
                  </a:lnTo>
                  <a:lnTo>
                    <a:pt x="5752566" y="2116074"/>
                  </a:lnTo>
                  <a:lnTo>
                    <a:pt x="5758243" y="2141855"/>
                  </a:lnTo>
                  <a:lnTo>
                    <a:pt x="5770346" y="2155101"/>
                  </a:lnTo>
                  <a:lnTo>
                    <a:pt x="5785840" y="2159978"/>
                  </a:lnTo>
                  <a:lnTo>
                    <a:pt x="5801703" y="2160676"/>
                  </a:lnTo>
                  <a:lnTo>
                    <a:pt x="5811748" y="2160257"/>
                  </a:lnTo>
                  <a:lnTo>
                    <a:pt x="5820943" y="2159304"/>
                  </a:lnTo>
                  <a:lnTo>
                    <a:pt x="5828436" y="2158225"/>
                  </a:lnTo>
                  <a:lnTo>
                    <a:pt x="5833389" y="2157450"/>
                  </a:lnTo>
                  <a:lnTo>
                    <a:pt x="5833389" y="2121890"/>
                  </a:lnTo>
                  <a:lnTo>
                    <a:pt x="5833389" y="2118652"/>
                  </a:lnTo>
                  <a:close/>
                </a:path>
                <a:path w="12710160" h="2798445">
                  <a:moveTo>
                    <a:pt x="5966892" y="1029246"/>
                  </a:moveTo>
                  <a:lnTo>
                    <a:pt x="5961723" y="1026655"/>
                  </a:lnTo>
                  <a:lnTo>
                    <a:pt x="5953963" y="1025359"/>
                  </a:lnTo>
                  <a:lnTo>
                    <a:pt x="5942965" y="1025359"/>
                  </a:lnTo>
                  <a:lnTo>
                    <a:pt x="5916790" y="1030224"/>
                  </a:lnTo>
                  <a:lnTo>
                    <a:pt x="5896508" y="1043381"/>
                  </a:lnTo>
                  <a:lnTo>
                    <a:pt x="5880697" y="1062723"/>
                  </a:lnTo>
                  <a:lnTo>
                    <a:pt x="5867971" y="1086142"/>
                  </a:lnTo>
                  <a:lnTo>
                    <a:pt x="5866676" y="1086142"/>
                  </a:lnTo>
                  <a:lnTo>
                    <a:pt x="5866676" y="1034415"/>
                  </a:lnTo>
                  <a:lnTo>
                    <a:pt x="5812371" y="1034415"/>
                  </a:lnTo>
                  <a:lnTo>
                    <a:pt x="5812371" y="1380959"/>
                  </a:lnTo>
                  <a:lnTo>
                    <a:pt x="5866676" y="1380959"/>
                  </a:lnTo>
                  <a:lnTo>
                    <a:pt x="5866676" y="1161783"/>
                  </a:lnTo>
                  <a:lnTo>
                    <a:pt x="5873978" y="1124953"/>
                  </a:lnTo>
                  <a:lnTo>
                    <a:pt x="5892050" y="1099388"/>
                  </a:lnTo>
                  <a:lnTo>
                    <a:pt x="5912688" y="1086142"/>
                  </a:lnTo>
                  <a:lnTo>
                    <a:pt x="5915228" y="1084503"/>
                  </a:lnTo>
                  <a:lnTo>
                    <a:pt x="5937796" y="1079677"/>
                  </a:lnTo>
                  <a:lnTo>
                    <a:pt x="5948985" y="1079982"/>
                  </a:lnTo>
                  <a:lnTo>
                    <a:pt x="5956960" y="1080719"/>
                  </a:lnTo>
                  <a:lnTo>
                    <a:pt x="5966892" y="1082255"/>
                  </a:lnTo>
                  <a:lnTo>
                    <a:pt x="5966892" y="1079677"/>
                  </a:lnTo>
                  <a:lnTo>
                    <a:pt x="5966892" y="1029246"/>
                  </a:lnTo>
                  <a:close/>
                </a:path>
                <a:path w="12710160" h="2798445">
                  <a:moveTo>
                    <a:pt x="6081661" y="416331"/>
                  </a:moveTo>
                  <a:lnTo>
                    <a:pt x="6080823" y="395643"/>
                  </a:lnTo>
                  <a:lnTo>
                    <a:pt x="6079795" y="370179"/>
                  </a:lnTo>
                  <a:lnTo>
                    <a:pt x="6071451" y="325208"/>
                  </a:lnTo>
                  <a:lnTo>
                    <a:pt x="6055207" y="292188"/>
                  </a:lnTo>
                  <a:lnTo>
                    <a:pt x="6052464" y="286626"/>
                  </a:lnTo>
                  <a:lnTo>
                    <a:pt x="6024765" y="264528"/>
                  </a:lnTo>
                  <a:lnTo>
                    <a:pt x="6024765" y="376885"/>
                  </a:lnTo>
                  <a:lnTo>
                    <a:pt x="6024765" y="395643"/>
                  </a:lnTo>
                  <a:lnTo>
                    <a:pt x="5901271" y="395643"/>
                  </a:lnTo>
                  <a:lnTo>
                    <a:pt x="5901271" y="382701"/>
                  </a:lnTo>
                  <a:lnTo>
                    <a:pt x="5903163" y="359829"/>
                  </a:lnTo>
                  <a:lnTo>
                    <a:pt x="5911608" y="329692"/>
                  </a:lnTo>
                  <a:lnTo>
                    <a:pt x="5930722" y="303415"/>
                  </a:lnTo>
                  <a:lnTo>
                    <a:pt x="5964631" y="292188"/>
                  </a:lnTo>
                  <a:lnTo>
                    <a:pt x="5994476" y="299961"/>
                  </a:lnTo>
                  <a:lnTo>
                    <a:pt x="6012878" y="319989"/>
                  </a:lnTo>
                  <a:lnTo>
                    <a:pt x="6022187" y="347281"/>
                  </a:lnTo>
                  <a:lnTo>
                    <a:pt x="6024765" y="376885"/>
                  </a:lnTo>
                  <a:lnTo>
                    <a:pt x="6024765" y="264528"/>
                  </a:lnTo>
                  <a:lnTo>
                    <a:pt x="6018669" y="259664"/>
                  </a:lnTo>
                  <a:lnTo>
                    <a:pt x="5965926" y="249516"/>
                  </a:lnTo>
                  <a:lnTo>
                    <a:pt x="5919736" y="257390"/>
                  </a:lnTo>
                  <a:lnTo>
                    <a:pt x="5886501" y="278853"/>
                  </a:lnTo>
                  <a:lnTo>
                    <a:pt x="5864174" y="310692"/>
                  </a:lnTo>
                  <a:lnTo>
                    <a:pt x="5850750" y="349707"/>
                  </a:lnTo>
                  <a:lnTo>
                    <a:pt x="5844184" y="392671"/>
                  </a:lnTo>
                  <a:lnTo>
                    <a:pt x="5842444" y="436372"/>
                  </a:lnTo>
                  <a:lnTo>
                    <a:pt x="5846750" y="500786"/>
                  </a:lnTo>
                  <a:lnTo>
                    <a:pt x="5860186" y="550621"/>
                  </a:lnTo>
                  <a:lnTo>
                    <a:pt x="5883491" y="586028"/>
                  </a:lnTo>
                  <a:lnTo>
                    <a:pt x="5917412" y="607161"/>
                  </a:lnTo>
                  <a:lnTo>
                    <a:pt x="5962688" y="614172"/>
                  </a:lnTo>
                  <a:lnTo>
                    <a:pt x="6020968" y="600163"/>
                  </a:lnTo>
                  <a:lnTo>
                    <a:pt x="6051296" y="571500"/>
                  </a:lnTo>
                  <a:lnTo>
                    <a:pt x="6056515" y="566572"/>
                  </a:lnTo>
                  <a:lnTo>
                    <a:pt x="6074245" y="526072"/>
                  </a:lnTo>
                  <a:lnTo>
                    <a:pt x="6079071" y="491324"/>
                  </a:lnTo>
                  <a:lnTo>
                    <a:pt x="6024765" y="491324"/>
                  </a:lnTo>
                  <a:lnTo>
                    <a:pt x="6022848" y="515035"/>
                  </a:lnTo>
                  <a:lnTo>
                    <a:pt x="6014745" y="541350"/>
                  </a:lnTo>
                  <a:lnTo>
                    <a:pt x="5996940" y="562698"/>
                  </a:lnTo>
                  <a:lnTo>
                    <a:pt x="5965926" y="571500"/>
                  </a:lnTo>
                  <a:lnTo>
                    <a:pt x="5927420" y="558228"/>
                  </a:lnTo>
                  <a:lnTo>
                    <a:pt x="5907646" y="525030"/>
                  </a:lnTo>
                  <a:lnTo>
                    <a:pt x="5900369" y="481761"/>
                  </a:lnTo>
                  <a:lnTo>
                    <a:pt x="5899328" y="438315"/>
                  </a:lnTo>
                  <a:lnTo>
                    <a:pt x="6081661" y="438315"/>
                  </a:lnTo>
                  <a:lnTo>
                    <a:pt x="6081661" y="416331"/>
                  </a:lnTo>
                  <a:close/>
                </a:path>
                <a:path w="12710160" h="2798445">
                  <a:moveTo>
                    <a:pt x="6118504" y="1983536"/>
                  </a:moveTo>
                  <a:lnTo>
                    <a:pt x="6116548" y="1936762"/>
                  </a:lnTo>
                  <a:lnTo>
                    <a:pt x="6108408" y="1888070"/>
                  </a:lnTo>
                  <a:lnTo>
                    <a:pt x="6092025" y="1847761"/>
                  </a:lnTo>
                  <a:lnTo>
                    <a:pt x="6090717" y="1844522"/>
                  </a:lnTo>
                  <a:lnTo>
                    <a:pt x="6061608" y="1814791"/>
                  </a:lnTo>
                  <a:lnTo>
                    <a:pt x="6061608" y="1983536"/>
                  </a:lnTo>
                  <a:lnTo>
                    <a:pt x="6058713" y="2038286"/>
                  </a:lnTo>
                  <a:lnTo>
                    <a:pt x="6048603" y="2081237"/>
                  </a:lnTo>
                  <a:lnTo>
                    <a:pt x="6029147" y="2109266"/>
                  </a:lnTo>
                  <a:lnTo>
                    <a:pt x="5998248" y="2119299"/>
                  </a:lnTo>
                  <a:lnTo>
                    <a:pt x="5981916" y="2114131"/>
                  </a:lnTo>
                  <a:lnTo>
                    <a:pt x="5962523" y="2107996"/>
                  </a:lnTo>
                  <a:lnTo>
                    <a:pt x="5941276" y="2077847"/>
                  </a:lnTo>
                  <a:lnTo>
                    <a:pt x="5931065" y="2034476"/>
                  </a:lnTo>
                  <a:lnTo>
                    <a:pt x="5928423" y="1983536"/>
                  </a:lnTo>
                  <a:lnTo>
                    <a:pt x="5931065" y="1933956"/>
                  </a:lnTo>
                  <a:lnTo>
                    <a:pt x="5941276" y="1890433"/>
                  </a:lnTo>
                  <a:lnTo>
                    <a:pt x="5962523" y="1859521"/>
                  </a:lnTo>
                  <a:lnTo>
                    <a:pt x="5992342" y="1849704"/>
                  </a:lnTo>
                  <a:lnTo>
                    <a:pt x="5998248" y="1847761"/>
                  </a:lnTo>
                  <a:lnTo>
                    <a:pt x="6029147" y="1857336"/>
                  </a:lnTo>
                  <a:lnTo>
                    <a:pt x="6048603" y="1884603"/>
                  </a:lnTo>
                  <a:lnTo>
                    <a:pt x="6058713" y="1927402"/>
                  </a:lnTo>
                  <a:lnTo>
                    <a:pt x="6061608" y="1983536"/>
                  </a:lnTo>
                  <a:lnTo>
                    <a:pt x="6061608" y="1814791"/>
                  </a:lnTo>
                  <a:lnTo>
                    <a:pt x="6060071" y="1813217"/>
                  </a:lnTo>
                  <a:lnTo>
                    <a:pt x="6013120" y="1801202"/>
                  </a:lnTo>
                  <a:lnTo>
                    <a:pt x="5987326" y="1804504"/>
                  </a:lnTo>
                  <a:lnTo>
                    <a:pt x="5964301" y="1814055"/>
                  </a:lnTo>
                  <a:lnTo>
                    <a:pt x="5945657" y="1829308"/>
                  </a:lnTo>
                  <a:lnTo>
                    <a:pt x="5932944" y="1849704"/>
                  </a:lnTo>
                  <a:lnTo>
                    <a:pt x="5931649" y="1849704"/>
                  </a:lnTo>
                  <a:lnTo>
                    <a:pt x="5931649" y="1695170"/>
                  </a:lnTo>
                  <a:lnTo>
                    <a:pt x="5877344" y="1695170"/>
                  </a:lnTo>
                  <a:lnTo>
                    <a:pt x="5877344" y="2156803"/>
                  </a:lnTo>
                  <a:lnTo>
                    <a:pt x="5929058" y="2156803"/>
                  </a:lnTo>
                  <a:lnTo>
                    <a:pt x="5929058" y="2114131"/>
                  </a:lnTo>
                  <a:lnTo>
                    <a:pt x="5930354" y="2114131"/>
                  </a:lnTo>
                  <a:lnTo>
                    <a:pt x="5939802" y="2133117"/>
                  </a:lnTo>
                  <a:lnTo>
                    <a:pt x="5956465" y="2149691"/>
                  </a:lnTo>
                  <a:lnTo>
                    <a:pt x="5978817" y="2161413"/>
                  </a:lnTo>
                  <a:lnTo>
                    <a:pt x="6005360" y="2165858"/>
                  </a:lnTo>
                  <a:lnTo>
                    <a:pt x="6047918" y="2156269"/>
                  </a:lnTo>
                  <a:lnTo>
                    <a:pt x="6079820" y="2129790"/>
                  </a:lnTo>
                  <a:lnTo>
                    <a:pt x="6085586" y="2119299"/>
                  </a:lnTo>
                  <a:lnTo>
                    <a:pt x="6101766" y="2089886"/>
                  </a:lnTo>
                  <a:lnTo>
                    <a:pt x="6114440" y="2039988"/>
                  </a:lnTo>
                  <a:lnTo>
                    <a:pt x="6118504" y="1983536"/>
                  </a:lnTo>
                  <a:close/>
                </a:path>
                <a:path w="12710160" h="2798445">
                  <a:moveTo>
                    <a:pt x="6198667" y="258572"/>
                  </a:moveTo>
                  <a:lnTo>
                    <a:pt x="6144361" y="258572"/>
                  </a:lnTo>
                  <a:lnTo>
                    <a:pt x="6144361" y="605116"/>
                  </a:lnTo>
                  <a:lnTo>
                    <a:pt x="6198667" y="605116"/>
                  </a:lnTo>
                  <a:lnTo>
                    <a:pt x="6198667" y="258572"/>
                  </a:lnTo>
                  <a:close/>
                </a:path>
                <a:path w="12710160" h="2798445">
                  <a:moveTo>
                    <a:pt x="6198667" y="143497"/>
                  </a:moveTo>
                  <a:lnTo>
                    <a:pt x="6144361" y="143497"/>
                  </a:lnTo>
                  <a:lnTo>
                    <a:pt x="6144361" y="205562"/>
                  </a:lnTo>
                  <a:lnTo>
                    <a:pt x="6198667" y="205562"/>
                  </a:lnTo>
                  <a:lnTo>
                    <a:pt x="6198667" y="143497"/>
                  </a:lnTo>
                  <a:close/>
                </a:path>
                <a:path w="12710160" h="2798445">
                  <a:moveTo>
                    <a:pt x="6236487" y="1207681"/>
                  </a:moveTo>
                  <a:lnTo>
                    <a:pt x="6234201" y="1160272"/>
                  </a:lnTo>
                  <a:lnTo>
                    <a:pt x="6226416" y="1117028"/>
                  </a:lnTo>
                  <a:lnTo>
                    <a:pt x="6211684" y="1079906"/>
                  </a:lnTo>
                  <a:lnTo>
                    <a:pt x="6202223" y="1068031"/>
                  </a:lnTo>
                  <a:lnTo>
                    <a:pt x="6188608" y="1050937"/>
                  </a:lnTo>
                  <a:lnTo>
                    <a:pt x="6179591" y="1045768"/>
                  </a:lnTo>
                  <a:lnTo>
                    <a:pt x="6179591" y="1207681"/>
                  </a:lnTo>
                  <a:lnTo>
                    <a:pt x="6176873" y="1261148"/>
                  </a:lnTo>
                  <a:lnTo>
                    <a:pt x="6166586" y="1305636"/>
                  </a:lnTo>
                  <a:lnTo>
                    <a:pt x="6145504" y="1336065"/>
                  </a:lnTo>
                  <a:lnTo>
                    <a:pt x="6110414" y="1347343"/>
                  </a:lnTo>
                  <a:lnTo>
                    <a:pt x="6076556" y="1336065"/>
                  </a:lnTo>
                  <a:lnTo>
                    <a:pt x="6056261" y="1305636"/>
                  </a:lnTo>
                  <a:lnTo>
                    <a:pt x="6046406" y="1261148"/>
                  </a:lnTo>
                  <a:lnTo>
                    <a:pt x="6043815" y="1207681"/>
                  </a:lnTo>
                  <a:lnTo>
                    <a:pt x="6046495" y="1154226"/>
                  </a:lnTo>
                  <a:lnTo>
                    <a:pt x="6056515" y="1109738"/>
                  </a:lnTo>
                  <a:lnTo>
                    <a:pt x="6076823" y="1079309"/>
                  </a:lnTo>
                  <a:lnTo>
                    <a:pt x="6110414" y="1068031"/>
                  </a:lnTo>
                  <a:lnTo>
                    <a:pt x="6146050" y="1079309"/>
                  </a:lnTo>
                  <a:lnTo>
                    <a:pt x="6167069" y="1109738"/>
                  </a:lnTo>
                  <a:lnTo>
                    <a:pt x="6177064" y="1154226"/>
                  </a:lnTo>
                  <a:lnTo>
                    <a:pt x="6179591" y="1207681"/>
                  </a:lnTo>
                  <a:lnTo>
                    <a:pt x="6179591" y="1045768"/>
                  </a:lnTo>
                  <a:lnTo>
                    <a:pt x="6155753" y="1032078"/>
                  </a:lnTo>
                  <a:lnTo>
                    <a:pt x="6111710" y="1025359"/>
                  </a:lnTo>
                  <a:lnTo>
                    <a:pt x="6067666" y="1032078"/>
                  </a:lnTo>
                  <a:lnTo>
                    <a:pt x="6011748" y="1079906"/>
                  </a:lnTo>
                  <a:lnTo>
                    <a:pt x="5997016" y="1117028"/>
                  </a:lnTo>
                  <a:lnTo>
                    <a:pt x="5989218" y="1160272"/>
                  </a:lnTo>
                  <a:lnTo>
                    <a:pt x="5986932" y="1207681"/>
                  </a:lnTo>
                  <a:lnTo>
                    <a:pt x="5989218" y="1255090"/>
                  </a:lnTo>
                  <a:lnTo>
                    <a:pt x="5997016" y="1298346"/>
                  </a:lnTo>
                  <a:lnTo>
                    <a:pt x="6011748" y="1335455"/>
                  </a:lnTo>
                  <a:lnTo>
                    <a:pt x="6067666" y="1383284"/>
                  </a:lnTo>
                  <a:lnTo>
                    <a:pt x="6111710" y="1390015"/>
                  </a:lnTo>
                  <a:lnTo>
                    <a:pt x="6155525" y="1383284"/>
                  </a:lnTo>
                  <a:lnTo>
                    <a:pt x="6188316" y="1364437"/>
                  </a:lnTo>
                  <a:lnTo>
                    <a:pt x="6201956" y="1347343"/>
                  </a:lnTo>
                  <a:lnTo>
                    <a:pt x="6211443" y="1335455"/>
                  </a:lnTo>
                  <a:lnTo>
                    <a:pt x="6226264" y="1298346"/>
                  </a:lnTo>
                  <a:lnTo>
                    <a:pt x="6234163" y="1255090"/>
                  </a:lnTo>
                  <a:lnTo>
                    <a:pt x="6236487" y="1207681"/>
                  </a:lnTo>
                  <a:close/>
                </a:path>
                <a:path w="12710160" h="2798445">
                  <a:moveTo>
                    <a:pt x="6331204" y="1805089"/>
                  </a:moveTo>
                  <a:lnTo>
                    <a:pt x="6326035" y="1802498"/>
                  </a:lnTo>
                  <a:lnTo>
                    <a:pt x="6318275" y="1801202"/>
                  </a:lnTo>
                  <a:lnTo>
                    <a:pt x="6307290" y="1801202"/>
                  </a:lnTo>
                  <a:lnTo>
                    <a:pt x="6281115" y="1806054"/>
                  </a:lnTo>
                  <a:lnTo>
                    <a:pt x="6260820" y="1819224"/>
                  </a:lnTo>
                  <a:lnTo>
                    <a:pt x="6245009" y="1838566"/>
                  </a:lnTo>
                  <a:lnTo>
                    <a:pt x="6232283" y="1861985"/>
                  </a:lnTo>
                  <a:lnTo>
                    <a:pt x="6231001" y="1861985"/>
                  </a:lnTo>
                  <a:lnTo>
                    <a:pt x="6231001" y="1810258"/>
                  </a:lnTo>
                  <a:lnTo>
                    <a:pt x="6176683" y="1810258"/>
                  </a:lnTo>
                  <a:lnTo>
                    <a:pt x="6176683" y="2156803"/>
                  </a:lnTo>
                  <a:lnTo>
                    <a:pt x="6231001" y="2156803"/>
                  </a:lnTo>
                  <a:lnTo>
                    <a:pt x="6231001" y="1937626"/>
                  </a:lnTo>
                  <a:lnTo>
                    <a:pt x="6238291" y="1900796"/>
                  </a:lnTo>
                  <a:lnTo>
                    <a:pt x="6256375" y="1875231"/>
                  </a:lnTo>
                  <a:lnTo>
                    <a:pt x="6277000" y="1861985"/>
                  </a:lnTo>
                  <a:lnTo>
                    <a:pt x="6279540" y="1860346"/>
                  </a:lnTo>
                  <a:lnTo>
                    <a:pt x="6302108" y="1855520"/>
                  </a:lnTo>
                  <a:lnTo>
                    <a:pt x="6313297" y="1855825"/>
                  </a:lnTo>
                  <a:lnTo>
                    <a:pt x="6321272" y="1856562"/>
                  </a:lnTo>
                  <a:lnTo>
                    <a:pt x="6331204" y="1858098"/>
                  </a:lnTo>
                  <a:lnTo>
                    <a:pt x="6331204" y="1855520"/>
                  </a:lnTo>
                  <a:lnTo>
                    <a:pt x="6331204" y="1805089"/>
                  </a:lnTo>
                  <a:close/>
                </a:path>
                <a:path w="12710160" h="2798445">
                  <a:moveTo>
                    <a:pt x="6403619" y="258572"/>
                  </a:moveTo>
                  <a:lnTo>
                    <a:pt x="6343485" y="258572"/>
                  </a:lnTo>
                  <a:lnTo>
                    <a:pt x="6343485" y="157708"/>
                  </a:lnTo>
                  <a:lnTo>
                    <a:pt x="6289179" y="157708"/>
                  </a:lnTo>
                  <a:lnTo>
                    <a:pt x="6289179" y="258572"/>
                  </a:lnTo>
                  <a:lnTo>
                    <a:pt x="6238748" y="258572"/>
                  </a:lnTo>
                  <a:lnTo>
                    <a:pt x="6238748" y="301244"/>
                  </a:lnTo>
                  <a:lnTo>
                    <a:pt x="6289179" y="301244"/>
                  </a:lnTo>
                  <a:lnTo>
                    <a:pt x="6289268" y="541439"/>
                  </a:lnTo>
                  <a:lnTo>
                    <a:pt x="6292088" y="570268"/>
                  </a:lnTo>
                  <a:lnTo>
                    <a:pt x="6302756" y="591693"/>
                  </a:lnTo>
                  <a:lnTo>
                    <a:pt x="6324092" y="604647"/>
                  </a:lnTo>
                  <a:lnTo>
                    <a:pt x="6359004" y="608990"/>
                  </a:lnTo>
                  <a:lnTo>
                    <a:pt x="6374422" y="608660"/>
                  </a:lnTo>
                  <a:lnTo>
                    <a:pt x="6386804" y="607783"/>
                  </a:lnTo>
                  <a:lnTo>
                    <a:pt x="6396279" y="606539"/>
                  </a:lnTo>
                  <a:lnTo>
                    <a:pt x="6402972" y="605116"/>
                  </a:lnTo>
                  <a:lnTo>
                    <a:pt x="6402972" y="562444"/>
                  </a:lnTo>
                  <a:lnTo>
                    <a:pt x="6402972" y="560501"/>
                  </a:lnTo>
                  <a:lnTo>
                    <a:pt x="6397155" y="561149"/>
                  </a:lnTo>
                  <a:lnTo>
                    <a:pt x="6391338" y="562444"/>
                  </a:lnTo>
                  <a:lnTo>
                    <a:pt x="6379045" y="562444"/>
                  </a:lnTo>
                  <a:lnTo>
                    <a:pt x="6361481" y="560298"/>
                  </a:lnTo>
                  <a:lnTo>
                    <a:pt x="6350597" y="553478"/>
                  </a:lnTo>
                  <a:lnTo>
                    <a:pt x="6345034" y="541439"/>
                  </a:lnTo>
                  <a:lnTo>
                    <a:pt x="6343485" y="523646"/>
                  </a:lnTo>
                  <a:lnTo>
                    <a:pt x="6343485" y="301244"/>
                  </a:lnTo>
                  <a:lnTo>
                    <a:pt x="6403619" y="301244"/>
                  </a:lnTo>
                  <a:lnTo>
                    <a:pt x="6403619" y="258572"/>
                  </a:lnTo>
                  <a:close/>
                </a:path>
                <a:path w="12710160" h="2798445">
                  <a:moveTo>
                    <a:pt x="6425590" y="1810258"/>
                  </a:moveTo>
                  <a:lnTo>
                    <a:pt x="6371285" y="1810258"/>
                  </a:lnTo>
                  <a:lnTo>
                    <a:pt x="6371285" y="2156803"/>
                  </a:lnTo>
                  <a:lnTo>
                    <a:pt x="6425590" y="2156803"/>
                  </a:lnTo>
                  <a:lnTo>
                    <a:pt x="6425590" y="1810258"/>
                  </a:lnTo>
                  <a:close/>
                </a:path>
                <a:path w="12710160" h="2798445">
                  <a:moveTo>
                    <a:pt x="6425590" y="1695183"/>
                  </a:moveTo>
                  <a:lnTo>
                    <a:pt x="6371285" y="1695183"/>
                  </a:lnTo>
                  <a:lnTo>
                    <a:pt x="6371285" y="1757248"/>
                  </a:lnTo>
                  <a:lnTo>
                    <a:pt x="6425590" y="1757248"/>
                  </a:lnTo>
                  <a:lnTo>
                    <a:pt x="6425590" y="1695183"/>
                  </a:lnTo>
                  <a:close/>
                </a:path>
                <a:path w="12710160" h="2798445">
                  <a:moveTo>
                    <a:pt x="6535826" y="1236129"/>
                  </a:moveTo>
                  <a:lnTo>
                    <a:pt x="6530022" y="1190066"/>
                  </a:lnTo>
                  <a:lnTo>
                    <a:pt x="6512636" y="1151763"/>
                  </a:lnTo>
                  <a:lnTo>
                    <a:pt x="6483731" y="1125575"/>
                  </a:lnTo>
                  <a:lnTo>
                    <a:pt x="6443370" y="1115872"/>
                  </a:lnTo>
                  <a:lnTo>
                    <a:pt x="6443370" y="1114590"/>
                  </a:lnTo>
                  <a:lnTo>
                    <a:pt x="6473711" y="1102004"/>
                  </a:lnTo>
                  <a:lnTo>
                    <a:pt x="6495097" y="1079423"/>
                  </a:lnTo>
                  <a:lnTo>
                    <a:pt x="6507734" y="1050671"/>
                  </a:lnTo>
                  <a:lnTo>
                    <a:pt x="6511899" y="1019543"/>
                  </a:lnTo>
                  <a:lnTo>
                    <a:pt x="6503162" y="972248"/>
                  </a:lnTo>
                  <a:lnTo>
                    <a:pt x="6491960" y="956830"/>
                  </a:lnTo>
                  <a:lnTo>
                    <a:pt x="6479337" y="939457"/>
                  </a:lnTo>
                  <a:lnTo>
                    <a:pt x="6443993" y="920343"/>
                  </a:lnTo>
                  <a:lnTo>
                    <a:pt x="6400698" y="914158"/>
                  </a:lnTo>
                  <a:lnTo>
                    <a:pt x="6354038" y="920648"/>
                  </a:lnTo>
                  <a:lnTo>
                    <a:pt x="6321311" y="939088"/>
                  </a:lnTo>
                  <a:lnTo>
                    <a:pt x="6300470" y="967917"/>
                  </a:lnTo>
                  <a:lnTo>
                    <a:pt x="6289472" y="1005611"/>
                  </a:lnTo>
                  <a:lnTo>
                    <a:pt x="6286258" y="1050582"/>
                  </a:lnTo>
                  <a:lnTo>
                    <a:pt x="6286258" y="1380959"/>
                  </a:lnTo>
                  <a:lnTo>
                    <a:pt x="6340576" y="1380959"/>
                  </a:lnTo>
                  <a:lnTo>
                    <a:pt x="6340576" y="1041527"/>
                  </a:lnTo>
                  <a:lnTo>
                    <a:pt x="6342062" y="1010831"/>
                  </a:lnTo>
                  <a:lnTo>
                    <a:pt x="6349543" y="983665"/>
                  </a:lnTo>
                  <a:lnTo>
                    <a:pt x="6367577" y="964247"/>
                  </a:lnTo>
                  <a:lnTo>
                    <a:pt x="6400698" y="956830"/>
                  </a:lnTo>
                  <a:lnTo>
                    <a:pt x="6428956" y="963498"/>
                  </a:lnTo>
                  <a:lnTo>
                    <a:pt x="6446367" y="980592"/>
                  </a:lnTo>
                  <a:lnTo>
                    <a:pt x="6455169" y="1003744"/>
                  </a:lnTo>
                  <a:lnTo>
                    <a:pt x="6457594" y="1028598"/>
                  </a:lnTo>
                  <a:lnTo>
                    <a:pt x="6452743" y="1058024"/>
                  </a:lnTo>
                  <a:lnTo>
                    <a:pt x="6439573" y="1079271"/>
                  </a:lnTo>
                  <a:lnTo>
                    <a:pt x="6420231" y="1092149"/>
                  </a:lnTo>
                  <a:lnTo>
                    <a:pt x="6396825" y="1096479"/>
                  </a:lnTo>
                  <a:lnTo>
                    <a:pt x="6383896" y="1096479"/>
                  </a:lnTo>
                  <a:lnTo>
                    <a:pt x="6383896" y="1141095"/>
                  </a:lnTo>
                  <a:lnTo>
                    <a:pt x="6389929" y="1139964"/>
                  </a:lnTo>
                  <a:lnTo>
                    <a:pt x="6396825" y="1139393"/>
                  </a:lnTo>
                  <a:lnTo>
                    <a:pt x="6403708" y="1139177"/>
                  </a:lnTo>
                  <a:lnTo>
                    <a:pt x="6409842" y="1139177"/>
                  </a:lnTo>
                  <a:lnTo>
                    <a:pt x="6438836" y="1146035"/>
                  </a:lnTo>
                  <a:lnTo>
                    <a:pt x="6460591" y="1165580"/>
                  </a:lnTo>
                  <a:lnTo>
                    <a:pt x="6474219" y="1196162"/>
                  </a:lnTo>
                  <a:lnTo>
                    <a:pt x="6478930" y="1236129"/>
                  </a:lnTo>
                  <a:lnTo>
                    <a:pt x="6476454" y="1267028"/>
                  </a:lnTo>
                  <a:lnTo>
                    <a:pt x="6467373" y="1299083"/>
                  </a:lnTo>
                  <a:lnTo>
                    <a:pt x="6449200" y="1324229"/>
                  </a:lnTo>
                  <a:lnTo>
                    <a:pt x="6419443" y="1334401"/>
                  </a:lnTo>
                  <a:lnTo>
                    <a:pt x="6381953" y="1334401"/>
                  </a:lnTo>
                  <a:lnTo>
                    <a:pt x="6381953" y="1380959"/>
                  </a:lnTo>
                  <a:lnTo>
                    <a:pt x="6420091" y="1380959"/>
                  </a:lnTo>
                  <a:lnTo>
                    <a:pt x="6463665" y="1372539"/>
                  </a:lnTo>
                  <a:lnTo>
                    <a:pt x="6496304" y="1349908"/>
                  </a:lnTo>
                  <a:lnTo>
                    <a:pt x="6518745" y="1317002"/>
                  </a:lnTo>
                  <a:lnTo>
                    <a:pt x="6531673" y="1277759"/>
                  </a:lnTo>
                  <a:lnTo>
                    <a:pt x="6535826" y="1236129"/>
                  </a:lnTo>
                  <a:close/>
                </a:path>
                <a:path w="12710160" h="2798445">
                  <a:moveTo>
                    <a:pt x="6668046" y="416331"/>
                  </a:moveTo>
                  <a:lnTo>
                    <a:pt x="6667208" y="395643"/>
                  </a:lnTo>
                  <a:lnTo>
                    <a:pt x="6666179" y="370179"/>
                  </a:lnTo>
                  <a:lnTo>
                    <a:pt x="6657835" y="325208"/>
                  </a:lnTo>
                  <a:lnTo>
                    <a:pt x="6641592" y="292188"/>
                  </a:lnTo>
                  <a:lnTo>
                    <a:pt x="6638849" y="286626"/>
                  </a:lnTo>
                  <a:lnTo>
                    <a:pt x="6611150" y="264528"/>
                  </a:lnTo>
                  <a:lnTo>
                    <a:pt x="6611150" y="376885"/>
                  </a:lnTo>
                  <a:lnTo>
                    <a:pt x="6611150" y="395643"/>
                  </a:lnTo>
                  <a:lnTo>
                    <a:pt x="6487655" y="395643"/>
                  </a:lnTo>
                  <a:lnTo>
                    <a:pt x="6487655" y="382701"/>
                  </a:lnTo>
                  <a:lnTo>
                    <a:pt x="6489547" y="359829"/>
                  </a:lnTo>
                  <a:lnTo>
                    <a:pt x="6497993" y="329692"/>
                  </a:lnTo>
                  <a:lnTo>
                    <a:pt x="6517106" y="303415"/>
                  </a:lnTo>
                  <a:lnTo>
                    <a:pt x="6551015" y="292188"/>
                  </a:lnTo>
                  <a:lnTo>
                    <a:pt x="6580873" y="299961"/>
                  </a:lnTo>
                  <a:lnTo>
                    <a:pt x="6599263" y="319989"/>
                  </a:lnTo>
                  <a:lnTo>
                    <a:pt x="6608572" y="347281"/>
                  </a:lnTo>
                  <a:lnTo>
                    <a:pt x="6611150" y="376885"/>
                  </a:lnTo>
                  <a:lnTo>
                    <a:pt x="6611150" y="264528"/>
                  </a:lnTo>
                  <a:lnTo>
                    <a:pt x="6605054" y="259664"/>
                  </a:lnTo>
                  <a:lnTo>
                    <a:pt x="6552311" y="249516"/>
                  </a:lnTo>
                  <a:lnTo>
                    <a:pt x="6506121" y="257390"/>
                  </a:lnTo>
                  <a:lnTo>
                    <a:pt x="6472885" y="278853"/>
                  </a:lnTo>
                  <a:lnTo>
                    <a:pt x="6450558" y="310692"/>
                  </a:lnTo>
                  <a:lnTo>
                    <a:pt x="6437135" y="349707"/>
                  </a:lnTo>
                  <a:lnTo>
                    <a:pt x="6430569" y="392671"/>
                  </a:lnTo>
                  <a:lnTo>
                    <a:pt x="6428829" y="436372"/>
                  </a:lnTo>
                  <a:lnTo>
                    <a:pt x="6433134" y="500786"/>
                  </a:lnTo>
                  <a:lnTo>
                    <a:pt x="6446571" y="550621"/>
                  </a:lnTo>
                  <a:lnTo>
                    <a:pt x="6469888" y="586028"/>
                  </a:lnTo>
                  <a:lnTo>
                    <a:pt x="6503797" y="607161"/>
                  </a:lnTo>
                  <a:lnTo>
                    <a:pt x="6549085" y="614172"/>
                  </a:lnTo>
                  <a:lnTo>
                    <a:pt x="6607353" y="600163"/>
                  </a:lnTo>
                  <a:lnTo>
                    <a:pt x="6637680" y="571500"/>
                  </a:lnTo>
                  <a:lnTo>
                    <a:pt x="6642900" y="566572"/>
                  </a:lnTo>
                  <a:lnTo>
                    <a:pt x="6660629" y="526072"/>
                  </a:lnTo>
                  <a:lnTo>
                    <a:pt x="6665455" y="491324"/>
                  </a:lnTo>
                  <a:lnTo>
                    <a:pt x="6611150" y="491324"/>
                  </a:lnTo>
                  <a:lnTo>
                    <a:pt x="6609232" y="515035"/>
                  </a:lnTo>
                  <a:lnTo>
                    <a:pt x="6601130" y="541350"/>
                  </a:lnTo>
                  <a:lnTo>
                    <a:pt x="6583324" y="562698"/>
                  </a:lnTo>
                  <a:lnTo>
                    <a:pt x="6552311" y="571500"/>
                  </a:lnTo>
                  <a:lnTo>
                    <a:pt x="6513817" y="558228"/>
                  </a:lnTo>
                  <a:lnTo>
                    <a:pt x="6494043" y="525030"/>
                  </a:lnTo>
                  <a:lnTo>
                    <a:pt x="6486766" y="481761"/>
                  </a:lnTo>
                  <a:lnTo>
                    <a:pt x="6485725" y="438315"/>
                  </a:lnTo>
                  <a:lnTo>
                    <a:pt x="6668046" y="438315"/>
                  </a:lnTo>
                  <a:lnTo>
                    <a:pt x="6668046" y="416331"/>
                  </a:lnTo>
                  <a:close/>
                </a:path>
                <a:path w="12710160" h="2798445">
                  <a:moveTo>
                    <a:pt x="6758559" y="2156803"/>
                  </a:moveTo>
                  <a:lnTo>
                    <a:pt x="6660578" y="1985467"/>
                  </a:lnTo>
                  <a:lnTo>
                    <a:pt x="6651701" y="1969947"/>
                  </a:lnTo>
                  <a:lnTo>
                    <a:pt x="6635064" y="1940864"/>
                  </a:lnTo>
                  <a:lnTo>
                    <a:pt x="6740449" y="1810258"/>
                  </a:lnTo>
                  <a:lnTo>
                    <a:pt x="6677088" y="1810258"/>
                  </a:lnTo>
                  <a:lnTo>
                    <a:pt x="6555549" y="1969947"/>
                  </a:lnTo>
                  <a:lnTo>
                    <a:pt x="6554254" y="1969947"/>
                  </a:lnTo>
                  <a:lnTo>
                    <a:pt x="6554254" y="1695170"/>
                  </a:lnTo>
                  <a:lnTo>
                    <a:pt x="6499949" y="1695170"/>
                  </a:lnTo>
                  <a:lnTo>
                    <a:pt x="6499949" y="2156803"/>
                  </a:lnTo>
                  <a:lnTo>
                    <a:pt x="6554254" y="2156803"/>
                  </a:lnTo>
                  <a:lnTo>
                    <a:pt x="6554254" y="2039785"/>
                  </a:lnTo>
                  <a:lnTo>
                    <a:pt x="6598869" y="1985467"/>
                  </a:lnTo>
                  <a:lnTo>
                    <a:pt x="6695199" y="2156803"/>
                  </a:lnTo>
                  <a:lnTo>
                    <a:pt x="6758559" y="2156803"/>
                  </a:lnTo>
                  <a:close/>
                </a:path>
                <a:path w="12710160" h="2798445">
                  <a:moveTo>
                    <a:pt x="6817715" y="1192174"/>
                  </a:moveTo>
                  <a:lnTo>
                    <a:pt x="6816890" y="1171486"/>
                  </a:lnTo>
                  <a:lnTo>
                    <a:pt x="6815861" y="1146022"/>
                  </a:lnTo>
                  <a:lnTo>
                    <a:pt x="6807517" y="1101051"/>
                  </a:lnTo>
                  <a:lnTo>
                    <a:pt x="6791261" y="1068031"/>
                  </a:lnTo>
                  <a:lnTo>
                    <a:pt x="6788531" y="1062469"/>
                  </a:lnTo>
                  <a:lnTo>
                    <a:pt x="6760819" y="1040371"/>
                  </a:lnTo>
                  <a:lnTo>
                    <a:pt x="6760819" y="1152728"/>
                  </a:lnTo>
                  <a:lnTo>
                    <a:pt x="6760819" y="1171486"/>
                  </a:lnTo>
                  <a:lnTo>
                    <a:pt x="6637325" y="1171486"/>
                  </a:lnTo>
                  <a:lnTo>
                    <a:pt x="6637325" y="1158544"/>
                  </a:lnTo>
                  <a:lnTo>
                    <a:pt x="6639230" y="1135672"/>
                  </a:lnTo>
                  <a:lnTo>
                    <a:pt x="6647675" y="1105535"/>
                  </a:lnTo>
                  <a:lnTo>
                    <a:pt x="6666789" y="1079258"/>
                  </a:lnTo>
                  <a:lnTo>
                    <a:pt x="6700685" y="1068031"/>
                  </a:lnTo>
                  <a:lnTo>
                    <a:pt x="6730543" y="1075804"/>
                  </a:lnTo>
                  <a:lnTo>
                    <a:pt x="6748945" y="1095832"/>
                  </a:lnTo>
                  <a:lnTo>
                    <a:pt x="6758241" y="1123124"/>
                  </a:lnTo>
                  <a:lnTo>
                    <a:pt x="6760819" y="1152728"/>
                  </a:lnTo>
                  <a:lnTo>
                    <a:pt x="6760819" y="1040371"/>
                  </a:lnTo>
                  <a:lnTo>
                    <a:pt x="6754736" y="1035507"/>
                  </a:lnTo>
                  <a:lnTo>
                    <a:pt x="6701980" y="1025359"/>
                  </a:lnTo>
                  <a:lnTo>
                    <a:pt x="6655790" y="1033233"/>
                  </a:lnTo>
                  <a:lnTo>
                    <a:pt x="6622555" y="1054696"/>
                  </a:lnTo>
                  <a:lnTo>
                    <a:pt x="6600241" y="1086535"/>
                  </a:lnTo>
                  <a:lnTo>
                    <a:pt x="6586804" y="1125550"/>
                  </a:lnTo>
                  <a:lnTo>
                    <a:pt x="6580238" y="1168514"/>
                  </a:lnTo>
                  <a:lnTo>
                    <a:pt x="6578498" y="1212215"/>
                  </a:lnTo>
                  <a:lnTo>
                    <a:pt x="6582816" y="1276629"/>
                  </a:lnTo>
                  <a:lnTo>
                    <a:pt x="6596253" y="1326464"/>
                  </a:lnTo>
                  <a:lnTo>
                    <a:pt x="6619557" y="1361871"/>
                  </a:lnTo>
                  <a:lnTo>
                    <a:pt x="6653479" y="1383004"/>
                  </a:lnTo>
                  <a:lnTo>
                    <a:pt x="6698755" y="1390015"/>
                  </a:lnTo>
                  <a:lnTo>
                    <a:pt x="6757035" y="1376006"/>
                  </a:lnTo>
                  <a:lnTo>
                    <a:pt x="6787362" y="1347343"/>
                  </a:lnTo>
                  <a:lnTo>
                    <a:pt x="6792582" y="1342415"/>
                  </a:lnTo>
                  <a:lnTo>
                    <a:pt x="6810311" y="1301915"/>
                  </a:lnTo>
                  <a:lnTo>
                    <a:pt x="6815125" y="1267167"/>
                  </a:lnTo>
                  <a:lnTo>
                    <a:pt x="6760819" y="1267167"/>
                  </a:lnTo>
                  <a:lnTo>
                    <a:pt x="6758902" y="1290878"/>
                  </a:lnTo>
                  <a:lnTo>
                    <a:pt x="6750799" y="1317193"/>
                  </a:lnTo>
                  <a:lnTo>
                    <a:pt x="6732994" y="1338541"/>
                  </a:lnTo>
                  <a:lnTo>
                    <a:pt x="6701980" y="1347343"/>
                  </a:lnTo>
                  <a:lnTo>
                    <a:pt x="6663487" y="1334071"/>
                  </a:lnTo>
                  <a:lnTo>
                    <a:pt x="6643725" y="1300873"/>
                  </a:lnTo>
                  <a:lnTo>
                    <a:pt x="6636436" y="1257604"/>
                  </a:lnTo>
                  <a:lnTo>
                    <a:pt x="6635394" y="1214158"/>
                  </a:lnTo>
                  <a:lnTo>
                    <a:pt x="6817715" y="1214158"/>
                  </a:lnTo>
                  <a:lnTo>
                    <a:pt x="6817715" y="1192174"/>
                  </a:lnTo>
                  <a:close/>
                </a:path>
                <a:path w="12710160" h="2798445">
                  <a:moveTo>
                    <a:pt x="6955739" y="359435"/>
                  </a:moveTo>
                  <a:lnTo>
                    <a:pt x="6946316" y="296075"/>
                  </a:lnTo>
                  <a:lnTo>
                    <a:pt x="6917271" y="260870"/>
                  </a:lnTo>
                  <a:lnTo>
                    <a:pt x="6864578" y="249516"/>
                  </a:lnTo>
                  <a:lnTo>
                    <a:pt x="6839356" y="252844"/>
                  </a:lnTo>
                  <a:lnTo>
                    <a:pt x="6815518" y="262534"/>
                  </a:lnTo>
                  <a:lnTo>
                    <a:pt x="6795211" y="278155"/>
                  </a:lnTo>
                  <a:lnTo>
                    <a:pt x="6780530" y="299300"/>
                  </a:lnTo>
                  <a:lnTo>
                    <a:pt x="6779234" y="299300"/>
                  </a:lnTo>
                  <a:lnTo>
                    <a:pt x="6779234" y="258572"/>
                  </a:lnTo>
                  <a:lnTo>
                    <a:pt x="6727520" y="258572"/>
                  </a:lnTo>
                  <a:lnTo>
                    <a:pt x="6727520" y="605116"/>
                  </a:lnTo>
                  <a:lnTo>
                    <a:pt x="6781825" y="605116"/>
                  </a:lnTo>
                  <a:lnTo>
                    <a:pt x="6781825" y="365899"/>
                  </a:lnTo>
                  <a:lnTo>
                    <a:pt x="6788442" y="333984"/>
                  </a:lnTo>
                  <a:lnTo>
                    <a:pt x="6805181" y="312318"/>
                  </a:lnTo>
                  <a:lnTo>
                    <a:pt x="6827367" y="299986"/>
                  </a:lnTo>
                  <a:lnTo>
                    <a:pt x="6831381" y="299300"/>
                  </a:lnTo>
                  <a:lnTo>
                    <a:pt x="6850354" y="296075"/>
                  </a:lnTo>
                  <a:lnTo>
                    <a:pt x="6879056" y="303250"/>
                  </a:lnTo>
                  <a:lnTo>
                    <a:pt x="6894322" y="321043"/>
                  </a:lnTo>
                  <a:lnTo>
                    <a:pt x="6900354" y="343801"/>
                  </a:lnTo>
                  <a:lnTo>
                    <a:pt x="6901434" y="365899"/>
                  </a:lnTo>
                  <a:lnTo>
                    <a:pt x="6901434" y="605116"/>
                  </a:lnTo>
                  <a:lnTo>
                    <a:pt x="6955739" y="605116"/>
                  </a:lnTo>
                  <a:lnTo>
                    <a:pt x="6955739" y="359435"/>
                  </a:lnTo>
                  <a:close/>
                </a:path>
                <a:path w="12710160" h="2798445">
                  <a:moveTo>
                    <a:pt x="7014578" y="1968017"/>
                  </a:moveTo>
                  <a:lnTo>
                    <a:pt x="7013753" y="1947329"/>
                  </a:lnTo>
                  <a:lnTo>
                    <a:pt x="7012724" y="1921865"/>
                  </a:lnTo>
                  <a:lnTo>
                    <a:pt x="7004380" y="1876894"/>
                  </a:lnTo>
                  <a:lnTo>
                    <a:pt x="6988124" y="1843874"/>
                  </a:lnTo>
                  <a:lnTo>
                    <a:pt x="6985394" y="1838312"/>
                  </a:lnTo>
                  <a:lnTo>
                    <a:pt x="6957682" y="1816214"/>
                  </a:lnTo>
                  <a:lnTo>
                    <a:pt x="6957682" y="1928571"/>
                  </a:lnTo>
                  <a:lnTo>
                    <a:pt x="6957682" y="1947329"/>
                  </a:lnTo>
                  <a:lnTo>
                    <a:pt x="6834187" y="1947329"/>
                  </a:lnTo>
                  <a:lnTo>
                    <a:pt x="6834187" y="1934400"/>
                  </a:lnTo>
                  <a:lnTo>
                    <a:pt x="6836092" y="1911515"/>
                  </a:lnTo>
                  <a:lnTo>
                    <a:pt x="6844538" y="1881378"/>
                  </a:lnTo>
                  <a:lnTo>
                    <a:pt x="6863651" y="1855101"/>
                  </a:lnTo>
                  <a:lnTo>
                    <a:pt x="6897548" y="1843874"/>
                  </a:lnTo>
                  <a:lnTo>
                    <a:pt x="6927405" y="1851647"/>
                  </a:lnTo>
                  <a:lnTo>
                    <a:pt x="6945808" y="1871675"/>
                  </a:lnTo>
                  <a:lnTo>
                    <a:pt x="6955104" y="1898967"/>
                  </a:lnTo>
                  <a:lnTo>
                    <a:pt x="6957682" y="1928571"/>
                  </a:lnTo>
                  <a:lnTo>
                    <a:pt x="6957682" y="1816214"/>
                  </a:lnTo>
                  <a:lnTo>
                    <a:pt x="6951599" y="1811350"/>
                  </a:lnTo>
                  <a:lnTo>
                    <a:pt x="6898843" y="1801202"/>
                  </a:lnTo>
                  <a:lnTo>
                    <a:pt x="6852653" y="1809064"/>
                  </a:lnTo>
                  <a:lnTo>
                    <a:pt x="6819417" y="1830539"/>
                  </a:lnTo>
                  <a:lnTo>
                    <a:pt x="6797103" y="1862378"/>
                  </a:lnTo>
                  <a:lnTo>
                    <a:pt x="6783667" y="1901393"/>
                  </a:lnTo>
                  <a:lnTo>
                    <a:pt x="6777101" y="1944357"/>
                  </a:lnTo>
                  <a:lnTo>
                    <a:pt x="6775361" y="1988058"/>
                  </a:lnTo>
                  <a:lnTo>
                    <a:pt x="6779679" y="2052472"/>
                  </a:lnTo>
                  <a:lnTo>
                    <a:pt x="6793116" y="2102307"/>
                  </a:lnTo>
                  <a:lnTo>
                    <a:pt x="6816420" y="2137714"/>
                  </a:lnTo>
                  <a:lnTo>
                    <a:pt x="6850342" y="2158847"/>
                  </a:lnTo>
                  <a:lnTo>
                    <a:pt x="6895617" y="2165858"/>
                  </a:lnTo>
                  <a:lnTo>
                    <a:pt x="6953898" y="2151837"/>
                  </a:lnTo>
                  <a:lnTo>
                    <a:pt x="6984225" y="2123186"/>
                  </a:lnTo>
                  <a:lnTo>
                    <a:pt x="6989445" y="2118258"/>
                  </a:lnTo>
                  <a:lnTo>
                    <a:pt x="7007174" y="2077745"/>
                  </a:lnTo>
                  <a:lnTo>
                    <a:pt x="7011987" y="2043010"/>
                  </a:lnTo>
                  <a:lnTo>
                    <a:pt x="6957682" y="2043010"/>
                  </a:lnTo>
                  <a:lnTo>
                    <a:pt x="6955764" y="2066721"/>
                  </a:lnTo>
                  <a:lnTo>
                    <a:pt x="6947662" y="2093036"/>
                  </a:lnTo>
                  <a:lnTo>
                    <a:pt x="6929856" y="2114385"/>
                  </a:lnTo>
                  <a:lnTo>
                    <a:pt x="6898843" y="2123186"/>
                  </a:lnTo>
                  <a:lnTo>
                    <a:pt x="6860349" y="2109914"/>
                  </a:lnTo>
                  <a:lnTo>
                    <a:pt x="6840588" y="2076716"/>
                  </a:lnTo>
                  <a:lnTo>
                    <a:pt x="6833298" y="2033447"/>
                  </a:lnTo>
                  <a:lnTo>
                    <a:pt x="6832257" y="1990001"/>
                  </a:lnTo>
                  <a:lnTo>
                    <a:pt x="7014578" y="1990001"/>
                  </a:lnTo>
                  <a:lnTo>
                    <a:pt x="7014578" y="1968017"/>
                  </a:lnTo>
                  <a:close/>
                </a:path>
                <a:path w="12710160" h="2798445">
                  <a:moveTo>
                    <a:pt x="7105409" y="1135278"/>
                  </a:moveTo>
                  <a:lnTo>
                    <a:pt x="7095998" y="1071918"/>
                  </a:lnTo>
                  <a:lnTo>
                    <a:pt x="7066953" y="1036713"/>
                  </a:lnTo>
                  <a:lnTo>
                    <a:pt x="7014248" y="1025359"/>
                  </a:lnTo>
                  <a:lnTo>
                    <a:pt x="6989026" y="1028687"/>
                  </a:lnTo>
                  <a:lnTo>
                    <a:pt x="6965201" y="1038377"/>
                  </a:lnTo>
                  <a:lnTo>
                    <a:pt x="6944881" y="1053998"/>
                  </a:lnTo>
                  <a:lnTo>
                    <a:pt x="6930199" y="1075143"/>
                  </a:lnTo>
                  <a:lnTo>
                    <a:pt x="6928904" y="1075143"/>
                  </a:lnTo>
                  <a:lnTo>
                    <a:pt x="6928904" y="1034415"/>
                  </a:lnTo>
                  <a:lnTo>
                    <a:pt x="6877190" y="1034415"/>
                  </a:lnTo>
                  <a:lnTo>
                    <a:pt x="6877190" y="1380959"/>
                  </a:lnTo>
                  <a:lnTo>
                    <a:pt x="6931495" y="1380959"/>
                  </a:lnTo>
                  <a:lnTo>
                    <a:pt x="6931495" y="1141742"/>
                  </a:lnTo>
                  <a:lnTo>
                    <a:pt x="6938111" y="1109827"/>
                  </a:lnTo>
                  <a:lnTo>
                    <a:pt x="6954850" y="1088161"/>
                  </a:lnTo>
                  <a:lnTo>
                    <a:pt x="6977050" y="1075829"/>
                  </a:lnTo>
                  <a:lnTo>
                    <a:pt x="6981063" y="1075143"/>
                  </a:lnTo>
                  <a:lnTo>
                    <a:pt x="7000024" y="1071918"/>
                  </a:lnTo>
                  <a:lnTo>
                    <a:pt x="7028739" y="1079093"/>
                  </a:lnTo>
                  <a:lnTo>
                    <a:pt x="7043991" y="1096886"/>
                  </a:lnTo>
                  <a:lnTo>
                    <a:pt x="7050037" y="1119644"/>
                  </a:lnTo>
                  <a:lnTo>
                    <a:pt x="7051103" y="1141742"/>
                  </a:lnTo>
                  <a:lnTo>
                    <a:pt x="7051103" y="1380959"/>
                  </a:lnTo>
                  <a:lnTo>
                    <a:pt x="7105409" y="1380959"/>
                  </a:lnTo>
                  <a:lnTo>
                    <a:pt x="7105409" y="1135278"/>
                  </a:lnTo>
                  <a:close/>
                </a:path>
                <a:path w="12710160" h="2798445">
                  <a:moveTo>
                    <a:pt x="7239559" y="258572"/>
                  </a:moveTo>
                  <a:lnTo>
                    <a:pt x="7185253" y="258572"/>
                  </a:lnTo>
                  <a:lnTo>
                    <a:pt x="7185253" y="605116"/>
                  </a:lnTo>
                  <a:lnTo>
                    <a:pt x="7239559" y="605116"/>
                  </a:lnTo>
                  <a:lnTo>
                    <a:pt x="7239559" y="258572"/>
                  </a:lnTo>
                  <a:close/>
                </a:path>
                <a:path w="12710160" h="2798445">
                  <a:moveTo>
                    <a:pt x="7239559" y="143497"/>
                  </a:moveTo>
                  <a:lnTo>
                    <a:pt x="7185253" y="143497"/>
                  </a:lnTo>
                  <a:lnTo>
                    <a:pt x="7185253" y="205562"/>
                  </a:lnTo>
                  <a:lnTo>
                    <a:pt x="7239559" y="205562"/>
                  </a:lnTo>
                  <a:lnTo>
                    <a:pt x="7239559" y="143497"/>
                  </a:lnTo>
                  <a:close/>
                </a:path>
                <a:path w="12710160" h="2798445">
                  <a:moveTo>
                    <a:pt x="7302271" y="1911121"/>
                  </a:moveTo>
                  <a:lnTo>
                    <a:pt x="7292861" y="1847761"/>
                  </a:lnTo>
                  <a:lnTo>
                    <a:pt x="7263816" y="1812556"/>
                  </a:lnTo>
                  <a:lnTo>
                    <a:pt x="7211111" y="1801202"/>
                  </a:lnTo>
                  <a:lnTo>
                    <a:pt x="7185888" y="1804530"/>
                  </a:lnTo>
                  <a:lnTo>
                    <a:pt x="7162063" y="1814220"/>
                  </a:lnTo>
                  <a:lnTo>
                    <a:pt x="7141743" y="1829841"/>
                  </a:lnTo>
                  <a:lnTo>
                    <a:pt x="7127062" y="1850986"/>
                  </a:lnTo>
                  <a:lnTo>
                    <a:pt x="7125767" y="1850986"/>
                  </a:lnTo>
                  <a:lnTo>
                    <a:pt x="7125767" y="1810258"/>
                  </a:lnTo>
                  <a:lnTo>
                    <a:pt x="7074052" y="1810258"/>
                  </a:lnTo>
                  <a:lnTo>
                    <a:pt x="7074052" y="2156803"/>
                  </a:lnTo>
                  <a:lnTo>
                    <a:pt x="7128357" y="2156803"/>
                  </a:lnTo>
                  <a:lnTo>
                    <a:pt x="7128357" y="1917585"/>
                  </a:lnTo>
                  <a:lnTo>
                    <a:pt x="7134974" y="1885670"/>
                  </a:lnTo>
                  <a:lnTo>
                    <a:pt x="7151713" y="1864004"/>
                  </a:lnTo>
                  <a:lnTo>
                    <a:pt x="7173912" y="1851672"/>
                  </a:lnTo>
                  <a:lnTo>
                    <a:pt x="7177926" y="1850986"/>
                  </a:lnTo>
                  <a:lnTo>
                    <a:pt x="7196887" y="1847761"/>
                  </a:lnTo>
                  <a:lnTo>
                    <a:pt x="7225601" y="1854936"/>
                  </a:lnTo>
                  <a:lnTo>
                    <a:pt x="7240854" y="1872729"/>
                  </a:lnTo>
                  <a:lnTo>
                    <a:pt x="7246899" y="1895487"/>
                  </a:lnTo>
                  <a:lnTo>
                    <a:pt x="7247966" y="1917585"/>
                  </a:lnTo>
                  <a:lnTo>
                    <a:pt x="7247966" y="2156803"/>
                  </a:lnTo>
                  <a:lnTo>
                    <a:pt x="7302271" y="2156803"/>
                  </a:lnTo>
                  <a:lnTo>
                    <a:pt x="7302271" y="1911121"/>
                  </a:lnTo>
                  <a:close/>
                </a:path>
                <a:path w="12710160" h="2798445">
                  <a:moveTo>
                    <a:pt x="7542136" y="359435"/>
                  </a:moveTo>
                  <a:lnTo>
                    <a:pt x="7532713" y="296075"/>
                  </a:lnTo>
                  <a:lnTo>
                    <a:pt x="7503668" y="260870"/>
                  </a:lnTo>
                  <a:lnTo>
                    <a:pt x="7450976" y="249516"/>
                  </a:lnTo>
                  <a:lnTo>
                    <a:pt x="7425753" y="252844"/>
                  </a:lnTo>
                  <a:lnTo>
                    <a:pt x="7401915" y="262534"/>
                  </a:lnTo>
                  <a:lnTo>
                    <a:pt x="7381608" y="278155"/>
                  </a:lnTo>
                  <a:lnTo>
                    <a:pt x="7366927" y="299300"/>
                  </a:lnTo>
                  <a:lnTo>
                    <a:pt x="7365632" y="299300"/>
                  </a:lnTo>
                  <a:lnTo>
                    <a:pt x="7365632" y="258572"/>
                  </a:lnTo>
                  <a:lnTo>
                    <a:pt x="7313917" y="258572"/>
                  </a:lnTo>
                  <a:lnTo>
                    <a:pt x="7313917" y="605116"/>
                  </a:lnTo>
                  <a:lnTo>
                    <a:pt x="7368222" y="605116"/>
                  </a:lnTo>
                  <a:lnTo>
                    <a:pt x="7368222" y="365899"/>
                  </a:lnTo>
                  <a:lnTo>
                    <a:pt x="7374839" y="333984"/>
                  </a:lnTo>
                  <a:lnTo>
                    <a:pt x="7391578" y="312318"/>
                  </a:lnTo>
                  <a:lnTo>
                    <a:pt x="7413765" y="299986"/>
                  </a:lnTo>
                  <a:lnTo>
                    <a:pt x="7417778" y="299300"/>
                  </a:lnTo>
                  <a:lnTo>
                    <a:pt x="7436752" y="296075"/>
                  </a:lnTo>
                  <a:lnTo>
                    <a:pt x="7465454" y="303250"/>
                  </a:lnTo>
                  <a:lnTo>
                    <a:pt x="7480719" y="321043"/>
                  </a:lnTo>
                  <a:lnTo>
                    <a:pt x="7486751" y="343801"/>
                  </a:lnTo>
                  <a:lnTo>
                    <a:pt x="7487831" y="365899"/>
                  </a:lnTo>
                  <a:lnTo>
                    <a:pt x="7487831" y="605116"/>
                  </a:lnTo>
                  <a:lnTo>
                    <a:pt x="7542136" y="605116"/>
                  </a:lnTo>
                  <a:lnTo>
                    <a:pt x="7542136" y="359435"/>
                  </a:lnTo>
                  <a:close/>
                </a:path>
                <a:path w="12710160" h="2798445">
                  <a:moveTo>
                    <a:pt x="10119627" y="756348"/>
                  </a:moveTo>
                  <a:lnTo>
                    <a:pt x="10118204" y="721728"/>
                  </a:lnTo>
                  <a:lnTo>
                    <a:pt x="10110203" y="692988"/>
                  </a:lnTo>
                  <a:lnTo>
                    <a:pt x="10108235" y="685876"/>
                  </a:lnTo>
                  <a:lnTo>
                    <a:pt x="10081171" y="657796"/>
                  </a:lnTo>
                  <a:lnTo>
                    <a:pt x="10028466" y="646430"/>
                  </a:lnTo>
                  <a:lnTo>
                    <a:pt x="10002545" y="650748"/>
                  </a:lnTo>
                  <a:lnTo>
                    <a:pt x="9979660" y="662520"/>
                  </a:lnTo>
                  <a:lnTo>
                    <a:pt x="9960648" y="679996"/>
                  </a:lnTo>
                  <a:lnTo>
                    <a:pt x="9946361" y="701395"/>
                  </a:lnTo>
                  <a:lnTo>
                    <a:pt x="9942817" y="692988"/>
                  </a:lnTo>
                  <a:lnTo>
                    <a:pt x="9935731" y="676173"/>
                  </a:lnTo>
                  <a:lnTo>
                    <a:pt x="9920021" y="659130"/>
                  </a:lnTo>
                  <a:lnTo>
                    <a:pt x="9898723" y="649478"/>
                  </a:lnTo>
                  <a:lnTo>
                    <a:pt x="9871367" y="646430"/>
                  </a:lnTo>
                  <a:lnTo>
                    <a:pt x="9846132" y="649757"/>
                  </a:lnTo>
                  <a:lnTo>
                    <a:pt x="9822307" y="659447"/>
                  </a:lnTo>
                  <a:lnTo>
                    <a:pt x="9801987" y="675081"/>
                  </a:lnTo>
                  <a:lnTo>
                    <a:pt x="9787306" y="696214"/>
                  </a:lnTo>
                  <a:lnTo>
                    <a:pt x="9786023" y="696214"/>
                  </a:lnTo>
                  <a:lnTo>
                    <a:pt x="9786023" y="655485"/>
                  </a:lnTo>
                  <a:lnTo>
                    <a:pt x="9734296" y="655485"/>
                  </a:lnTo>
                  <a:lnTo>
                    <a:pt x="9734296" y="1002030"/>
                  </a:lnTo>
                  <a:lnTo>
                    <a:pt x="9788601" y="1002030"/>
                  </a:lnTo>
                  <a:lnTo>
                    <a:pt x="9788601" y="762812"/>
                  </a:lnTo>
                  <a:lnTo>
                    <a:pt x="9795065" y="728992"/>
                  </a:lnTo>
                  <a:lnTo>
                    <a:pt x="9811233" y="707542"/>
                  </a:lnTo>
                  <a:lnTo>
                    <a:pt x="9832238" y="696264"/>
                  </a:lnTo>
                  <a:lnTo>
                    <a:pt x="9832556" y="696214"/>
                  </a:lnTo>
                  <a:lnTo>
                    <a:pt x="9853257" y="692988"/>
                  </a:lnTo>
                  <a:lnTo>
                    <a:pt x="9879355" y="700176"/>
                  </a:lnTo>
                  <a:lnTo>
                    <a:pt x="9893262" y="717969"/>
                  </a:lnTo>
                  <a:lnTo>
                    <a:pt x="9898812" y="740727"/>
                  </a:lnTo>
                  <a:lnTo>
                    <a:pt x="9899815" y="762812"/>
                  </a:lnTo>
                  <a:lnTo>
                    <a:pt x="9899815" y="1002030"/>
                  </a:lnTo>
                  <a:lnTo>
                    <a:pt x="9954120" y="1002030"/>
                  </a:lnTo>
                  <a:lnTo>
                    <a:pt x="9954120" y="762812"/>
                  </a:lnTo>
                  <a:lnTo>
                    <a:pt x="9960585" y="728992"/>
                  </a:lnTo>
                  <a:lnTo>
                    <a:pt x="9976752" y="707542"/>
                  </a:lnTo>
                  <a:lnTo>
                    <a:pt x="9988194" y="701395"/>
                  </a:lnTo>
                  <a:lnTo>
                    <a:pt x="9997757" y="696264"/>
                  </a:lnTo>
                  <a:lnTo>
                    <a:pt x="10018776" y="692988"/>
                  </a:lnTo>
                  <a:lnTo>
                    <a:pt x="10044862" y="700176"/>
                  </a:lnTo>
                  <a:lnTo>
                    <a:pt x="10058768" y="717969"/>
                  </a:lnTo>
                  <a:lnTo>
                    <a:pt x="10064318" y="740727"/>
                  </a:lnTo>
                  <a:lnTo>
                    <a:pt x="10065321" y="762812"/>
                  </a:lnTo>
                  <a:lnTo>
                    <a:pt x="10065321" y="1002030"/>
                  </a:lnTo>
                  <a:lnTo>
                    <a:pt x="10119627" y="1002030"/>
                  </a:lnTo>
                  <a:lnTo>
                    <a:pt x="10119627" y="756348"/>
                  </a:lnTo>
                  <a:close/>
                </a:path>
                <a:path w="12710160" h="2798445">
                  <a:moveTo>
                    <a:pt x="10253447" y="655485"/>
                  </a:moveTo>
                  <a:lnTo>
                    <a:pt x="10199141" y="655485"/>
                  </a:lnTo>
                  <a:lnTo>
                    <a:pt x="10199141" y="1002030"/>
                  </a:lnTo>
                  <a:lnTo>
                    <a:pt x="10253447" y="1002030"/>
                  </a:lnTo>
                  <a:lnTo>
                    <a:pt x="10253447" y="655485"/>
                  </a:lnTo>
                  <a:close/>
                </a:path>
                <a:path w="12710160" h="2798445">
                  <a:moveTo>
                    <a:pt x="10253447" y="540410"/>
                  </a:moveTo>
                  <a:lnTo>
                    <a:pt x="10199141" y="540410"/>
                  </a:lnTo>
                  <a:lnTo>
                    <a:pt x="10199141" y="602475"/>
                  </a:lnTo>
                  <a:lnTo>
                    <a:pt x="10253447" y="602475"/>
                  </a:lnTo>
                  <a:lnTo>
                    <a:pt x="10253447" y="540410"/>
                  </a:lnTo>
                  <a:close/>
                </a:path>
                <a:path w="12710160" h="2798445">
                  <a:moveTo>
                    <a:pt x="10458399" y="655485"/>
                  </a:moveTo>
                  <a:lnTo>
                    <a:pt x="10398277" y="655485"/>
                  </a:lnTo>
                  <a:lnTo>
                    <a:pt x="10398277" y="554621"/>
                  </a:lnTo>
                  <a:lnTo>
                    <a:pt x="10343972" y="554621"/>
                  </a:lnTo>
                  <a:lnTo>
                    <a:pt x="10343972" y="655485"/>
                  </a:lnTo>
                  <a:lnTo>
                    <a:pt x="10293540" y="655485"/>
                  </a:lnTo>
                  <a:lnTo>
                    <a:pt x="10293540" y="698157"/>
                  </a:lnTo>
                  <a:lnTo>
                    <a:pt x="10343972" y="698157"/>
                  </a:lnTo>
                  <a:lnTo>
                    <a:pt x="10344061" y="938364"/>
                  </a:lnTo>
                  <a:lnTo>
                    <a:pt x="10346880" y="967181"/>
                  </a:lnTo>
                  <a:lnTo>
                    <a:pt x="10357548" y="988618"/>
                  </a:lnTo>
                  <a:lnTo>
                    <a:pt x="10378884" y="1001572"/>
                  </a:lnTo>
                  <a:lnTo>
                    <a:pt x="10413797" y="1005903"/>
                  </a:lnTo>
                  <a:lnTo>
                    <a:pt x="10429202" y="1005573"/>
                  </a:lnTo>
                  <a:lnTo>
                    <a:pt x="10441584" y="1004697"/>
                  </a:lnTo>
                  <a:lnTo>
                    <a:pt x="10451059" y="1003465"/>
                  </a:lnTo>
                  <a:lnTo>
                    <a:pt x="10457751" y="1002030"/>
                  </a:lnTo>
                  <a:lnTo>
                    <a:pt x="10457751" y="959358"/>
                  </a:lnTo>
                  <a:lnTo>
                    <a:pt x="10457751" y="957414"/>
                  </a:lnTo>
                  <a:lnTo>
                    <a:pt x="10451935" y="958062"/>
                  </a:lnTo>
                  <a:lnTo>
                    <a:pt x="10446118" y="959358"/>
                  </a:lnTo>
                  <a:lnTo>
                    <a:pt x="10433837" y="959358"/>
                  </a:lnTo>
                  <a:lnTo>
                    <a:pt x="10416273" y="957211"/>
                  </a:lnTo>
                  <a:lnTo>
                    <a:pt x="10405389" y="950391"/>
                  </a:lnTo>
                  <a:lnTo>
                    <a:pt x="10399827" y="938364"/>
                  </a:lnTo>
                  <a:lnTo>
                    <a:pt x="10398277" y="920572"/>
                  </a:lnTo>
                  <a:lnTo>
                    <a:pt x="10398277" y="698157"/>
                  </a:lnTo>
                  <a:lnTo>
                    <a:pt x="10458399" y="698157"/>
                  </a:lnTo>
                  <a:lnTo>
                    <a:pt x="10458399" y="655485"/>
                  </a:lnTo>
                  <a:close/>
                </a:path>
                <a:path w="12710160" h="2798445">
                  <a:moveTo>
                    <a:pt x="10619715" y="1311071"/>
                  </a:moveTo>
                  <a:lnTo>
                    <a:pt x="10580268" y="1311071"/>
                  </a:lnTo>
                  <a:lnTo>
                    <a:pt x="10546461" y="1316139"/>
                  </a:lnTo>
                  <a:lnTo>
                    <a:pt x="10523131" y="1331201"/>
                  </a:lnTo>
                  <a:lnTo>
                    <a:pt x="10509631" y="1356080"/>
                  </a:lnTo>
                  <a:lnTo>
                    <a:pt x="10505275" y="1390599"/>
                  </a:lnTo>
                  <a:lnTo>
                    <a:pt x="10505275" y="1431328"/>
                  </a:lnTo>
                  <a:lnTo>
                    <a:pt x="10454843" y="1431328"/>
                  </a:lnTo>
                  <a:lnTo>
                    <a:pt x="10454843" y="1474000"/>
                  </a:lnTo>
                  <a:lnTo>
                    <a:pt x="10505275" y="1474000"/>
                  </a:lnTo>
                  <a:lnTo>
                    <a:pt x="10505275" y="1777873"/>
                  </a:lnTo>
                  <a:lnTo>
                    <a:pt x="10559580" y="1777873"/>
                  </a:lnTo>
                  <a:lnTo>
                    <a:pt x="10559580" y="1474000"/>
                  </a:lnTo>
                  <a:lnTo>
                    <a:pt x="10619067" y="1474000"/>
                  </a:lnTo>
                  <a:lnTo>
                    <a:pt x="10619067" y="1431328"/>
                  </a:lnTo>
                  <a:lnTo>
                    <a:pt x="10559580" y="1431328"/>
                  </a:lnTo>
                  <a:lnTo>
                    <a:pt x="10559580" y="1390599"/>
                  </a:lnTo>
                  <a:lnTo>
                    <a:pt x="10561765" y="1375359"/>
                  </a:lnTo>
                  <a:lnTo>
                    <a:pt x="10568305" y="1365148"/>
                  </a:lnTo>
                  <a:lnTo>
                    <a:pt x="10579214" y="1359420"/>
                  </a:lnTo>
                  <a:lnTo>
                    <a:pt x="10594492" y="1357630"/>
                  </a:lnTo>
                  <a:lnTo>
                    <a:pt x="10619715" y="1357630"/>
                  </a:lnTo>
                  <a:lnTo>
                    <a:pt x="10619715" y="1311071"/>
                  </a:lnTo>
                  <a:close/>
                </a:path>
                <a:path w="12710160" h="2798445">
                  <a:moveTo>
                    <a:pt x="10878642" y="540397"/>
                  </a:moveTo>
                  <a:lnTo>
                    <a:pt x="10827563" y="540397"/>
                  </a:lnTo>
                  <a:lnTo>
                    <a:pt x="10827563" y="828763"/>
                  </a:lnTo>
                  <a:lnTo>
                    <a:pt x="10825010" y="883526"/>
                  </a:lnTo>
                  <a:lnTo>
                    <a:pt x="10814952" y="926465"/>
                  </a:lnTo>
                  <a:lnTo>
                    <a:pt x="10793743" y="954506"/>
                  </a:lnTo>
                  <a:lnTo>
                    <a:pt x="10757738" y="964526"/>
                  </a:lnTo>
                  <a:lnTo>
                    <a:pt x="10726839" y="954951"/>
                  </a:lnTo>
                  <a:lnTo>
                    <a:pt x="10707383" y="927684"/>
                  </a:lnTo>
                  <a:lnTo>
                    <a:pt x="10697274" y="884897"/>
                  </a:lnTo>
                  <a:lnTo>
                    <a:pt x="10694378" y="828763"/>
                  </a:lnTo>
                  <a:lnTo>
                    <a:pt x="10697274" y="772642"/>
                  </a:lnTo>
                  <a:lnTo>
                    <a:pt x="10707383" y="729843"/>
                  </a:lnTo>
                  <a:lnTo>
                    <a:pt x="10726839" y="702576"/>
                  </a:lnTo>
                  <a:lnTo>
                    <a:pt x="10757738" y="692988"/>
                  </a:lnTo>
                  <a:lnTo>
                    <a:pt x="10793463" y="704748"/>
                  </a:lnTo>
                  <a:lnTo>
                    <a:pt x="10814710" y="735660"/>
                  </a:lnTo>
                  <a:lnTo>
                    <a:pt x="10824921" y="779183"/>
                  </a:lnTo>
                  <a:lnTo>
                    <a:pt x="10827563" y="828763"/>
                  </a:lnTo>
                  <a:lnTo>
                    <a:pt x="10827563" y="540397"/>
                  </a:lnTo>
                  <a:lnTo>
                    <a:pt x="10824324" y="540397"/>
                  </a:lnTo>
                  <a:lnTo>
                    <a:pt x="10824324" y="694931"/>
                  </a:lnTo>
                  <a:lnTo>
                    <a:pt x="10823029" y="694931"/>
                  </a:lnTo>
                  <a:lnTo>
                    <a:pt x="10821810" y="692988"/>
                  </a:lnTo>
                  <a:lnTo>
                    <a:pt x="10810291" y="674535"/>
                  </a:lnTo>
                  <a:lnTo>
                    <a:pt x="10791914" y="659295"/>
                  </a:lnTo>
                  <a:lnTo>
                    <a:pt x="10770032" y="649744"/>
                  </a:lnTo>
                  <a:lnTo>
                    <a:pt x="10746740" y="646430"/>
                  </a:lnTo>
                  <a:lnTo>
                    <a:pt x="10704525" y="654913"/>
                  </a:lnTo>
                  <a:lnTo>
                    <a:pt x="10655262" y="710450"/>
                  </a:lnTo>
                  <a:lnTo>
                    <a:pt x="10643972" y="749312"/>
                  </a:lnTo>
                  <a:lnTo>
                    <a:pt x="10638752" y="790117"/>
                  </a:lnTo>
                  <a:lnTo>
                    <a:pt x="10637482" y="828763"/>
                  </a:lnTo>
                  <a:lnTo>
                    <a:pt x="10641368" y="889431"/>
                  </a:lnTo>
                  <a:lnTo>
                    <a:pt x="10653662" y="939863"/>
                  </a:lnTo>
                  <a:lnTo>
                    <a:pt x="10675328" y="978192"/>
                  </a:lnTo>
                  <a:lnTo>
                    <a:pt x="10707319" y="1002550"/>
                  </a:lnTo>
                  <a:lnTo>
                    <a:pt x="10750626" y="1011085"/>
                  </a:lnTo>
                  <a:lnTo>
                    <a:pt x="10777157" y="1006640"/>
                  </a:lnTo>
                  <a:lnTo>
                    <a:pt x="10799509" y="994918"/>
                  </a:lnTo>
                  <a:lnTo>
                    <a:pt x="10816171" y="978357"/>
                  </a:lnTo>
                  <a:lnTo>
                    <a:pt x="10823042" y="964526"/>
                  </a:lnTo>
                  <a:lnTo>
                    <a:pt x="10825620" y="959358"/>
                  </a:lnTo>
                  <a:lnTo>
                    <a:pt x="10826915" y="959358"/>
                  </a:lnTo>
                  <a:lnTo>
                    <a:pt x="10826915" y="1002030"/>
                  </a:lnTo>
                  <a:lnTo>
                    <a:pt x="10878642" y="1002030"/>
                  </a:lnTo>
                  <a:lnTo>
                    <a:pt x="10878642" y="959358"/>
                  </a:lnTo>
                  <a:lnTo>
                    <a:pt x="10878642" y="694931"/>
                  </a:lnTo>
                  <a:lnTo>
                    <a:pt x="10878642" y="540397"/>
                  </a:lnTo>
                  <a:close/>
                </a:path>
                <a:path w="12710160" h="2798445">
                  <a:moveTo>
                    <a:pt x="10899648" y="1739722"/>
                  </a:moveTo>
                  <a:lnTo>
                    <a:pt x="10897070" y="1741665"/>
                  </a:lnTo>
                  <a:lnTo>
                    <a:pt x="10893831" y="1742960"/>
                  </a:lnTo>
                  <a:lnTo>
                    <a:pt x="10886719" y="1742960"/>
                  </a:lnTo>
                  <a:lnTo>
                    <a:pt x="10876725" y="1740712"/>
                  </a:lnTo>
                  <a:lnTo>
                    <a:pt x="10873816" y="1737144"/>
                  </a:lnTo>
                  <a:lnTo>
                    <a:pt x="10871772" y="1734642"/>
                  </a:lnTo>
                  <a:lnTo>
                    <a:pt x="10870082" y="1725790"/>
                  </a:lnTo>
                  <a:lnTo>
                    <a:pt x="10869917" y="1715160"/>
                  </a:lnTo>
                  <a:lnTo>
                    <a:pt x="10869917" y="1589087"/>
                  </a:lnTo>
                  <a:lnTo>
                    <a:pt x="10869917" y="1521841"/>
                  </a:lnTo>
                  <a:lnTo>
                    <a:pt x="10868266" y="1491018"/>
                  </a:lnTo>
                  <a:lnTo>
                    <a:pt x="10859033" y="1464945"/>
                  </a:lnTo>
                  <a:lnTo>
                    <a:pt x="10856747" y="1458480"/>
                  </a:lnTo>
                  <a:lnTo>
                    <a:pt x="10825455" y="1432750"/>
                  </a:lnTo>
                  <a:lnTo>
                    <a:pt x="10764533" y="1422273"/>
                  </a:lnTo>
                  <a:lnTo>
                    <a:pt x="10711434" y="1429054"/>
                  </a:lnTo>
                  <a:lnTo>
                    <a:pt x="10675303" y="1449832"/>
                  </a:lnTo>
                  <a:lnTo>
                    <a:pt x="10654690" y="1485290"/>
                  </a:lnTo>
                  <a:lnTo>
                    <a:pt x="10648150" y="1536065"/>
                  </a:lnTo>
                  <a:lnTo>
                    <a:pt x="10702455" y="1536065"/>
                  </a:lnTo>
                  <a:lnTo>
                    <a:pt x="10702455" y="1532839"/>
                  </a:lnTo>
                  <a:lnTo>
                    <a:pt x="10703382" y="1516786"/>
                  </a:lnTo>
                  <a:lnTo>
                    <a:pt x="10709885" y="1494053"/>
                  </a:lnTo>
                  <a:lnTo>
                    <a:pt x="10727550" y="1473746"/>
                  </a:lnTo>
                  <a:lnTo>
                    <a:pt x="10761942" y="1464945"/>
                  </a:lnTo>
                  <a:lnTo>
                    <a:pt x="10785907" y="1468297"/>
                  </a:lnTo>
                  <a:lnTo>
                    <a:pt x="10803319" y="1478127"/>
                  </a:lnTo>
                  <a:lnTo>
                    <a:pt x="10813948" y="1494142"/>
                  </a:lnTo>
                  <a:lnTo>
                    <a:pt x="10817543" y="1516024"/>
                  </a:lnTo>
                  <a:lnTo>
                    <a:pt x="10817009" y="1534490"/>
                  </a:lnTo>
                  <a:lnTo>
                    <a:pt x="10815599" y="1539176"/>
                  </a:lnTo>
                  <a:lnTo>
                    <a:pt x="10815599" y="1589087"/>
                  </a:lnTo>
                  <a:lnTo>
                    <a:pt x="10815599" y="1678305"/>
                  </a:lnTo>
                  <a:lnTo>
                    <a:pt x="10809783" y="1703895"/>
                  </a:lnTo>
                  <a:lnTo>
                    <a:pt x="10794263" y="1724863"/>
                  </a:lnTo>
                  <a:lnTo>
                    <a:pt x="10771962" y="1739049"/>
                  </a:lnTo>
                  <a:lnTo>
                    <a:pt x="10745775" y="1744256"/>
                  </a:lnTo>
                  <a:lnTo>
                    <a:pt x="10722547" y="1739963"/>
                  </a:lnTo>
                  <a:lnTo>
                    <a:pt x="10707383" y="1727847"/>
                  </a:lnTo>
                  <a:lnTo>
                    <a:pt x="10699128" y="1709077"/>
                  </a:lnTo>
                  <a:lnTo>
                    <a:pt x="10696639" y="1684769"/>
                  </a:lnTo>
                  <a:lnTo>
                    <a:pt x="10698328" y="1664919"/>
                  </a:lnTo>
                  <a:lnTo>
                    <a:pt x="10723143" y="1629816"/>
                  </a:lnTo>
                  <a:lnTo>
                    <a:pt x="10770578" y="1611401"/>
                  </a:lnTo>
                  <a:lnTo>
                    <a:pt x="10795610" y="1602181"/>
                  </a:lnTo>
                  <a:lnTo>
                    <a:pt x="10815599" y="1589087"/>
                  </a:lnTo>
                  <a:lnTo>
                    <a:pt x="10815599" y="1539176"/>
                  </a:lnTo>
                  <a:lnTo>
                    <a:pt x="10812856" y="1548269"/>
                  </a:lnTo>
                  <a:lnTo>
                    <a:pt x="10801172" y="1559039"/>
                  </a:lnTo>
                  <a:lnTo>
                    <a:pt x="10778109" y="1568399"/>
                  </a:lnTo>
                  <a:lnTo>
                    <a:pt x="10705046" y="1590382"/>
                  </a:lnTo>
                  <a:lnTo>
                    <a:pt x="10676014" y="1604162"/>
                  </a:lnTo>
                  <a:lnTo>
                    <a:pt x="10655656" y="1624888"/>
                  </a:lnTo>
                  <a:lnTo>
                    <a:pt x="10643667" y="1652295"/>
                  </a:lnTo>
                  <a:lnTo>
                    <a:pt x="10639743" y="1686064"/>
                  </a:lnTo>
                  <a:lnTo>
                    <a:pt x="10645394" y="1728012"/>
                  </a:lnTo>
                  <a:lnTo>
                    <a:pt x="10662691" y="1759775"/>
                  </a:lnTo>
                  <a:lnTo>
                    <a:pt x="10692117" y="1779905"/>
                  </a:lnTo>
                  <a:lnTo>
                    <a:pt x="10734142" y="1786928"/>
                  </a:lnTo>
                  <a:lnTo>
                    <a:pt x="10758627" y="1783524"/>
                  </a:lnTo>
                  <a:lnTo>
                    <a:pt x="10781665" y="1773682"/>
                  </a:lnTo>
                  <a:lnTo>
                    <a:pt x="10801782" y="1758022"/>
                  </a:lnTo>
                  <a:lnTo>
                    <a:pt x="10812170" y="1744256"/>
                  </a:lnTo>
                  <a:lnTo>
                    <a:pt x="10817543" y="1737144"/>
                  </a:lnTo>
                  <a:lnTo>
                    <a:pt x="10818838" y="1737144"/>
                  </a:lnTo>
                  <a:lnTo>
                    <a:pt x="10824515" y="1762937"/>
                  </a:lnTo>
                  <a:lnTo>
                    <a:pt x="10836618" y="1776171"/>
                  </a:lnTo>
                  <a:lnTo>
                    <a:pt x="10852112" y="1781060"/>
                  </a:lnTo>
                  <a:lnTo>
                    <a:pt x="10867974" y="1781746"/>
                  </a:lnTo>
                  <a:lnTo>
                    <a:pt x="10878007" y="1781340"/>
                  </a:lnTo>
                  <a:lnTo>
                    <a:pt x="10887202" y="1780387"/>
                  </a:lnTo>
                  <a:lnTo>
                    <a:pt x="10894695" y="1779308"/>
                  </a:lnTo>
                  <a:lnTo>
                    <a:pt x="10899648" y="1778520"/>
                  </a:lnTo>
                  <a:lnTo>
                    <a:pt x="10899648" y="1742960"/>
                  </a:lnTo>
                  <a:lnTo>
                    <a:pt x="10899648" y="1739722"/>
                  </a:lnTo>
                  <a:close/>
                </a:path>
                <a:path w="12710160" h="2798445">
                  <a:moveTo>
                    <a:pt x="11171834" y="1532191"/>
                  </a:moveTo>
                  <a:lnTo>
                    <a:pt x="11162830" y="1468831"/>
                  </a:lnTo>
                  <a:lnTo>
                    <a:pt x="11134471" y="1433639"/>
                  </a:lnTo>
                  <a:lnTo>
                    <a:pt x="11082617" y="1422273"/>
                  </a:lnTo>
                  <a:lnTo>
                    <a:pt x="11058487" y="1425854"/>
                  </a:lnTo>
                  <a:lnTo>
                    <a:pt x="11034611" y="1435862"/>
                  </a:lnTo>
                  <a:lnTo>
                    <a:pt x="11013885" y="1451203"/>
                  </a:lnTo>
                  <a:lnTo>
                    <a:pt x="10999216" y="1470774"/>
                  </a:lnTo>
                  <a:lnTo>
                    <a:pt x="10997921" y="1470774"/>
                  </a:lnTo>
                  <a:lnTo>
                    <a:pt x="10997921" y="1316240"/>
                  </a:lnTo>
                  <a:lnTo>
                    <a:pt x="10943603" y="1316240"/>
                  </a:lnTo>
                  <a:lnTo>
                    <a:pt x="10943603" y="1777873"/>
                  </a:lnTo>
                  <a:lnTo>
                    <a:pt x="10997921" y="1777873"/>
                  </a:lnTo>
                  <a:lnTo>
                    <a:pt x="10997921" y="1538655"/>
                  </a:lnTo>
                  <a:lnTo>
                    <a:pt x="11004537" y="1506753"/>
                  </a:lnTo>
                  <a:lnTo>
                    <a:pt x="11021276" y="1485074"/>
                  </a:lnTo>
                  <a:lnTo>
                    <a:pt x="11043463" y="1472742"/>
                  </a:lnTo>
                  <a:lnTo>
                    <a:pt x="11055020" y="1470774"/>
                  </a:lnTo>
                  <a:lnTo>
                    <a:pt x="11066450" y="1468831"/>
                  </a:lnTo>
                  <a:lnTo>
                    <a:pt x="11095152" y="1476019"/>
                  </a:lnTo>
                  <a:lnTo>
                    <a:pt x="11110417" y="1493812"/>
                  </a:lnTo>
                  <a:lnTo>
                    <a:pt x="11116450" y="1516570"/>
                  </a:lnTo>
                  <a:lnTo>
                    <a:pt x="11117529" y="1538655"/>
                  </a:lnTo>
                  <a:lnTo>
                    <a:pt x="11117529" y="1777873"/>
                  </a:lnTo>
                  <a:lnTo>
                    <a:pt x="11171834" y="1777873"/>
                  </a:lnTo>
                  <a:lnTo>
                    <a:pt x="11171834" y="1532191"/>
                  </a:lnTo>
                  <a:close/>
                </a:path>
                <a:path w="12710160" h="2798445">
                  <a:moveTo>
                    <a:pt x="11177334" y="813244"/>
                  </a:moveTo>
                  <a:lnTo>
                    <a:pt x="11176495" y="792556"/>
                  </a:lnTo>
                  <a:lnTo>
                    <a:pt x="11175479" y="767105"/>
                  </a:lnTo>
                  <a:lnTo>
                    <a:pt x="11167135" y="722134"/>
                  </a:lnTo>
                  <a:lnTo>
                    <a:pt x="11150879" y="689102"/>
                  </a:lnTo>
                  <a:lnTo>
                    <a:pt x="11148149" y="683552"/>
                  </a:lnTo>
                  <a:lnTo>
                    <a:pt x="11120438" y="661441"/>
                  </a:lnTo>
                  <a:lnTo>
                    <a:pt x="11120438" y="773798"/>
                  </a:lnTo>
                  <a:lnTo>
                    <a:pt x="11120438" y="792556"/>
                  </a:lnTo>
                  <a:lnTo>
                    <a:pt x="10996955" y="792556"/>
                  </a:lnTo>
                  <a:lnTo>
                    <a:pt x="10996955" y="779627"/>
                  </a:lnTo>
                  <a:lnTo>
                    <a:pt x="10998848" y="756754"/>
                  </a:lnTo>
                  <a:lnTo>
                    <a:pt x="11007293" y="726605"/>
                  </a:lnTo>
                  <a:lnTo>
                    <a:pt x="11026407" y="700341"/>
                  </a:lnTo>
                  <a:lnTo>
                    <a:pt x="11060316" y="689102"/>
                  </a:lnTo>
                  <a:lnTo>
                    <a:pt x="11090161" y="696887"/>
                  </a:lnTo>
                  <a:lnTo>
                    <a:pt x="11108563" y="716915"/>
                  </a:lnTo>
                  <a:lnTo>
                    <a:pt x="11117859" y="744207"/>
                  </a:lnTo>
                  <a:lnTo>
                    <a:pt x="11120438" y="773798"/>
                  </a:lnTo>
                  <a:lnTo>
                    <a:pt x="11120438" y="661441"/>
                  </a:lnTo>
                  <a:lnTo>
                    <a:pt x="11114367" y="656590"/>
                  </a:lnTo>
                  <a:lnTo>
                    <a:pt x="11061611" y="646430"/>
                  </a:lnTo>
                  <a:lnTo>
                    <a:pt x="11015421" y="654304"/>
                  </a:lnTo>
                  <a:lnTo>
                    <a:pt x="10982185" y="675767"/>
                  </a:lnTo>
                  <a:lnTo>
                    <a:pt x="10959859" y="707618"/>
                  </a:lnTo>
                  <a:lnTo>
                    <a:pt x="10946422" y="746633"/>
                  </a:lnTo>
                  <a:lnTo>
                    <a:pt x="10939856" y="789597"/>
                  </a:lnTo>
                  <a:lnTo>
                    <a:pt x="10938116" y="833285"/>
                  </a:lnTo>
                  <a:lnTo>
                    <a:pt x="10942434" y="897712"/>
                  </a:lnTo>
                  <a:lnTo>
                    <a:pt x="10955871" y="947547"/>
                  </a:lnTo>
                  <a:lnTo>
                    <a:pt x="10979175" y="982954"/>
                  </a:lnTo>
                  <a:lnTo>
                    <a:pt x="11013097" y="1004087"/>
                  </a:lnTo>
                  <a:lnTo>
                    <a:pt x="11058373" y="1011085"/>
                  </a:lnTo>
                  <a:lnTo>
                    <a:pt x="11116653" y="997077"/>
                  </a:lnTo>
                  <a:lnTo>
                    <a:pt x="11146981" y="968413"/>
                  </a:lnTo>
                  <a:lnTo>
                    <a:pt x="11152200" y="963485"/>
                  </a:lnTo>
                  <a:lnTo>
                    <a:pt x="11169929" y="922985"/>
                  </a:lnTo>
                  <a:lnTo>
                    <a:pt x="11174743" y="888238"/>
                  </a:lnTo>
                  <a:lnTo>
                    <a:pt x="11120438" y="888238"/>
                  </a:lnTo>
                  <a:lnTo>
                    <a:pt x="11118520" y="911948"/>
                  </a:lnTo>
                  <a:lnTo>
                    <a:pt x="11110417" y="938276"/>
                  </a:lnTo>
                  <a:lnTo>
                    <a:pt x="11092625" y="959624"/>
                  </a:lnTo>
                  <a:lnTo>
                    <a:pt x="11061611" y="968413"/>
                  </a:lnTo>
                  <a:lnTo>
                    <a:pt x="11023105" y="955154"/>
                  </a:lnTo>
                  <a:lnTo>
                    <a:pt x="11003331" y="921943"/>
                  </a:lnTo>
                  <a:lnTo>
                    <a:pt x="10996054" y="878687"/>
                  </a:lnTo>
                  <a:lnTo>
                    <a:pt x="10995012" y="835228"/>
                  </a:lnTo>
                  <a:lnTo>
                    <a:pt x="11177334" y="835228"/>
                  </a:lnTo>
                  <a:lnTo>
                    <a:pt x="11177334" y="813244"/>
                  </a:lnTo>
                  <a:close/>
                </a:path>
                <a:path w="12710160" h="2798445">
                  <a:moveTo>
                    <a:pt x="11397475" y="1426159"/>
                  </a:moveTo>
                  <a:lnTo>
                    <a:pt x="11392306" y="1423568"/>
                  </a:lnTo>
                  <a:lnTo>
                    <a:pt x="11384547" y="1422273"/>
                  </a:lnTo>
                  <a:lnTo>
                    <a:pt x="11373549" y="1422273"/>
                  </a:lnTo>
                  <a:lnTo>
                    <a:pt x="11347374" y="1427137"/>
                  </a:lnTo>
                  <a:lnTo>
                    <a:pt x="11327079" y="1440307"/>
                  </a:lnTo>
                  <a:lnTo>
                    <a:pt x="11311268" y="1459649"/>
                  </a:lnTo>
                  <a:lnTo>
                    <a:pt x="11298555" y="1483055"/>
                  </a:lnTo>
                  <a:lnTo>
                    <a:pt x="11297260" y="1483055"/>
                  </a:lnTo>
                  <a:lnTo>
                    <a:pt x="11297260" y="1431328"/>
                  </a:lnTo>
                  <a:lnTo>
                    <a:pt x="11242954" y="1431328"/>
                  </a:lnTo>
                  <a:lnTo>
                    <a:pt x="11242954" y="1777873"/>
                  </a:lnTo>
                  <a:lnTo>
                    <a:pt x="11297260" y="1777873"/>
                  </a:lnTo>
                  <a:lnTo>
                    <a:pt x="11297260" y="1558696"/>
                  </a:lnTo>
                  <a:lnTo>
                    <a:pt x="11304549" y="1521866"/>
                  </a:lnTo>
                  <a:lnTo>
                    <a:pt x="11322634" y="1496314"/>
                  </a:lnTo>
                  <a:lnTo>
                    <a:pt x="11343259" y="1483055"/>
                  </a:lnTo>
                  <a:lnTo>
                    <a:pt x="11345812" y="1481429"/>
                  </a:lnTo>
                  <a:lnTo>
                    <a:pt x="11368380" y="1476590"/>
                  </a:lnTo>
                  <a:lnTo>
                    <a:pt x="11379568" y="1476908"/>
                  </a:lnTo>
                  <a:lnTo>
                    <a:pt x="11387531" y="1477645"/>
                  </a:lnTo>
                  <a:lnTo>
                    <a:pt x="11397475" y="1479169"/>
                  </a:lnTo>
                  <a:lnTo>
                    <a:pt x="11397475" y="1476590"/>
                  </a:lnTo>
                  <a:lnTo>
                    <a:pt x="11397475" y="1426159"/>
                  </a:lnTo>
                  <a:close/>
                </a:path>
                <a:path w="12710160" h="2798445">
                  <a:moveTo>
                    <a:pt x="11627320" y="756348"/>
                  </a:moveTo>
                  <a:lnTo>
                    <a:pt x="11625898" y="721728"/>
                  </a:lnTo>
                  <a:lnTo>
                    <a:pt x="11617897" y="692988"/>
                  </a:lnTo>
                  <a:lnTo>
                    <a:pt x="11615928" y="685876"/>
                  </a:lnTo>
                  <a:lnTo>
                    <a:pt x="11588852" y="657796"/>
                  </a:lnTo>
                  <a:lnTo>
                    <a:pt x="11536147" y="646430"/>
                  </a:lnTo>
                  <a:lnTo>
                    <a:pt x="11510226" y="650748"/>
                  </a:lnTo>
                  <a:lnTo>
                    <a:pt x="11487341" y="662520"/>
                  </a:lnTo>
                  <a:lnTo>
                    <a:pt x="11468329" y="679996"/>
                  </a:lnTo>
                  <a:lnTo>
                    <a:pt x="11454041" y="701395"/>
                  </a:lnTo>
                  <a:lnTo>
                    <a:pt x="11450498" y="692988"/>
                  </a:lnTo>
                  <a:lnTo>
                    <a:pt x="11443411" y="676173"/>
                  </a:lnTo>
                  <a:lnTo>
                    <a:pt x="11427701" y="659130"/>
                  </a:lnTo>
                  <a:lnTo>
                    <a:pt x="11406403" y="649478"/>
                  </a:lnTo>
                  <a:lnTo>
                    <a:pt x="11379048" y="646430"/>
                  </a:lnTo>
                  <a:lnTo>
                    <a:pt x="11353825" y="649757"/>
                  </a:lnTo>
                  <a:lnTo>
                    <a:pt x="11329988" y="659447"/>
                  </a:lnTo>
                  <a:lnTo>
                    <a:pt x="11309680" y="675081"/>
                  </a:lnTo>
                  <a:lnTo>
                    <a:pt x="11294999" y="696214"/>
                  </a:lnTo>
                  <a:lnTo>
                    <a:pt x="11293704" y="696214"/>
                  </a:lnTo>
                  <a:lnTo>
                    <a:pt x="11293704" y="655485"/>
                  </a:lnTo>
                  <a:lnTo>
                    <a:pt x="11241977" y="655485"/>
                  </a:lnTo>
                  <a:lnTo>
                    <a:pt x="11241977" y="1002030"/>
                  </a:lnTo>
                  <a:lnTo>
                    <a:pt x="11296294" y="1002030"/>
                  </a:lnTo>
                  <a:lnTo>
                    <a:pt x="11296294" y="762812"/>
                  </a:lnTo>
                  <a:lnTo>
                    <a:pt x="11302759" y="728992"/>
                  </a:lnTo>
                  <a:lnTo>
                    <a:pt x="11318913" y="707542"/>
                  </a:lnTo>
                  <a:lnTo>
                    <a:pt x="11339932" y="696264"/>
                  </a:lnTo>
                  <a:lnTo>
                    <a:pt x="11340236" y="696214"/>
                  </a:lnTo>
                  <a:lnTo>
                    <a:pt x="11360937" y="692988"/>
                  </a:lnTo>
                  <a:lnTo>
                    <a:pt x="11387036" y="700176"/>
                  </a:lnTo>
                  <a:lnTo>
                    <a:pt x="11400942" y="717969"/>
                  </a:lnTo>
                  <a:lnTo>
                    <a:pt x="11406492" y="740727"/>
                  </a:lnTo>
                  <a:lnTo>
                    <a:pt x="11407496" y="762812"/>
                  </a:lnTo>
                  <a:lnTo>
                    <a:pt x="11407496" y="1002030"/>
                  </a:lnTo>
                  <a:lnTo>
                    <a:pt x="11461801" y="1002030"/>
                  </a:lnTo>
                  <a:lnTo>
                    <a:pt x="11461801" y="762812"/>
                  </a:lnTo>
                  <a:lnTo>
                    <a:pt x="11468265" y="728992"/>
                  </a:lnTo>
                  <a:lnTo>
                    <a:pt x="11484432" y="707542"/>
                  </a:lnTo>
                  <a:lnTo>
                    <a:pt x="11495875" y="701395"/>
                  </a:lnTo>
                  <a:lnTo>
                    <a:pt x="11505438" y="696264"/>
                  </a:lnTo>
                  <a:lnTo>
                    <a:pt x="11526457" y="692988"/>
                  </a:lnTo>
                  <a:lnTo>
                    <a:pt x="11552555" y="700176"/>
                  </a:lnTo>
                  <a:lnTo>
                    <a:pt x="11566462" y="717969"/>
                  </a:lnTo>
                  <a:lnTo>
                    <a:pt x="11571999" y="740727"/>
                  </a:lnTo>
                  <a:lnTo>
                    <a:pt x="11573002" y="762812"/>
                  </a:lnTo>
                  <a:lnTo>
                    <a:pt x="11573002" y="1002030"/>
                  </a:lnTo>
                  <a:lnTo>
                    <a:pt x="11627320" y="1002030"/>
                  </a:lnTo>
                  <a:lnTo>
                    <a:pt x="11627320" y="756348"/>
                  </a:lnTo>
                  <a:close/>
                </a:path>
                <a:path w="12710160" h="2798445">
                  <a:moveTo>
                    <a:pt x="11661902" y="1589087"/>
                  </a:moveTo>
                  <a:lnTo>
                    <a:pt x="11661064" y="1568399"/>
                  </a:lnTo>
                  <a:lnTo>
                    <a:pt x="11660048" y="1542948"/>
                  </a:lnTo>
                  <a:lnTo>
                    <a:pt x="11651704" y="1497977"/>
                  </a:lnTo>
                  <a:lnTo>
                    <a:pt x="11635448" y="1464945"/>
                  </a:lnTo>
                  <a:lnTo>
                    <a:pt x="11632705" y="1459395"/>
                  </a:lnTo>
                  <a:lnTo>
                    <a:pt x="11605006" y="1437297"/>
                  </a:lnTo>
                  <a:lnTo>
                    <a:pt x="11605006" y="1549641"/>
                  </a:lnTo>
                  <a:lnTo>
                    <a:pt x="11605006" y="1568399"/>
                  </a:lnTo>
                  <a:lnTo>
                    <a:pt x="11481524" y="1568399"/>
                  </a:lnTo>
                  <a:lnTo>
                    <a:pt x="11481524" y="1555470"/>
                  </a:lnTo>
                  <a:lnTo>
                    <a:pt x="11483416" y="1532597"/>
                  </a:lnTo>
                  <a:lnTo>
                    <a:pt x="11491862" y="1502448"/>
                  </a:lnTo>
                  <a:lnTo>
                    <a:pt x="11510975" y="1476184"/>
                  </a:lnTo>
                  <a:lnTo>
                    <a:pt x="11544884" y="1464945"/>
                  </a:lnTo>
                  <a:lnTo>
                    <a:pt x="11574729" y="1472730"/>
                  </a:lnTo>
                  <a:lnTo>
                    <a:pt x="11593132" y="1492758"/>
                  </a:lnTo>
                  <a:lnTo>
                    <a:pt x="11602428" y="1520050"/>
                  </a:lnTo>
                  <a:lnTo>
                    <a:pt x="11605006" y="1549641"/>
                  </a:lnTo>
                  <a:lnTo>
                    <a:pt x="11605006" y="1437297"/>
                  </a:lnTo>
                  <a:lnTo>
                    <a:pt x="11598923" y="1432433"/>
                  </a:lnTo>
                  <a:lnTo>
                    <a:pt x="11546167" y="1422273"/>
                  </a:lnTo>
                  <a:lnTo>
                    <a:pt x="11499977" y="1430147"/>
                  </a:lnTo>
                  <a:lnTo>
                    <a:pt x="11466741" y="1451610"/>
                  </a:lnTo>
                  <a:lnTo>
                    <a:pt x="11444427" y="1483461"/>
                  </a:lnTo>
                  <a:lnTo>
                    <a:pt x="11430991" y="1522476"/>
                  </a:lnTo>
                  <a:lnTo>
                    <a:pt x="11424425" y="1565440"/>
                  </a:lnTo>
                  <a:lnTo>
                    <a:pt x="11422685" y="1609128"/>
                  </a:lnTo>
                  <a:lnTo>
                    <a:pt x="11426990" y="1673555"/>
                  </a:lnTo>
                  <a:lnTo>
                    <a:pt x="11440439" y="1723390"/>
                  </a:lnTo>
                  <a:lnTo>
                    <a:pt x="11463744" y="1758797"/>
                  </a:lnTo>
                  <a:lnTo>
                    <a:pt x="11497666" y="1779930"/>
                  </a:lnTo>
                  <a:lnTo>
                    <a:pt x="11542941" y="1786928"/>
                  </a:lnTo>
                  <a:lnTo>
                    <a:pt x="11601209" y="1772920"/>
                  </a:lnTo>
                  <a:lnTo>
                    <a:pt x="11631549" y="1744256"/>
                  </a:lnTo>
                  <a:lnTo>
                    <a:pt x="11636756" y="1739328"/>
                  </a:lnTo>
                  <a:lnTo>
                    <a:pt x="11654485" y="1698828"/>
                  </a:lnTo>
                  <a:lnTo>
                    <a:pt x="11659311" y="1664081"/>
                  </a:lnTo>
                  <a:lnTo>
                    <a:pt x="11605006" y="1664081"/>
                  </a:lnTo>
                  <a:lnTo>
                    <a:pt x="11603088" y="1687791"/>
                  </a:lnTo>
                  <a:lnTo>
                    <a:pt x="11594986" y="1714119"/>
                  </a:lnTo>
                  <a:lnTo>
                    <a:pt x="11577180" y="1735467"/>
                  </a:lnTo>
                  <a:lnTo>
                    <a:pt x="11546167" y="1744256"/>
                  </a:lnTo>
                  <a:lnTo>
                    <a:pt x="11507673" y="1730997"/>
                  </a:lnTo>
                  <a:lnTo>
                    <a:pt x="11487899" y="1697786"/>
                  </a:lnTo>
                  <a:lnTo>
                    <a:pt x="11480622" y="1654530"/>
                  </a:lnTo>
                  <a:lnTo>
                    <a:pt x="11479581" y="1611071"/>
                  </a:lnTo>
                  <a:lnTo>
                    <a:pt x="11661902" y="1611071"/>
                  </a:lnTo>
                  <a:lnTo>
                    <a:pt x="11661902" y="1589087"/>
                  </a:lnTo>
                  <a:close/>
                </a:path>
                <a:path w="12710160" h="2798445">
                  <a:moveTo>
                    <a:pt x="11949595" y="1532191"/>
                  </a:moveTo>
                  <a:lnTo>
                    <a:pt x="11948173" y="1497571"/>
                  </a:lnTo>
                  <a:lnTo>
                    <a:pt x="11940172" y="1468831"/>
                  </a:lnTo>
                  <a:lnTo>
                    <a:pt x="11938203" y="1461719"/>
                  </a:lnTo>
                  <a:lnTo>
                    <a:pt x="11911140" y="1433639"/>
                  </a:lnTo>
                  <a:lnTo>
                    <a:pt x="11858435" y="1422273"/>
                  </a:lnTo>
                  <a:lnTo>
                    <a:pt x="11833212" y="1425600"/>
                  </a:lnTo>
                  <a:lnTo>
                    <a:pt x="11809374" y="1435290"/>
                  </a:lnTo>
                  <a:lnTo>
                    <a:pt x="11789067" y="1450924"/>
                  </a:lnTo>
                  <a:lnTo>
                    <a:pt x="11774386" y="1472057"/>
                  </a:lnTo>
                  <a:lnTo>
                    <a:pt x="11773091" y="1472057"/>
                  </a:lnTo>
                  <a:lnTo>
                    <a:pt x="11773091" y="1431328"/>
                  </a:lnTo>
                  <a:lnTo>
                    <a:pt x="11721376" y="1431328"/>
                  </a:lnTo>
                  <a:lnTo>
                    <a:pt x="11721376" y="1777873"/>
                  </a:lnTo>
                  <a:lnTo>
                    <a:pt x="11775681" y="1777873"/>
                  </a:lnTo>
                  <a:lnTo>
                    <a:pt x="11775681" y="1538655"/>
                  </a:lnTo>
                  <a:lnTo>
                    <a:pt x="11782298" y="1506753"/>
                  </a:lnTo>
                  <a:lnTo>
                    <a:pt x="11799037" y="1485074"/>
                  </a:lnTo>
                  <a:lnTo>
                    <a:pt x="11821224" y="1472742"/>
                  </a:lnTo>
                  <a:lnTo>
                    <a:pt x="11825249" y="1472057"/>
                  </a:lnTo>
                  <a:lnTo>
                    <a:pt x="11844211" y="1468831"/>
                  </a:lnTo>
                  <a:lnTo>
                    <a:pt x="11872913" y="1476019"/>
                  </a:lnTo>
                  <a:lnTo>
                    <a:pt x="11888178" y="1493812"/>
                  </a:lnTo>
                  <a:lnTo>
                    <a:pt x="11894210" y="1516570"/>
                  </a:lnTo>
                  <a:lnTo>
                    <a:pt x="11895290" y="1538655"/>
                  </a:lnTo>
                  <a:lnTo>
                    <a:pt x="11895290" y="1777873"/>
                  </a:lnTo>
                  <a:lnTo>
                    <a:pt x="11949595" y="1777873"/>
                  </a:lnTo>
                  <a:lnTo>
                    <a:pt x="11949595" y="1532191"/>
                  </a:lnTo>
                  <a:close/>
                </a:path>
                <a:path w="12710160" h="2798445">
                  <a:moveTo>
                    <a:pt x="12150992" y="1002030"/>
                  </a:moveTo>
                  <a:lnTo>
                    <a:pt x="12129173" y="961301"/>
                  </a:lnTo>
                  <a:lnTo>
                    <a:pt x="12122544" y="850734"/>
                  </a:lnTo>
                  <a:lnTo>
                    <a:pt x="12116981" y="822718"/>
                  </a:lnTo>
                  <a:lnTo>
                    <a:pt x="12104192" y="799185"/>
                  </a:lnTo>
                  <a:lnTo>
                    <a:pt x="12100966" y="796429"/>
                  </a:lnTo>
                  <a:lnTo>
                    <a:pt x="12084266" y="782193"/>
                  </a:lnTo>
                  <a:lnTo>
                    <a:pt x="12057240" y="773798"/>
                  </a:lnTo>
                  <a:lnTo>
                    <a:pt x="12057240" y="772515"/>
                  </a:lnTo>
                  <a:lnTo>
                    <a:pt x="12090997" y="756056"/>
                  </a:lnTo>
                  <a:lnTo>
                    <a:pt x="12095836" y="749884"/>
                  </a:lnTo>
                  <a:lnTo>
                    <a:pt x="12112930" y="728141"/>
                  </a:lnTo>
                  <a:lnTo>
                    <a:pt x="12124792" y="693318"/>
                  </a:lnTo>
                  <a:lnTo>
                    <a:pt x="12128360" y="656132"/>
                  </a:lnTo>
                  <a:lnTo>
                    <a:pt x="12120143" y="607237"/>
                  </a:lnTo>
                  <a:lnTo>
                    <a:pt x="12107024" y="586955"/>
                  </a:lnTo>
                  <a:lnTo>
                    <a:pt x="12096598" y="570877"/>
                  </a:lnTo>
                  <a:lnTo>
                    <a:pt x="12068886" y="554012"/>
                  </a:lnTo>
                  <a:lnTo>
                    <a:pt x="12068886" y="660654"/>
                  </a:lnTo>
                  <a:lnTo>
                    <a:pt x="12058764" y="712520"/>
                  </a:lnTo>
                  <a:lnTo>
                    <a:pt x="12033974" y="738974"/>
                  </a:lnTo>
                  <a:lnTo>
                    <a:pt x="12002872" y="748588"/>
                  </a:lnTo>
                  <a:lnTo>
                    <a:pt x="11973839" y="749884"/>
                  </a:lnTo>
                  <a:lnTo>
                    <a:pt x="11917591" y="749884"/>
                  </a:lnTo>
                  <a:lnTo>
                    <a:pt x="11917591" y="586955"/>
                  </a:lnTo>
                  <a:lnTo>
                    <a:pt x="11985473" y="586955"/>
                  </a:lnTo>
                  <a:lnTo>
                    <a:pt x="12021147" y="592023"/>
                  </a:lnTo>
                  <a:lnTo>
                    <a:pt x="12047309" y="606602"/>
                  </a:lnTo>
                  <a:lnTo>
                    <a:pt x="12063400" y="629780"/>
                  </a:lnTo>
                  <a:lnTo>
                    <a:pt x="12068886" y="660654"/>
                  </a:lnTo>
                  <a:lnTo>
                    <a:pt x="12068886" y="554012"/>
                  </a:lnTo>
                  <a:lnTo>
                    <a:pt x="12059361" y="548208"/>
                  </a:lnTo>
                  <a:lnTo>
                    <a:pt x="12010047" y="540397"/>
                  </a:lnTo>
                  <a:lnTo>
                    <a:pt x="11860695" y="540397"/>
                  </a:lnTo>
                  <a:lnTo>
                    <a:pt x="11860695" y="1002030"/>
                  </a:lnTo>
                  <a:lnTo>
                    <a:pt x="11917591" y="1002030"/>
                  </a:lnTo>
                  <a:lnTo>
                    <a:pt x="11917591" y="796429"/>
                  </a:lnTo>
                  <a:lnTo>
                    <a:pt x="11994528" y="796429"/>
                  </a:lnTo>
                  <a:lnTo>
                    <a:pt x="12037759" y="806297"/>
                  </a:lnTo>
                  <a:lnTo>
                    <a:pt x="12063057" y="863676"/>
                  </a:lnTo>
                  <a:lnTo>
                    <a:pt x="12066943" y="935431"/>
                  </a:lnTo>
                  <a:lnTo>
                    <a:pt x="12068734" y="953935"/>
                  </a:lnTo>
                  <a:lnTo>
                    <a:pt x="12071553" y="973340"/>
                  </a:lnTo>
                  <a:lnTo>
                    <a:pt x="12075947" y="990447"/>
                  </a:lnTo>
                  <a:lnTo>
                    <a:pt x="12082463" y="1002030"/>
                  </a:lnTo>
                  <a:lnTo>
                    <a:pt x="12150992" y="1002030"/>
                  </a:lnTo>
                  <a:close/>
                </a:path>
                <a:path w="12710160" h="2798445">
                  <a:moveTo>
                    <a:pt x="12437402" y="963879"/>
                  </a:moveTo>
                  <a:lnTo>
                    <a:pt x="12434824" y="965822"/>
                  </a:lnTo>
                  <a:lnTo>
                    <a:pt x="12431586" y="967117"/>
                  </a:lnTo>
                  <a:lnTo>
                    <a:pt x="12424474" y="967117"/>
                  </a:lnTo>
                  <a:lnTo>
                    <a:pt x="12407671" y="939317"/>
                  </a:lnTo>
                  <a:lnTo>
                    <a:pt x="12407671" y="813244"/>
                  </a:lnTo>
                  <a:lnTo>
                    <a:pt x="12407671" y="745998"/>
                  </a:lnTo>
                  <a:lnTo>
                    <a:pt x="12406020" y="715175"/>
                  </a:lnTo>
                  <a:lnTo>
                    <a:pt x="12396788" y="689102"/>
                  </a:lnTo>
                  <a:lnTo>
                    <a:pt x="12394502" y="682637"/>
                  </a:lnTo>
                  <a:lnTo>
                    <a:pt x="12363209" y="656907"/>
                  </a:lnTo>
                  <a:lnTo>
                    <a:pt x="12302274" y="646430"/>
                  </a:lnTo>
                  <a:lnTo>
                    <a:pt x="12249175" y="653211"/>
                  </a:lnTo>
                  <a:lnTo>
                    <a:pt x="12213057" y="673989"/>
                  </a:lnTo>
                  <a:lnTo>
                    <a:pt x="12192445" y="709447"/>
                  </a:lnTo>
                  <a:lnTo>
                    <a:pt x="12185904" y="760222"/>
                  </a:lnTo>
                  <a:lnTo>
                    <a:pt x="12240209" y="760222"/>
                  </a:lnTo>
                  <a:lnTo>
                    <a:pt x="12240209" y="756996"/>
                  </a:lnTo>
                  <a:lnTo>
                    <a:pt x="12241136" y="740943"/>
                  </a:lnTo>
                  <a:lnTo>
                    <a:pt x="12247639" y="718210"/>
                  </a:lnTo>
                  <a:lnTo>
                    <a:pt x="12265304" y="697903"/>
                  </a:lnTo>
                  <a:lnTo>
                    <a:pt x="12299696" y="689102"/>
                  </a:lnTo>
                  <a:lnTo>
                    <a:pt x="12323661" y="692454"/>
                  </a:lnTo>
                  <a:lnTo>
                    <a:pt x="12341073" y="702284"/>
                  </a:lnTo>
                  <a:lnTo>
                    <a:pt x="12351703" y="718299"/>
                  </a:lnTo>
                  <a:lnTo>
                    <a:pt x="12355297" y="740181"/>
                  </a:lnTo>
                  <a:lnTo>
                    <a:pt x="12354776" y="758647"/>
                  </a:lnTo>
                  <a:lnTo>
                    <a:pt x="12353354" y="763358"/>
                  </a:lnTo>
                  <a:lnTo>
                    <a:pt x="12353354" y="813244"/>
                  </a:lnTo>
                  <a:lnTo>
                    <a:pt x="12353354" y="902462"/>
                  </a:lnTo>
                  <a:lnTo>
                    <a:pt x="12347537" y="928052"/>
                  </a:lnTo>
                  <a:lnTo>
                    <a:pt x="12332018" y="949020"/>
                  </a:lnTo>
                  <a:lnTo>
                    <a:pt x="12309716" y="963206"/>
                  </a:lnTo>
                  <a:lnTo>
                    <a:pt x="12283529" y="968413"/>
                  </a:lnTo>
                  <a:lnTo>
                    <a:pt x="12260301" y="964120"/>
                  </a:lnTo>
                  <a:lnTo>
                    <a:pt x="12245137" y="952004"/>
                  </a:lnTo>
                  <a:lnTo>
                    <a:pt x="12236882" y="933234"/>
                  </a:lnTo>
                  <a:lnTo>
                    <a:pt x="12234393" y="908926"/>
                  </a:lnTo>
                  <a:lnTo>
                    <a:pt x="12236082" y="889063"/>
                  </a:lnTo>
                  <a:lnTo>
                    <a:pt x="12260898" y="853973"/>
                  </a:lnTo>
                  <a:lnTo>
                    <a:pt x="12308345" y="835558"/>
                  </a:lnTo>
                  <a:lnTo>
                    <a:pt x="12333364" y="826338"/>
                  </a:lnTo>
                  <a:lnTo>
                    <a:pt x="12353354" y="813244"/>
                  </a:lnTo>
                  <a:lnTo>
                    <a:pt x="12353354" y="763358"/>
                  </a:lnTo>
                  <a:lnTo>
                    <a:pt x="12350610" y="772426"/>
                  </a:lnTo>
                  <a:lnTo>
                    <a:pt x="12338926" y="783196"/>
                  </a:lnTo>
                  <a:lnTo>
                    <a:pt x="12315863" y="792556"/>
                  </a:lnTo>
                  <a:lnTo>
                    <a:pt x="12242800" y="814539"/>
                  </a:lnTo>
                  <a:lnTo>
                    <a:pt x="12213768" y="828319"/>
                  </a:lnTo>
                  <a:lnTo>
                    <a:pt x="12193422" y="849045"/>
                  </a:lnTo>
                  <a:lnTo>
                    <a:pt x="12181421" y="876452"/>
                  </a:lnTo>
                  <a:lnTo>
                    <a:pt x="12177497" y="910221"/>
                  </a:lnTo>
                  <a:lnTo>
                    <a:pt x="12183148" y="952169"/>
                  </a:lnTo>
                  <a:lnTo>
                    <a:pt x="12200446" y="983932"/>
                  </a:lnTo>
                  <a:lnTo>
                    <a:pt x="12229871" y="1004062"/>
                  </a:lnTo>
                  <a:lnTo>
                    <a:pt x="12271896" y="1011085"/>
                  </a:lnTo>
                  <a:lnTo>
                    <a:pt x="12296381" y="1007681"/>
                  </a:lnTo>
                  <a:lnTo>
                    <a:pt x="12319406" y="997839"/>
                  </a:lnTo>
                  <a:lnTo>
                    <a:pt x="12339536" y="982179"/>
                  </a:lnTo>
                  <a:lnTo>
                    <a:pt x="12349925" y="968413"/>
                  </a:lnTo>
                  <a:lnTo>
                    <a:pt x="12355297" y="961301"/>
                  </a:lnTo>
                  <a:lnTo>
                    <a:pt x="12356592" y="961301"/>
                  </a:lnTo>
                  <a:lnTo>
                    <a:pt x="12362269" y="987094"/>
                  </a:lnTo>
                  <a:lnTo>
                    <a:pt x="12374372" y="1000328"/>
                  </a:lnTo>
                  <a:lnTo>
                    <a:pt x="12389866" y="1005217"/>
                  </a:lnTo>
                  <a:lnTo>
                    <a:pt x="12405728" y="1005903"/>
                  </a:lnTo>
                  <a:lnTo>
                    <a:pt x="12415774" y="1005497"/>
                  </a:lnTo>
                  <a:lnTo>
                    <a:pt x="12424956" y="1004544"/>
                  </a:lnTo>
                  <a:lnTo>
                    <a:pt x="12432449" y="1003465"/>
                  </a:lnTo>
                  <a:lnTo>
                    <a:pt x="12437402" y="1002677"/>
                  </a:lnTo>
                  <a:lnTo>
                    <a:pt x="12437402" y="967117"/>
                  </a:lnTo>
                  <a:lnTo>
                    <a:pt x="12437402" y="963879"/>
                  </a:lnTo>
                  <a:close/>
                </a:path>
                <a:path w="12710160" h="2798445">
                  <a:moveTo>
                    <a:pt x="12709589" y="540397"/>
                  </a:moveTo>
                  <a:lnTo>
                    <a:pt x="12658509" y="540397"/>
                  </a:lnTo>
                  <a:lnTo>
                    <a:pt x="12658509" y="828763"/>
                  </a:lnTo>
                  <a:lnTo>
                    <a:pt x="12655969" y="883526"/>
                  </a:lnTo>
                  <a:lnTo>
                    <a:pt x="12645898" y="926465"/>
                  </a:lnTo>
                  <a:lnTo>
                    <a:pt x="12624689" y="954506"/>
                  </a:lnTo>
                  <a:lnTo>
                    <a:pt x="12588685" y="964526"/>
                  </a:lnTo>
                  <a:lnTo>
                    <a:pt x="12557785" y="954951"/>
                  </a:lnTo>
                  <a:lnTo>
                    <a:pt x="12538329" y="927684"/>
                  </a:lnTo>
                  <a:lnTo>
                    <a:pt x="12528220" y="884897"/>
                  </a:lnTo>
                  <a:lnTo>
                    <a:pt x="12525324" y="828763"/>
                  </a:lnTo>
                  <a:lnTo>
                    <a:pt x="12528220" y="772642"/>
                  </a:lnTo>
                  <a:lnTo>
                    <a:pt x="12538329" y="729843"/>
                  </a:lnTo>
                  <a:lnTo>
                    <a:pt x="12557785" y="702576"/>
                  </a:lnTo>
                  <a:lnTo>
                    <a:pt x="12588685" y="692988"/>
                  </a:lnTo>
                  <a:lnTo>
                    <a:pt x="12624422" y="704748"/>
                  </a:lnTo>
                  <a:lnTo>
                    <a:pt x="12645657" y="735660"/>
                  </a:lnTo>
                  <a:lnTo>
                    <a:pt x="12655868" y="779183"/>
                  </a:lnTo>
                  <a:lnTo>
                    <a:pt x="12658509" y="828763"/>
                  </a:lnTo>
                  <a:lnTo>
                    <a:pt x="12658509" y="540397"/>
                  </a:lnTo>
                  <a:lnTo>
                    <a:pt x="12655283" y="540397"/>
                  </a:lnTo>
                  <a:lnTo>
                    <a:pt x="12655283" y="694931"/>
                  </a:lnTo>
                  <a:lnTo>
                    <a:pt x="12653988" y="694931"/>
                  </a:lnTo>
                  <a:lnTo>
                    <a:pt x="12652769" y="692988"/>
                  </a:lnTo>
                  <a:lnTo>
                    <a:pt x="12641250" y="674535"/>
                  </a:lnTo>
                  <a:lnTo>
                    <a:pt x="12622873" y="659295"/>
                  </a:lnTo>
                  <a:lnTo>
                    <a:pt x="12600978" y="649744"/>
                  </a:lnTo>
                  <a:lnTo>
                    <a:pt x="12577699" y="646430"/>
                  </a:lnTo>
                  <a:lnTo>
                    <a:pt x="12535484" y="654913"/>
                  </a:lnTo>
                  <a:lnTo>
                    <a:pt x="12486208" y="710450"/>
                  </a:lnTo>
                  <a:lnTo>
                    <a:pt x="12474918" y="749312"/>
                  </a:lnTo>
                  <a:lnTo>
                    <a:pt x="12469698" y="790117"/>
                  </a:lnTo>
                  <a:lnTo>
                    <a:pt x="12468428" y="828763"/>
                  </a:lnTo>
                  <a:lnTo>
                    <a:pt x="12472314" y="889431"/>
                  </a:lnTo>
                  <a:lnTo>
                    <a:pt x="12484608" y="939863"/>
                  </a:lnTo>
                  <a:lnTo>
                    <a:pt x="12506274" y="978192"/>
                  </a:lnTo>
                  <a:lnTo>
                    <a:pt x="12538278" y="1002550"/>
                  </a:lnTo>
                  <a:lnTo>
                    <a:pt x="12581573" y="1011085"/>
                  </a:lnTo>
                  <a:lnTo>
                    <a:pt x="12608116" y="1006640"/>
                  </a:lnTo>
                  <a:lnTo>
                    <a:pt x="12630468" y="994918"/>
                  </a:lnTo>
                  <a:lnTo>
                    <a:pt x="12647117" y="978357"/>
                  </a:lnTo>
                  <a:lnTo>
                    <a:pt x="12653988" y="964526"/>
                  </a:lnTo>
                  <a:lnTo>
                    <a:pt x="12656566" y="959358"/>
                  </a:lnTo>
                  <a:lnTo>
                    <a:pt x="12657862" y="959358"/>
                  </a:lnTo>
                  <a:lnTo>
                    <a:pt x="12657862" y="1002030"/>
                  </a:lnTo>
                  <a:lnTo>
                    <a:pt x="12709589" y="1002030"/>
                  </a:lnTo>
                  <a:lnTo>
                    <a:pt x="12709589" y="959358"/>
                  </a:lnTo>
                  <a:lnTo>
                    <a:pt x="12709589" y="694931"/>
                  </a:lnTo>
                  <a:lnTo>
                    <a:pt x="12709589" y="54039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48859" y="1180856"/>
              <a:ext cx="7485024" cy="6160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4004" y="3150006"/>
            <a:ext cx="4248785" cy="7059295"/>
            <a:chOff x="594004" y="3150006"/>
            <a:chExt cx="4248785" cy="70592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004" y="3150006"/>
              <a:ext cx="4248531" cy="70590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48636" y="4230903"/>
              <a:ext cx="287020" cy="938530"/>
            </a:xfrm>
            <a:custGeom>
              <a:avLst/>
              <a:gdLst/>
              <a:ahLst/>
              <a:cxnLst/>
              <a:rect l="l" t="t" r="r" b="b"/>
              <a:pathLst>
                <a:path w="287019" h="938529">
                  <a:moveTo>
                    <a:pt x="287020" y="0"/>
                  </a:moveTo>
                  <a:lnTo>
                    <a:pt x="0" y="0"/>
                  </a:lnTo>
                  <a:lnTo>
                    <a:pt x="0" y="158750"/>
                  </a:lnTo>
                  <a:lnTo>
                    <a:pt x="118110" y="158750"/>
                  </a:lnTo>
                  <a:lnTo>
                    <a:pt x="118110" y="938530"/>
                  </a:lnTo>
                  <a:lnTo>
                    <a:pt x="287020" y="938530"/>
                  </a:lnTo>
                  <a:lnTo>
                    <a:pt x="287020" y="158750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6" name="object 6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F36E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F36E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310843" y="6097917"/>
              <a:ext cx="12710160" cy="2798445"/>
            </a:xfrm>
            <a:custGeom>
              <a:avLst/>
              <a:gdLst/>
              <a:ahLst/>
              <a:cxnLst/>
              <a:rect l="l" t="t" r="r" b="b"/>
              <a:pathLst>
                <a:path w="12710160" h="2798445">
                  <a:moveTo>
                    <a:pt x="246329" y="1962886"/>
                  </a:moveTo>
                  <a:lnTo>
                    <a:pt x="56896" y="1962886"/>
                  </a:lnTo>
                  <a:lnTo>
                    <a:pt x="56896" y="1797380"/>
                  </a:lnTo>
                  <a:lnTo>
                    <a:pt x="228231" y="1797380"/>
                  </a:lnTo>
                  <a:lnTo>
                    <a:pt x="228231" y="1746948"/>
                  </a:lnTo>
                  <a:lnTo>
                    <a:pt x="56896" y="1746948"/>
                  </a:lnTo>
                  <a:lnTo>
                    <a:pt x="56896" y="1602117"/>
                  </a:lnTo>
                  <a:lnTo>
                    <a:pt x="238569" y="1602117"/>
                  </a:lnTo>
                  <a:lnTo>
                    <a:pt x="238569" y="1551686"/>
                  </a:lnTo>
                  <a:lnTo>
                    <a:pt x="0" y="1551686"/>
                  </a:lnTo>
                  <a:lnTo>
                    <a:pt x="0" y="2013318"/>
                  </a:lnTo>
                  <a:lnTo>
                    <a:pt x="246329" y="2013318"/>
                  </a:lnTo>
                  <a:lnTo>
                    <a:pt x="246329" y="1962886"/>
                  </a:lnTo>
                  <a:close/>
                </a:path>
                <a:path w="12710160" h="2798445">
                  <a:moveTo>
                    <a:pt x="346557" y="215950"/>
                  </a:moveTo>
                  <a:lnTo>
                    <a:pt x="337146" y="152590"/>
                  </a:lnTo>
                  <a:lnTo>
                    <a:pt x="308102" y="117386"/>
                  </a:lnTo>
                  <a:lnTo>
                    <a:pt x="255397" y="106032"/>
                  </a:lnTo>
                  <a:lnTo>
                    <a:pt x="230162" y="109359"/>
                  </a:lnTo>
                  <a:lnTo>
                    <a:pt x="206336" y="119049"/>
                  </a:lnTo>
                  <a:lnTo>
                    <a:pt x="186016" y="134683"/>
                  </a:lnTo>
                  <a:lnTo>
                    <a:pt x="171335" y="155816"/>
                  </a:lnTo>
                  <a:lnTo>
                    <a:pt x="170053" y="155816"/>
                  </a:lnTo>
                  <a:lnTo>
                    <a:pt x="170053" y="115087"/>
                  </a:lnTo>
                  <a:lnTo>
                    <a:pt x="118325" y="115087"/>
                  </a:lnTo>
                  <a:lnTo>
                    <a:pt x="118325" y="461632"/>
                  </a:lnTo>
                  <a:lnTo>
                    <a:pt x="172631" y="461632"/>
                  </a:lnTo>
                  <a:lnTo>
                    <a:pt x="172631" y="222415"/>
                  </a:lnTo>
                  <a:lnTo>
                    <a:pt x="179247" y="190500"/>
                  </a:lnTo>
                  <a:lnTo>
                    <a:pt x="195986" y="168833"/>
                  </a:lnTo>
                  <a:lnTo>
                    <a:pt x="218186" y="156502"/>
                  </a:lnTo>
                  <a:lnTo>
                    <a:pt x="222211" y="155816"/>
                  </a:lnTo>
                  <a:lnTo>
                    <a:pt x="241173" y="152590"/>
                  </a:lnTo>
                  <a:lnTo>
                    <a:pt x="269887" y="159778"/>
                  </a:lnTo>
                  <a:lnTo>
                    <a:pt x="285127" y="177571"/>
                  </a:lnTo>
                  <a:lnTo>
                    <a:pt x="291172" y="200329"/>
                  </a:lnTo>
                  <a:lnTo>
                    <a:pt x="292239" y="222415"/>
                  </a:lnTo>
                  <a:lnTo>
                    <a:pt x="292239" y="461632"/>
                  </a:lnTo>
                  <a:lnTo>
                    <a:pt x="346557" y="461632"/>
                  </a:lnTo>
                  <a:lnTo>
                    <a:pt x="346557" y="215950"/>
                  </a:lnTo>
                  <a:close/>
                </a:path>
                <a:path w="12710160" h="2798445">
                  <a:moveTo>
                    <a:pt x="369506" y="2600375"/>
                  </a:moveTo>
                  <a:lnTo>
                    <a:pt x="368668" y="2579687"/>
                  </a:lnTo>
                  <a:lnTo>
                    <a:pt x="367652" y="2554236"/>
                  </a:lnTo>
                  <a:lnTo>
                    <a:pt x="359308" y="2509266"/>
                  </a:lnTo>
                  <a:lnTo>
                    <a:pt x="343052" y="2476246"/>
                  </a:lnTo>
                  <a:lnTo>
                    <a:pt x="340309" y="2470696"/>
                  </a:lnTo>
                  <a:lnTo>
                    <a:pt x="312610" y="2448585"/>
                  </a:lnTo>
                  <a:lnTo>
                    <a:pt x="312610" y="2560942"/>
                  </a:lnTo>
                  <a:lnTo>
                    <a:pt x="312610" y="2579687"/>
                  </a:lnTo>
                  <a:lnTo>
                    <a:pt x="189128" y="2579687"/>
                  </a:lnTo>
                  <a:lnTo>
                    <a:pt x="189128" y="2566759"/>
                  </a:lnTo>
                  <a:lnTo>
                    <a:pt x="191020" y="2543886"/>
                  </a:lnTo>
                  <a:lnTo>
                    <a:pt x="199466" y="2513749"/>
                  </a:lnTo>
                  <a:lnTo>
                    <a:pt x="218579" y="2487485"/>
                  </a:lnTo>
                  <a:lnTo>
                    <a:pt x="252488" y="2476246"/>
                  </a:lnTo>
                  <a:lnTo>
                    <a:pt x="282333" y="2484018"/>
                  </a:lnTo>
                  <a:lnTo>
                    <a:pt x="300736" y="2504046"/>
                  </a:lnTo>
                  <a:lnTo>
                    <a:pt x="310032" y="2531338"/>
                  </a:lnTo>
                  <a:lnTo>
                    <a:pt x="312610" y="2560942"/>
                  </a:lnTo>
                  <a:lnTo>
                    <a:pt x="312610" y="2448585"/>
                  </a:lnTo>
                  <a:lnTo>
                    <a:pt x="306527" y="2443721"/>
                  </a:lnTo>
                  <a:lnTo>
                    <a:pt x="253771" y="2433574"/>
                  </a:lnTo>
                  <a:lnTo>
                    <a:pt x="207581" y="2441448"/>
                  </a:lnTo>
                  <a:lnTo>
                    <a:pt x="174345" y="2462911"/>
                  </a:lnTo>
                  <a:lnTo>
                    <a:pt x="152031" y="2494750"/>
                  </a:lnTo>
                  <a:lnTo>
                    <a:pt x="138595" y="2533751"/>
                  </a:lnTo>
                  <a:lnTo>
                    <a:pt x="132029" y="2576715"/>
                  </a:lnTo>
                  <a:lnTo>
                    <a:pt x="130289" y="2620416"/>
                  </a:lnTo>
                  <a:lnTo>
                    <a:pt x="134607" y="2684843"/>
                  </a:lnTo>
                  <a:lnTo>
                    <a:pt x="148043" y="2734678"/>
                  </a:lnTo>
                  <a:lnTo>
                    <a:pt x="171348" y="2770073"/>
                  </a:lnTo>
                  <a:lnTo>
                    <a:pt x="205270" y="2791206"/>
                  </a:lnTo>
                  <a:lnTo>
                    <a:pt x="250545" y="2798216"/>
                  </a:lnTo>
                  <a:lnTo>
                    <a:pt x="308825" y="2784208"/>
                  </a:lnTo>
                  <a:lnTo>
                    <a:pt x="339153" y="2755544"/>
                  </a:lnTo>
                  <a:lnTo>
                    <a:pt x="344373" y="2750616"/>
                  </a:lnTo>
                  <a:lnTo>
                    <a:pt x="362089" y="2710116"/>
                  </a:lnTo>
                  <a:lnTo>
                    <a:pt x="366915" y="2675369"/>
                  </a:lnTo>
                  <a:lnTo>
                    <a:pt x="312610" y="2675369"/>
                  </a:lnTo>
                  <a:lnTo>
                    <a:pt x="310692" y="2699080"/>
                  </a:lnTo>
                  <a:lnTo>
                    <a:pt x="302590" y="2725394"/>
                  </a:lnTo>
                  <a:lnTo>
                    <a:pt x="284784" y="2746743"/>
                  </a:lnTo>
                  <a:lnTo>
                    <a:pt x="253771" y="2755544"/>
                  </a:lnTo>
                  <a:lnTo>
                    <a:pt x="215277" y="2742285"/>
                  </a:lnTo>
                  <a:lnTo>
                    <a:pt x="195503" y="2709075"/>
                  </a:lnTo>
                  <a:lnTo>
                    <a:pt x="188226" y="2665806"/>
                  </a:lnTo>
                  <a:lnTo>
                    <a:pt x="187185" y="2622359"/>
                  </a:lnTo>
                  <a:lnTo>
                    <a:pt x="369506" y="2622359"/>
                  </a:lnTo>
                  <a:lnTo>
                    <a:pt x="369506" y="2600375"/>
                  </a:lnTo>
                  <a:close/>
                </a:path>
                <a:path w="12710160" h="2798445">
                  <a:moveTo>
                    <a:pt x="451929" y="1661604"/>
                  </a:moveTo>
                  <a:lnTo>
                    <a:pt x="446760" y="1659013"/>
                  </a:lnTo>
                  <a:lnTo>
                    <a:pt x="439000" y="1657718"/>
                  </a:lnTo>
                  <a:lnTo>
                    <a:pt x="428002" y="1657718"/>
                  </a:lnTo>
                  <a:lnTo>
                    <a:pt x="401828" y="1662582"/>
                  </a:lnTo>
                  <a:lnTo>
                    <a:pt x="381533" y="1675752"/>
                  </a:lnTo>
                  <a:lnTo>
                    <a:pt x="365721" y="1695094"/>
                  </a:lnTo>
                  <a:lnTo>
                    <a:pt x="353009" y="1718500"/>
                  </a:lnTo>
                  <a:lnTo>
                    <a:pt x="351713" y="1718500"/>
                  </a:lnTo>
                  <a:lnTo>
                    <a:pt x="351713" y="1666773"/>
                  </a:lnTo>
                  <a:lnTo>
                    <a:pt x="297408" y="1666773"/>
                  </a:lnTo>
                  <a:lnTo>
                    <a:pt x="297408" y="2013318"/>
                  </a:lnTo>
                  <a:lnTo>
                    <a:pt x="351713" y="2013318"/>
                  </a:lnTo>
                  <a:lnTo>
                    <a:pt x="351713" y="1794141"/>
                  </a:lnTo>
                  <a:lnTo>
                    <a:pt x="359003" y="1757311"/>
                  </a:lnTo>
                  <a:lnTo>
                    <a:pt x="377088" y="1731759"/>
                  </a:lnTo>
                  <a:lnTo>
                    <a:pt x="397713" y="1718500"/>
                  </a:lnTo>
                  <a:lnTo>
                    <a:pt x="400265" y="1716874"/>
                  </a:lnTo>
                  <a:lnTo>
                    <a:pt x="422833" y="1712036"/>
                  </a:lnTo>
                  <a:lnTo>
                    <a:pt x="434009" y="1712353"/>
                  </a:lnTo>
                  <a:lnTo>
                    <a:pt x="441985" y="1713090"/>
                  </a:lnTo>
                  <a:lnTo>
                    <a:pt x="451929" y="1714614"/>
                  </a:lnTo>
                  <a:lnTo>
                    <a:pt x="451929" y="1712036"/>
                  </a:lnTo>
                  <a:lnTo>
                    <a:pt x="451929" y="1661604"/>
                  </a:lnTo>
                  <a:close/>
                </a:path>
                <a:path w="12710160" h="2798445">
                  <a:moveTo>
                    <a:pt x="619379" y="1546517"/>
                  </a:moveTo>
                  <a:lnTo>
                    <a:pt x="579932" y="1546517"/>
                  </a:lnTo>
                  <a:lnTo>
                    <a:pt x="546125" y="1551584"/>
                  </a:lnTo>
                  <a:lnTo>
                    <a:pt x="522795" y="1566646"/>
                  </a:lnTo>
                  <a:lnTo>
                    <a:pt x="509295" y="1591525"/>
                  </a:lnTo>
                  <a:lnTo>
                    <a:pt x="504939" y="1626044"/>
                  </a:lnTo>
                  <a:lnTo>
                    <a:pt x="504939" y="1666773"/>
                  </a:lnTo>
                  <a:lnTo>
                    <a:pt x="454507" y="1666773"/>
                  </a:lnTo>
                  <a:lnTo>
                    <a:pt x="454507" y="1709445"/>
                  </a:lnTo>
                  <a:lnTo>
                    <a:pt x="504939" y="1709445"/>
                  </a:lnTo>
                  <a:lnTo>
                    <a:pt x="504939" y="2013318"/>
                  </a:lnTo>
                  <a:lnTo>
                    <a:pt x="559244" y="2013318"/>
                  </a:lnTo>
                  <a:lnTo>
                    <a:pt x="559244" y="1709445"/>
                  </a:lnTo>
                  <a:lnTo>
                    <a:pt x="618731" y="1709445"/>
                  </a:lnTo>
                  <a:lnTo>
                    <a:pt x="618731" y="1666773"/>
                  </a:lnTo>
                  <a:lnTo>
                    <a:pt x="559244" y="1666773"/>
                  </a:lnTo>
                  <a:lnTo>
                    <a:pt x="559244" y="1626044"/>
                  </a:lnTo>
                  <a:lnTo>
                    <a:pt x="561428" y="1610804"/>
                  </a:lnTo>
                  <a:lnTo>
                    <a:pt x="567969" y="1600593"/>
                  </a:lnTo>
                  <a:lnTo>
                    <a:pt x="578878" y="1594866"/>
                  </a:lnTo>
                  <a:lnTo>
                    <a:pt x="594156" y="1593075"/>
                  </a:lnTo>
                  <a:lnTo>
                    <a:pt x="619379" y="1593075"/>
                  </a:lnTo>
                  <a:lnTo>
                    <a:pt x="619379" y="1546517"/>
                  </a:lnTo>
                  <a:close/>
                </a:path>
                <a:path w="12710160" h="2798445">
                  <a:moveTo>
                    <a:pt x="645248" y="272846"/>
                  </a:moveTo>
                  <a:lnTo>
                    <a:pt x="643394" y="226695"/>
                  </a:lnTo>
                  <a:lnTo>
                    <a:pt x="635050" y="181724"/>
                  </a:lnTo>
                  <a:lnTo>
                    <a:pt x="616064" y="143154"/>
                  </a:lnTo>
                  <a:lnTo>
                    <a:pt x="588352" y="121031"/>
                  </a:lnTo>
                  <a:lnTo>
                    <a:pt x="588352" y="233400"/>
                  </a:lnTo>
                  <a:lnTo>
                    <a:pt x="588352" y="252158"/>
                  </a:lnTo>
                  <a:lnTo>
                    <a:pt x="464870" y="252158"/>
                  </a:lnTo>
                  <a:lnTo>
                    <a:pt x="464870" y="239229"/>
                  </a:lnTo>
                  <a:lnTo>
                    <a:pt x="466775" y="216357"/>
                  </a:lnTo>
                  <a:lnTo>
                    <a:pt x="475221" y="186207"/>
                  </a:lnTo>
                  <a:lnTo>
                    <a:pt x="494334" y="159943"/>
                  </a:lnTo>
                  <a:lnTo>
                    <a:pt x="528231" y="148704"/>
                  </a:lnTo>
                  <a:lnTo>
                    <a:pt x="558088" y="156489"/>
                  </a:lnTo>
                  <a:lnTo>
                    <a:pt x="576478" y="176517"/>
                  </a:lnTo>
                  <a:lnTo>
                    <a:pt x="585774" y="203809"/>
                  </a:lnTo>
                  <a:lnTo>
                    <a:pt x="588352" y="233400"/>
                  </a:lnTo>
                  <a:lnTo>
                    <a:pt x="588352" y="121031"/>
                  </a:lnTo>
                  <a:lnTo>
                    <a:pt x="582282" y="116179"/>
                  </a:lnTo>
                  <a:lnTo>
                    <a:pt x="529526" y="106032"/>
                  </a:lnTo>
                  <a:lnTo>
                    <a:pt x="483336" y="113906"/>
                  </a:lnTo>
                  <a:lnTo>
                    <a:pt x="450100" y="135369"/>
                  </a:lnTo>
                  <a:lnTo>
                    <a:pt x="427774" y="167220"/>
                  </a:lnTo>
                  <a:lnTo>
                    <a:pt x="414337" y="206222"/>
                  </a:lnTo>
                  <a:lnTo>
                    <a:pt x="407771" y="249186"/>
                  </a:lnTo>
                  <a:lnTo>
                    <a:pt x="406031" y="292887"/>
                  </a:lnTo>
                  <a:lnTo>
                    <a:pt x="410349" y="357314"/>
                  </a:lnTo>
                  <a:lnTo>
                    <a:pt x="423786" y="407149"/>
                  </a:lnTo>
                  <a:lnTo>
                    <a:pt x="447090" y="442556"/>
                  </a:lnTo>
                  <a:lnTo>
                    <a:pt x="481012" y="463677"/>
                  </a:lnTo>
                  <a:lnTo>
                    <a:pt x="526288" y="470687"/>
                  </a:lnTo>
                  <a:lnTo>
                    <a:pt x="584568" y="456679"/>
                  </a:lnTo>
                  <a:lnTo>
                    <a:pt x="614908" y="428015"/>
                  </a:lnTo>
                  <a:lnTo>
                    <a:pt x="620128" y="423087"/>
                  </a:lnTo>
                  <a:lnTo>
                    <a:pt x="637857" y="382587"/>
                  </a:lnTo>
                  <a:lnTo>
                    <a:pt x="642670" y="347840"/>
                  </a:lnTo>
                  <a:lnTo>
                    <a:pt x="588352" y="347840"/>
                  </a:lnTo>
                  <a:lnTo>
                    <a:pt x="586435" y="371551"/>
                  </a:lnTo>
                  <a:lnTo>
                    <a:pt x="578332" y="397865"/>
                  </a:lnTo>
                  <a:lnTo>
                    <a:pt x="560539" y="419214"/>
                  </a:lnTo>
                  <a:lnTo>
                    <a:pt x="529526" y="428015"/>
                  </a:lnTo>
                  <a:lnTo>
                    <a:pt x="491020" y="414756"/>
                  </a:lnTo>
                  <a:lnTo>
                    <a:pt x="471258" y="381546"/>
                  </a:lnTo>
                  <a:lnTo>
                    <a:pt x="463969" y="338277"/>
                  </a:lnTo>
                  <a:lnTo>
                    <a:pt x="462927" y="294830"/>
                  </a:lnTo>
                  <a:lnTo>
                    <a:pt x="645248" y="294830"/>
                  </a:lnTo>
                  <a:lnTo>
                    <a:pt x="645248" y="272846"/>
                  </a:lnTo>
                  <a:close/>
                </a:path>
                <a:path w="12710160" h="2798445">
                  <a:moveTo>
                    <a:pt x="657199" y="2543479"/>
                  </a:moveTo>
                  <a:lnTo>
                    <a:pt x="655777" y="2508847"/>
                  </a:lnTo>
                  <a:lnTo>
                    <a:pt x="647776" y="2480119"/>
                  </a:lnTo>
                  <a:lnTo>
                    <a:pt x="645807" y="2473007"/>
                  </a:lnTo>
                  <a:lnTo>
                    <a:pt x="618744" y="2444927"/>
                  </a:lnTo>
                  <a:lnTo>
                    <a:pt x="566039" y="2433574"/>
                  </a:lnTo>
                  <a:lnTo>
                    <a:pt x="540816" y="2436901"/>
                  </a:lnTo>
                  <a:lnTo>
                    <a:pt x="516978" y="2446578"/>
                  </a:lnTo>
                  <a:lnTo>
                    <a:pt x="496671" y="2462212"/>
                  </a:lnTo>
                  <a:lnTo>
                    <a:pt x="481990" y="2483358"/>
                  </a:lnTo>
                  <a:lnTo>
                    <a:pt x="480695" y="2483358"/>
                  </a:lnTo>
                  <a:lnTo>
                    <a:pt x="480695" y="2442616"/>
                  </a:lnTo>
                  <a:lnTo>
                    <a:pt x="428980" y="2442616"/>
                  </a:lnTo>
                  <a:lnTo>
                    <a:pt x="428980" y="2789161"/>
                  </a:lnTo>
                  <a:lnTo>
                    <a:pt x="483285" y="2789161"/>
                  </a:lnTo>
                  <a:lnTo>
                    <a:pt x="483285" y="2549944"/>
                  </a:lnTo>
                  <a:lnTo>
                    <a:pt x="489902" y="2518029"/>
                  </a:lnTo>
                  <a:lnTo>
                    <a:pt x="506641" y="2496362"/>
                  </a:lnTo>
                  <a:lnTo>
                    <a:pt x="528840" y="2484031"/>
                  </a:lnTo>
                  <a:lnTo>
                    <a:pt x="532777" y="2483358"/>
                  </a:lnTo>
                  <a:lnTo>
                    <a:pt x="551815" y="2480119"/>
                  </a:lnTo>
                  <a:lnTo>
                    <a:pt x="580529" y="2487307"/>
                  </a:lnTo>
                  <a:lnTo>
                    <a:pt x="595782" y="2505087"/>
                  </a:lnTo>
                  <a:lnTo>
                    <a:pt x="601827" y="2527846"/>
                  </a:lnTo>
                  <a:lnTo>
                    <a:pt x="602894" y="2549944"/>
                  </a:lnTo>
                  <a:lnTo>
                    <a:pt x="602894" y="2789161"/>
                  </a:lnTo>
                  <a:lnTo>
                    <a:pt x="657199" y="2789161"/>
                  </a:lnTo>
                  <a:lnTo>
                    <a:pt x="657199" y="2543479"/>
                  </a:lnTo>
                  <a:close/>
                </a:path>
                <a:path w="12710160" h="2798445">
                  <a:moveTo>
                    <a:pt x="713765" y="1666773"/>
                  </a:moveTo>
                  <a:lnTo>
                    <a:pt x="659460" y="1666773"/>
                  </a:lnTo>
                  <a:lnTo>
                    <a:pt x="659460" y="2013318"/>
                  </a:lnTo>
                  <a:lnTo>
                    <a:pt x="713765" y="2013318"/>
                  </a:lnTo>
                  <a:lnTo>
                    <a:pt x="713765" y="1666773"/>
                  </a:lnTo>
                  <a:close/>
                </a:path>
                <a:path w="12710160" h="2798445">
                  <a:moveTo>
                    <a:pt x="713765" y="1551698"/>
                  </a:moveTo>
                  <a:lnTo>
                    <a:pt x="659460" y="1551698"/>
                  </a:lnTo>
                  <a:lnTo>
                    <a:pt x="659460" y="1613763"/>
                  </a:lnTo>
                  <a:lnTo>
                    <a:pt x="713765" y="1613763"/>
                  </a:lnTo>
                  <a:lnTo>
                    <a:pt x="713765" y="1551698"/>
                  </a:lnTo>
                  <a:close/>
                </a:path>
                <a:path w="12710160" h="2798445">
                  <a:moveTo>
                    <a:pt x="858926" y="2442616"/>
                  </a:moveTo>
                  <a:lnTo>
                    <a:pt x="798791" y="2442616"/>
                  </a:lnTo>
                  <a:lnTo>
                    <a:pt x="798791" y="2341765"/>
                  </a:lnTo>
                  <a:lnTo>
                    <a:pt x="744486" y="2341765"/>
                  </a:lnTo>
                  <a:lnTo>
                    <a:pt x="744486" y="2442616"/>
                  </a:lnTo>
                  <a:lnTo>
                    <a:pt x="694055" y="2442616"/>
                  </a:lnTo>
                  <a:lnTo>
                    <a:pt x="694055" y="2485288"/>
                  </a:lnTo>
                  <a:lnTo>
                    <a:pt x="744486" y="2485288"/>
                  </a:lnTo>
                  <a:lnTo>
                    <a:pt x="744575" y="2725496"/>
                  </a:lnTo>
                  <a:lnTo>
                    <a:pt x="747395" y="2754312"/>
                  </a:lnTo>
                  <a:lnTo>
                    <a:pt x="758063" y="2775750"/>
                  </a:lnTo>
                  <a:lnTo>
                    <a:pt x="779399" y="2788704"/>
                  </a:lnTo>
                  <a:lnTo>
                    <a:pt x="814311" y="2793047"/>
                  </a:lnTo>
                  <a:lnTo>
                    <a:pt x="829729" y="2792717"/>
                  </a:lnTo>
                  <a:lnTo>
                    <a:pt x="842111" y="2791828"/>
                  </a:lnTo>
                  <a:lnTo>
                    <a:pt x="851585" y="2790583"/>
                  </a:lnTo>
                  <a:lnTo>
                    <a:pt x="858278" y="2789161"/>
                  </a:lnTo>
                  <a:lnTo>
                    <a:pt x="858278" y="2746489"/>
                  </a:lnTo>
                  <a:lnTo>
                    <a:pt x="858278" y="2744559"/>
                  </a:lnTo>
                  <a:lnTo>
                    <a:pt x="852462" y="2745206"/>
                  </a:lnTo>
                  <a:lnTo>
                    <a:pt x="846632" y="2746489"/>
                  </a:lnTo>
                  <a:lnTo>
                    <a:pt x="834351" y="2746489"/>
                  </a:lnTo>
                  <a:lnTo>
                    <a:pt x="816787" y="2744343"/>
                  </a:lnTo>
                  <a:lnTo>
                    <a:pt x="805903" y="2737523"/>
                  </a:lnTo>
                  <a:lnTo>
                    <a:pt x="800341" y="2725496"/>
                  </a:lnTo>
                  <a:lnTo>
                    <a:pt x="798791" y="2707703"/>
                  </a:lnTo>
                  <a:lnTo>
                    <a:pt x="798791" y="2485288"/>
                  </a:lnTo>
                  <a:lnTo>
                    <a:pt x="858926" y="2485288"/>
                  </a:lnTo>
                  <a:lnTo>
                    <a:pt x="858926" y="2442616"/>
                  </a:lnTo>
                  <a:close/>
                </a:path>
                <a:path w="12710160" h="2798445">
                  <a:moveTo>
                    <a:pt x="932954" y="115087"/>
                  </a:moveTo>
                  <a:lnTo>
                    <a:pt x="878636" y="115087"/>
                  </a:lnTo>
                  <a:lnTo>
                    <a:pt x="878636" y="354304"/>
                  </a:lnTo>
                  <a:lnTo>
                    <a:pt x="872020" y="386219"/>
                  </a:lnTo>
                  <a:lnTo>
                    <a:pt x="855281" y="407885"/>
                  </a:lnTo>
                  <a:lnTo>
                    <a:pt x="833094" y="420217"/>
                  </a:lnTo>
                  <a:lnTo>
                    <a:pt x="810107" y="424129"/>
                  </a:lnTo>
                  <a:lnTo>
                    <a:pt x="781392" y="416953"/>
                  </a:lnTo>
                  <a:lnTo>
                    <a:pt x="766140" y="399161"/>
                  </a:lnTo>
                  <a:lnTo>
                    <a:pt x="760095" y="376402"/>
                  </a:lnTo>
                  <a:lnTo>
                    <a:pt x="759028" y="354304"/>
                  </a:lnTo>
                  <a:lnTo>
                    <a:pt x="759028" y="115087"/>
                  </a:lnTo>
                  <a:lnTo>
                    <a:pt x="704723" y="115087"/>
                  </a:lnTo>
                  <a:lnTo>
                    <a:pt x="704723" y="360768"/>
                  </a:lnTo>
                  <a:lnTo>
                    <a:pt x="706145" y="395401"/>
                  </a:lnTo>
                  <a:lnTo>
                    <a:pt x="716114" y="431253"/>
                  </a:lnTo>
                  <a:lnTo>
                    <a:pt x="743178" y="459333"/>
                  </a:lnTo>
                  <a:lnTo>
                    <a:pt x="795883" y="470687"/>
                  </a:lnTo>
                  <a:lnTo>
                    <a:pt x="821105" y="467372"/>
                  </a:lnTo>
                  <a:lnTo>
                    <a:pt x="844943" y="457682"/>
                  </a:lnTo>
                  <a:lnTo>
                    <a:pt x="865251" y="442048"/>
                  </a:lnTo>
                  <a:lnTo>
                    <a:pt x="877697" y="424129"/>
                  </a:lnTo>
                  <a:lnTo>
                    <a:pt x="879932" y="420903"/>
                  </a:lnTo>
                  <a:lnTo>
                    <a:pt x="881227" y="420903"/>
                  </a:lnTo>
                  <a:lnTo>
                    <a:pt x="881227" y="461632"/>
                  </a:lnTo>
                  <a:lnTo>
                    <a:pt x="932954" y="461632"/>
                  </a:lnTo>
                  <a:lnTo>
                    <a:pt x="932954" y="420903"/>
                  </a:lnTo>
                  <a:lnTo>
                    <a:pt x="932954" y="115087"/>
                  </a:lnTo>
                  <a:close/>
                </a:path>
                <a:path w="12710160" h="2798445">
                  <a:moveTo>
                    <a:pt x="1016342" y="1767636"/>
                  </a:moveTo>
                  <a:lnTo>
                    <a:pt x="1014920" y="1733016"/>
                  </a:lnTo>
                  <a:lnTo>
                    <a:pt x="1006919" y="1704276"/>
                  </a:lnTo>
                  <a:lnTo>
                    <a:pt x="1004951" y="1697164"/>
                  </a:lnTo>
                  <a:lnTo>
                    <a:pt x="977887" y="1669084"/>
                  </a:lnTo>
                  <a:lnTo>
                    <a:pt x="925182" y="1657718"/>
                  </a:lnTo>
                  <a:lnTo>
                    <a:pt x="899960" y="1661045"/>
                  </a:lnTo>
                  <a:lnTo>
                    <a:pt x="876122" y="1670735"/>
                  </a:lnTo>
                  <a:lnTo>
                    <a:pt x="855814" y="1686369"/>
                  </a:lnTo>
                  <a:lnTo>
                    <a:pt x="841133" y="1707502"/>
                  </a:lnTo>
                  <a:lnTo>
                    <a:pt x="839838" y="1707502"/>
                  </a:lnTo>
                  <a:lnTo>
                    <a:pt x="839838" y="1666773"/>
                  </a:lnTo>
                  <a:lnTo>
                    <a:pt x="788123" y="1666773"/>
                  </a:lnTo>
                  <a:lnTo>
                    <a:pt x="788123" y="2013318"/>
                  </a:lnTo>
                  <a:lnTo>
                    <a:pt x="842429" y="2013318"/>
                  </a:lnTo>
                  <a:lnTo>
                    <a:pt x="842429" y="1774101"/>
                  </a:lnTo>
                  <a:lnTo>
                    <a:pt x="849045" y="1742198"/>
                  </a:lnTo>
                  <a:lnTo>
                    <a:pt x="865784" y="1720519"/>
                  </a:lnTo>
                  <a:lnTo>
                    <a:pt x="887971" y="1708188"/>
                  </a:lnTo>
                  <a:lnTo>
                    <a:pt x="891997" y="1707502"/>
                  </a:lnTo>
                  <a:lnTo>
                    <a:pt x="910958" y="1704276"/>
                  </a:lnTo>
                  <a:lnTo>
                    <a:pt x="939660" y="1711464"/>
                  </a:lnTo>
                  <a:lnTo>
                    <a:pt x="954925" y="1729257"/>
                  </a:lnTo>
                  <a:lnTo>
                    <a:pt x="960958" y="1752015"/>
                  </a:lnTo>
                  <a:lnTo>
                    <a:pt x="962037" y="1774101"/>
                  </a:lnTo>
                  <a:lnTo>
                    <a:pt x="962037" y="2013318"/>
                  </a:lnTo>
                  <a:lnTo>
                    <a:pt x="1016342" y="2013318"/>
                  </a:lnTo>
                  <a:lnTo>
                    <a:pt x="1016342" y="1767636"/>
                  </a:lnTo>
                  <a:close/>
                </a:path>
                <a:path w="12710160" h="2798445">
                  <a:moveTo>
                    <a:pt x="1213853" y="890930"/>
                  </a:moveTo>
                  <a:lnTo>
                    <a:pt x="1159548" y="890930"/>
                  </a:lnTo>
                  <a:lnTo>
                    <a:pt x="1159548" y="1130147"/>
                  </a:lnTo>
                  <a:lnTo>
                    <a:pt x="1152931" y="1162062"/>
                  </a:lnTo>
                  <a:lnTo>
                    <a:pt x="1136192" y="1183728"/>
                  </a:lnTo>
                  <a:lnTo>
                    <a:pt x="1113993" y="1196073"/>
                  </a:lnTo>
                  <a:lnTo>
                    <a:pt x="1091006" y="1199972"/>
                  </a:lnTo>
                  <a:lnTo>
                    <a:pt x="1062304" y="1192796"/>
                  </a:lnTo>
                  <a:lnTo>
                    <a:pt x="1047051" y="1175004"/>
                  </a:lnTo>
                  <a:lnTo>
                    <a:pt x="1041006" y="1152245"/>
                  </a:lnTo>
                  <a:lnTo>
                    <a:pt x="1039939" y="1130147"/>
                  </a:lnTo>
                  <a:lnTo>
                    <a:pt x="1039939" y="890930"/>
                  </a:lnTo>
                  <a:lnTo>
                    <a:pt x="985621" y="890930"/>
                  </a:lnTo>
                  <a:lnTo>
                    <a:pt x="985621" y="1136611"/>
                  </a:lnTo>
                  <a:lnTo>
                    <a:pt x="987044" y="1171244"/>
                  </a:lnTo>
                  <a:lnTo>
                    <a:pt x="997013" y="1207096"/>
                  </a:lnTo>
                  <a:lnTo>
                    <a:pt x="1024077" y="1235176"/>
                  </a:lnTo>
                  <a:lnTo>
                    <a:pt x="1076782" y="1246530"/>
                  </a:lnTo>
                  <a:lnTo>
                    <a:pt x="1102017" y="1243215"/>
                  </a:lnTo>
                  <a:lnTo>
                    <a:pt x="1125855" y="1233525"/>
                  </a:lnTo>
                  <a:lnTo>
                    <a:pt x="1146162" y="1217891"/>
                  </a:lnTo>
                  <a:lnTo>
                    <a:pt x="1158608" y="1199972"/>
                  </a:lnTo>
                  <a:lnTo>
                    <a:pt x="1160843" y="1196746"/>
                  </a:lnTo>
                  <a:lnTo>
                    <a:pt x="1162126" y="1196746"/>
                  </a:lnTo>
                  <a:lnTo>
                    <a:pt x="1162126" y="1237475"/>
                  </a:lnTo>
                  <a:lnTo>
                    <a:pt x="1213853" y="1237475"/>
                  </a:lnTo>
                  <a:lnTo>
                    <a:pt x="1213853" y="1196746"/>
                  </a:lnTo>
                  <a:lnTo>
                    <a:pt x="1213853" y="890930"/>
                  </a:lnTo>
                  <a:close/>
                </a:path>
                <a:path w="12710160" h="2798445">
                  <a:moveTo>
                    <a:pt x="1231646" y="272846"/>
                  </a:moveTo>
                  <a:lnTo>
                    <a:pt x="1229791" y="226695"/>
                  </a:lnTo>
                  <a:lnTo>
                    <a:pt x="1221447" y="181724"/>
                  </a:lnTo>
                  <a:lnTo>
                    <a:pt x="1202461" y="143154"/>
                  </a:lnTo>
                  <a:lnTo>
                    <a:pt x="1174750" y="121031"/>
                  </a:lnTo>
                  <a:lnTo>
                    <a:pt x="1174750" y="233400"/>
                  </a:lnTo>
                  <a:lnTo>
                    <a:pt x="1174750" y="252158"/>
                  </a:lnTo>
                  <a:lnTo>
                    <a:pt x="1051267" y="252158"/>
                  </a:lnTo>
                  <a:lnTo>
                    <a:pt x="1051267" y="239229"/>
                  </a:lnTo>
                  <a:lnTo>
                    <a:pt x="1053172" y="216357"/>
                  </a:lnTo>
                  <a:lnTo>
                    <a:pt x="1061618" y="186207"/>
                  </a:lnTo>
                  <a:lnTo>
                    <a:pt x="1080731" y="159943"/>
                  </a:lnTo>
                  <a:lnTo>
                    <a:pt x="1114628" y="148704"/>
                  </a:lnTo>
                  <a:lnTo>
                    <a:pt x="1144485" y="156489"/>
                  </a:lnTo>
                  <a:lnTo>
                    <a:pt x="1162875" y="176517"/>
                  </a:lnTo>
                  <a:lnTo>
                    <a:pt x="1172171" y="203809"/>
                  </a:lnTo>
                  <a:lnTo>
                    <a:pt x="1174750" y="233400"/>
                  </a:lnTo>
                  <a:lnTo>
                    <a:pt x="1174750" y="121031"/>
                  </a:lnTo>
                  <a:lnTo>
                    <a:pt x="1168679" y="116179"/>
                  </a:lnTo>
                  <a:lnTo>
                    <a:pt x="1115923" y="106032"/>
                  </a:lnTo>
                  <a:lnTo>
                    <a:pt x="1069733" y="113906"/>
                  </a:lnTo>
                  <a:lnTo>
                    <a:pt x="1036497" y="135369"/>
                  </a:lnTo>
                  <a:lnTo>
                    <a:pt x="1014171" y="167220"/>
                  </a:lnTo>
                  <a:lnTo>
                    <a:pt x="1000734" y="206222"/>
                  </a:lnTo>
                  <a:lnTo>
                    <a:pt x="994168" y="249186"/>
                  </a:lnTo>
                  <a:lnTo>
                    <a:pt x="992428" y="292887"/>
                  </a:lnTo>
                  <a:lnTo>
                    <a:pt x="996746" y="357314"/>
                  </a:lnTo>
                  <a:lnTo>
                    <a:pt x="1010183" y="407149"/>
                  </a:lnTo>
                  <a:lnTo>
                    <a:pt x="1033487" y="442556"/>
                  </a:lnTo>
                  <a:lnTo>
                    <a:pt x="1067409" y="463677"/>
                  </a:lnTo>
                  <a:lnTo>
                    <a:pt x="1112685" y="470687"/>
                  </a:lnTo>
                  <a:lnTo>
                    <a:pt x="1170965" y="456679"/>
                  </a:lnTo>
                  <a:lnTo>
                    <a:pt x="1201305" y="428015"/>
                  </a:lnTo>
                  <a:lnTo>
                    <a:pt x="1206525" y="423087"/>
                  </a:lnTo>
                  <a:lnTo>
                    <a:pt x="1224254" y="382587"/>
                  </a:lnTo>
                  <a:lnTo>
                    <a:pt x="1229067" y="347840"/>
                  </a:lnTo>
                  <a:lnTo>
                    <a:pt x="1174750" y="347840"/>
                  </a:lnTo>
                  <a:lnTo>
                    <a:pt x="1172832" y="371551"/>
                  </a:lnTo>
                  <a:lnTo>
                    <a:pt x="1164729" y="397865"/>
                  </a:lnTo>
                  <a:lnTo>
                    <a:pt x="1146937" y="419214"/>
                  </a:lnTo>
                  <a:lnTo>
                    <a:pt x="1115923" y="428015"/>
                  </a:lnTo>
                  <a:lnTo>
                    <a:pt x="1077417" y="414756"/>
                  </a:lnTo>
                  <a:lnTo>
                    <a:pt x="1057656" y="381546"/>
                  </a:lnTo>
                  <a:lnTo>
                    <a:pt x="1050366" y="338277"/>
                  </a:lnTo>
                  <a:lnTo>
                    <a:pt x="1049324" y="294830"/>
                  </a:lnTo>
                  <a:lnTo>
                    <a:pt x="1231646" y="294830"/>
                  </a:lnTo>
                  <a:lnTo>
                    <a:pt x="1231646" y="272846"/>
                  </a:lnTo>
                  <a:close/>
                </a:path>
                <a:path w="12710160" h="2798445">
                  <a:moveTo>
                    <a:pt x="1272692" y="2442616"/>
                  </a:moveTo>
                  <a:lnTo>
                    <a:pt x="1215796" y="2442616"/>
                  </a:lnTo>
                  <a:lnTo>
                    <a:pt x="1162138" y="2725801"/>
                  </a:lnTo>
                  <a:lnTo>
                    <a:pt x="1160843" y="2725801"/>
                  </a:lnTo>
                  <a:lnTo>
                    <a:pt x="1116177" y="2505989"/>
                  </a:lnTo>
                  <a:lnTo>
                    <a:pt x="1103299" y="2442616"/>
                  </a:lnTo>
                  <a:lnTo>
                    <a:pt x="1039304" y="2442616"/>
                  </a:lnTo>
                  <a:lnTo>
                    <a:pt x="980465" y="2725801"/>
                  </a:lnTo>
                  <a:lnTo>
                    <a:pt x="979170" y="2725801"/>
                  </a:lnTo>
                  <a:lnTo>
                    <a:pt x="923569" y="2442616"/>
                  </a:lnTo>
                  <a:lnTo>
                    <a:pt x="866673" y="2442616"/>
                  </a:lnTo>
                  <a:lnTo>
                    <a:pt x="947496" y="2789161"/>
                  </a:lnTo>
                  <a:lnTo>
                    <a:pt x="1010856" y="2789161"/>
                  </a:lnTo>
                  <a:lnTo>
                    <a:pt x="1023874" y="2725801"/>
                  </a:lnTo>
                  <a:lnTo>
                    <a:pt x="1069035" y="2505989"/>
                  </a:lnTo>
                  <a:lnTo>
                    <a:pt x="1070330" y="2505989"/>
                  </a:lnTo>
                  <a:lnTo>
                    <a:pt x="1131100" y="2789161"/>
                  </a:lnTo>
                  <a:lnTo>
                    <a:pt x="1190586" y="2789161"/>
                  </a:lnTo>
                  <a:lnTo>
                    <a:pt x="1205598" y="2725801"/>
                  </a:lnTo>
                  <a:lnTo>
                    <a:pt x="1272692" y="2442616"/>
                  </a:lnTo>
                  <a:close/>
                </a:path>
                <a:path w="12710160" h="2798445">
                  <a:moveTo>
                    <a:pt x="1315694" y="1551686"/>
                  </a:moveTo>
                  <a:lnTo>
                    <a:pt x="1264615" y="1551686"/>
                  </a:lnTo>
                  <a:lnTo>
                    <a:pt x="1264615" y="1840052"/>
                  </a:lnTo>
                  <a:lnTo>
                    <a:pt x="1262062" y="1894814"/>
                  </a:lnTo>
                  <a:lnTo>
                    <a:pt x="1252004" y="1937753"/>
                  </a:lnTo>
                  <a:lnTo>
                    <a:pt x="1230795" y="1965794"/>
                  </a:lnTo>
                  <a:lnTo>
                    <a:pt x="1194790" y="1975815"/>
                  </a:lnTo>
                  <a:lnTo>
                    <a:pt x="1163891" y="1966239"/>
                  </a:lnTo>
                  <a:lnTo>
                    <a:pt x="1144435" y="1938972"/>
                  </a:lnTo>
                  <a:lnTo>
                    <a:pt x="1134325" y="1896186"/>
                  </a:lnTo>
                  <a:lnTo>
                    <a:pt x="1131430" y="1840052"/>
                  </a:lnTo>
                  <a:lnTo>
                    <a:pt x="1134325" y="1783930"/>
                  </a:lnTo>
                  <a:lnTo>
                    <a:pt x="1144435" y="1741131"/>
                  </a:lnTo>
                  <a:lnTo>
                    <a:pt x="1163891" y="1713852"/>
                  </a:lnTo>
                  <a:lnTo>
                    <a:pt x="1194790" y="1704276"/>
                  </a:lnTo>
                  <a:lnTo>
                    <a:pt x="1230515" y="1716036"/>
                  </a:lnTo>
                  <a:lnTo>
                    <a:pt x="1251762" y="1746948"/>
                  </a:lnTo>
                  <a:lnTo>
                    <a:pt x="1261973" y="1790471"/>
                  </a:lnTo>
                  <a:lnTo>
                    <a:pt x="1264615" y="1840052"/>
                  </a:lnTo>
                  <a:lnTo>
                    <a:pt x="1264615" y="1551686"/>
                  </a:lnTo>
                  <a:lnTo>
                    <a:pt x="1261376" y="1551686"/>
                  </a:lnTo>
                  <a:lnTo>
                    <a:pt x="1261376" y="1706219"/>
                  </a:lnTo>
                  <a:lnTo>
                    <a:pt x="1260081" y="1706219"/>
                  </a:lnTo>
                  <a:lnTo>
                    <a:pt x="1258862" y="1704276"/>
                  </a:lnTo>
                  <a:lnTo>
                    <a:pt x="1247343" y="1685823"/>
                  </a:lnTo>
                  <a:lnTo>
                    <a:pt x="1228966" y="1670583"/>
                  </a:lnTo>
                  <a:lnTo>
                    <a:pt x="1207071" y="1661033"/>
                  </a:lnTo>
                  <a:lnTo>
                    <a:pt x="1183792" y="1657718"/>
                  </a:lnTo>
                  <a:lnTo>
                    <a:pt x="1141577" y="1666201"/>
                  </a:lnTo>
                  <a:lnTo>
                    <a:pt x="1092314" y="1721739"/>
                  </a:lnTo>
                  <a:lnTo>
                    <a:pt x="1081024" y="1760601"/>
                  </a:lnTo>
                  <a:lnTo>
                    <a:pt x="1075804" y="1801406"/>
                  </a:lnTo>
                  <a:lnTo>
                    <a:pt x="1074534" y="1840052"/>
                  </a:lnTo>
                  <a:lnTo>
                    <a:pt x="1078420" y="1900720"/>
                  </a:lnTo>
                  <a:lnTo>
                    <a:pt x="1090714" y="1951151"/>
                  </a:lnTo>
                  <a:lnTo>
                    <a:pt x="1112380" y="1989480"/>
                  </a:lnTo>
                  <a:lnTo>
                    <a:pt x="1144371" y="2013839"/>
                  </a:lnTo>
                  <a:lnTo>
                    <a:pt x="1187678" y="2022373"/>
                  </a:lnTo>
                  <a:lnTo>
                    <a:pt x="1214208" y="2017928"/>
                  </a:lnTo>
                  <a:lnTo>
                    <a:pt x="1236560" y="2006206"/>
                  </a:lnTo>
                  <a:lnTo>
                    <a:pt x="1253223" y="1989645"/>
                  </a:lnTo>
                  <a:lnTo>
                    <a:pt x="1260094" y="1975815"/>
                  </a:lnTo>
                  <a:lnTo>
                    <a:pt x="1262672" y="1970646"/>
                  </a:lnTo>
                  <a:lnTo>
                    <a:pt x="1263967" y="1970646"/>
                  </a:lnTo>
                  <a:lnTo>
                    <a:pt x="1263967" y="2013318"/>
                  </a:lnTo>
                  <a:lnTo>
                    <a:pt x="1315694" y="2013318"/>
                  </a:lnTo>
                  <a:lnTo>
                    <a:pt x="1315694" y="1970646"/>
                  </a:lnTo>
                  <a:lnTo>
                    <a:pt x="1315694" y="1706219"/>
                  </a:lnTo>
                  <a:lnTo>
                    <a:pt x="1315694" y="1551686"/>
                  </a:lnTo>
                  <a:close/>
                </a:path>
                <a:path w="12710160" h="2798445">
                  <a:moveTo>
                    <a:pt x="1372260" y="2442616"/>
                  </a:moveTo>
                  <a:lnTo>
                    <a:pt x="1317955" y="2442616"/>
                  </a:lnTo>
                  <a:lnTo>
                    <a:pt x="1317955" y="2789161"/>
                  </a:lnTo>
                  <a:lnTo>
                    <a:pt x="1372260" y="2789161"/>
                  </a:lnTo>
                  <a:lnTo>
                    <a:pt x="1372260" y="2442616"/>
                  </a:lnTo>
                  <a:close/>
                </a:path>
                <a:path w="12710160" h="2798445">
                  <a:moveTo>
                    <a:pt x="1372260" y="2327541"/>
                  </a:moveTo>
                  <a:lnTo>
                    <a:pt x="1317955" y="2327541"/>
                  </a:lnTo>
                  <a:lnTo>
                    <a:pt x="1317955" y="2389606"/>
                  </a:lnTo>
                  <a:lnTo>
                    <a:pt x="1372260" y="2389606"/>
                  </a:lnTo>
                  <a:lnTo>
                    <a:pt x="1372260" y="2327541"/>
                  </a:lnTo>
                  <a:close/>
                </a:path>
                <a:path w="12710160" h="2798445">
                  <a:moveTo>
                    <a:pt x="1505115" y="0"/>
                  </a:moveTo>
                  <a:lnTo>
                    <a:pt x="1448219" y="0"/>
                  </a:lnTo>
                  <a:lnTo>
                    <a:pt x="1448219" y="461632"/>
                  </a:lnTo>
                  <a:lnTo>
                    <a:pt x="1505115" y="461632"/>
                  </a:lnTo>
                  <a:lnTo>
                    <a:pt x="1505115" y="0"/>
                  </a:lnTo>
                  <a:close/>
                </a:path>
                <a:path w="12710160" h="2798445">
                  <a:moveTo>
                    <a:pt x="1513192" y="991793"/>
                  </a:moveTo>
                  <a:lnTo>
                    <a:pt x="1503781" y="928433"/>
                  </a:lnTo>
                  <a:lnTo>
                    <a:pt x="1474736" y="893241"/>
                  </a:lnTo>
                  <a:lnTo>
                    <a:pt x="1422031" y="881875"/>
                  </a:lnTo>
                  <a:lnTo>
                    <a:pt x="1396809" y="885202"/>
                  </a:lnTo>
                  <a:lnTo>
                    <a:pt x="1372984" y="894892"/>
                  </a:lnTo>
                  <a:lnTo>
                    <a:pt x="1352664" y="910526"/>
                  </a:lnTo>
                  <a:lnTo>
                    <a:pt x="1337983" y="931659"/>
                  </a:lnTo>
                  <a:lnTo>
                    <a:pt x="1336687" y="931659"/>
                  </a:lnTo>
                  <a:lnTo>
                    <a:pt x="1336687" y="890930"/>
                  </a:lnTo>
                  <a:lnTo>
                    <a:pt x="1284973" y="890930"/>
                  </a:lnTo>
                  <a:lnTo>
                    <a:pt x="1284973" y="1237475"/>
                  </a:lnTo>
                  <a:lnTo>
                    <a:pt x="1339278" y="1237475"/>
                  </a:lnTo>
                  <a:lnTo>
                    <a:pt x="1339278" y="998258"/>
                  </a:lnTo>
                  <a:lnTo>
                    <a:pt x="1345895" y="966355"/>
                  </a:lnTo>
                  <a:lnTo>
                    <a:pt x="1362633" y="944676"/>
                  </a:lnTo>
                  <a:lnTo>
                    <a:pt x="1384833" y="932345"/>
                  </a:lnTo>
                  <a:lnTo>
                    <a:pt x="1388846" y="931659"/>
                  </a:lnTo>
                  <a:lnTo>
                    <a:pt x="1407807" y="928433"/>
                  </a:lnTo>
                  <a:lnTo>
                    <a:pt x="1436522" y="935621"/>
                  </a:lnTo>
                  <a:lnTo>
                    <a:pt x="1451775" y="953414"/>
                  </a:lnTo>
                  <a:lnTo>
                    <a:pt x="1457820" y="976172"/>
                  </a:lnTo>
                  <a:lnTo>
                    <a:pt x="1458887" y="998258"/>
                  </a:lnTo>
                  <a:lnTo>
                    <a:pt x="1458887" y="1237475"/>
                  </a:lnTo>
                  <a:lnTo>
                    <a:pt x="1513192" y="1237475"/>
                  </a:lnTo>
                  <a:lnTo>
                    <a:pt x="1513192" y="991793"/>
                  </a:lnTo>
                  <a:close/>
                </a:path>
                <a:path w="12710160" h="2798445">
                  <a:moveTo>
                    <a:pt x="1615033" y="1666773"/>
                  </a:moveTo>
                  <a:lnTo>
                    <a:pt x="1560728" y="1666773"/>
                  </a:lnTo>
                  <a:lnTo>
                    <a:pt x="1560728" y="1905990"/>
                  </a:lnTo>
                  <a:lnTo>
                    <a:pt x="1554111" y="1937905"/>
                  </a:lnTo>
                  <a:lnTo>
                    <a:pt x="1537360" y="1959571"/>
                  </a:lnTo>
                  <a:lnTo>
                    <a:pt x="1515173" y="1971916"/>
                  </a:lnTo>
                  <a:lnTo>
                    <a:pt x="1492186" y="1975815"/>
                  </a:lnTo>
                  <a:lnTo>
                    <a:pt x="1463471" y="1968639"/>
                  </a:lnTo>
                  <a:lnTo>
                    <a:pt x="1448219" y="1950847"/>
                  </a:lnTo>
                  <a:lnTo>
                    <a:pt x="1442186" y="1928088"/>
                  </a:lnTo>
                  <a:lnTo>
                    <a:pt x="1441119" y="1905990"/>
                  </a:lnTo>
                  <a:lnTo>
                    <a:pt x="1441119" y="1666773"/>
                  </a:lnTo>
                  <a:lnTo>
                    <a:pt x="1386801" y="1666773"/>
                  </a:lnTo>
                  <a:lnTo>
                    <a:pt x="1386801" y="1912454"/>
                  </a:lnTo>
                  <a:lnTo>
                    <a:pt x="1388224" y="1947087"/>
                  </a:lnTo>
                  <a:lnTo>
                    <a:pt x="1398193" y="1982939"/>
                  </a:lnTo>
                  <a:lnTo>
                    <a:pt x="1425257" y="2011019"/>
                  </a:lnTo>
                  <a:lnTo>
                    <a:pt x="1477962" y="2022373"/>
                  </a:lnTo>
                  <a:lnTo>
                    <a:pt x="1503184" y="2019058"/>
                  </a:lnTo>
                  <a:lnTo>
                    <a:pt x="1527022" y="2009368"/>
                  </a:lnTo>
                  <a:lnTo>
                    <a:pt x="1547342" y="1993734"/>
                  </a:lnTo>
                  <a:lnTo>
                    <a:pt x="1559775" y="1975815"/>
                  </a:lnTo>
                  <a:lnTo>
                    <a:pt x="1562023" y="1972589"/>
                  </a:lnTo>
                  <a:lnTo>
                    <a:pt x="1563306" y="1972589"/>
                  </a:lnTo>
                  <a:lnTo>
                    <a:pt x="1563306" y="2013318"/>
                  </a:lnTo>
                  <a:lnTo>
                    <a:pt x="1615033" y="2013318"/>
                  </a:lnTo>
                  <a:lnTo>
                    <a:pt x="1615033" y="1972589"/>
                  </a:lnTo>
                  <a:lnTo>
                    <a:pt x="1615033" y="1666773"/>
                  </a:lnTo>
                  <a:close/>
                </a:path>
                <a:path w="12710160" h="2798445">
                  <a:moveTo>
                    <a:pt x="1665782" y="2548013"/>
                  </a:moveTo>
                  <a:lnTo>
                    <a:pt x="1646250" y="2476246"/>
                  </a:lnTo>
                  <a:lnTo>
                    <a:pt x="1612595" y="2445905"/>
                  </a:lnTo>
                  <a:lnTo>
                    <a:pt x="1555229" y="2433574"/>
                  </a:lnTo>
                  <a:lnTo>
                    <a:pt x="1509039" y="2441448"/>
                  </a:lnTo>
                  <a:lnTo>
                    <a:pt x="1475803" y="2462911"/>
                  </a:lnTo>
                  <a:lnTo>
                    <a:pt x="1453476" y="2494750"/>
                  </a:lnTo>
                  <a:lnTo>
                    <a:pt x="1440040" y="2533751"/>
                  </a:lnTo>
                  <a:lnTo>
                    <a:pt x="1433474" y="2576715"/>
                  </a:lnTo>
                  <a:lnTo>
                    <a:pt x="1431734" y="2620416"/>
                  </a:lnTo>
                  <a:lnTo>
                    <a:pt x="1436052" y="2684843"/>
                  </a:lnTo>
                  <a:lnTo>
                    <a:pt x="1449489" y="2734678"/>
                  </a:lnTo>
                  <a:lnTo>
                    <a:pt x="1472793" y="2770073"/>
                  </a:lnTo>
                  <a:lnTo>
                    <a:pt x="1506715" y="2791206"/>
                  </a:lnTo>
                  <a:lnTo>
                    <a:pt x="1551990" y="2798216"/>
                  </a:lnTo>
                  <a:lnTo>
                    <a:pt x="1606321" y="2785656"/>
                  </a:lnTo>
                  <a:lnTo>
                    <a:pt x="1639595" y="2755544"/>
                  </a:lnTo>
                  <a:lnTo>
                    <a:pt x="1641373" y="2753931"/>
                  </a:lnTo>
                  <a:lnTo>
                    <a:pt x="1660182" y="2712021"/>
                  </a:lnTo>
                  <a:lnTo>
                    <a:pt x="1665782" y="2668905"/>
                  </a:lnTo>
                  <a:lnTo>
                    <a:pt x="1611477" y="2668905"/>
                  </a:lnTo>
                  <a:lnTo>
                    <a:pt x="1609128" y="2698267"/>
                  </a:lnTo>
                  <a:lnTo>
                    <a:pt x="1600479" y="2726283"/>
                  </a:lnTo>
                  <a:lnTo>
                    <a:pt x="1583105" y="2747276"/>
                  </a:lnTo>
                  <a:lnTo>
                    <a:pt x="1554581" y="2755544"/>
                  </a:lnTo>
                  <a:lnTo>
                    <a:pt x="1516722" y="2740609"/>
                  </a:lnTo>
                  <a:lnTo>
                    <a:pt x="1497114" y="2704388"/>
                  </a:lnTo>
                  <a:lnTo>
                    <a:pt x="1489748" y="2659811"/>
                  </a:lnTo>
                  <a:lnTo>
                    <a:pt x="1488630" y="2619768"/>
                  </a:lnTo>
                  <a:lnTo>
                    <a:pt x="1494510" y="2543886"/>
                  </a:lnTo>
                  <a:lnTo>
                    <a:pt x="1509966" y="2500490"/>
                  </a:lnTo>
                  <a:lnTo>
                    <a:pt x="1531721" y="2480856"/>
                  </a:lnTo>
                  <a:lnTo>
                    <a:pt x="1556524" y="2476246"/>
                  </a:lnTo>
                  <a:lnTo>
                    <a:pt x="1582559" y="2482735"/>
                  </a:lnTo>
                  <a:lnTo>
                    <a:pt x="1599514" y="2499512"/>
                  </a:lnTo>
                  <a:lnTo>
                    <a:pt x="1608709" y="2522613"/>
                  </a:lnTo>
                  <a:lnTo>
                    <a:pt x="1611477" y="2548013"/>
                  </a:lnTo>
                  <a:lnTo>
                    <a:pt x="1665782" y="2548013"/>
                  </a:lnTo>
                  <a:close/>
                </a:path>
                <a:path w="12710160" h="2798445">
                  <a:moveTo>
                    <a:pt x="1806397" y="0"/>
                  </a:moveTo>
                  <a:lnTo>
                    <a:pt x="1755317" y="0"/>
                  </a:lnTo>
                  <a:lnTo>
                    <a:pt x="1755317" y="288366"/>
                  </a:lnTo>
                  <a:lnTo>
                    <a:pt x="1752777" y="343128"/>
                  </a:lnTo>
                  <a:lnTo>
                    <a:pt x="1742719" y="386067"/>
                  </a:lnTo>
                  <a:lnTo>
                    <a:pt x="1721497" y="414096"/>
                  </a:lnTo>
                  <a:lnTo>
                    <a:pt x="1685493" y="424129"/>
                  </a:lnTo>
                  <a:lnTo>
                    <a:pt x="1654594" y="414553"/>
                  </a:lnTo>
                  <a:lnTo>
                    <a:pt x="1635150" y="387286"/>
                  </a:lnTo>
                  <a:lnTo>
                    <a:pt x="1625028" y="344500"/>
                  </a:lnTo>
                  <a:lnTo>
                    <a:pt x="1622132" y="288366"/>
                  </a:lnTo>
                  <a:lnTo>
                    <a:pt x="1625028" y="232232"/>
                  </a:lnTo>
                  <a:lnTo>
                    <a:pt x="1635150" y="189445"/>
                  </a:lnTo>
                  <a:lnTo>
                    <a:pt x="1654594" y="162166"/>
                  </a:lnTo>
                  <a:lnTo>
                    <a:pt x="1685493" y="152590"/>
                  </a:lnTo>
                  <a:lnTo>
                    <a:pt x="1721231" y="164350"/>
                  </a:lnTo>
                  <a:lnTo>
                    <a:pt x="1742465" y="195262"/>
                  </a:lnTo>
                  <a:lnTo>
                    <a:pt x="1752688" y="238785"/>
                  </a:lnTo>
                  <a:lnTo>
                    <a:pt x="1755317" y="288366"/>
                  </a:lnTo>
                  <a:lnTo>
                    <a:pt x="1755317" y="0"/>
                  </a:lnTo>
                  <a:lnTo>
                    <a:pt x="1752092" y="0"/>
                  </a:lnTo>
                  <a:lnTo>
                    <a:pt x="1752092" y="154533"/>
                  </a:lnTo>
                  <a:lnTo>
                    <a:pt x="1750796" y="154533"/>
                  </a:lnTo>
                  <a:lnTo>
                    <a:pt x="1719681" y="118884"/>
                  </a:lnTo>
                  <a:lnTo>
                    <a:pt x="1674507" y="106032"/>
                  </a:lnTo>
                  <a:lnTo>
                    <a:pt x="1632292" y="114515"/>
                  </a:lnTo>
                  <a:lnTo>
                    <a:pt x="1583016" y="170053"/>
                  </a:lnTo>
                  <a:lnTo>
                    <a:pt x="1571726" y="208915"/>
                  </a:lnTo>
                  <a:lnTo>
                    <a:pt x="1566506" y="249720"/>
                  </a:lnTo>
                  <a:lnTo>
                    <a:pt x="1565236" y="288366"/>
                  </a:lnTo>
                  <a:lnTo>
                    <a:pt x="1569123" y="349034"/>
                  </a:lnTo>
                  <a:lnTo>
                    <a:pt x="1581416" y="399465"/>
                  </a:lnTo>
                  <a:lnTo>
                    <a:pt x="1603082" y="437794"/>
                  </a:lnTo>
                  <a:lnTo>
                    <a:pt x="1635086" y="462153"/>
                  </a:lnTo>
                  <a:lnTo>
                    <a:pt x="1678381" y="470687"/>
                  </a:lnTo>
                  <a:lnTo>
                    <a:pt x="1704924" y="466242"/>
                  </a:lnTo>
                  <a:lnTo>
                    <a:pt x="1727276" y="454520"/>
                  </a:lnTo>
                  <a:lnTo>
                    <a:pt x="1743938" y="437959"/>
                  </a:lnTo>
                  <a:lnTo>
                    <a:pt x="1750822" y="424129"/>
                  </a:lnTo>
                  <a:lnTo>
                    <a:pt x="1753387" y="418960"/>
                  </a:lnTo>
                  <a:lnTo>
                    <a:pt x="1754670" y="418960"/>
                  </a:lnTo>
                  <a:lnTo>
                    <a:pt x="1754670" y="461632"/>
                  </a:lnTo>
                  <a:lnTo>
                    <a:pt x="1806397" y="461632"/>
                  </a:lnTo>
                  <a:lnTo>
                    <a:pt x="1806397" y="418960"/>
                  </a:lnTo>
                  <a:lnTo>
                    <a:pt x="1806397" y="154533"/>
                  </a:lnTo>
                  <a:lnTo>
                    <a:pt x="1806397" y="0"/>
                  </a:lnTo>
                  <a:close/>
                </a:path>
                <a:path w="12710160" h="2798445">
                  <a:moveTo>
                    <a:pt x="1812544" y="775843"/>
                  </a:moveTo>
                  <a:lnTo>
                    <a:pt x="1761464" y="775843"/>
                  </a:lnTo>
                  <a:lnTo>
                    <a:pt x="1761464" y="1064196"/>
                  </a:lnTo>
                  <a:lnTo>
                    <a:pt x="1758924" y="1118971"/>
                  </a:lnTo>
                  <a:lnTo>
                    <a:pt x="1748866" y="1161910"/>
                  </a:lnTo>
                  <a:lnTo>
                    <a:pt x="1727644" y="1189951"/>
                  </a:lnTo>
                  <a:lnTo>
                    <a:pt x="1691640" y="1199972"/>
                  </a:lnTo>
                  <a:lnTo>
                    <a:pt x="1660740" y="1190396"/>
                  </a:lnTo>
                  <a:lnTo>
                    <a:pt x="1641297" y="1163129"/>
                  </a:lnTo>
                  <a:lnTo>
                    <a:pt x="1631175" y="1120330"/>
                  </a:lnTo>
                  <a:lnTo>
                    <a:pt x="1628279" y="1064196"/>
                  </a:lnTo>
                  <a:lnTo>
                    <a:pt x="1631175" y="1008075"/>
                  </a:lnTo>
                  <a:lnTo>
                    <a:pt x="1641297" y="965288"/>
                  </a:lnTo>
                  <a:lnTo>
                    <a:pt x="1660740" y="938009"/>
                  </a:lnTo>
                  <a:lnTo>
                    <a:pt x="1691640" y="928433"/>
                  </a:lnTo>
                  <a:lnTo>
                    <a:pt x="1727377" y="940193"/>
                  </a:lnTo>
                  <a:lnTo>
                    <a:pt x="1748624" y="971105"/>
                  </a:lnTo>
                  <a:lnTo>
                    <a:pt x="1758835" y="1014628"/>
                  </a:lnTo>
                  <a:lnTo>
                    <a:pt x="1761464" y="1064196"/>
                  </a:lnTo>
                  <a:lnTo>
                    <a:pt x="1761464" y="775843"/>
                  </a:lnTo>
                  <a:lnTo>
                    <a:pt x="1758238" y="775843"/>
                  </a:lnTo>
                  <a:lnTo>
                    <a:pt x="1758238" y="930363"/>
                  </a:lnTo>
                  <a:lnTo>
                    <a:pt x="1756943" y="930363"/>
                  </a:lnTo>
                  <a:lnTo>
                    <a:pt x="1755736" y="928433"/>
                  </a:lnTo>
                  <a:lnTo>
                    <a:pt x="1744205" y="909980"/>
                  </a:lnTo>
                  <a:lnTo>
                    <a:pt x="1725828" y="894727"/>
                  </a:lnTo>
                  <a:lnTo>
                    <a:pt x="1703933" y="885190"/>
                  </a:lnTo>
                  <a:lnTo>
                    <a:pt x="1680654" y="881875"/>
                  </a:lnTo>
                  <a:lnTo>
                    <a:pt x="1638439" y="890358"/>
                  </a:lnTo>
                  <a:lnTo>
                    <a:pt x="1589163" y="945896"/>
                  </a:lnTo>
                  <a:lnTo>
                    <a:pt x="1577873" y="984758"/>
                  </a:lnTo>
                  <a:lnTo>
                    <a:pt x="1572653" y="1025563"/>
                  </a:lnTo>
                  <a:lnTo>
                    <a:pt x="1571383" y="1064196"/>
                  </a:lnTo>
                  <a:lnTo>
                    <a:pt x="1575269" y="1124877"/>
                  </a:lnTo>
                  <a:lnTo>
                    <a:pt x="1587563" y="1175308"/>
                  </a:lnTo>
                  <a:lnTo>
                    <a:pt x="1609229" y="1213637"/>
                  </a:lnTo>
                  <a:lnTo>
                    <a:pt x="1641233" y="1237996"/>
                  </a:lnTo>
                  <a:lnTo>
                    <a:pt x="1684528" y="1246530"/>
                  </a:lnTo>
                  <a:lnTo>
                    <a:pt x="1711071" y="1242085"/>
                  </a:lnTo>
                  <a:lnTo>
                    <a:pt x="1733423" y="1230363"/>
                  </a:lnTo>
                  <a:lnTo>
                    <a:pt x="1750085" y="1213802"/>
                  </a:lnTo>
                  <a:lnTo>
                    <a:pt x="1756956" y="1199972"/>
                  </a:lnTo>
                  <a:lnTo>
                    <a:pt x="1759521" y="1194803"/>
                  </a:lnTo>
                  <a:lnTo>
                    <a:pt x="1760816" y="1194803"/>
                  </a:lnTo>
                  <a:lnTo>
                    <a:pt x="1760816" y="1237475"/>
                  </a:lnTo>
                  <a:lnTo>
                    <a:pt x="1812544" y="1237475"/>
                  </a:lnTo>
                  <a:lnTo>
                    <a:pt x="1812544" y="1194803"/>
                  </a:lnTo>
                  <a:lnTo>
                    <a:pt x="1812544" y="930363"/>
                  </a:lnTo>
                  <a:lnTo>
                    <a:pt x="1812544" y="775843"/>
                  </a:lnTo>
                  <a:close/>
                </a:path>
                <a:path w="12710160" h="2798445">
                  <a:moveTo>
                    <a:pt x="1914372" y="1767636"/>
                  </a:moveTo>
                  <a:lnTo>
                    <a:pt x="1912950" y="1733016"/>
                  </a:lnTo>
                  <a:lnTo>
                    <a:pt x="1904949" y="1704276"/>
                  </a:lnTo>
                  <a:lnTo>
                    <a:pt x="1902980" y="1697164"/>
                  </a:lnTo>
                  <a:lnTo>
                    <a:pt x="1875917" y="1669084"/>
                  </a:lnTo>
                  <a:lnTo>
                    <a:pt x="1823212" y="1657718"/>
                  </a:lnTo>
                  <a:lnTo>
                    <a:pt x="1797989" y="1661045"/>
                  </a:lnTo>
                  <a:lnTo>
                    <a:pt x="1774151" y="1670735"/>
                  </a:lnTo>
                  <a:lnTo>
                    <a:pt x="1753844" y="1686369"/>
                  </a:lnTo>
                  <a:lnTo>
                    <a:pt x="1739163" y="1707502"/>
                  </a:lnTo>
                  <a:lnTo>
                    <a:pt x="1737868" y="1707502"/>
                  </a:lnTo>
                  <a:lnTo>
                    <a:pt x="1737868" y="1666773"/>
                  </a:lnTo>
                  <a:lnTo>
                    <a:pt x="1686153" y="1666773"/>
                  </a:lnTo>
                  <a:lnTo>
                    <a:pt x="1686153" y="2013318"/>
                  </a:lnTo>
                  <a:lnTo>
                    <a:pt x="1740458" y="2013318"/>
                  </a:lnTo>
                  <a:lnTo>
                    <a:pt x="1740458" y="1774101"/>
                  </a:lnTo>
                  <a:lnTo>
                    <a:pt x="1747075" y="1742198"/>
                  </a:lnTo>
                  <a:lnTo>
                    <a:pt x="1763814" y="1720519"/>
                  </a:lnTo>
                  <a:lnTo>
                    <a:pt x="1786013" y="1708188"/>
                  </a:lnTo>
                  <a:lnTo>
                    <a:pt x="1790026" y="1707502"/>
                  </a:lnTo>
                  <a:lnTo>
                    <a:pt x="1808988" y="1704276"/>
                  </a:lnTo>
                  <a:lnTo>
                    <a:pt x="1837690" y="1711464"/>
                  </a:lnTo>
                  <a:lnTo>
                    <a:pt x="1852955" y="1729257"/>
                  </a:lnTo>
                  <a:lnTo>
                    <a:pt x="1858987" y="1752015"/>
                  </a:lnTo>
                  <a:lnTo>
                    <a:pt x="1860067" y="1774101"/>
                  </a:lnTo>
                  <a:lnTo>
                    <a:pt x="1860067" y="2013318"/>
                  </a:lnTo>
                  <a:lnTo>
                    <a:pt x="1914372" y="2013318"/>
                  </a:lnTo>
                  <a:lnTo>
                    <a:pt x="1914372" y="1767636"/>
                  </a:lnTo>
                  <a:close/>
                </a:path>
                <a:path w="12710160" h="2798445">
                  <a:moveTo>
                    <a:pt x="1980641" y="2789161"/>
                  </a:moveTo>
                  <a:lnTo>
                    <a:pt x="1882673" y="2617838"/>
                  </a:lnTo>
                  <a:lnTo>
                    <a:pt x="1873796" y="2602319"/>
                  </a:lnTo>
                  <a:lnTo>
                    <a:pt x="1857159" y="2573223"/>
                  </a:lnTo>
                  <a:lnTo>
                    <a:pt x="1962543" y="2442616"/>
                  </a:lnTo>
                  <a:lnTo>
                    <a:pt x="1899183" y="2442616"/>
                  </a:lnTo>
                  <a:lnTo>
                    <a:pt x="1777631" y="2602319"/>
                  </a:lnTo>
                  <a:lnTo>
                    <a:pt x="1776336" y="2602319"/>
                  </a:lnTo>
                  <a:lnTo>
                    <a:pt x="1776336" y="2327541"/>
                  </a:lnTo>
                  <a:lnTo>
                    <a:pt x="1722031" y="2327541"/>
                  </a:lnTo>
                  <a:lnTo>
                    <a:pt x="1722031" y="2789161"/>
                  </a:lnTo>
                  <a:lnTo>
                    <a:pt x="1776336" y="2789161"/>
                  </a:lnTo>
                  <a:lnTo>
                    <a:pt x="1776336" y="2672143"/>
                  </a:lnTo>
                  <a:lnTo>
                    <a:pt x="1820951" y="2617838"/>
                  </a:lnTo>
                  <a:lnTo>
                    <a:pt x="1917280" y="2789161"/>
                  </a:lnTo>
                  <a:lnTo>
                    <a:pt x="1980641" y="2789161"/>
                  </a:lnTo>
                  <a:close/>
                </a:path>
                <a:path w="12710160" h="2798445">
                  <a:moveTo>
                    <a:pt x="2105101" y="272846"/>
                  </a:moveTo>
                  <a:lnTo>
                    <a:pt x="2104275" y="252158"/>
                  </a:lnTo>
                  <a:lnTo>
                    <a:pt x="2103247" y="226695"/>
                  </a:lnTo>
                  <a:lnTo>
                    <a:pt x="2094903" y="181724"/>
                  </a:lnTo>
                  <a:lnTo>
                    <a:pt x="2078647" y="148704"/>
                  </a:lnTo>
                  <a:lnTo>
                    <a:pt x="2075916" y="143154"/>
                  </a:lnTo>
                  <a:lnTo>
                    <a:pt x="2048205" y="121043"/>
                  </a:lnTo>
                  <a:lnTo>
                    <a:pt x="2048205" y="233400"/>
                  </a:lnTo>
                  <a:lnTo>
                    <a:pt x="2048205" y="252158"/>
                  </a:lnTo>
                  <a:lnTo>
                    <a:pt x="1924710" y="252158"/>
                  </a:lnTo>
                  <a:lnTo>
                    <a:pt x="1924710" y="239229"/>
                  </a:lnTo>
                  <a:lnTo>
                    <a:pt x="1926615" y="216357"/>
                  </a:lnTo>
                  <a:lnTo>
                    <a:pt x="1935060" y="186207"/>
                  </a:lnTo>
                  <a:lnTo>
                    <a:pt x="1954174" y="159943"/>
                  </a:lnTo>
                  <a:lnTo>
                    <a:pt x="1988070" y="148704"/>
                  </a:lnTo>
                  <a:lnTo>
                    <a:pt x="2017928" y="156489"/>
                  </a:lnTo>
                  <a:lnTo>
                    <a:pt x="2036318" y="176517"/>
                  </a:lnTo>
                  <a:lnTo>
                    <a:pt x="2045627" y="203809"/>
                  </a:lnTo>
                  <a:lnTo>
                    <a:pt x="2048205" y="233400"/>
                  </a:lnTo>
                  <a:lnTo>
                    <a:pt x="2048205" y="121043"/>
                  </a:lnTo>
                  <a:lnTo>
                    <a:pt x="2042121" y="116179"/>
                  </a:lnTo>
                  <a:lnTo>
                    <a:pt x="1989366" y="106032"/>
                  </a:lnTo>
                  <a:lnTo>
                    <a:pt x="1943176" y="113906"/>
                  </a:lnTo>
                  <a:lnTo>
                    <a:pt x="1909940" y="135369"/>
                  </a:lnTo>
                  <a:lnTo>
                    <a:pt x="1887626" y="167220"/>
                  </a:lnTo>
                  <a:lnTo>
                    <a:pt x="1874189" y="206222"/>
                  </a:lnTo>
                  <a:lnTo>
                    <a:pt x="1867623" y="249186"/>
                  </a:lnTo>
                  <a:lnTo>
                    <a:pt x="1865884" y="292887"/>
                  </a:lnTo>
                  <a:lnTo>
                    <a:pt x="1870202" y="357314"/>
                  </a:lnTo>
                  <a:lnTo>
                    <a:pt x="1883638" y="407149"/>
                  </a:lnTo>
                  <a:lnTo>
                    <a:pt x="1906943" y="442556"/>
                  </a:lnTo>
                  <a:lnTo>
                    <a:pt x="1940852" y="463677"/>
                  </a:lnTo>
                  <a:lnTo>
                    <a:pt x="1986127" y="470687"/>
                  </a:lnTo>
                  <a:lnTo>
                    <a:pt x="2044407" y="456679"/>
                  </a:lnTo>
                  <a:lnTo>
                    <a:pt x="2074748" y="428015"/>
                  </a:lnTo>
                  <a:lnTo>
                    <a:pt x="2079967" y="423087"/>
                  </a:lnTo>
                  <a:lnTo>
                    <a:pt x="2097697" y="382587"/>
                  </a:lnTo>
                  <a:lnTo>
                    <a:pt x="2102510" y="347840"/>
                  </a:lnTo>
                  <a:lnTo>
                    <a:pt x="2048205" y="347840"/>
                  </a:lnTo>
                  <a:lnTo>
                    <a:pt x="2046287" y="371551"/>
                  </a:lnTo>
                  <a:lnTo>
                    <a:pt x="2038184" y="397865"/>
                  </a:lnTo>
                  <a:lnTo>
                    <a:pt x="2020379" y="419214"/>
                  </a:lnTo>
                  <a:lnTo>
                    <a:pt x="1989366" y="428015"/>
                  </a:lnTo>
                  <a:lnTo>
                    <a:pt x="1950859" y="414756"/>
                  </a:lnTo>
                  <a:lnTo>
                    <a:pt x="1931098" y="381546"/>
                  </a:lnTo>
                  <a:lnTo>
                    <a:pt x="1923808" y="338277"/>
                  </a:lnTo>
                  <a:lnTo>
                    <a:pt x="1922767" y="294830"/>
                  </a:lnTo>
                  <a:lnTo>
                    <a:pt x="2105101" y="294830"/>
                  </a:lnTo>
                  <a:lnTo>
                    <a:pt x="2105101" y="272846"/>
                  </a:lnTo>
                  <a:close/>
                </a:path>
                <a:path w="12710160" h="2798445">
                  <a:moveTo>
                    <a:pt x="2213724" y="1666773"/>
                  </a:moveTo>
                  <a:lnTo>
                    <a:pt x="2162645" y="1666773"/>
                  </a:lnTo>
                  <a:lnTo>
                    <a:pt x="2162645" y="1840052"/>
                  </a:lnTo>
                  <a:lnTo>
                    <a:pt x="2159990" y="1889861"/>
                  </a:lnTo>
                  <a:lnTo>
                    <a:pt x="2149716" y="1930082"/>
                  </a:lnTo>
                  <a:lnTo>
                    <a:pt x="2128278" y="1956981"/>
                  </a:lnTo>
                  <a:lnTo>
                    <a:pt x="2092172" y="1966772"/>
                  </a:lnTo>
                  <a:lnTo>
                    <a:pt x="2059457" y="1954885"/>
                  </a:lnTo>
                  <a:lnTo>
                    <a:pt x="2040445" y="1924507"/>
                  </a:lnTo>
                  <a:lnTo>
                    <a:pt x="2031619" y="1883587"/>
                  </a:lnTo>
                  <a:lnTo>
                    <a:pt x="2029460" y="1840052"/>
                  </a:lnTo>
                  <a:lnTo>
                    <a:pt x="2032355" y="1783930"/>
                  </a:lnTo>
                  <a:lnTo>
                    <a:pt x="2042464" y="1741131"/>
                  </a:lnTo>
                  <a:lnTo>
                    <a:pt x="2061921" y="1713852"/>
                  </a:lnTo>
                  <a:lnTo>
                    <a:pt x="2092820" y="1704276"/>
                  </a:lnTo>
                  <a:lnTo>
                    <a:pt x="2128545" y="1716036"/>
                  </a:lnTo>
                  <a:lnTo>
                    <a:pt x="2149792" y="1746948"/>
                  </a:lnTo>
                  <a:lnTo>
                    <a:pt x="2160003" y="1790471"/>
                  </a:lnTo>
                  <a:lnTo>
                    <a:pt x="2162645" y="1840052"/>
                  </a:lnTo>
                  <a:lnTo>
                    <a:pt x="2162645" y="1666773"/>
                  </a:lnTo>
                  <a:lnTo>
                    <a:pt x="2161997" y="1666773"/>
                  </a:lnTo>
                  <a:lnTo>
                    <a:pt x="2161997" y="1710740"/>
                  </a:lnTo>
                  <a:lnTo>
                    <a:pt x="2160701" y="1710740"/>
                  </a:lnTo>
                  <a:lnTo>
                    <a:pt x="2134844" y="1673809"/>
                  </a:lnTo>
                  <a:lnTo>
                    <a:pt x="2085708" y="1657718"/>
                  </a:lnTo>
                  <a:lnTo>
                    <a:pt x="2040166" y="1667687"/>
                  </a:lnTo>
                  <a:lnTo>
                    <a:pt x="2007895" y="1694903"/>
                  </a:lnTo>
                  <a:lnTo>
                    <a:pt x="1987067" y="1735378"/>
                  </a:lnTo>
                  <a:lnTo>
                    <a:pt x="1975891" y="1785099"/>
                  </a:lnTo>
                  <a:lnTo>
                    <a:pt x="1972564" y="1840052"/>
                  </a:lnTo>
                  <a:lnTo>
                    <a:pt x="1974037" y="1875701"/>
                  </a:lnTo>
                  <a:lnTo>
                    <a:pt x="1981288" y="1920875"/>
                  </a:lnTo>
                  <a:lnTo>
                    <a:pt x="1998535" y="1965553"/>
                  </a:lnTo>
                  <a:lnTo>
                    <a:pt x="2029993" y="1999703"/>
                  </a:lnTo>
                  <a:lnTo>
                    <a:pt x="2079891" y="2013318"/>
                  </a:lnTo>
                  <a:lnTo>
                    <a:pt x="2104847" y="2010143"/>
                  </a:lnTo>
                  <a:lnTo>
                    <a:pt x="2127250" y="2000961"/>
                  </a:lnTo>
                  <a:lnTo>
                    <a:pt x="2145538" y="1986318"/>
                  </a:lnTo>
                  <a:lnTo>
                    <a:pt x="2158123" y="1966772"/>
                  </a:lnTo>
                  <a:lnTo>
                    <a:pt x="2159419" y="1966772"/>
                  </a:lnTo>
                  <a:lnTo>
                    <a:pt x="2159381" y="2013318"/>
                  </a:lnTo>
                  <a:lnTo>
                    <a:pt x="2151977" y="2059787"/>
                  </a:lnTo>
                  <a:lnTo>
                    <a:pt x="2092172" y="2089607"/>
                  </a:lnTo>
                  <a:lnTo>
                    <a:pt x="2071839" y="2087194"/>
                  </a:lnTo>
                  <a:lnTo>
                    <a:pt x="2054669" y="2079510"/>
                  </a:lnTo>
                  <a:lnTo>
                    <a:pt x="2042350" y="2065883"/>
                  </a:lnTo>
                  <a:lnTo>
                    <a:pt x="2036572" y="2045639"/>
                  </a:lnTo>
                  <a:lnTo>
                    <a:pt x="1982266" y="2045639"/>
                  </a:lnTo>
                  <a:lnTo>
                    <a:pt x="2000580" y="2095728"/>
                  </a:lnTo>
                  <a:lnTo>
                    <a:pt x="2034311" y="2121458"/>
                  </a:lnTo>
                  <a:lnTo>
                    <a:pt x="2070455" y="2130933"/>
                  </a:lnTo>
                  <a:lnTo>
                    <a:pt x="2096058" y="2132279"/>
                  </a:lnTo>
                  <a:lnTo>
                    <a:pt x="2134857" y="2127554"/>
                  </a:lnTo>
                  <a:lnTo>
                    <a:pt x="2167356" y="2112467"/>
                  </a:lnTo>
                  <a:lnTo>
                    <a:pt x="2188540" y="2089607"/>
                  </a:lnTo>
                  <a:lnTo>
                    <a:pt x="2192223" y="2085644"/>
                  </a:lnTo>
                  <a:lnTo>
                    <a:pt x="2208123" y="2045716"/>
                  </a:lnTo>
                  <a:lnTo>
                    <a:pt x="2213724" y="1991334"/>
                  </a:lnTo>
                  <a:lnTo>
                    <a:pt x="2213724" y="1710740"/>
                  </a:lnTo>
                  <a:lnTo>
                    <a:pt x="2213724" y="1666773"/>
                  </a:lnTo>
                  <a:close/>
                </a:path>
                <a:path w="12710160" h="2798445">
                  <a:moveTo>
                    <a:pt x="2236660" y="2600375"/>
                  </a:moveTo>
                  <a:lnTo>
                    <a:pt x="2235822" y="2579687"/>
                  </a:lnTo>
                  <a:lnTo>
                    <a:pt x="2234806" y="2554236"/>
                  </a:lnTo>
                  <a:lnTo>
                    <a:pt x="2226462" y="2509266"/>
                  </a:lnTo>
                  <a:lnTo>
                    <a:pt x="2210206" y="2476246"/>
                  </a:lnTo>
                  <a:lnTo>
                    <a:pt x="2207476" y="2470696"/>
                  </a:lnTo>
                  <a:lnTo>
                    <a:pt x="2179764" y="2448572"/>
                  </a:lnTo>
                  <a:lnTo>
                    <a:pt x="2179764" y="2560942"/>
                  </a:lnTo>
                  <a:lnTo>
                    <a:pt x="2179764" y="2579687"/>
                  </a:lnTo>
                  <a:lnTo>
                    <a:pt x="2056282" y="2579687"/>
                  </a:lnTo>
                  <a:lnTo>
                    <a:pt x="2056282" y="2566759"/>
                  </a:lnTo>
                  <a:lnTo>
                    <a:pt x="2058174" y="2543886"/>
                  </a:lnTo>
                  <a:lnTo>
                    <a:pt x="2066620" y="2513749"/>
                  </a:lnTo>
                  <a:lnTo>
                    <a:pt x="2085733" y="2487485"/>
                  </a:lnTo>
                  <a:lnTo>
                    <a:pt x="2119642" y="2476246"/>
                  </a:lnTo>
                  <a:lnTo>
                    <a:pt x="2149487" y="2484018"/>
                  </a:lnTo>
                  <a:lnTo>
                    <a:pt x="2167890" y="2504046"/>
                  </a:lnTo>
                  <a:lnTo>
                    <a:pt x="2177186" y="2531338"/>
                  </a:lnTo>
                  <a:lnTo>
                    <a:pt x="2179764" y="2560942"/>
                  </a:lnTo>
                  <a:lnTo>
                    <a:pt x="2179764" y="2448572"/>
                  </a:lnTo>
                  <a:lnTo>
                    <a:pt x="2173694" y="2443721"/>
                  </a:lnTo>
                  <a:lnTo>
                    <a:pt x="2120938" y="2433574"/>
                  </a:lnTo>
                  <a:lnTo>
                    <a:pt x="2074748" y="2441448"/>
                  </a:lnTo>
                  <a:lnTo>
                    <a:pt x="2041512" y="2462911"/>
                  </a:lnTo>
                  <a:lnTo>
                    <a:pt x="2019185" y="2494750"/>
                  </a:lnTo>
                  <a:lnTo>
                    <a:pt x="2005749" y="2533751"/>
                  </a:lnTo>
                  <a:lnTo>
                    <a:pt x="1999183" y="2576715"/>
                  </a:lnTo>
                  <a:lnTo>
                    <a:pt x="1997443" y="2620416"/>
                  </a:lnTo>
                  <a:lnTo>
                    <a:pt x="2001761" y="2684843"/>
                  </a:lnTo>
                  <a:lnTo>
                    <a:pt x="2015197" y="2734678"/>
                  </a:lnTo>
                  <a:lnTo>
                    <a:pt x="2038502" y="2770073"/>
                  </a:lnTo>
                  <a:lnTo>
                    <a:pt x="2072424" y="2791206"/>
                  </a:lnTo>
                  <a:lnTo>
                    <a:pt x="2117699" y="2798216"/>
                  </a:lnTo>
                  <a:lnTo>
                    <a:pt x="2175980" y="2784208"/>
                  </a:lnTo>
                  <a:lnTo>
                    <a:pt x="2206307" y="2755544"/>
                  </a:lnTo>
                  <a:lnTo>
                    <a:pt x="2211527" y="2750616"/>
                  </a:lnTo>
                  <a:lnTo>
                    <a:pt x="2229256" y="2710116"/>
                  </a:lnTo>
                  <a:lnTo>
                    <a:pt x="2234082" y="2675369"/>
                  </a:lnTo>
                  <a:lnTo>
                    <a:pt x="2179764" y="2675369"/>
                  </a:lnTo>
                  <a:lnTo>
                    <a:pt x="2177846" y="2699080"/>
                  </a:lnTo>
                  <a:lnTo>
                    <a:pt x="2169744" y="2725394"/>
                  </a:lnTo>
                  <a:lnTo>
                    <a:pt x="2151951" y="2746743"/>
                  </a:lnTo>
                  <a:lnTo>
                    <a:pt x="2120938" y="2755544"/>
                  </a:lnTo>
                  <a:lnTo>
                    <a:pt x="2082431" y="2742285"/>
                  </a:lnTo>
                  <a:lnTo>
                    <a:pt x="2062657" y="2709075"/>
                  </a:lnTo>
                  <a:lnTo>
                    <a:pt x="2055380" y="2665806"/>
                  </a:lnTo>
                  <a:lnTo>
                    <a:pt x="2054339" y="2622359"/>
                  </a:lnTo>
                  <a:lnTo>
                    <a:pt x="2236660" y="2622359"/>
                  </a:lnTo>
                  <a:lnTo>
                    <a:pt x="2236660" y="2600375"/>
                  </a:lnTo>
                  <a:close/>
                </a:path>
                <a:path w="12710160" h="2798445">
                  <a:moveTo>
                    <a:pt x="2353678" y="2327529"/>
                  </a:moveTo>
                  <a:lnTo>
                    <a:pt x="2299373" y="2327529"/>
                  </a:lnTo>
                  <a:lnTo>
                    <a:pt x="2299373" y="2789161"/>
                  </a:lnTo>
                  <a:lnTo>
                    <a:pt x="2353678" y="2789161"/>
                  </a:lnTo>
                  <a:lnTo>
                    <a:pt x="2353678" y="2327529"/>
                  </a:lnTo>
                  <a:close/>
                </a:path>
                <a:path w="12710160" h="2798445">
                  <a:moveTo>
                    <a:pt x="2392146" y="272846"/>
                  </a:moveTo>
                  <a:lnTo>
                    <a:pt x="2390292" y="226695"/>
                  </a:lnTo>
                  <a:lnTo>
                    <a:pt x="2381948" y="181724"/>
                  </a:lnTo>
                  <a:lnTo>
                    <a:pt x="2362962" y="143154"/>
                  </a:lnTo>
                  <a:lnTo>
                    <a:pt x="2335250" y="121031"/>
                  </a:lnTo>
                  <a:lnTo>
                    <a:pt x="2335250" y="233400"/>
                  </a:lnTo>
                  <a:lnTo>
                    <a:pt x="2335250" y="252158"/>
                  </a:lnTo>
                  <a:lnTo>
                    <a:pt x="2211768" y="252158"/>
                  </a:lnTo>
                  <a:lnTo>
                    <a:pt x="2211768" y="239229"/>
                  </a:lnTo>
                  <a:lnTo>
                    <a:pt x="2213673" y="216357"/>
                  </a:lnTo>
                  <a:lnTo>
                    <a:pt x="2222119" y="186207"/>
                  </a:lnTo>
                  <a:lnTo>
                    <a:pt x="2241232" y="159943"/>
                  </a:lnTo>
                  <a:lnTo>
                    <a:pt x="2275128" y="148704"/>
                  </a:lnTo>
                  <a:lnTo>
                    <a:pt x="2304986" y="156489"/>
                  </a:lnTo>
                  <a:lnTo>
                    <a:pt x="2323376" y="176517"/>
                  </a:lnTo>
                  <a:lnTo>
                    <a:pt x="2332672" y="203809"/>
                  </a:lnTo>
                  <a:lnTo>
                    <a:pt x="2335250" y="233400"/>
                  </a:lnTo>
                  <a:lnTo>
                    <a:pt x="2335250" y="121031"/>
                  </a:lnTo>
                  <a:lnTo>
                    <a:pt x="2329180" y="116179"/>
                  </a:lnTo>
                  <a:lnTo>
                    <a:pt x="2276424" y="106032"/>
                  </a:lnTo>
                  <a:lnTo>
                    <a:pt x="2230234" y="113906"/>
                  </a:lnTo>
                  <a:lnTo>
                    <a:pt x="2196998" y="135369"/>
                  </a:lnTo>
                  <a:lnTo>
                    <a:pt x="2174671" y="167220"/>
                  </a:lnTo>
                  <a:lnTo>
                    <a:pt x="2161235" y="206222"/>
                  </a:lnTo>
                  <a:lnTo>
                    <a:pt x="2154669" y="249186"/>
                  </a:lnTo>
                  <a:lnTo>
                    <a:pt x="2152929" y="292887"/>
                  </a:lnTo>
                  <a:lnTo>
                    <a:pt x="2157247" y="357314"/>
                  </a:lnTo>
                  <a:lnTo>
                    <a:pt x="2170684" y="407149"/>
                  </a:lnTo>
                  <a:lnTo>
                    <a:pt x="2193988" y="442556"/>
                  </a:lnTo>
                  <a:lnTo>
                    <a:pt x="2227910" y="463677"/>
                  </a:lnTo>
                  <a:lnTo>
                    <a:pt x="2273185" y="470687"/>
                  </a:lnTo>
                  <a:lnTo>
                    <a:pt x="2331466" y="456679"/>
                  </a:lnTo>
                  <a:lnTo>
                    <a:pt x="2361806" y="428015"/>
                  </a:lnTo>
                  <a:lnTo>
                    <a:pt x="2367026" y="423087"/>
                  </a:lnTo>
                  <a:lnTo>
                    <a:pt x="2384755" y="382587"/>
                  </a:lnTo>
                  <a:lnTo>
                    <a:pt x="2389568" y="347840"/>
                  </a:lnTo>
                  <a:lnTo>
                    <a:pt x="2335250" y="347840"/>
                  </a:lnTo>
                  <a:lnTo>
                    <a:pt x="2333333" y="371551"/>
                  </a:lnTo>
                  <a:lnTo>
                    <a:pt x="2325230" y="397865"/>
                  </a:lnTo>
                  <a:lnTo>
                    <a:pt x="2307437" y="419214"/>
                  </a:lnTo>
                  <a:lnTo>
                    <a:pt x="2276424" y="428015"/>
                  </a:lnTo>
                  <a:lnTo>
                    <a:pt x="2237917" y="414756"/>
                  </a:lnTo>
                  <a:lnTo>
                    <a:pt x="2218156" y="381546"/>
                  </a:lnTo>
                  <a:lnTo>
                    <a:pt x="2210866" y="338277"/>
                  </a:lnTo>
                  <a:lnTo>
                    <a:pt x="2209825" y="294830"/>
                  </a:lnTo>
                  <a:lnTo>
                    <a:pt x="2392146" y="294830"/>
                  </a:lnTo>
                  <a:lnTo>
                    <a:pt x="2392146" y="272846"/>
                  </a:lnTo>
                  <a:close/>
                </a:path>
                <a:path w="12710160" h="2798445">
                  <a:moveTo>
                    <a:pt x="2512415" y="1824532"/>
                  </a:moveTo>
                  <a:lnTo>
                    <a:pt x="2511577" y="1803844"/>
                  </a:lnTo>
                  <a:lnTo>
                    <a:pt x="2510561" y="1778381"/>
                  </a:lnTo>
                  <a:lnTo>
                    <a:pt x="2502217" y="1733410"/>
                  </a:lnTo>
                  <a:lnTo>
                    <a:pt x="2485961" y="1700390"/>
                  </a:lnTo>
                  <a:lnTo>
                    <a:pt x="2483231" y="1694840"/>
                  </a:lnTo>
                  <a:lnTo>
                    <a:pt x="2455519" y="1672729"/>
                  </a:lnTo>
                  <a:lnTo>
                    <a:pt x="2455519" y="1785086"/>
                  </a:lnTo>
                  <a:lnTo>
                    <a:pt x="2455519" y="1803844"/>
                  </a:lnTo>
                  <a:lnTo>
                    <a:pt x="2332037" y="1803844"/>
                  </a:lnTo>
                  <a:lnTo>
                    <a:pt x="2332037" y="1790915"/>
                  </a:lnTo>
                  <a:lnTo>
                    <a:pt x="2333929" y="1768043"/>
                  </a:lnTo>
                  <a:lnTo>
                    <a:pt x="2342375" y="1737893"/>
                  </a:lnTo>
                  <a:lnTo>
                    <a:pt x="2361488" y="1711629"/>
                  </a:lnTo>
                  <a:lnTo>
                    <a:pt x="2395397" y="1700390"/>
                  </a:lnTo>
                  <a:lnTo>
                    <a:pt x="2425242" y="1708175"/>
                  </a:lnTo>
                  <a:lnTo>
                    <a:pt x="2443645" y="1728203"/>
                  </a:lnTo>
                  <a:lnTo>
                    <a:pt x="2452941" y="1755495"/>
                  </a:lnTo>
                  <a:lnTo>
                    <a:pt x="2455519" y="1785086"/>
                  </a:lnTo>
                  <a:lnTo>
                    <a:pt x="2455519" y="1672729"/>
                  </a:lnTo>
                  <a:lnTo>
                    <a:pt x="2449436" y="1667865"/>
                  </a:lnTo>
                  <a:lnTo>
                    <a:pt x="2396693" y="1657718"/>
                  </a:lnTo>
                  <a:lnTo>
                    <a:pt x="2350503" y="1665592"/>
                  </a:lnTo>
                  <a:lnTo>
                    <a:pt x="2317254" y="1687055"/>
                  </a:lnTo>
                  <a:lnTo>
                    <a:pt x="2294940" y="1718906"/>
                  </a:lnTo>
                  <a:lnTo>
                    <a:pt x="2281504" y="1757921"/>
                  </a:lnTo>
                  <a:lnTo>
                    <a:pt x="2274938" y="1800885"/>
                  </a:lnTo>
                  <a:lnTo>
                    <a:pt x="2273198" y="1844573"/>
                  </a:lnTo>
                  <a:lnTo>
                    <a:pt x="2277503" y="1909000"/>
                  </a:lnTo>
                  <a:lnTo>
                    <a:pt x="2290953" y="1958835"/>
                  </a:lnTo>
                  <a:lnTo>
                    <a:pt x="2314257" y="1994242"/>
                  </a:lnTo>
                  <a:lnTo>
                    <a:pt x="2348179" y="2015375"/>
                  </a:lnTo>
                  <a:lnTo>
                    <a:pt x="2393454" y="2022373"/>
                  </a:lnTo>
                  <a:lnTo>
                    <a:pt x="2451735" y="2008365"/>
                  </a:lnTo>
                  <a:lnTo>
                    <a:pt x="2482062" y="1979701"/>
                  </a:lnTo>
                  <a:lnTo>
                    <a:pt x="2487282" y="1974773"/>
                  </a:lnTo>
                  <a:lnTo>
                    <a:pt x="2505011" y="1934273"/>
                  </a:lnTo>
                  <a:lnTo>
                    <a:pt x="2509837" y="1899526"/>
                  </a:lnTo>
                  <a:lnTo>
                    <a:pt x="2455519" y="1899526"/>
                  </a:lnTo>
                  <a:lnTo>
                    <a:pt x="2453602" y="1923237"/>
                  </a:lnTo>
                  <a:lnTo>
                    <a:pt x="2445499" y="1949564"/>
                  </a:lnTo>
                  <a:lnTo>
                    <a:pt x="2427694" y="1970900"/>
                  </a:lnTo>
                  <a:lnTo>
                    <a:pt x="2396693" y="1979701"/>
                  </a:lnTo>
                  <a:lnTo>
                    <a:pt x="2358186" y="1966442"/>
                  </a:lnTo>
                  <a:lnTo>
                    <a:pt x="2338413" y="1933232"/>
                  </a:lnTo>
                  <a:lnTo>
                    <a:pt x="2331135" y="1889963"/>
                  </a:lnTo>
                  <a:lnTo>
                    <a:pt x="2330094" y="1846516"/>
                  </a:lnTo>
                  <a:lnTo>
                    <a:pt x="2512415" y="1846516"/>
                  </a:lnTo>
                  <a:lnTo>
                    <a:pt x="2512415" y="1824532"/>
                  </a:lnTo>
                  <a:close/>
                </a:path>
                <a:path w="12710160" h="2798445">
                  <a:moveTo>
                    <a:pt x="2656255" y="2543479"/>
                  </a:moveTo>
                  <a:lnTo>
                    <a:pt x="2654833" y="2508847"/>
                  </a:lnTo>
                  <a:lnTo>
                    <a:pt x="2646832" y="2480119"/>
                  </a:lnTo>
                  <a:lnTo>
                    <a:pt x="2644864" y="2473007"/>
                  </a:lnTo>
                  <a:lnTo>
                    <a:pt x="2617800" y="2444927"/>
                  </a:lnTo>
                  <a:lnTo>
                    <a:pt x="2565095" y="2433574"/>
                  </a:lnTo>
                  <a:lnTo>
                    <a:pt x="2539860" y="2436901"/>
                  </a:lnTo>
                  <a:lnTo>
                    <a:pt x="2516035" y="2446578"/>
                  </a:lnTo>
                  <a:lnTo>
                    <a:pt x="2495715" y="2462212"/>
                  </a:lnTo>
                  <a:lnTo>
                    <a:pt x="2481046" y="2483358"/>
                  </a:lnTo>
                  <a:lnTo>
                    <a:pt x="2479751" y="2483358"/>
                  </a:lnTo>
                  <a:lnTo>
                    <a:pt x="2479751" y="2442616"/>
                  </a:lnTo>
                  <a:lnTo>
                    <a:pt x="2428024" y="2442616"/>
                  </a:lnTo>
                  <a:lnTo>
                    <a:pt x="2428024" y="2789161"/>
                  </a:lnTo>
                  <a:lnTo>
                    <a:pt x="2482329" y="2789161"/>
                  </a:lnTo>
                  <a:lnTo>
                    <a:pt x="2482329" y="2549944"/>
                  </a:lnTo>
                  <a:lnTo>
                    <a:pt x="2488946" y="2518029"/>
                  </a:lnTo>
                  <a:lnTo>
                    <a:pt x="2505684" y="2496362"/>
                  </a:lnTo>
                  <a:lnTo>
                    <a:pt x="2527884" y="2484031"/>
                  </a:lnTo>
                  <a:lnTo>
                    <a:pt x="2531834" y="2483358"/>
                  </a:lnTo>
                  <a:lnTo>
                    <a:pt x="2550871" y="2480119"/>
                  </a:lnTo>
                  <a:lnTo>
                    <a:pt x="2579573" y="2487307"/>
                  </a:lnTo>
                  <a:lnTo>
                    <a:pt x="2594826" y="2505087"/>
                  </a:lnTo>
                  <a:lnTo>
                    <a:pt x="2600871" y="2527846"/>
                  </a:lnTo>
                  <a:lnTo>
                    <a:pt x="2601938" y="2549944"/>
                  </a:lnTo>
                  <a:lnTo>
                    <a:pt x="2601938" y="2789161"/>
                  </a:lnTo>
                  <a:lnTo>
                    <a:pt x="2656255" y="2789161"/>
                  </a:lnTo>
                  <a:lnTo>
                    <a:pt x="2656255" y="2543479"/>
                  </a:lnTo>
                  <a:close/>
                </a:path>
                <a:path w="12710160" h="2798445">
                  <a:moveTo>
                    <a:pt x="2679852" y="215950"/>
                  </a:moveTo>
                  <a:lnTo>
                    <a:pt x="2670441" y="152590"/>
                  </a:lnTo>
                  <a:lnTo>
                    <a:pt x="2641396" y="117386"/>
                  </a:lnTo>
                  <a:lnTo>
                    <a:pt x="2588691" y="106032"/>
                  </a:lnTo>
                  <a:lnTo>
                    <a:pt x="2563457" y="109359"/>
                  </a:lnTo>
                  <a:lnTo>
                    <a:pt x="2539631" y="119049"/>
                  </a:lnTo>
                  <a:lnTo>
                    <a:pt x="2519311" y="134683"/>
                  </a:lnTo>
                  <a:lnTo>
                    <a:pt x="2504630" y="155816"/>
                  </a:lnTo>
                  <a:lnTo>
                    <a:pt x="2503347" y="155816"/>
                  </a:lnTo>
                  <a:lnTo>
                    <a:pt x="2503347" y="115087"/>
                  </a:lnTo>
                  <a:lnTo>
                    <a:pt x="2451620" y="115087"/>
                  </a:lnTo>
                  <a:lnTo>
                    <a:pt x="2451620" y="461632"/>
                  </a:lnTo>
                  <a:lnTo>
                    <a:pt x="2505926" y="461632"/>
                  </a:lnTo>
                  <a:lnTo>
                    <a:pt x="2505926" y="222415"/>
                  </a:lnTo>
                  <a:lnTo>
                    <a:pt x="2512542" y="190500"/>
                  </a:lnTo>
                  <a:lnTo>
                    <a:pt x="2529281" y="168833"/>
                  </a:lnTo>
                  <a:lnTo>
                    <a:pt x="2551480" y="156502"/>
                  </a:lnTo>
                  <a:lnTo>
                    <a:pt x="2555506" y="155816"/>
                  </a:lnTo>
                  <a:lnTo>
                    <a:pt x="2574467" y="152590"/>
                  </a:lnTo>
                  <a:lnTo>
                    <a:pt x="2603182" y="159778"/>
                  </a:lnTo>
                  <a:lnTo>
                    <a:pt x="2618422" y="177571"/>
                  </a:lnTo>
                  <a:lnTo>
                    <a:pt x="2624467" y="200329"/>
                  </a:lnTo>
                  <a:lnTo>
                    <a:pt x="2625534" y="222415"/>
                  </a:lnTo>
                  <a:lnTo>
                    <a:pt x="2625534" y="461632"/>
                  </a:lnTo>
                  <a:lnTo>
                    <a:pt x="2679852" y="461632"/>
                  </a:lnTo>
                  <a:lnTo>
                    <a:pt x="2679852" y="215950"/>
                  </a:lnTo>
                  <a:close/>
                </a:path>
                <a:path w="12710160" h="2798445">
                  <a:moveTo>
                    <a:pt x="2800121" y="1767636"/>
                  </a:moveTo>
                  <a:lnTo>
                    <a:pt x="2798699" y="1733016"/>
                  </a:lnTo>
                  <a:lnTo>
                    <a:pt x="2790698" y="1704276"/>
                  </a:lnTo>
                  <a:lnTo>
                    <a:pt x="2788729" y="1697164"/>
                  </a:lnTo>
                  <a:lnTo>
                    <a:pt x="2761665" y="1669084"/>
                  </a:lnTo>
                  <a:lnTo>
                    <a:pt x="2708960" y="1657718"/>
                  </a:lnTo>
                  <a:lnTo>
                    <a:pt x="2683738" y="1661045"/>
                  </a:lnTo>
                  <a:lnTo>
                    <a:pt x="2659900" y="1670735"/>
                  </a:lnTo>
                  <a:lnTo>
                    <a:pt x="2639593" y="1686369"/>
                  </a:lnTo>
                  <a:lnTo>
                    <a:pt x="2624912" y="1707502"/>
                  </a:lnTo>
                  <a:lnTo>
                    <a:pt x="2623616" y="1707502"/>
                  </a:lnTo>
                  <a:lnTo>
                    <a:pt x="2623616" y="1666773"/>
                  </a:lnTo>
                  <a:lnTo>
                    <a:pt x="2571889" y="1666773"/>
                  </a:lnTo>
                  <a:lnTo>
                    <a:pt x="2571889" y="2013318"/>
                  </a:lnTo>
                  <a:lnTo>
                    <a:pt x="2626207" y="2013318"/>
                  </a:lnTo>
                  <a:lnTo>
                    <a:pt x="2626207" y="1774101"/>
                  </a:lnTo>
                  <a:lnTo>
                    <a:pt x="2632824" y="1742198"/>
                  </a:lnTo>
                  <a:lnTo>
                    <a:pt x="2649563" y="1720519"/>
                  </a:lnTo>
                  <a:lnTo>
                    <a:pt x="2671749" y="1708188"/>
                  </a:lnTo>
                  <a:lnTo>
                    <a:pt x="2675775" y="1707502"/>
                  </a:lnTo>
                  <a:lnTo>
                    <a:pt x="2694736" y="1704276"/>
                  </a:lnTo>
                  <a:lnTo>
                    <a:pt x="2723438" y="1711464"/>
                  </a:lnTo>
                  <a:lnTo>
                    <a:pt x="2738704" y="1729257"/>
                  </a:lnTo>
                  <a:lnTo>
                    <a:pt x="2744736" y="1752015"/>
                  </a:lnTo>
                  <a:lnTo>
                    <a:pt x="2745816" y="1774101"/>
                  </a:lnTo>
                  <a:lnTo>
                    <a:pt x="2745816" y="2013318"/>
                  </a:lnTo>
                  <a:lnTo>
                    <a:pt x="2800121" y="2013318"/>
                  </a:lnTo>
                  <a:lnTo>
                    <a:pt x="2800121" y="1767636"/>
                  </a:lnTo>
                  <a:close/>
                </a:path>
                <a:path w="12710160" h="2798445">
                  <a:moveTo>
                    <a:pt x="5319407" y="566966"/>
                  </a:moveTo>
                  <a:lnTo>
                    <a:pt x="5316817" y="568909"/>
                  </a:lnTo>
                  <a:lnTo>
                    <a:pt x="5313591" y="570204"/>
                  </a:lnTo>
                  <a:lnTo>
                    <a:pt x="5306479" y="570204"/>
                  </a:lnTo>
                  <a:lnTo>
                    <a:pt x="5289664" y="542404"/>
                  </a:lnTo>
                  <a:lnTo>
                    <a:pt x="5289664" y="416331"/>
                  </a:lnTo>
                  <a:lnTo>
                    <a:pt x="5289664" y="349084"/>
                  </a:lnTo>
                  <a:lnTo>
                    <a:pt x="5278780" y="292188"/>
                  </a:lnTo>
                  <a:lnTo>
                    <a:pt x="5245201" y="259981"/>
                  </a:lnTo>
                  <a:lnTo>
                    <a:pt x="5184279" y="249516"/>
                  </a:lnTo>
                  <a:lnTo>
                    <a:pt x="5131181" y="256298"/>
                  </a:lnTo>
                  <a:lnTo>
                    <a:pt x="5095062" y="277075"/>
                  </a:lnTo>
                  <a:lnTo>
                    <a:pt x="5074450" y="312521"/>
                  </a:lnTo>
                  <a:lnTo>
                    <a:pt x="5067909" y="363308"/>
                  </a:lnTo>
                  <a:lnTo>
                    <a:pt x="5122215" y="363308"/>
                  </a:lnTo>
                  <a:lnTo>
                    <a:pt x="5122215" y="360083"/>
                  </a:lnTo>
                  <a:lnTo>
                    <a:pt x="5123142" y="344017"/>
                  </a:lnTo>
                  <a:lnTo>
                    <a:pt x="5129644" y="321284"/>
                  </a:lnTo>
                  <a:lnTo>
                    <a:pt x="5147310" y="300977"/>
                  </a:lnTo>
                  <a:lnTo>
                    <a:pt x="5181701" y="292188"/>
                  </a:lnTo>
                  <a:lnTo>
                    <a:pt x="5205654" y="295529"/>
                  </a:lnTo>
                  <a:lnTo>
                    <a:pt x="5223065" y="305358"/>
                  </a:lnTo>
                  <a:lnTo>
                    <a:pt x="5233695" y="321373"/>
                  </a:lnTo>
                  <a:lnTo>
                    <a:pt x="5237302" y="343268"/>
                  </a:lnTo>
                  <a:lnTo>
                    <a:pt x="5236769" y="361721"/>
                  </a:lnTo>
                  <a:lnTo>
                    <a:pt x="5235359" y="366407"/>
                  </a:lnTo>
                  <a:lnTo>
                    <a:pt x="5235359" y="416331"/>
                  </a:lnTo>
                  <a:lnTo>
                    <a:pt x="5235359" y="505548"/>
                  </a:lnTo>
                  <a:lnTo>
                    <a:pt x="5229542" y="531126"/>
                  </a:lnTo>
                  <a:lnTo>
                    <a:pt x="5214023" y="552107"/>
                  </a:lnTo>
                  <a:lnTo>
                    <a:pt x="5191722" y="566280"/>
                  </a:lnTo>
                  <a:lnTo>
                    <a:pt x="5165534" y="571500"/>
                  </a:lnTo>
                  <a:lnTo>
                    <a:pt x="5142306" y="567207"/>
                  </a:lnTo>
                  <a:lnTo>
                    <a:pt x="5127142" y="555091"/>
                  </a:lnTo>
                  <a:lnTo>
                    <a:pt x="5118887" y="536308"/>
                  </a:lnTo>
                  <a:lnTo>
                    <a:pt x="5116398" y="512013"/>
                  </a:lnTo>
                  <a:lnTo>
                    <a:pt x="5118087" y="492150"/>
                  </a:lnTo>
                  <a:lnTo>
                    <a:pt x="5142903" y="457060"/>
                  </a:lnTo>
                  <a:lnTo>
                    <a:pt x="5190337" y="438632"/>
                  </a:lnTo>
                  <a:lnTo>
                    <a:pt x="5215369" y="429425"/>
                  </a:lnTo>
                  <a:lnTo>
                    <a:pt x="5235359" y="416331"/>
                  </a:lnTo>
                  <a:lnTo>
                    <a:pt x="5235359" y="366407"/>
                  </a:lnTo>
                  <a:lnTo>
                    <a:pt x="5232616" y="375513"/>
                  </a:lnTo>
                  <a:lnTo>
                    <a:pt x="5220932" y="386270"/>
                  </a:lnTo>
                  <a:lnTo>
                    <a:pt x="5197856" y="395643"/>
                  </a:lnTo>
                  <a:lnTo>
                    <a:pt x="5124805" y="417614"/>
                  </a:lnTo>
                  <a:lnTo>
                    <a:pt x="5095773" y="431393"/>
                  </a:lnTo>
                  <a:lnTo>
                    <a:pt x="5075415" y="452132"/>
                  </a:lnTo>
                  <a:lnTo>
                    <a:pt x="5063426" y="479539"/>
                  </a:lnTo>
                  <a:lnTo>
                    <a:pt x="5059502" y="513308"/>
                  </a:lnTo>
                  <a:lnTo>
                    <a:pt x="5065153" y="555256"/>
                  </a:lnTo>
                  <a:lnTo>
                    <a:pt x="5082451" y="587019"/>
                  </a:lnTo>
                  <a:lnTo>
                    <a:pt x="5111877" y="607136"/>
                  </a:lnTo>
                  <a:lnTo>
                    <a:pt x="5153901" y="614172"/>
                  </a:lnTo>
                  <a:lnTo>
                    <a:pt x="5178387" y="610755"/>
                  </a:lnTo>
                  <a:lnTo>
                    <a:pt x="5201412" y="600913"/>
                  </a:lnTo>
                  <a:lnTo>
                    <a:pt x="5221541" y="585254"/>
                  </a:lnTo>
                  <a:lnTo>
                    <a:pt x="5231930" y="571500"/>
                  </a:lnTo>
                  <a:lnTo>
                    <a:pt x="5237302" y="564388"/>
                  </a:lnTo>
                  <a:lnTo>
                    <a:pt x="5238597" y="564388"/>
                  </a:lnTo>
                  <a:lnTo>
                    <a:pt x="5244262" y="590169"/>
                  </a:lnTo>
                  <a:lnTo>
                    <a:pt x="5256365" y="603415"/>
                  </a:lnTo>
                  <a:lnTo>
                    <a:pt x="5271859" y="608291"/>
                  </a:lnTo>
                  <a:lnTo>
                    <a:pt x="5287734" y="608990"/>
                  </a:lnTo>
                  <a:lnTo>
                    <a:pt x="5297767" y="608571"/>
                  </a:lnTo>
                  <a:lnTo>
                    <a:pt x="5306961" y="607618"/>
                  </a:lnTo>
                  <a:lnTo>
                    <a:pt x="5314454" y="606539"/>
                  </a:lnTo>
                  <a:lnTo>
                    <a:pt x="5319407" y="605764"/>
                  </a:lnTo>
                  <a:lnTo>
                    <a:pt x="5319407" y="570204"/>
                  </a:lnTo>
                  <a:lnTo>
                    <a:pt x="5319407" y="566966"/>
                  </a:lnTo>
                  <a:close/>
                </a:path>
                <a:path w="12710160" h="2798445">
                  <a:moveTo>
                    <a:pt x="5517883" y="253403"/>
                  </a:moveTo>
                  <a:lnTo>
                    <a:pt x="5512714" y="250812"/>
                  </a:lnTo>
                  <a:lnTo>
                    <a:pt x="5504954" y="249516"/>
                  </a:lnTo>
                  <a:lnTo>
                    <a:pt x="5493969" y="249516"/>
                  </a:lnTo>
                  <a:lnTo>
                    <a:pt x="5467782" y="254381"/>
                  </a:lnTo>
                  <a:lnTo>
                    <a:pt x="5447487" y="267538"/>
                  </a:lnTo>
                  <a:lnTo>
                    <a:pt x="5431675" y="286880"/>
                  </a:lnTo>
                  <a:lnTo>
                    <a:pt x="5418963" y="310299"/>
                  </a:lnTo>
                  <a:lnTo>
                    <a:pt x="5417667" y="310299"/>
                  </a:lnTo>
                  <a:lnTo>
                    <a:pt x="5417667" y="258572"/>
                  </a:lnTo>
                  <a:lnTo>
                    <a:pt x="5363362" y="258572"/>
                  </a:lnTo>
                  <a:lnTo>
                    <a:pt x="5363362" y="605116"/>
                  </a:lnTo>
                  <a:lnTo>
                    <a:pt x="5417667" y="605116"/>
                  </a:lnTo>
                  <a:lnTo>
                    <a:pt x="5417667" y="385940"/>
                  </a:lnTo>
                  <a:lnTo>
                    <a:pt x="5424957" y="349110"/>
                  </a:lnTo>
                  <a:lnTo>
                    <a:pt x="5443042" y="323545"/>
                  </a:lnTo>
                  <a:lnTo>
                    <a:pt x="5463667" y="310299"/>
                  </a:lnTo>
                  <a:lnTo>
                    <a:pt x="5466219" y="308660"/>
                  </a:lnTo>
                  <a:lnTo>
                    <a:pt x="5488787" y="303834"/>
                  </a:lnTo>
                  <a:lnTo>
                    <a:pt x="5499976" y="304139"/>
                  </a:lnTo>
                  <a:lnTo>
                    <a:pt x="5507939" y="304876"/>
                  </a:lnTo>
                  <a:lnTo>
                    <a:pt x="5517883" y="306412"/>
                  </a:lnTo>
                  <a:lnTo>
                    <a:pt x="5517883" y="303834"/>
                  </a:lnTo>
                  <a:lnTo>
                    <a:pt x="5517883" y="253403"/>
                  </a:lnTo>
                  <a:close/>
                </a:path>
                <a:path w="12710160" h="2798445">
                  <a:moveTo>
                    <a:pt x="5556669" y="1695170"/>
                  </a:moveTo>
                  <a:lnTo>
                    <a:pt x="5318099" y="1695170"/>
                  </a:lnTo>
                  <a:lnTo>
                    <a:pt x="5318099" y="2156803"/>
                  </a:lnTo>
                  <a:lnTo>
                    <a:pt x="5374995" y="2156803"/>
                  </a:lnTo>
                  <a:lnTo>
                    <a:pt x="5374995" y="1940864"/>
                  </a:lnTo>
                  <a:lnTo>
                    <a:pt x="5546331" y="1940864"/>
                  </a:lnTo>
                  <a:lnTo>
                    <a:pt x="5546331" y="1890433"/>
                  </a:lnTo>
                  <a:lnTo>
                    <a:pt x="5374995" y="1890433"/>
                  </a:lnTo>
                  <a:lnTo>
                    <a:pt x="5374995" y="1745602"/>
                  </a:lnTo>
                  <a:lnTo>
                    <a:pt x="5556669" y="1745602"/>
                  </a:lnTo>
                  <a:lnTo>
                    <a:pt x="5556669" y="1695170"/>
                  </a:lnTo>
                  <a:close/>
                </a:path>
                <a:path w="12710160" h="2798445">
                  <a:moveTo>
                    <a:pt x="5741251" y="1034415"/>
                  </a:moveTo>
                  <a:lnTo>
                    <a:pt x="5690171" y="1034415"/>
                  </a:lnTo>
                  <a:lnTo>
                    <a:pt x="5690171" y="1207681"/>
                  </a:lnTo>
                  <a:lnTo>
                    <a:pt x="5687530" y="1257477"/>
                  </a:lnTo>
                  <a:lnTo>
                    <a:pt x="5677243" y="1297711"/>
                  </a:lnTo>
                  <a:lnTo>
                    <a:pt x="5655805" y="1324597"/>
                  </a:lnTo>
                  <a:lnTo>
                    <a:pt x="5619699" y="1334401"/>
                  </a:lnTo>
                  <a:lnTo>
                    <a:pt x="5586996" y="1322514"/>
                  </a:lnTo>
                  <a:lnTo>
                    <a:pt x="5567985" y="1292136"/>
                  </a:lnTo>
                  <a:lnTo>
                    <a:pt x="5559145" y="1251204"/>
                  </a:lnTo>
                  <a:lnTo>
                    <a:pt x="5556986" y="1207681"/>
                  </a:lnTo>
                  <a:lnTo>
                    <a:pt x="5559882" y="1151559"/>
                  </a:lnTo>
                  <a:lnTo>
                    <a:pt x="5570004" y="1108760"/>
                  </a:lnTo>
                  <a:lnTo>
                    <a:pt x="5589448" y="1081493"/>
                  </a:lnTo>
                  <a:lnTo>
                    <a:pt x="5620347" y="1071918"/>
                  </a:lnTo>
                  <a:lnTo>
                    <a:pt x="5656084" y="1083678"/>
                  </a:lnTo>
                  <a:lnTo>
                    <a:pt x="5677332" y="1114590"/>
                  </a:lnTo>
                  <a:lnTo>
                    <a:pt x="5687542" y="1158100"/>
                  </a:lnTo>
                  <a:lnTo>
                    <a:pt x="5690171" y="1207681"/>
                  </a:lnTo>
                  <a:lnTo>
                    <a:pt x="5690171" y="1034415"/>
                  </a:lnTo>
                  <a:lnTo>
                    <a:pt x="5689524" y="1034415"/>
                  </a:lnTo>
                  <a:lnTo>
                    <a:pt x="5689524" y="1078382"/>
                  </a:lnTo>
                  <a:lnTo>
                    <a:pt x="5688241" y="1078382"/>
                  </a:lnTo>
                  <a:lnTo>
                    <a:pt x="5685218" y="1071918"/>
                  </a:lnTo>
                  <a:lnTo>
                    <a:pt x="5678894" y="1058367"/>
                  </a:lnTo>
                  <a:lnTo>
                    <a:pt x="5662384" y="1041450"/>
                  </a:lnTo>
                  <a:lnTo>
                    <a:pt x="5640057" y="1029728"/>
                  </a:lnTo>
                  <a:lnTo>
                    <a:pt x="5613235" y="1025359"/>
                  </a:lnTo>
                  <a:lnTo>
                    <a:pt x="5567705" y="1035316"/>
                  </a:lnTo>
                  <a:lnTo>
                    <a:pt x="5535422" y="1062532"/>
                  </a:lnTo>
                  <a:lnTo>
                    <a:pt x="5514594" y="1103007"/>
                  </a:lnTo>
                  <a:lnTo>
                    <a:pt x="5503418" y="1152728"/>
                  </a:lnTo>
                  <a:lnTo>
                    <a:pt x="5500090" y="1207681"/>
                  </a:lnTo>
                  <a:lnTo>
                    <a:pt x="5501576" y="1243330"/>
                  </a:lnTo>
                  <a:lnTo>
                    <a:pt x="5508828" y="1288503"/>
                  </a:lnTo>
                  <a:lnTo>
                    <a:pt x="5526075" y="1333182"/>
                  </a:lnTo>
                  <a:lnTo>
                    <a:pt x="5557532" y="1367345"/>
                  </a:lnTo>
                  <a:lnTo>
                    <a:pt x="5607418" y="1380959"/>
                  </a:lnTo>
                  <a:lnTo>
                    <a:pt x="5632374" y="1377772"/>
                  </a:lnTo>
                  <a:lnTo>
                    <a:pt x="5654776" y="1368590"/>
                  </a:lnTo>
                  <a:lnTo>
                    <a:pt x="5673064" y="1353947"/>
                  </a:lnTo>
                  <a:lnTo>
                    <a:pt x="5685650" y="1334401"/>
                  </a:lnTo>
                  <a:lnTo>
                    <a:pt x="5686945" y="1334401"/>
                  </a:lnTo>
                  <a:lnTo>
                    <a:pt x="5686907" y="1380959"/>
                  </a:lnTo>
                  <a:lnTo>
                    <a:pt x="5679503" y="1427429"/>
                  </a:lnTo>
                  <a:lnTo>
                    <a:pt x="5619699" y="1457248"/>
                  </a:lnTo>
                  <a:lnTo>
                    <a:pt x="5599379" y="1454835"/>
                  </a:lnTo>
                  <a:lnTo>
                    <a:pt x="5582209" y="1447152"/>
                  </a:lnTo>
                  <a:lnTo>
                    <a:pt x="5569877" y="1433512"/>
                  </a:lnTo>
                  <a:lnTo>
                    <a:pt x="5564098" y="1413281"/>
                  </a:lnTo>
                  <a:lnTo>
                    <a:pt x="5509793" y="1413281"/>
                  </a:lnTo>
                  <a:lnTo>
                    <a:pt x="5528119" y="1463370"/>
                  </a:lnTo>
                  <a:lnTo>
                    <a:pt x="5561838" y="1489087"/>
                  </a:lnTo>
                  <a:lnTo>
                    <a:pt x="5597995" y="1498561"/>
                  </a:lnTo>
                  <a:lnTo>
                    <a:pt x="5623585" y="1499920"/>
                  </a:lnTo>
                  <a:lnTo>
                    <a:pt x="5662384" y="1495196"/>
                  </a:lnTo>
                  <a:lnTo>
                    <a:pt x="5716079" y="1457248"/>
                  </a:lnTo>
                  <a:lnTo>
                    <a:pt x="5735663" y="1413357"/>
                  </a:lnTo>
                  <a:lnTo>
                    <a:pt x="5741251" y="1358976"/>
                  </a:lnTo>
                  <a:lnTo>
                    <a:pt x="5741251" y="1078382"/>
                  </a:lnTo>
                  <a:lnTo>
                    <a:pt x="5741251" y="1034415"/>
                  </a:lnTo>
                  <a:close/>
                </a:path>
                <a:path w="12710160" h="2798445">
                  <a:moveTo>
                    <a:pt x="5795886" y="431838"/>
                  </a:moveTo>
                  <a:lnTo>
                    <a:pt x="5793918" y="385076"/>
                  </a:lnTo>
                  <a:lnTo>
                    <a:pt x="5785790" y="336384"/>
                  </a:lnTo>
                  <a:lnTo>
                    <a:pt x="5769407" y="296075"/>
                  </a:lnTo>
                  <a:lnTo>
                    <a:pt x="5768098" y="292836"/>
                  </a:lnTo>
                  <a:lnTo>
                    <a:pt x="5738990" y="263105"/>
                  </a:lnTo>
                  <a:lnTo>
                    <a:pt x="5738990" y="431838"/>
                  </a:lnTo>
                  <a:lnTo>
                    <a:pt x="5736082" y="486600"/>
                  </a:lnTo>
                  <a:lnTo>
                    <a:pt x="5725973" y="529551"/>
                  </a:lnTo>
                  <a:lnTo>
                    <a:pt x="5706529" y="557580"/>
                  </a:lnTo>
                  <a:lnTo>
                    <a:pt x="5675630" y="567613"/>
                  </a:lnTo>
                  <a:lnTo>
                    <a:pt x="5659285" y="562444"/>
                  </a:lnTo>
                  <a:lnTo>
                    <a:pt x="5639905" y="556310"/>
                  </a:lnTo>
                  <a:lnTo>
                    <a:pt x="5618658" y="526148"/>
                  </a:lnTo>
                  <a:lnTo>
                    <a:pt x="5608434" y="482777"/>
                  </a:lnTo>
                  <a:lnTo>
                    <a:pt x="5605805" y="431838"/>
                  </a:lnTo>
                  <a:lnTo>
                    <a:pt x="5608434" y="382257"/>
                  </a:lnTo>
                  <a:lnTo>
                    <a:pt x="5618658" y="338747"/>
                  </a:lnTo>
                  <a:lnTo>
                    <a:pt x="5639905" y="307835"/>
                  </a:lnTo>
                  <a:lnTo>
                    <a:pt x="5669762" y="298005"/>
                  </a:lnTo>
                  <a:lnTo>
                    <a:pt x="5675630" y="296075"/>
                  </a:lnTo>
                  <a:lnTo>
                    <a:pt x="5706529" y="305650"/>
                  </a:lnTo>
                  <a:lnTo>
                    <a:pt x="5725973" y="332917"/>
                  </a:lnTo>
                  <a:lnTo>
                    <a:pt x="5736082" y="375716"/>
                  </a:lnTo>
                  <a:lnTo>
                    <a:pt x="5738990" y="431838"/>
                  </a:lnTo>
                  <a:lnTo>
                    <a:pt x="5738990" y="263105"/>
                  </a:lnTo>
                  <a:lnTo>
                    <a:pt x="5737453" y="261531"/>
                  </a:lnTo>
                  <a:lnTo>
                    <a:pt x="5690501" y="249516"/>
                  </a:lnTo>
                  <a:lnTo>
                    <a:pt x="5664695" y="252818"/>
                  </a:lnTo>
                  <a:lnTo>
                    <a:pt x="5641683" y="262369"/>
                  </a:lnTo>
                  <a:lnTo>
                    <a:pt x="5623039" y="277609"/>
                  </a:lnTo>
                  <a:lnTo>
                    <a:pt x="5610339" y="298005"/>
                  </a:lnTo>
                  <a:lnTo>
                    <a:pt x="5609044" y="298005"/>
                  </a:lnTo>
                  <a:lnTo>
                    <a:pt x="5609044" y="143484"/>
                  </a:lnTo>
                  <a:lnTo>
                    <a:pt x="5554726" y="143484"/>
                  </a:lnTo>
                  <a:lnTo>
                    <a:pt x="5554726" y="605116"/>
                  </a:lnTo>
                  <a:lnTo>
                    <a:pt x="5606453" y="605116"/>
                  </a:lnTo>
                  <a:lnTo>
                    <a:pt x="5606453" y="562444"/>
                  </a:lnTo>
                  <a:lnTo>
                    <a:pt x="5607748" y="562444"/>
                  </a:lnTo>
                  <a:lnTo>
                    <a:pt x="5617184" y="581431"/>
                  </a:lnTo>
                  <a:lnTo>
                    <a:pt x="5633847" y="598004"/>
                  </a:lnTo>
                  <a:lnTo>
                    <a:pt x="5656199" y="609727"/>
                  </a:lnTo>
                  <a:lnTo>
                    <a:pt x="5682742" y="614172"/>
                  </a:lnTo>
                  <a:lnTo>
                    <a:pt x="5725287" y="604583"/>
                  </a:lnTo>
                  <a:lnTo>
                    <a:pt x="5757202" y="578104"/>
                  </a:lnTo>
                  <a:lnTo>
                    <a:pt x="5762968" y="567613"/>
                  </a:lnTo>
                  <a:lnTo>
                    <a:pt x="5779147" y="538200"/>
                  </a:lnTo>
                  <a:lnTo>
                    <a:pt x="5791809" y="488289"/>
                  </a:lnTo>
                  <a:lnTo>
                    <a:pt x="5795886" y="431838"/>
                  </a:lnTo>
                  <a:close/>
                </a:path>
                <a:path w="12710160" h="2798445">
                  <a:moveTo>
                    <a:pt x="5833389" y="2118652"/>
                  </a:moveTo>
                  <a:lnTo>
                    <a:pt x="5830798" y="2120595"/>
                  </a:lnTo>
                  <a:lnTo>
                    <a:pt x="5827573" y="2121890"/>
                  </a:lnTo>
                  <a:lnTo>
                    <a:pt x="5820461" y="2121890"/>
                  </a:lnTo>
                  <a:lnTo>
                    <a:pt x="5803646" y="2094090"/>
                  </a:lnTo>
                  <a:lnTo>
                    <a:pt x="5803646" y="1968017"/>
                  </a:lnTo>
                  <a:lnTo>
                    <a:pt x="5803646" y="1900770"/>
                  </a:lnTo>
                  <a:lnTo>
                    <a:pt x="5802007" y="1869935"/>
                  </a:lnTo>
                  <a:lnTo>
                    <a:pt x="5792762" y="1843874"/>
                  </a:lnTo>
                  <a:lnTo>
                    <a:pt x="5790476" y="1837410"/>
                  </a:lnTo>
                  <a:lnTo>
                    <a:pt x="5759183" y="1811667"/>
                  </a:lnTo>
                  <a:lnTo>
                    <a:pt x="5698261" y="1801202"/>
                  </a:lnTo>
                  <a:lnTo>
                    <a:pt x="5645162" y="1807984"/>
                  </a:lnTo>
                  <a:lnTo>
                    <a:pt x="5609044" y="1828761"/>
                  </a:lnTo>
                  <a:lnTo>
                    <a:pt x="5588432" y="1864207"/>
                  </a:lnTo>
                  <a:lnTo>
                    <a:pt x="5581878" y="1914994"/>
                  </a:lnTo>
                  <a:lnTo>
                    <a:pt x="5636196" y="1914994"/>
                  </a:lnTo>
                  <a:lnTo>
                    <a:pt x="5636196" y="1911769"/>
                  </a:lnTo>
                  <a:lnTo>
                    <a:pt x="5637123" y="1895703"/>
                  </a:lnTo>
                  <a:lnTo>
                    <a:pt x="5643638" y="1872970"/>
                  </a:lnTo>
                  <a:lnTo>
                    <a:pt x="5661291" y="1852663"/>
                  </a:lnTo>
                  <a:lnTo>
                    <a:pt x="5695670" y="1843874"/>
                  </a:lnTo>
                  <a:lnTo>
                    <a:pt x="5719635" y="1847215"/>
                  </a:lnTo>
                  <a:lnTo>
                    <a:pt x="5737047" y="1857044"/>
                  </a:lnTo>
                  <a:lnTo>
                    <a:pt x="5747677" y="1873059"/>
                  </a:lnTo>
                  <a:lnTo>
                    <a:pt x="5751271" y="1894954"/>
                  </a:lnTo>
                  <a:lnTo>
                    <a:pt x="5750750" y="1913407"/>
                  </a:lnTo>
                  <a:lnTo>
                    <a:pt x="5749341" y="1918081"/>
                  </a:lnTo>
                  <a:lnTo>
                    <a:pt x="5749341" y="1968017"/>
                  </a:lnTo>
                  <a:lnTo>
                    <a:pt x="5749341" y="2057234"/>
                  </a:lnTo>
                  <a:lnTo>
                    <a:pt x="5743524" y="2082812"/>
                  </a:lnTo>
                  <a:lnTo>
                    <a:pt x="5728005" y="2103780"/>
                  </a:lnTo>
                  <a:lnTo>
                    <a:pt x="5705703" y="2117966"/>
                  </a:lnTo>
                  <a:lnTo>
                    <a:pt x="5679516" y="2123186"/>
                  </a:lnTo>
                  <a:lnTo>
                    <a:pt x="5656288" y="2118893"/>
                  </a:lnTo>
                  <a:lnTo>
                    <a:pt x="5641124" y="2106777"/>
                  </a:lnTo>
                  <a:lnTo>
                    <a:pt x="5632882" y="2087994"/>
                  </a:lnTo>
                  <a:lnTo>
                    <a:pt x="5630380" y="2063699"/>
                  </a:lnTo>
                  <a:lnTo>
                    <a:pt x="5632069" y="2043836"/>
                  </a:lnTo>
                  <a:lnTo>
                    <a:pt x="5656885" y="2008746"/>
                  </a:lnTo>
                  <a:lnTo>
                    <a:pt x="5704319" y="1990318"/>
                  </a:lnTo>
                  <a:lnTo>
                    <a:pt x="5729351" y="1981111"/>
                  </a:lnTo>
                  <a:lnTo>
                    <a:pt x="5749341" y="1968017"/>
                  </a:lnTo>
                  <a:lnTo>
                    <a:pt x="5749341" y="1918081"/>
                  </a:lnTo>
                  <a:lnTo>
                    <a:pt x="5746585" y="1927199"/>
                  </a:lnTo>
                  <a:lnTo>
                    <a:pt x="5734913" y="1937956"/>
                  </a:lnTo>
                  <a:lnTo>
                    <a:pt x="5711837" y="1947329"/>
                  </a:lnTo>
                  <a:lnTo>
                    <a:pt x="5638774" y="1969312"/>
                  </a:lnTo>
                  <a:lnTo>
                    <a:pt x="5609755" y="1983079"/>
                  </a:lnTo>
                  <a:lnTo>
                    <a:pt x="5589409" y="2003818"/>
                  </a:lnTo>
                  <a:lnTo>
                    <a:pt x="5577421" y="2031225"/>
                  </a:lnTo>
                  <a:lnTo>
                    <a:pt x="5573484" y="2064994"/>
                  </a:lnTo>
                  <a:lnTo>
                    <a:pt x="5579148" y="2106930"/>
                  </a:lnTo>
                  <a:lnTo>
                    <a:pt x="5596433" y="2138692"/>
                  </a:lnTo>
                  <a:lnTo>
                    <a:pt x="5625846" y="2158822"/>
                  </a:lnTo>
                  <a:lnTo>
                    <a:pt x="5667870" y="2165858"/>
                  </a:lnTo>
                  <a:lnTo>
                    <a:pt x="5692368" y="2162441"/>
                  </a:lnTo>
                  <a:lnTo>
                    <a:pt x="5715393" y="2152599"/>
                  </a:lnTo>
                  <a:lnTo>
                    <a:pt x="5735523" y="2136940"/>
                  </a:lnTo>
                  <a:lnTo>
                    <a:pt x="5745899" y="2123186"/>
                  </a:lnTo>
                  <a:lnTo>
                    <a:pt x="5751271" y="2116074"/>
                  </a:lnTo>
                  <a:lnTo>
                    <a:pt x="5752566" y="2116074"/>
                  </a:lnTo>
                  <a:lnTo>
                    <a:pt x="5758243" y="2141855"/>
                  </a:lnTo>
                  <a:lnTo>
                    <a:pt x="5770346" y="2155101"/>
                  </a:lnTo>
                  <a:lnTo>
                    <a:pt x="5785840" y="2159978"/>
                  </a:lnTo>
                  <a:lnTo>
                    <a:pt x="5801703" y="2160676"/>
                  </a:lnTo>
                  <a:lnTo>
                    <a:pt x="5811748" y="2160257"/>
                  </a:lnTo>
                  <a:lnTo>
                    <a:pt x="5820943" y="2159304"/>
                  </a:lnTo>
                  <a:lnTo>
                    <a:pt x="5828436" y="2158225"/>
                  </a:lnTo>
                  <a:lnTo>
                    <a:pt x="5833389" y="2157450"/>
                  </a:lnTo>
                  <a:lnTo>
                    <a:pt x="5833389" y="2121890"/>
                  </a:lnTo>
                  <a:lnTo>
                    <a:pt x="5833389" y="2118652"/>
                  </a:lnTo>
                  <a:close/>
                </a:path>
                <a:path w="12710160" h="2798445">
                  <a:moveTo>
                    <a:pt x="5966892" y="1029246"/>
                  </a:moveTo>
                  <a:lnTo>
                    <a:pt x="5961723" y="1026655"/>
                  </a:lnTo>
                  <a:lnTo>
                    <a:pt x="5953963" y="1025359"/>
                  </a:lnTo>
                  <a:lnTo>
                    <a:pt x="5942965" y="1025359"/>
                  </a:lnTo>
                  <a:lnTo>
                    <a:pt x="5916790" y="1030224"/>
                  </a:lnTo>
                  <a:lnTo>
                    <a:pt x="5896508" y="1043381"/>
                  </a:lnTo>
                  <a:lnTo>
                    <a:pt x="5880697" y="1062723"/>
                  </a:lnTo>
                  <a:lnTo>
                    <a:pt x="5867971" y="1086142"/>
                  </a:lnTo>
                  <a:lnTo>
                    <a:pt x="5866676" y="1086142"/>
                  </a:lnTo>
                  <a:lnTo>
                    <a:pt x="5866676" y="1034415"/>
                  </a:lnTo>
                  <a:lnTo>
                    <a:pt x="5812371" y="1034415"/>
                  </a:lnTo>
                  <a:lnTo>
                    <a:pt x="5812371" y="1380959"/>
                  </a:lnTo>
                  <a:lnTo>
                    <a:pt x="5866676" y="1380959"/>
                  </a:lnTo>
                  <a:lnTo>
                    <a:pt x="5866676" y="1161783"/>
                  </a:lnTo>
                  <a:lnTo>
                    <a:pt x="5873978" y="1124953"/>
                  </a:lnTo>
                  <a:lnTo>
                    <a:pt x="5892050" y="1099388"/>
                  </a:lnTo>
                  <a:lnTo>
                    <a:pt x="5912688" y="1086142"/>
                  </a:lnTo>
                  <a:lnTo>
                    <a:pt x="5915228" y="1084503"/>
                  </a:lnTo>
                  <a:lnTo>
                    <a:pt x="5937796" y="1079677"/>
                  </a:lnTo>
                  <a:lnTo>
                    <a:pt x="5948985" y="1079982"/>
                  </a:lnTo>
                  <a:lnTo>
                    <a:pt x="5956960" y="1080719"/>
                  </a:lnTo>
                  <a:lnTo>
                    <a:pt x="5966892" y="1082255"/>
                  </a:lnTo>
                  <a:lnTo>
                    <a:pt x="5966892" y="1079677"/>
                  </a:lnTo>
                  <a:lnTo>
                    <a:pt x="5966892" y="1029246"/>
                  </a:lnTo>
                  <a:close/>
                </a:path>
                <a:path w="12710160" h="2798445">
                  <a:moveTo>
                    <a:pt x="6081661" y="416331"/>
                  </a:moveTo>
                  <a:lnTo>
                    <a:pt x="6080823" y="395643"/>
                  </a:lnTo>
                  <a:lnTo>
                    <a:pt x="6079795" y="370179"/>
                  </a:lnTo>
                  <a:lnTo>
                    <a:pt x="6071451" y="325208"/>
                  </a:lnTo>
                  <a:lnTo>
                    <a:pt x="6055207" y="292188"/>
                  </a:lnTo>
                  <a:lnTo>
                    <a:pt x="6052464" y="286626"/>
                  </a:lnTo>
                  <a:lnTo>
                    <a:pt x="6024765" y="264528"/>
                  </a:lnTo>
                  <a:lnTo>
                    <a:pt x="6024765" y="376885"/>
                  </a:lnTo>
                  <a:lnTo>
                    <a:pt x="6024765" y="395643"/>
                  </a:lnTo>
                  <a:lnTo>
                    <a:pt x="5901271" y="395643"/>
                  </a:lnTo>
                  <a:lnTo>
                    <a:pt x="5901271" y="382701"/>
                  </a:lnTo>
                  <a:lnTo>
                    <a:pt x="5903163" y="359829"/>
                  </a:lnTo>
                  <a:lnTo>
                    <a:pt x="5911608" y="329692"/>
                  </a:lnTo>
                  <a:lnTo>
                    <a:pt x="5930722" y="303415"/>
                  </a:lnTo>
                  <a:lnTo>
                    <a:pt x="5964631" y="292188"/>
                  </a:lnTo>
                  <a:lnTo>
                    <a:pt x="5994476" y="299961"/>
                  </a:lnTo>
                  <a:lnTo>
                    <a:pt x="6012878" y="319989"/>
                  </a:lnTo>
                  <a:lnTo>
                    <a:pt x="6022187" y="347281"/>
                  </a:lnTo>
                  <a:lnTo>
                    <a:pt x="6024765" y="376885"/>
                  </a:lnTo>
                  <a:lnTo>
                    <a:pt x="6024765" y="264528"/>
                  </a:lnTo>
                  <a:lnTo>
                    <a:pt x="6018669" y="259664"/>
                  </a:lnTo>
                  <a:lnTo>
                    <a:pt x="5965926" y="249516"/>
                  </a:lnTo>
                  <a:lnTo>
                    <a:pt x="5919736" y="257390"/>
                  </a:lnTo>
                  <a:lnTo>
                    <a:pt x="5886501" y="278853"/>
                  </a:lnTo>
                  <a:lnTo>
                    <a:pt x="5864174" y="310692"/>
                  </a:lnTo>
                  <a:lnTo>
                    <a:pt x="5850750" y="349707"/>
                  </a:lnTo>
                  <a:lnTo>
                    <a:pt x="5844184" y="392671"/>
                  </a:lnTo>
                  <a:lnTo>
                    <a:pt x="5842444" y="436372"/>
                  </a:lnTo>
                  <a:lnTo>
                    <a:pt x="5846750" y="500786"/>
                  </a:lnTo>
                  <a:lnTo>
                    <a:pt x="5860186" y="550621"/>
                  </a:lnTo>
                  <a:lnTo>
                    <a:pt x="5883491" y="586028"/>
                  </a:lnTo>
                  <a:lnTo>
                    <a:pt x="5917412" y="607161"/>
                  </a:lnTo>
                  <a:lnTo>
                    <a:pt x="5962688" y="614172"/>
                  </a:lnTo>
                  <a:lnTo>
                    <a:pt x="6020968" y="600163"/>
                  </a:lnTo>
                  <a:lnTo>
                    <a:pt x="6051296" y="571500"/>
                  </a:lnTo>
                  <a:lnTo>
                    <a:pt x="6056515" y="566572"/>
                  </a:lnTo>
                  <a:lnTo>
                    <a:pt x="6074245" y="526072"/>
                  </a:lnTo>
                  <a:lnTo>
                    <a:pt x="6079071" y="491324"/>
                  </a:lnTo>
                  <a:lnTo>
                    <a:pt x="6024765" y="491324"/>
                  </a:lnTo>
                  <a:lnTo>
                    <a:pt x="6022848" y="515035"/>
                  </a:lnTo>
                  <a:lnTo>
                    <a:pt x="6014745" y="541350"/>
                  </a:lnTo>
                  <a:lnTo>
                    <a:pt x="5996940" y="562698"/>
                  </a:lnTo>
                  <a:lnTo>
                    <a:pt x="5965926" y="571500"/>
                  </a:lnTo>
                  <a:lnTo>
                    <a:pt x="5927420" y="558228"/>
                  </a:lnTo>
                  <a:lnTo>
                    <a:pt x="5907646" y="525030"/>
                  </a:lnTo>
                  <a:lnTo>
                    <a:pt x="5900369" y="481761"/>
                  </a:lnTo>
                  <a:lnTo>
                    <a:pt x="5899328" y="438315"/>
                  </a:lnTo>
                  <a:lnTo>
                    <a:pt x="6081661" y="438315"/>
                  </a:lnTo>
                  <a:lnTo>
                    <a:pt x="6081661" y="416331"/>
                  </a:lnTo>
                  <a:close/>
                </a:path>
                <a:path w="12710160" h="2798445">
                  <a:moveTo>
                    <a:pt x="6118504" y="1983536"/>
                  </a:moveTo>
                  <a:lnTo>
                    <a:pt x="6116548" y="1936762"/>
                  </a:lnTo>
                  <a:lnTo>
                    <a:pt x="6108408" y="1888070"/>
                  </a:lnTo>
                  <a:lnTo>
                    <a:pt x="6092025" y="1847761"/>
                  </a:lnTo>
                  <a:lnTo>
                    <a:pt x="6090717" y="1844522"/>
                  </a:lnTo>
                  <a:lnTo>
                    <a:pt x="6061608" y="1814791"/>
                  </a:lnTo>
                  <a:lnTo>
                    <a:pt x="6061608" y="1983536"/>
                  </a:lnTo>
                  <a:lnTo>
                    <a:pt x="6058713" y="2038286"/>
                  </a:lnTo>
                  <a:lnTo>
                    <a:pt x="6048603" y="2081237"/>
                  </a:lnTo>
                  <a:lnTo>
                    <a:pt x="6029147" y="2109266"/>
                  </a:lnTo>
                  <a:lnTo>
                    <a:pt x="5998248" y="2119299"/>
                  </a:lnTo>
                  <a:lnTo>
                    <a:pt x="5981916" y="2114131"/>
                  </a:lnTo>
                  <a:lnTo>
                    <a:pt x="5962523" y="2107996"/>
                  </a:lnTo>
                  <a:lnTo>
                    <a:pt x="5941276" y="2077847"/>
                  </a:lnTo>
                  <a:lnTo>
                    <a:pt x="5931065" y="2034476"/>
                  </a:lnTo>
                  <a:lnTo>
                    <a:pt x="5928423" y="1983536"/>
                  </a:lnTo>
                  <a:lnTo>
                    <a:pt x="5931065" y="1933956"/>
                  </a:lnTo>
                  <a:lnTo>
                    <a:pt x="5941276" y="1890433"/>
                  </a:lnTo>
                  <a:lnTo>
                    <a:pt x="5962523" y="1859521"/>
                  </a:lnTo>
                  <a:lnTo>
                    <a:pt x="5992342" y="1849704"/>
                  </a:lnTo>
                  <a:lnTo>
                    <a:pt x="5998248" y="1847761"/>
                  </a:lnTo>
                  <a:lnTo>
                    <a:pt x="6029147" y="1857336"/>
                  </a:lnTo>
                  <a:lnTo>
                    <a:pt x="6048603" y="1884603"/>
                  </a:lnTo>
                  <a:lnTo>
                    <a:pt x="6058713" y="1927402"/>
                  </a:lnTo>
                  <a:lnTo>
                    <a:pt x="6061608" y="1983536"/>
                  </a:lnTo>
                  <a:lnTo>
                    <a:pt x="6061608" y="1814791"/>
                  </a:lnTo>
                  <a:lnTo>
                    <a:pt x="6060071" y="1813217"/>
                  </a:lnTo>
                  <a:lnTo>
                    <a:pt x="6013120" y="1801202"/>
                  </a:lnTo>
                  <a:lnTo>
                    <a:pt x="5987326" y="1804504"/>
                  </a:lnTo>
                  <a:lnTo>
                    <a:pt x="5964301" y="1814055"/>
                  </a:lnTo>
                  <a:lnTo>
                    <a:pt x="5945657" y="1829308"/>
                  </a:lnTo>
                  <a:lnTo>
                    <a:pt x="5932944" y="1849704"/>
                  </a:lnTo>
                  <a:lnTo>
                    <a:pt x="5931649" y="1849704"/>
                  </a:lnTo>
                  <a:lnTo>
                    <a:pt x="5931649" y="1695170"/>
                  </a:lnTo>
                  <a:lnTo>
                    <a:pt x="5877344" y="1695170"/>
                  </a:lnTo>
                  <a:lnTo>
                    <a:pt x="5877344" y="2156803"/>
                  </a:lnTo>
                  <a:lnTo>
                    <a:pt x="5929058" y="2156803"/>
                  </a:lnTo>
                  <a:lnTo>
                    <a:pt x="5929058" y="2114131"/>
                  </a:lnTo>
                  <a:lnTo>
                    <a:pt x="5930354" y="2114131"/>
                  </a:lnTo>
                  <a:lnTo>
                    <a:pt x="5939802" y="2133117"/>
                  </a:lnTo>
                  <a:lnTo>
                    <a:pt x="5956465" y="2149691"/>
                  </a:lnTo>
                  <a:lnTo>
                    <a:pt x="5978817" y="2161413"/>
                  </a:lnTo>
                  <a:lnTo>
                    <a:pt x="6005360" y="2165858"/>
                  </a:lnTo>
                  <a:lnTo>
                    <a:pt x="6047918" y="2156269"/>
                  </a:lnTo>
                  <a:lnTo>
                    <a:pt x="6079820" y="2129790"/>
                  </a:lnTo>
                  <a:lnTo>
                    <a:pt x="6085586" y="2119299"/>
                  </a:lnTo>
                  <a:lnTo>
                    <a:pt x="6101766" y="2089886"/>
                  </a:lnTo>
                  <a:lnTo>
                    <a:pt x="6114440" y="2039988"/>
                  </a:lnTo>
                  <a:lnTo>
                    <a:pt x="6118504" y="1983536"/>
                  </a:lnTo>
                  <a:close/>
                </a:path>
                <a:path w="12710160" h="2798445">
                  <a:moveTo>
                    <a:pt x="6198667" y="258572"/>
                  </a:moveTo>
                  <a:lnTo>
                    <a:pt x="6144361" y="258572"/>
                  </a:lnTo>
                  <a:lnTo>
                    <a:pt x="6144361" y="605116"/>
                  </a:lnTo>
                  <a:lnTo>
                    <a:pt x="6198667" y="605116"/>
                  </a:lnTo>
                  <a:lnTo>
                    <a:pt x="6198667" y="258572"/>
                  </a:lnTo>
                  <a:close/>
                </a:path>
                <a:path w="12710160" h="2798445">
                  <a:moveTo>
                    <a:pt x="6198667" y="143497"/>
                  </a:moveTo>
                  <a:lnTo>
                    <a:pt x="6144361" y="143497"/>
                  </a:lnTo>
                  <a:lnTo>
                    <a:pt x="6144361" y="205562"/>
                  </a:lnTo>
                  <a:lnTo>
                    <a:pt x="6198667" y="205562"/>
                  </a:lnTo>
                  <a:lnTo>
                    <a:pt x="6198667" y="143497"/>
                  </a:lnTo>
                  <a:close/>
                </a:path>
                <a:path w="12710160" h="2798445">
                  <a:moveTo>
                    <a:pt x="6236487" y="1207681"/>
                  </a:moveTo>
                  <a:lnTo>
                    <a:pt x="6234201" y="1160272"/>
                  </a:lnTo>
                  <a:lnTo>
                    <a:pt x="6226416" y="1117028"/>
                  </a:lnTo>
                  <a:lnTo>
                    <a:pt x="6211684" y="1079906"/>
                  </a:lnTo>
                  <a:lnTo>
                    <a:pt x="6202223" y="1068031"/>
                  </a:lnTo>
                  <a:lnTo>
                    <a:pt x="6188608" y="1050937"/>
                  </a:lnTo>
                  <a:lnTo>
                    <a:pt x="6179591" y="1045768"/>
                  </a:lnTo>
                  <a:lnTo>
                    <a:pt x="6179591" y="1207681"/>
                  </a:lnTo>
                  <a:lnTo>
                    <a:pt x="6176873" y="1261148"/>
                  </a:lnTo>
                  <a:lnTo>
                    <a:pt x="6166586" y="1305636"/>
                  </a:lnTo>
                  <a:lnTo>
                    <a:pt x="6145504" y="1336065"/>
                  </a:lnTo>
                  <a:lnTo>
                    <a:pt x="6110414" y="1347343"/>
                  </a:lnTo>
                  <a:lnTo>
                    <a:pt x="6076556" y="1336065"/>
                  </a:lnTo>
                  <a:lnTo>
                    <a:pt x="6056261" y="1305636"/>
                  </a:lnTo>
                  <a:lnTo>
                    <a:pt x="6046406" y="1261148"/>
                  </a:lnTo>
                  <a:lnTo>
                    <a:pt x="6043815" y="1207681"/>
                  </a:lnTo>
                  <a:lnTo>
                    <a:pt x="6046495" y="1154226"/>
                  </a:lnTo>
                  <a:lnTo>
                    <a:pt x="6056515" y="1109738"/>
                  </a:lnTo>
                  <a:lnTo>
                    <a:pt x="6076823" y="1079309"/>
                  </a:lnTo>
                  <a:lnTo>
                    <a:pt x="6110414" y="1068031"/>
                  </a:lnTo>
                  <a:lnTo>
                    <a:pt x="6146050" y="1079309"/>
                  </a:lnTo>
                  <a:lnTo>
                    <a:pt x="6167069" y="1109738"/>
                  </a:lnTo>
                  <a:lnTo>
                    <a:pt x="6177064" y="1154226"/>
                  </a:lnTo>
                  <a:lnTo>
                    <a:pt x="6179591" y="1207681"/>
                  </a:lnTo>
                  <a:lnTo>
                    <a:pt x="6179591" y="1045768"/>
                  </a:lnTo>
                  <a:lnTo>
                    <a:pt x="6155753" y="1032078"/>
                  </a:lnTo>
                  <a:lnTo>
                    <a:pt x="6111710" y="1025359"/>
                  </a:lnTo>
                  <a:lnTo>
                    <a:pt x="6067666" y="1032078"/>
                  </a:lnTo>
                  <a:lnTo>
                    <a:pt x="6011748" y="1079906"/>
                  </a:lnTo>
                  <a:lnTo>
                    <a:pt x="5997016" y="1117028"/>
                  </a:lnTo>
                  <a:lnTo>
                    <a:pt x="5989218" y="1160272"/>
                  </a:lnTo>
                  <a:lnTo>
                    <a:pt x="5986932" y="1207681"/>
                  </a:lnTo>
                  <a:lnTo>
                    <a:pt x="5989218" y="1255090"/>
                  </a:lnTo>
                  <a:lnTo>
                    <a:pt x="5997016" y="1298346"/>
                  </a:lnTo>
                  <a:lnTo>
                    <a:pt x="6011748" y="1335455"/>
                  </a:lnTo>
                  <a:lnTo>
                    <a:pt x="6067666" y="1383284"/>
                  </a:lnTo>
                  <a:lnTo>
                    <a:pt x="6111710" y="1390015"/>
                  </a:lnTo>
                  <a:lnTo>
                    <a:pt x="6155525" y="1383284"/>
                  </a:lnTo>
                  <a:lnTo>
                    <a:pt x="6188316" y="1364437"/>
                  </a:lnTo>
                  <a:lnTo>
                    <a:pt x="6201956" y="1347343"/>
                  </a:lnTo>
                  <a:lnTo>
                    <a:pt x="6211443" y="1335455"/>
                  </a:lnTo>
                  <a:lnTo>
                    <a:pt x="6226264" y="1298346"/>
                  </a:lnTo>
                  <a:lnTo>
                    <a:pt x="6234163" y="1255090"/>
                  </a:lnTo>
                  <a:lnTo>
                    <a:pt x="6236487" y="1207681"/>
                  </a:lnTo>
                  <a:close/>
                </a:path>
                <a:path w="12710160" h="2798445">
                  <a:moveTo>
                    <a:pt x="6331204" y="1805089"/>
                  </a:moveTo>
                  <a:lnTo>
                    <a:pt x="6326035" y="1802498"/>
                  </a:lnTo>
                  <a:lnTo>
                    <a:pt x="6318275" y="1801202"/>
                  </a:lnTo>
                  <a:lnTo>
                    <a:pt x="6307290" y="1801202"/>
                  </a:lnTo>
                  <a:lnTo>
                    <a:pt x="6281115" y="1806054"/>
                  </a:lnTo>
                  <a:lnTo>
                    <a:pt x="6260820" y="1819224"/>
                  </a:lnTo>
                  <a:lnTo>
                    <a:pt x="6245009" y="1838566"/>
                  </a:lnTo>
                  <a:lnTo>
                    <a:pt x="6232283" y="1861985"/>
                  </a:lnTo>
                  <a:lnTo>
                    <a:pt x="6231001" y="1861985"/>
                  </a:lnTo>
                  <a:lnTo>
                    <a:pt x="6231001" y="1810258"/>
                  </a:lnTo>
                  <a:lnTo>
                    <a:pt x="6176683" y="1810258"/>
                  </a:lnTo>
                  <a:lnTo>
                    <a:pt x="6176683" y="2156803"/>
                  </a:lnTo>
                  <a:lnTo>
                    <a:pt x="6231001" y="2156803"/>
                  </a:lnTo>
                  <a:lnTo>
                    <a:pt x="6231001" y="1937626"/>
                  </a:lnTo>
                  <a:lnTo>
                    <a:pt x="6238291" y="1900796"/>
                  </a:lnTo>
                  <a:lnTo>
                    <a:pt x="6256375" y="1875231"/>
                  </a:lnTo>
                  <a:lnTo>
                    <a:pt x="6277000" y="1861985"/>
                  </a:lnTo>
                  <a:lnTo>
                    <a:pt x="6279540" y="1860346"/>
                  </a:lnTo>
                  <a:lnTo>
                    <a:pt x="6302108" y="1855520"/>
                  </a:lnTo>
                  <a:lnTo>
                    <a:pt x="6313297" y="1855825"/>
                  </a:lnTo>
                  <a:lnTo>
                    <a:pt x="6321272" y="1856562"/>
                  </a:lnTo>
                  <a:lnTo>
                    <a:pt x="6331204" y="1858098"/>
                  </a:lnTo>
                  <a:lnTo>
                    <a:pt x="6331204" y="1855520"/>
                  </a:lnTo>
                  <a:lnTo>
                    <a:pt x="6331204" y="1805089"/>
                  </a:lnTo>
                  <a:close/>
                </a:path>
                <a:path w="12710160" h="2798445">
                  <a:moveTo>
                    <a:pt x="6403619" y="258572"/>
                  </a:moveTo>
                  <a:lnTo>
                    <a:pt x="6343485" y="258572"/>
                  </a:lnTo>
                  <a:lnTo>
                    <a:pt x="6343485" y="157708"/>
                  </a:lnTo>
                  <a:lnTo>
                    <a:pt x="6289179" y="157708"/>
                  </a:lnTo>
                  <a:lnTo>
                    <a:pt x="6289179" y="258572"/>
                  </a:lnTo>
                  <a:lnTo>
                    <a:pt x="6238748" y="258572"/>
                  </a:lnTo>
                  <a:lnTo>
                    <a:pt x="6238748" y="301244"/>
                  </a:lnTo>
                  <a:lnTo>
                    <a:pt x="6289179" y="301244"/>
                  </a:lnTo>
                  <a:lnTo>
                    <a:pt x="6289268" y="541439"/>
                  </a:lnTo>
                  <a:lnTo>
                    <a:pt x="6292088" y="570268"/>
                  </a:lnTo>
                  <a:lnTo>
                    <a:pt x="6302756" y="591693"/>
                  </a:lnTo>
                  <a:lnTo>
                    <a:pt x="6324092" y="604647"/>
                  </a:lnTo>
                  <a:lnTo>
                    <a:pt x="6359004" y="608990"/>
                  </a:lnTo>
                  <a:lnTo>
                    <a:pt x="6374422" y="608660"/>
                  </a:lnTo>
                  <a:lnTo>
                    <a:pt x="6386804" y="607783"/>
                  </a:lnTo>
                  <a:lnTo>
                    <a:pt x="6396279" y="606539"/>
                  </a:lnTo>
                  <a:lnTo>
                    <a:pt x="6402972" y="605116"/>
                  </a:lnTo>
                  <a:lnTo>
                    <a:pt x="6402972" y="562444"/>
                  </a:lnTo>
                  <a:lnTo>
                    <a:pt x="6402972" y="560501"/>
                  </a:lnTo>
                  <a:lnTo>
                    <a:pt x="6397155" y="561149"/>
                  </a:lnTo>
                  <a:lnTo>
                    <a:pt x="6391338" y="562444"/>
                  </a:lnTo>
                  <a:lnTo>
                    <a:pt x="6379045" y="562444"/>
                  </a:lnTo>
                  <a:lnTo>
                    <a:pt x="6361481" y="560298"/>
                  </a:lnTo>
                  <a:lnTo>
                    <a:pt x="6350597" y="553478"/>
                  </a:lnTo>
                  <a:lnTo>
                    <a:pt x="6345034" y="541439"/>
                  </a:lnTo>
                  <a:lnTo>
                    <a:pt x="6343485" y="523646"/>
                  </a:lnTo>
                  <a:lnTo>
                    <a:pt x="6343485" y="301244"/>
                  </a:lnTo>
                  <a:lnTo>
                    <a:pt x="6403619" y="301244"/>
                  </a:lnTo>
                  <a:lnTo>
                    <a:pt x="6403619" y="258572"/>
                  </a:lnTo>
                  <a:close/>
                </a:path>
                <a:path w="12710160" h="2798445">
                  <a:moveTo>
                    <a:pt x="6425590" y="1810258"/>
                  </a:moveTo>
                  <a:lnTo>
                    <a:pt x="6371285" y="1810258"/>
                  </a:lnTo>
                  <a:lnTo>
                    <a:pt x="6371285" y="2156803"/>
                  </a:lnTo>
                  <a:lnTo>
                    <a:pt x="6425590" y="2156803"/>
                  </a:lnTo>
                  <a:lnTo>
                    <a:pt x="6425590" y="1810258"/>
                  </a:lnTo>
                  <a:close/>
                </a:path>
                <a:path w="12710160" h="2798445">
                  <a:moveTo>
                    <a:pt x="6425590" y="1695183"/>
                  </a:moveTo>
                  <a:lnTo>
                    <a:pt x="6371285" y="1695183"/>
                  </a:lnTo>
                  <a:lnTo>
                    <a:pt x="6371285" y="1757248"/>
                  </a:lnTo>
                  <a:lnTo>
                    <a:pt x="6425590" y="1757248"/>
                  </a:lnTo>
                  <a:lnTo>
                    <a:pt x="6425590" y="1695183"/>
                  </a:lnTo>
                  <a:close/>
                </a:path>
                <a:path w="12710160" h="2798445">
                  <a:moveTo>
                    <a:pt x="6535826" y="1236129"/>
                  </a:moveTo>
                  <a:lnTo>
                    <a:pt x="6530022" y="1190066"/>
                  </a:lnTo>
                  <a:lnTo>
                    <a:pt x="6512636" y="1151763"/>
                  </a:lnTo>
                  <a:lnTo>
                    <a:pt x="6483731" y="1125575"/>
                  </a:lnTo>
                  <a:lnTo>
                    <a:pt x="6443370" y="1115872"/>
                  </a:lnTo>
                  <a:lnTo>
                    <a:pt x="6443370" y="1114590"/>
                  </a:lnTo>
                  <a:lnTo>
                    <a:pt x="6473711" y="1102004"/>
                  </a:lnTo>
                  <a:lnTo>
                    <a:pt x="6495097" y="1079423"/>
                  </a:lnTo>
                  <a:lnTo>
                    <a:pt x="6507734" y="1050671"/>
                  </a:lnTo>
                  <a:lnTo>
                    <a:pt x="6511899" y="1019543"/>
                  </a:lnTo>
                  <a:lnTo>
                    <a:pt x="6503162" y="972248"/>
                  </a:lnTo>
                  <a:lnTo>
                    <a:pt x="6491960" y="956830"/>
                  </a:lnTo>
                  <a:lnTo>
                    <a:pt x="6479337" y="939457"/>
                  </a:lnTo>
                  <a:lnTo>
                    <a:pt x="6443993" y="920343"/>
                  </a:lnTo>
                  <a:lnTo>
                    <a:pt x="6400698" y="914158"/>
                  </a:lnTo>
                  <a:lnTo>
                    <a:pt x="6354038" y="920648"/>
                  </a:lnTo>
                  <a:lnTo>
                    <a:pt x="6321311" y="939088"/>
                  </a:lnTo>
                  <a:lnTo>
                    <a:pt x="6300470" y="967917"/>
                  </a:lnTo>
                  <a:lnTo>
                    <a:pt x="6289472" y="1005611"/>
                  </a:lnTo>
                  <a:lnTo>
                    <a:pt x="6286258" y="1050582"/>
                  </a:lnTo>
                  <a:lnTo>
                    <a:pt x="6286258" y="1380959"/>
                  </a:lnTo>
                  <a:lnTo>
                    <a:pt x="6340576" y="1380959"/>
                  </a:lnTo>
                  <a:lnTo>
                    <a:pt x="6340576" y="1041527"/>
                  </a:lnTo>
                  <a:lnTo>
                    <a:pt x="6342062" y="1010831"/>
                  </a:lnTo>
                  <a:lnTo>
                    <a:pt x="6349543" y="983665"/>
                  </a:lnTo>
                  <a:lnTo>
                    <a:pt x="6367577" y="964247"/>
                  </a:lnTo>
                  <a:lnTo>
                    <a:pt x="6400698" y="956830"/>
                  </a:lnTo>
                  <a:lnTo>
                    <a:pt x="6428956" y="963498"/>
                  </a:lnTo>
                  <a:lnTo>
                    <a:pt x="6446367" y="980592"/>
                  </a:lnTo>
                  <a:lnTo>
                    <a:pt x="6455169" y="1003744"/>
                  </a:lnTo>
                  <a:lnTo>
                    <a:pt x="6457594" y="1028598"/>
                  </a:lnTo>
                  <a:lnTo>
                    <a:pt x="6452743" y="1058024"/>
                  </a:lnTo>
                  <a:lnTo>
                    <a:pt x="6439573" y="1079271"/>
                  </a:lnTo>
                  <a:lnTo>
                    <a:pt x="6420231" y="1092149"/>
                  </a:lnTo>
                  <a:lnTo>
                    <a:pt x="6396825" y="1096479"/>
                  </a:lnTo>
                  <a:lnTo>
                    <a:pt x="6383896" y="1096479"/>
                  </a:lnTo>
                  <a:lnTo>
                    <a:pt x="6383896" y="1141095"/>
                  </a:lnTo>
                  <a:lnTo>
                    <a:pt x="6389929" y="1139964"/>
                  </a:lnTo>
                  <a:lnTo>
                    <a:pt x="6396825" y="1139393"/>
                  </a:lnTo>
                  <a:lnTo>
                    <a:pt x="6403708" y="1139177"/>
                  </a:lnTo>
                  <a:lnTo>
                    <a:pt x="6409842" y="1139177"/>
                  </a:lnTo>
                  <a:lnTo>
                    <a:pt x="6438836" y="1146035"/>
                  </a:lnTo>
                  <a:lnTo>
                    <a:pt x="6460591" y="1165580"/>
                  </a:lnTo>
                  <a:lnTo>
                    <a:pt x="6474219" y="1196162"/>
                  </a:lnTo>
                  <a:lnTo>
                    <a:pt x="6478930" y="1236129"/>
                  </a:lnTo>
                  <a:lnTo>
                    <a:pt x="6476454" y="1267028"/>
                  </a:lnTo>
                  <a:lnTo>
                    <a:pt x="6467373" y="1299083"/>
                  </a:lnTo>
                  <a:lnTo>
                    <a:pt x="6449200" y="1324229"/>
                  </a:lnTo>
                  <a:lnTo>
                    <a:pt x="6419443" y="1334401"/>
                  </a:lnTo>
                  <a:lnTo>
                    <a:pt x="6381953" y="1334401"/>
                  </a:lnTo>
                  <a:lnTo>
                    <a:pt x="6381953" y="1380959"/>
                  </a:lnTo>
                  <a:lnTo>
                    <a:pt x="6420091" y="1380959"/>
                  </a:lnTo>
                  <a:lnTo>
                    <a:pt x="6463665" y="1372539"/>
                  </a:lnTo>
                  <a:lnTo>
                    <a:pt x="6496304" y="1349908"/>
                  </a:lnTo>
                  <a:lnTo>
                    <a:pt x="6518745" y="1317002"/>
                  </a:lnTo>
                  <a:lnTo>
                    <a:pt x="6531673" y="1277759"/>
                  </a:lnTo>
                  <a:lnTo>
                    <a:pt x="6535826" y="1236129"/>
                  </a:lnTo>
                  <a:close/>
                </a:path>
                <a:path w="12710160" h="2798445">
                  <a:moveTo>
                    <a:pt x="6668046" y="416331"/>
                  </a:moveTo>
                  <a:lnTo>
                    <a:pt x="6667208" y="395643"/>
                  </a:lnTo>
                  <a:lnTo>
                    <a:pt x="6666179" y="370179"/>
                  </a:lnTo>
                  <a:lnTo>
                    <a:pt x="6657835" y="325208"/>
                  </a:lnTo>
                  <a:lnTo>
                    <a:pt x="6641592" y="292188"/>
                  </a:lnTo>
                  <a:lnTo>
                    <a:pt x="6638849" y="286626"/>
                  </a:lnTo>
                  <a:lnTo>
                    <a:pt x="6611150" y="264528"/>
                  </a:lnTo>
                  <a:lnTo>
                    <a:pt x="6611150" y="376885"/>
                  </a:lnTo>
                  <a:lnTo>
                    <a:pt x="6611150" y="395643"/>
                  </a:lnTo>
                  <a:lnTo>
                    <a:pt x="6487655" y="395643"/>
                  </a:lnTo>
                  <a:lnTo>
                    <a:pt x="6487655" y="382701"/>
                  </a:lnTo>
                  <a:lnTo>
                    <a:pt x="6489547" y="359829"/>
                  </a:lnTo>
                  <a:lnTo>
                    <a:pt x="6497993" y="329692"/>
                  </a:lnTo>
                  <a:lnTo>
                    <a:pt x="6517106" y="303415"/>
                  </a:lnTo>
                  <a:lnTo>
                    <a:pt x="6551015" y="292188"/>
                  </a:lnTo>
                  <a:lnTo>
                    <a:pt x="6580873" y="299961"/>
                  </a:lnTo>
                  <a:lnTo>
                    <a:pt x="6599263" y="319989"/>
                  </a:lnTo>
                  <a:lnTo>
                    <a:pt x="6608572" y="347281"/>
                  </a:lnTo>
                  <a:lnTo>
                    <a:pt x="6611150" y="376885"/>
                  </a:lnTo>
                  <a:lnTo>
                    <a:pt x="6611150" y="264528"/>
                  </a:lnTo>
                  <a:lnTo>
                    <a:pt x="6605054" y="259664"/>
                  </a:lnTo>
                  <a:lnTo>
                    <a:pt x="6552311" y="249516"/>
                  </a:lnTo>
                  <a:lnTo>
                    <a:pt x="6506121" y="257390"/>
                  </a:lnTo>
                  <a:lnTo>
                    <a:pt x="6472885" y="278853"/>
                  </a:lnTo>
                  <a:lnTo>
                    <a:pt x="6450558" y="310692"/>
                  </a:lnTo>
                  <a:lnTo>
                    <a:pt x="6437135" y="349707"/>
                  </a:lnTo>
                  <a:lnTo>
                    <a:pt x="6430569" y="392671"/>
                  </a:lnTo>
                  <a:lnTo>
                    <a:pt x="6428829" y="436372"/>
                  </a:lnTo>
                  <a:lnTo>
                    <a:pt x="6433134" y="500786"/>
                  </a:lnTo>
                  <a:lnTo>
                    <a:pt x="6446571" y="550621"/>
                  </a:lnTo>
                  <a:lnTo>
                    <a:pt x="6469888" y="586028"/>
                  </a:lnTo>
                  <a:lnTo>
                    <a:pt x="6503797" y="607161"/>
                  </a:lnTo>
                  <a:lnTo>
                    <a:pt x="6549085" y="614172"/>
                  </a:lnTo>
                  <a:lnTo>
                    <a:pt x="6607353" y="600163"/>
                  </a:lnTo>
                  <a:lnTo>
                    <a:pt x="6637680" y="571500"/>
                  </a:lnTo>
                  <a:lnTo>
                    <a:pt x="6642900" y="566572"/>
                  </a:lnTo>
                  <a:lnTo>
                    <a:pt x="6660629" y="526072"/>
                  </a:lnTo>
                  <a:lnTo>
                    <a:pt x="6665455" y="491324"/>
                  </a:lnTo>
                  <a:lnTo>
                    <a:pt x="6611150" y="491324"/>
                  </a:lnTo>
                  <a:lnTo>
                    <a:pt x="6609232" y="515035"/>
                  </a:lnTo>
                  <a:lnTo>
                    <a:pt x="6601130" y="541350"/>
                  </a:lnTo>
                  <a:lnTo>
                    <a:pt x="6583324" y="562698"/>
                  </a:lnTo>
                  <a:lnTo>
                    <a:pt x="6552311" y="571500"/>
                  </a:lnTo>
                  <a:lnTo>
                    <a:pt x="6513817" y="558228"/>
                  </a:lnTo>
                  <a:lnTo>
                    <a:pt x="6494043" y="525030"/>
                  </a:lnTo>
                  <a:lnTo>
                    <a:pt x="6486766" y="481761"/>
                  </a:lnTo>
                  <a:lnTo>
                    <a:pt x="6485725" y="438315"/>
                  </a:lnTo>
                  <a:lnTo>
                    <a:pt x="6668046" y="438315"/>
                  </a:lnTo>
                  <a:lnTo>
                    <a:pt x="6668046" y="416331"/>
                  </a:lnTo>
                  <a:close/>
                </a:path>
                <a:path w="12710160" h="2798445">
                  <a:moveTo>
                    <a:pt x="6758559" y="2156803"/>
                  </a:moveTo>
                  <a:lnTo>
                    <a:pt x="6660578" y="1985467"/>
                  </a:lnTo>
                  <a:lnTo>
                    <a:pt x="6651701" y="1969947"/>
                  </a:lnTo>
                  <a:lnTo>
                    <a:pt x="6635064" y="1940864"/>
                  </a:lnTo>
                  <a:lnTo>
                    <a:pt x="6740449" y="1810258"/>
                  </a:lnTo>
                  <a:lnTo>
                    <a:pt x="6677088" y="1810258"/>
                  </a:lnTo>
                  <a:lnTo>
                    <a:pt x="6555549" y="1969947"/>
                  </a:lnTo>
                  <a:lnTo>
                    <a:pt x="6554254" y="1969947"/>
                  </a:lnTo>
                  <a:lnTo>
                    <a:pt x="6554254" y="1695170"/>
                  </a:lnTo>
                  <a:lnTo>
                    <a:pt x="6499949" y="1695170"/>
                  </a:lnTo>
                  <a:lnTo>
                    <a:pt x="6499949" y="2156803"/>
                  </a:lnTo>
                  <a:lnTo>
                    <a:pt x="6554254" y="2156803"/>
                  </a:lnTo>
                  <a:lnTo>
                    <a:pt x="6554254" y="2039785"/>
                  </a:lnTo>
                  <a:lnTo>
                    <a:pt x="6598869" y="1985467"/>
                  </a:lnTo>
                  <a:lnTo>
                    <a:pt x="6695199" y="2156803"/>
                  </a:lnTo>
                  <a:lnTo>
                    <a:pt x="6758559" y="2156803"/>
                  </a:lnTo>
                  <a:close/>
                </a:path>
                <a:path w="12710160" h="2798445">
                  <a:moveTo>
                    <a:pt x="6817715" y="1192174"/>
                  </a:moveTo>
                  <a:lnTo>
                    <a:pt x="6816890" y="1171486"/>
                  </a:lnTo>
                  <a:lnTo>
                    <a:pt x="6815861" y="1146022"/>
                  </a:lnTo>
                  <a:lnTo>
                    <a:pt x="6807517" y="1101051"/>
                  </a:lnTo>
                  <a:lnTo>
                    <a:pt x="6791261" y="1068031"/>
                  </a:lnTo>
                  <a:lnTo>
                    <a:pt x="6788531" y="1062469"/>
                  </a:lnTo>
                  <a:lnTo>
                    <a:pt x="6760819" y="1040371"/>
                  </a:lnTo>
                  <a:lnTo>
                    <a:pt x="6760819" y="1152728"/>
                  </a:lnTo>
                  <a:lnTo>
                    <a:pt x="6760819" y="1171486"/>
                  </a:lnTo>
                  <a:lnTo>
                    <a:pt x="6637325" y="1171486"/>
                  </a:lnTo>
                  <a:lnTo>
                    <a:pt x="6637325" y="1158544"/>
                  </a:lnTo>
                  <a:lnTo>
                    <a:pt x="6639230" y="1135672"/>
                  </a:lnTo>
                  <a:lnTo>
                    <a:pt x="6647675" y="1105535"/>
                  </a:lnTo>
                  <a:lnTo>
                    <a:pt x="6666789" y="1079258"/>
                  </a:lnTo>
                  <a:lnTo>
                    <a:pt x="6700685" y="1068031"/>
                  </a:lnTo>
                  <a:lnTo>
                    <a:pt x="6730543" y="1075804"/>
                  </a:lnTo>
                  <a:lnTo>
                    <a:pt x="6748945" y="1095832"/>
                  </a:lnTo>
                  <a:lnTo>
                    <a:pt x="6758241" y="1123124"/>
                  </a:lnTo>
                  <a:lnTo>
                    <a:pt x="6760819" y="1152728"/>
                  </a:lnTo>
                  <a:lnTo>
                    <a:pt x="6760819" y="1040371"/>
                  </a:lnTo>
                  <a:lnTo>
                    <a:pt x="6754736" y="1035507"/>
                  </a:lnTo>
                  <a:lnTo>
                    <a:pt x="6701980" y="1025359"/>
                  </a:lnTo>
                  <a:lnTo>
                    <a:pt x="6655790" y="1033233"/>
                  </a:lnTo>
                  <a:lnTo>
                    <a:pt x="6622555" y="1054696"/>
                  </a:lnTo>
                  <a:lnTo>
                    <a:pt x="6600241" y="1086535"/>
                  </a:lnTo>
                  <a:lnTo>
                    <a:pt x="6586804" y="1125550"/>
                  </a:lnTo>
                  <a:lnTo>
                    <a:pt x="6580238" y="1168514"/>
                  </a:lnTo>
                  <a:lnTo>
                    <a:pt x="6578498" y="1212215"/>
                  </a:lnTo>
                  <a:lnTo>
                    <a:pt x="6582816" y="1276629"/>
                  </a:lnTo>
                  <a:lnTo>
                    <a:pt x="6596253" y="1326464"/>
                  </a:lnTo>
                  <a:lnTo>
                    <a:pt x="6619557" y="1361871"/>
                  </a:lnTo>
                  <a:lnTo>
                    <a:pt x="6653479" y="1383004"/>
                  </a:lnTo>
                  <a:lnTo>
                    <a:pt x="6698755" y="1390015"/>
                  </a:lnTo>
                  <a:lnTo>
                    <a:pt x="6757035" y="1376006"/>
                  </a:lnTo>
                  <a:lnTo>
                    <a:pt x="6787362" y="1347343"/>
                  </a:lnTo>
                  <a:lnTo>
                    <a:pt x="6792582" y="1342415"/>
                  </a:lnTo>
                  <a:lnTo>
                    <a:pt x="6810311" y="1301915"/>
                  </a:lnTo>
                  <a:lnTo>
                    <a:pt x="6815125" y="1267167"/>
                  </a:lnTo>
                  <a:lnTo>
                    <a:pt x="6760819" y="1267167"/>
                  </a:lnTo>
                  <a:lnTo>
                    <a:pt x="6758902" y="1290878"/>
                  </a:lnTo>
                  <a:lnTo>
                    <a:pt x="6750799" y="1317193"/>
                  </a:lnTo>
                  <a:lnTo>
                    <a:pt x="6732994" y="1338541"/>
                  </a:lnTo>
                  <a:lnTo>
                    <a:pt x="6701980" y="1347343"/>
                  </a:lnTo>
                  <a:lnTo>
                    <a:pt x="6663487" y="1334071"/>
                  </a:lnTo>
                  <a:lnTo>
                    <a:pt x="6643725" y="1300873"/>
                  </a:lnTo>
                  <a:lnTo>
                    <a:pt x="6636436" y="1257604"/>
                  </a:lnTo>
                  <a:lnTo>
                    <a:pt x="6635394" y="1214158"/>
                  </a:lnTo>
                  <a:lnTo>
                    <a:pt x="6817715" y="1214158"/>
                  </a:lnTo>
                  <a:lnTo>
                    <a:pt x="6817715" y="1192174"/>
                  </a:lnTo>
                  <a:close/>
                </a:path>
                <a:path w="12710160" h="2798445">
                  <a:moveTo>
                    <a:pt x="6955739" y="359435"/>
                  </a:moveTo>
                  <a:lnTo>
                    <a:pt x="6946316" y="296075"/>
                  </a:lnTo>
                  <a:lnTo>
                    <a:pt x="6917271" y="260870"/>
                  </a:lnTo>
                  <a:lnTo>
                    <a:pt x="6864578" y="249516"/>
                  </a:lnTo>
                  <a:lnTo>
                    <a:pt x="6839356" y="252844"/>
                  </a:lnTo>
                  <a:lnTo>
                    <a:pt x="6815518" y="262534"/>
                  </a:lnTo>
                  <a:lnTo>
                    <a:pt x="6795211" y="278155"/>
                  </a:lnTo>
                  <a:lnTo>
                    <a:pt x="6780530" y="299300"/>
                  </a:lnTo>
                  <a:lnTo>
                    <a:pt x="6779234" y="299300"/>
                  </a:lnTo>
                  <a:lnTo>
                    <a:pt x="6779234" y="258572"/>
                  </a:lnTo>
                  <a:lnTo>
                    <a:pt x="6727520" y="258572"/>
                  </a:lnTo>
                  <a:lnTo>
                    <a:pt x="6727520" y="605116"/>
                  </a:lnTo>
                  <a:lnTo>
                    <a:pt x="6781825" y="605116"/>
                  </a:lnTo>
                  <a:lnTo>
                    <a:pt x="6781825" y="365899"/>
                  </a:lnTo>
                  <a:lnTo>
                    <a:pt x="6788442" y="333984"/>
                  </a:lnTo>
                  <a:lnTo>
                    <a:pt x="6805181" y="312318"/>
                  </a:lnTo>
                  <a:lnTo>
                    <a:pt x="6827367" y="299986"/>
                  </a:lnTo>
                  <a:lnTo>
                    <a:pt x="6831381" y="299300"/>
                  </a:lnTo>
                  <a:lnTo>
                    <a:pt x="6850354" y="296075"/>
                  </a:lnTo>
                  <a:lnTo>
                    <a:pt x="6879056" y="303250"/>
                  </a:lnTo>
                  <a:lnTo>
                    <a:pt x="6894322" y="321043"/>
                  </a:lnTo>
                  <a:lnTo>
                    <a:pt x="6900354" y="343801"/>
                  </a:lnTo>
                  <a:lnTo>
                    <a:pt x="6901434" y="365899"/>
                  </a:lnTo>
                  <a:lnTo>
                    <a:pt x="6901434" y="605116"/>
                  </a:lnTo>
                  <a:lnTo>
                    <a:pt x="6955739" y="605116"/>
                  </a:lnTo>
                  <a:lnTo>
                    <a:pt x="6955739" y="359435"/>
                  </a:lnTo>
                  <a:close/>
                </a:path>
                <a:path w="12710160" h="2798445">
                  <a:moveTo>
                    <a:pt x="7014578" y="1968017"/>
                  </a:moveTo>
                  <a:lnTo>
                    <a:pt x="7013753" y="1947329"/>
                  </a:lnTo>
                  <a:lnTo>
                    <a:pt x="7012724" y="1921865"/>
                  </a:lnTo>
                  <a:lnTo>
                    <a:pt x="7004380" y="1876894"/>
                  </a:lnTo>
                  <a:lnTo>
                    <a:pt x="6988124" y="1843874"/>
                  </a:lnTo>
                  <a:lnTo>
                    <a:pt x="6985394" y="1838312"/>
                  </a:lnTo>
                  <a:lnTo>
                    <a:pt x="6957682" y="1816214"/>
                  </a:lnTo>
                  <a:lnTo>
                    <a:pt x="6957682" y="1928571"/>
                  </a:lnTo>
                  <a:lnTo>
                    <a:pt x="6957682" y="1947329"/>
                  </a:lnTo>
                  <a:lnTo>
                    <a:pt x="6834187" y="1947329"/>
                  </a:lnTo>
                  <a:lnTo>
                    <a:pt x="6834187" y="1934400"/>
                  </a:lnTo>
                  <a:lnTo>
                    <a:pt x="6836092" y="1911515"/>
                  </a:lnTo>
                  <a:lnTo>
                    <a:pt x="6844538" y="1881378"/>
                  </a:lnTo>
                  <a:lnTo>
                    <a:pt x="6863651" y="1855101"/>
                  </a:lnTo>
                  <a:lnTo>
                    <a:pt x="6897548" y="1843874"/>
                  </a:lnTo>
                  <a:lnTo>
                    <a:pt x="6927405" y="1851647"/>
                  </a:lnTo>
                  <a:lnTo>
                    <a:pt x="6945808" y="1871675"/>
                  </a:lnTo>
                  <a:lnTo>
                    <a:pt x="6955104" y="1898967"/>
                  </a:lnTo>
                  <a:lnTo>
                    <a:pt x="6957682" y="1928571"/>
                  </a:lnTo>
                  <a:lnTo>
                    <a:pt x="6957682" y="1816214"/>
                  </a:lnTo>
                  <a:lnTo>
                    <a:pt x="6951599" y="1811350"/>
                  </a:lnTo>
                  <a:lnTo>
                    <a:pt x="6898843" y="1801202"/>
                  </a:lnTo>
                  <a:lnTo>
                    <a:pt x="6852653" y="1809064"/>
                  </a:lnTo>
                  <a:lnTo>
                    <a:pt x="6819417" y="1830539"/>
                  </a:lnTo>
                  <a:lnTo>
                    <a:pt x="6797103" y="1862378"/>
                  </a:lnTo>
                  <a:lnTo>
                    <a:pt x="6783667" y="1901393"/>
                  </a:lnTo>
                  <a:lnTo>
                    <a:pt x="6777101" y="1944357"/>
                  </a:lnTo>
                  <a:lnTo>
                    <a:pt x="6775361" y="1988058"/>
                  </a:lnTo>
                  <a:lnTo>
                    <a:pt x="6779679" y="2052472"/>
                  </a:lnTo>
                  <a:lnTo>
                    <a:pt x="6793116" y="2102307"/>
                  </a:lnTo>
                  <a:lnTo>
                    <a:pt x="6816420" y="2137714"/>
                  </a:lnTo>
                  <a:lnTo>
                    <a:pt x="6850342" y="2158847"/>
                  </a:lnTo>
                  <a:lnTo>
                    <a:pt x="6895617" y="2165858"/>
                  </a:lnTo>
                  <a:lnTo>
                    <a:pt x="6953898" y="2151837"/>
                  </a:lnTo>
                  <a:lnTo>
                    <a:pt x="6984225" y="2123186"/>
                  </a:lnTo>
                  <a:lnTo>
                    <a:pt x="6989445" y="2118258"/>
                  </a:lnTo>
                  <a:lnTo>
                    <a:pt x="7007174" y="2077745"/>
                  </a:lnTo>
                  <a:lnTo>
                    <a:pt x="7011987" y="2043010"/>
                  </a:lnTo>
                  <a:lnTo>
                    <a:pt x="6957682" y="2043010"/>
                  </a:lnTo>
                  <a:lnTo>
                    <a:pt x="6955764" y="2066721"/>
                  </a:lnTo>
                  <a:lnTo>
                    <a:pt x="6947662" y="2093036"/>
                  </a:lnTo>
                  <a:lnTo>
                    <a:pt x="6929856" y="2114385"/>
                  </a:lnTo>
                  <a:lnTo>
                    <a:pt x="6898843" y="2123186"/>
                  </a:lnTo>
                  <a:lnTo>
                    <a:pt x="6860349" y="2109914"/>
                  </a:lnTo>
                  <a:lnTo>
                    <a:pt x="6840588" y="2076716"/>
                  </a:lnTo>
                  <a:lnTo>
                    <a:pt x="6833298" y="2033447"/>
                  </a:lnTo>
                  <a:lnTo>
                    <a:pt x="6832257" y="1990001"/>
                  </a:lnTo>
                  <a:lnTo>
                    <a:pt x="7014578" y="1990001"/>
                  </a:lnTo>
                  <a:lnTo>
                    <a:pt x="7014578" y="1968017"/>
                  </a:lnTo>
                  <a:close/>
                </a:path>
                <a:path w="12710160" h="2798445">
                  <a:moveTo>
                    <a:pt x="7105409" y="1135278"/>
                  </a:moveTo>
                  <a:lnTo>
                    <a:pt x="7095998" y="1071918"/>
                  </a:lnTo>
                  <a:lnTo>
                    <a:pt x="7066953" y="1036713"/>
                  </a:lnTo>
                  <a:lnTo>
                    <a:pt x="7014248" y="1025359"/>
                  </a:lnTo>
                  <a:lnTo>
                    <a:pt x="6989026" y="1028687"/>
                  </a:lnTo>
                  <a:lnTo>
                    <a:pt x="6965201" y="1038377"/>
                  </a:lnTo>
                  <a:lnTo>
                    <a:pt x="6944881" y="1053998"/>
                  </a:lnTo>
                  <a:lnTo>
                    <a:pt x="6930199" y="1075143"/>
                  </a:lnTo>
                  <a:lnTo>
                    <a:pt x="6928904" y="1075143"/>
                  </a:lnTo>
                  <a:lnTo>
                    <a:pt x="6928904" y="1034415"/>
                  </a:lnTo>
                  <a:lnTo>
                    <a:pt x="6877190" y="1034415"/>
                  </a:lnTo>
                  <a:lnTo>
                    <a:pt x="6877190" y="1380959"/>
                  </a:lnTo>
                  <a:lnTo>
                    <a:pt x="6931495" y="1380959"/>
                  </a:lnTo>
                  <a:lnTo>
                    <a:pt x="6931495" y="1141742"/>
                  </a:lnTo>
                  <a:lnTo>
                    <a:pt x="6938111" y="1109827"/>
                  </a:lnTo>
                  <a:lnTo>
                    <a:pt x="6954850" y="1088161"/>
                  </a:lnTo>
                  <a:lnTo>
                    <a:pt x="6977050" y="1075829"/>
                  </a:lnTo>
                  <a:lnTo>
                    <a:pt x="6981063" y="1075143"/>
                  </a:lnTo>
                  <a:lnTo>
                    <a:pt x="7000024" y="1071918"/>
                  </a:lnTo>
                  <a:lnTo>
                    <a:pt x="7028739" y="1079093"/>
                  </a:lnTo>
                  <a:lnTo>
                    <a:pt x="7043991" y="1096886"/>
                  </a:lnTo>
                  <a:lnTo>
                    <a:pt x="7050037" y="1119644"/>
                  </a:lnTo>
                  <a:lnTo>
                    <a:pt x="7051103" y="1141742"/>
                  </a:lnTo>
                  <a:lnTo>
                    <a:pt x="7051103" y="1380959"/>
                  </a:lnTo>
                  <a:lnTo>
                    <a:pt x="7105409" y="1380959"/>
                  </a:lnTo>
                  <a:lnTo>
                    <a:pt x="7105409" y="1135278"/>
                  </a:lnTo>
                  <a:close/>
                </a:path>
                <a:path w="12710160" h="2798445">
                  <a:moveTo>
                    <a:pt x="7239559" y="258572"/>
                  </a:moveTo>
                  <a:lnTo>
                    <a:pt x="7185253" y="258572"/>
                  </a:lnTo>
                  <a:lnTo>
                    <a:pt x="7185253" y="605116"/>
                  </a:lnTo>
                  <a:lnTo>
                    <a:pt x="7239559" y="605116"/>
                  </a:lnTo>
                  <a:lnTo>
                    <a:pt x="7239559" y="258572"/>
                  </a:lnTo>
                  <a:close/>
                </a:path>
                <a:path w="12710160" h="2798445">
                  <a:moveTo>
                    <a:pt x="7239559" y="143497"/>
                  </a:moveTo>
                  <a:lnTo>
                    <a:pt x="7185253" y="143497"/>
                  </a:lnTo>
                  <a:lnTo>
                    <a:pt x="7185253" y="205562"/>
                  </a:lnTo>
                  <a:lnTo>
                    <a:pt x="7239559" y="205562"/>
                  </a:lnTo>
                  <a:lnTo>
                    <a:pt x="7239559" y="143497"/>
                  </a:lnTo>
                  <a:close/>
                </a:path>
                <a:path w="12710160" h="2798445">
                  <a:moveTo>
                    <a:pt x="7302271" y="1911121"/>
                  </a:moveTo>
                  <a:lnTo>
                    <a:pt x="7292861" y="1847761"/>
                  </a:lnTo>
                  <a:lnTo>
                    <a:pt x="7263816" y="1812556"/>
                  </a:lnTo>
                  <a:lnTo>
                    <a:pt x="7211111" y="1801202"/>
                  </a:lnTo>
                  <a:lnTo>
                    <a:pt x="7185888" y="1804530"/>
                  </a:lnTo>
                  <a:lnTo>
                    <a:pt x="7162063" y="1814220"/>
                  </a:lnTo>
                  <a:lnTo>
                    <a:pt x="7141743" y="1829841"/>
                  </a:lnTo>
                  <a:lnTo>
                    <a:pt x="7127062" y="1850986"/>
                  </a:lnTo>
                  <a:lnTo>
                    <a:pt x="7125767" y="1850986"/>
                  </a:lnTo>
                  <a:lnTo>
                    <a:pt x="7125767" y="1810258"/>
                  </a:lnTo>
                  <a:lnTo>
                    <a:pt x="7074052" y="1810258"/>
                  </a:lnTo>
                  <a:lnTo>
                    <a:pt x="7074052" y="2156803"/>
                  </a:lnTo>
                  <a:lnTo>
                    <a:pt x="7128357" y="2156803"/>
                  </a:lnTo>
                  <a:lnTo>
                    <a:pt x="7128357" y="1917585"/>
                  </a:lnTo>
                  <a:lnTo>
                    <a:pt x="7134974" y="1885670"/>
                  </a:lnTo>
                  <a:lnTo>
                    <a:pt x="7151713" y="1864004"/>
                  </a:lnTo>
                  <a:lnTo>
                    <a:pt x="7173912" y="1851672"/>
                  </a:lnTo>
                  <a:lnTo>
                    <a:pt x="7177926" y="1850986"/>
                  </a:lnTo>
                  <a:lnTo>
                    <a:pt x="7196887" y="1847761"/>
                  </a:lnTo>
                  <a:lnTo>
                    <a:pt x="7225601" y="1854936"/>
                  </a:lnTo>
                  <a:lnTo>
                    <a:pt x="7240854" y="1872729"/>
                  </a:lnTo>
                  <a:lnTo>
                    <a:pt x="7246899" y="1895487"/>
                  </a:lnTo>
                  <a:lnTo>
                    <a:pt x="7247966" y="1917585"/>
                  </a:lnTo>
                  <a:lnTo>
                    <a:pt x="7247966" y="2156803"/>
                  </a:lnTo>
                  <a:lnTo>
                    <a:pt x="7302271" y="2156803"/>
                  </a:lnTo>
                  <a:lnTo>
                    <a:pt x="7302271" y="1911121"/>
                  </a:lnTo>
                  <a:close/>
                </a:path>
                <a:path w="12710160" h="2798445">
                  <a:moveTo>
                    <a:pt x="7542136" y="359435"/>
                  </a:moveTo>
                  <a:lnTo>
                    <a:pt x="7532713" y="296075"/>
                  </a:lnTo>
                  <a:lnTo>
                    <a:pt x="7503668" y="260870"/>
                  </a:lnTo>
                  <a:lnTo>
                    <a:pt x="7450976" y="249516"/>
                  </a:lnTo>
                  <a:lnTo>
                    <a:pt x="7425753" y="252844"/>
                  </a:lnTo>
                  <a:lnTo>
                    <a:pt x="7401915" y="262534"/>
                  </a:lnTo>
                  <a:lnTo>
                    <a:pt x="7381608" y="278155"/>
                  </a:lnTo>
                  <a:lnTo>
                    <a:pt x="7366927" y="299300"/>
                  </a:lnTo>
                  <a:lnTo>
                    <a:pt x="7365632" y="299300"/>
                  </a:lnTo>
                  <a:lnTo>
                    <a:pt x="7365632" y="258572"/>
                  </a:lnTo>
                  <a:lnTo>
                    <a:pt x="7313917" y="258572"/>
                  </a:lnTo>
                  <a:lnTo>
                    <a:pt x="7313917" y="605116"/>
                  </a:lnTo>
                  <a:lnTo>
                    <a:pt x="7368222" y="605116"/>
                  </a:lnTo>
                  <a:lnTo>
                    <a:pt x="7368222" y="365899"/>
                  </a:lnTo>
                  <a:lnTo>
                    <a:pt x="7374839" y="333984"/>
                  </a:lnTo>
                  <a:lnTo>
                    <a:pt x="7391578" y="312318"/>
                  </a:lnTo>
                  <a:lnTo>
                    <a:pt x="7413765" y="299986"/>
                  </a:lnTo>
                  <a:lnTo>
                    <a:pt x="7417778" y="299300"/>
                  </a:lnTo>
                  <a:lnTo>
                    <a:pt x="7436752" y="296075"/>
                  </a:lnTo>
                  <a:lnTo>
                    <a:pt x="7465454" y="303250"/>
                  </a:lnTo>
                  <a:lnTo>
                    <a:pt x="7480719" y="321043"/>
                  </a:lnTo>
                  <a:lnTo>
                    <a:pt x="7486751" y="343801"/>
                  </a:lnTo>
                  <a:lnTo>
                    <a:pt x="7487831" y="365899"/>
                  </a:lnTo>
                  <a:lnTo>
                    <a:pt x="7487831" y="605116"/>
                  </a:lnTo>
                  <a:lnTo>
                    <a:pt x="7542136" y="605116"/>
                  </a:lnTo>
                  <a:lnTo>
                    <a:pt x="7542136" y="359435"/>
                  </a:lnTo>
                  <a:close/>
                </a:path>
                <a:path w="12710160" h="2798445">
                  <a:moveTo>
                    <a:pt x="10119627" y="756348"/>
                  </a:moveTo>
                  <a:lnTo>
                    <a:pt x="10118204" y="721728"/>
                  </a:lnTo>
                  <a:lnTo>
                    <a:pt x="10110203" y="692988"/>
                  </a:lnTo>
                  <a:lnTo>
                    <a:pt x="10108235" y="685876"/>
                  </a:lnTo>
                  <a:lnTo>
                    <a:pt x="10081171" y="657796"/>
                  </a:lnTo>
                  <a:lnTo>
                    <a:pt x="10028466" y="646430"/>
                  </a:lnTo>
                  <a:lnTo>
                    <a:pt x="10002545" y="650748"/>
                  </a:lnTo>
                  <a:lnTo>
                    <a:pt x="9979660" y="662520"/>
                  </a:lnTo>
                  <a:lnTo>
                    <a:pt x="9960648" y="679996"/>
                  </a:lnTo>
                  <a:lnTo>
                    <a:pt x="9946361" y="701395"/>
                  </a:lnTo>
                  <a:lnTo>
                    <a:pt x="9942817" y="692988"/>
                  </a:lnTo>
                  <a:lnTo>
                    <a:pt x="9935731" y="676173"/>
                  </a:lnTo>
                  <a:lnTo>
                    <a:pt x="9920021" y="659130"/>
                  </a:lnTo>
                  <a:lnTo>
                    <a:pt x="9898723" y="649478"/>
                  </a:lnTo>
                  <a:lnTo>
                    <a:pt x="9871367" y="646430"/>
                  </a:lnTo>
                  <a:lnTo>
                    <a:pt x="9846132" y="649757"/>
                  </a:lnTo>
                  <a:lnTo>
                    <a:pt x="9822307" y="659447"/>
                  </a:lnTo>
                  <a:lnTo>
                    <a:pt x="9801987" y="675081"/>
                  </a:lnTo>
                  <a:lnTo>
                    <a:pt x="9787306" y="696214"/>
                  </a:lnTo>
                  <a:lnTo>
                    <a:pt x="9786023" y="696214"/>
                  </a:lnTo>
                  <a:lnTo>
                    <a:pt x="9786023" y="655485"/>
                  </a:lnTo>
                  <a:lnTo>
                    <a:pt x="9734296" y="655485"/>
                  </a:lnTo>
                  <a:lnTo>
                    <a:pt x="9734296" y="1002030"/>
                  </a:lnTo>
                  <a:lnTo>
                    <a:pt x="9788601" y="1002030"/>
                  </a:lnTo>
                  <a:lnTo>
                    <a:pt x="9788601" y="762812"/>
                  </a:lnTo>
                  <a:lnTo>
                    <a:pt x="9795065" y="728992"/>
                  </a:lnTo>
                  <a:lnTo>
                    <a:pt x="9811233" y="707542"/>
                  </a:lnTo>
                  <a:lnTo>
                    <a:pt x="9832238" y="696264"/>
                  </a:lnTo>
                  <a:lnTo>
                    <a:pt x="9832556" y="696214"/>
                  </a:lnTo>
                  <a:lnTo>
                    <a:pt x="9853257" y="692988"/>
                  </a:lnTo>
                  <a:lnTo>
                    <a:pt x="9879355" y="700176"/>
                  </a:lnTo>
                  <a:lnTo>
                    <a:pt x="9893262" y="717969"/>
                  </a:lnTo>
                  <a:lnTo>
                    <a:pt x="9898812" y="740727"/>
                  </a:lnTo>
                  <a:lnTo>
                    <a:pt x="9899815" y="762812"/>
                  </a:lnTo>
                  <a:lnTo>
                    <a:pt x="9899815" y="1002030"/>
                  </a:lnTo>
                  <a:lnTo>
                    <a:pt x="9954120" y="1002030"/>
                  </a:lnTo>
                  <a:lnTo>
                    <a:pt x="9954120" y="762812"/>
                  </a:lnTo>
                  <a:lnTo>
                    <a:pt x="9960585" y="728992"/>
                  </a:lnTo>
                  <a:lnTo>
                    <a:pt x="9976752" y="707542"/>
                  </a:lnTo>
                  <a:lnTo>
                    <a:pt x="9988194" y="701395"/>
                  </a:lnTo>
                  <a:lnTo>
                    <a:pt x="9997757" y="696264"/>
                  </a:lnTo>
                  <a:lnTo>
                    <a:pt x="10018776" y="692988"/>
                  </a:lnTo>
                  <a:lnTo>
                    <a:pt x="10044862" y="700176"/>
                  </a:lnTo>
                  <a:lnTo>
                    <a:pt x="10058768" y="717969"/>
                  </a:lnTo>
                  <a:lnTo>
                    <a:pt x="10064318" y="740727"/>
                  </a:lnTo>
                  <a:lnTo>
                    <a:pt x="10065321" y="762812"/>
                  </a:lnTo>
                  <a:lnTo>
                    <a:pt x="10065321" y="1002030"/>
                  </a:lnTo>
                  <a:lnTo>
                    <a:pt x="10119627" y="1002030"/>
                  </a:lnTo>
                  <a:lnTo>
                    <a:pt x="10119627" y="756348"/>
                  </a:lnTo>
                  <a:close/>
                </a:path>
                <a:path w="12710160" h="2798445">
                  <a:moveTo>
                    <a:pt x="10253447" y="655485"/>
                  </a:moveTo>
                  <a:lnTo>
                    <a:pt x="10199141" y="655485"/>
                  </a:lnTo>
                  <a:lnTo>
                    <a:pt x="10199141" y="1002030"/>
                  </a:lnTo>
                  <a:lnTo>
                    <a:pt x="10253447" y="1002030"/>
                  </a:lnTo>
                  <a:lnTo>
                    <a:pt x="10253447" y="655485"/>
                  </a:lnTo>
                  <a:close/>
                </a:path>
                <a:path w="12710160" h="2798445">
                  <a:moveTo>
                    <a:pt x="10253447" y="540410"/>
                  </a:moveTo>
                  <a:lnTo>
                    <a:pt x="10199141" y="540410"/>
                  </a:lnTo>
                  <a:lnTo>
                    <a:pt x="10199141" y="602475"/>
                  </a:lnTo>
                  <a:lnTo>
                    <a:pt x="10253447" y="602475"/>
                  </a:lnTo>
                  <a:lnTo>
                    <a:pt x="10253447" y="540410"/>
                  </a:lnTo>
                  <a:close/>
                </a:path>
                <a:path w="12710160" h="2798445">
                  <a:moveTo>
                    <a:pt x="10458399" y="655485"/>
                  </a:moveTo>
                  <a:lnTo>
                    <a:pt x="10398277" y="655485"/>
                  </a:lnTo>
                  <a:lnTo>
                    <a:pt x="10398277" y="554621"/>
                  </a:lnTo>
                  <a:lnTo>
                    <a:pt x="10343972" y="554621"/>
                  </a:lnTo>
                  <a:lnTo>
                    <a:pt x="10343972" y="655485"/>
                  </a:lnTo>
                  <a:lnTo>
                    <a:pt x="10293540" y="655485"/>
                  </a:lnTo>
                  <a:lnTo>
                    <a:pt x="10293540" y="698157"/>
                  </a:lnTo>
                  <a:lnTo>
                    <a:pt x="10343972" y="698157"/>
                  </a:lnTo>
                  <a:lnTo>
                    <a:pt x="10344061" y="938364"/>
                  </a:lnTo>
                  <a:lnTo>
                    <a:pt x="10346880" y="967181"/>
                  </a:lnTo>
                  <a:lnTo>
                    <a:pt x="10357548" y="988618"/>
                  </a:lnTo>
                  <a:lnTo>
                    <a:pt x="10378884" y="1001572"/>
                  </a:lnTo>
                  <a:lnTo>
                    <a:pt x="10413797" y="1005903"/>
                  </a:lnTo>
                  <a:lnTo>
                    <a:pt x="10429202" y="1005573"/>
                  </a:lnTo>
                  <a:lnTo>
                    <a:pt x="10441584" y="1004697"/>
                  </a:lnTo>
                  <a:lnTo>
                    <a:pt x="10451059" y="1003465"/>
                  </a:lnTo>
                  <a:lnTo>
                    <a:pt x="10457751" y="1002030"/>
                  </a:lnTo>
                  <a:lnTo>
                    <a:pt x="10457751" y="959358"/>
                  </a:lnTo>
                  <a:lnTo>
                    <a:pt x="10457751" y="957414"/>
                  </a:lnTo>
                  <a:lnTo>
                    <a:pt x="10451935" y="958062"/>
                  </a:lnTo>
                  <a:lnTo>
                    <a:pt x="10446118" y="959358"/>
                  </a:lnTo>
                  <a:lnTo>
                    <a:pt x="10433837" y="959358"/>
                  </a:lnTo>
                  <a:lnTo>
                    <a:pt x="10416273" y="957211"/>
                  </a:lnTo>
                  <a:lnTo>
                    <a:pt x="10405389" y="950391"/>
                  </a:lnTo>
                  <a:lnTo>
                    <a:pt x="10399827" y="938364"/>
                  </a:lnTo>
                  <a:lnTo>
                    <a:pt x="10398277" y="920572"/>
                  </a:lnTo>
                  <a:lnTo>
                    <a:pt x="10398277" y="698157"/>
                  </a:lnTo>
                  <a:lnTo>
                    <a:pt x="10458399" y="698157"/>
                  </a:lnTo>
                  <a:lnTo>
                    <a:pt x="10458399" y="655485"/>
                  </a:lnTo>
                  <a:close/>
                </a:path>
                <a:path w="12710160" h="2798445">
                  <a:moveTo>
                    <a:pt x="10619715" y="1311071"/>
                  </a:moveTo>
                  <a:lnTo>
                    <a:pt x="10580268" y="1311071"/>
                  </a:lnTo>
                  <a:lnTo>
                    <a:pt x="10546461" y="1316139"/>
                  </a:lnTo>
                  <a:lnTo>
                    <a:pt x="10523131" y="1331201"/>
                  </a:lnTo>
                  <a:lnTo>
                    <a:pt x="10509631" y="1356080"/>
                  </a:lnTo>
                  <a:lnTo>
                    <a:pt x="10505275" y="1390599"/>
                  </a:lnTo>
                  <a:lnTo>
                    <a:pt x="10505275" y="1431328"/>
                  </a:lnTo>
                  <a:lnTo>
                    <a:pt x="10454843" y="1431328"/>
                  </a:lnTo>
                  <a:lnTo>
                    <a:pt x="10454843" y="1474000"/>
                  </a:lnTo>
                  <a:lnTo>
                    <a:pt x="10505275" y="1474000"/>
                  </a:lnTo>
                  <a:lnTo>
                    <a:pt x="10505275" y="1777873"/>
                  </a:lnTo>
                  <a:lnTo>
                    <a:pt x="10559580" y="1777873"/>
                  </a:lnTo>
                  <a:lnTo>
                    <a:pt x="10559580" y="1474000"/>
                  </a:lnTo>
                  <a:lnTo>
                    <a:pt x="10619067" y="1474000"/>
                  </a:lnTo>
                  <a:lnTo>
                    <a:pt x="10619067" y="1431328"/>
                  </a:lnTo>
                  <a:lnTo>
                    <a:pt x="10559580" y="1431328"/>
                  </a:lnTo>
                  <a:lnTo>
                    <a:pt x="10559580" y="1390599"/>
                  </a:lnTo>
                  <a:lnTo>
                    <a:pt x="10561765" y="1375359"/>
                  </a:lnTo>
                  <a:lnTo>
                    <a:pt x="10568305" y="1365148"/>
                  </a:lnTo>
                  <a:lnTo>
                    <a:pt x="10579214" y="1359420"/>
                  </a:lnTo>
                  <a:lnTo>
                    <a:pt x="10594492" y="1357630"/>
                  </a:lnTo>
                  <a:lnTo>
                    <a:pt x="10619715" y="1357630"/>
                  </a:lnTo>
                  <a:lnTo>
                    <a:pt x="10619715" y="1311071"/>
                  </a:lnTo>
                  <a:close/>
                </a:path>
                <a:path w="12710160" h="2798445">
                  <a:moveTo>
                    <a:pt x="10878642" y="540397"/>
                  </a:moveTo>
                  <a:lnTo>
                    <a:pt x="10827563" y="540397"/>
                  </a:lnTo>
                  <a:lnTo>
                    <a:pt x="10827563" y="828763"/>
                  </a:lnTo>
                  <a:lnTo>
                    <a:pt x="10825010" y="883526"/>
                  </a:lnTo>
                  <a:lnTo>
                    <a:pt x="10814952" y="926465"/>
                  </a:lnTo>
                  <a:lnTo>
                    <a:pt x="10793743" y="954506"/>
                  </a:lnTo>
                  <a:lnTo>
                    <a:pt x="10757738" y="964526"/>
                  </a:lnTo>
                  <a:lnTo>
                    <a:pt x="10726839" y="954951"/>
                  </a:lnTo>
                  <a:lnTo>
                    <a:pt x="10707383" y="927684"/>
                  </a:lnTo>
                  <a:lnTo>
                    <a:pt x="10697274" y="884897"/>
                  </a:lnTo>
                  <a:lnTo>
                    <a:pt x="10694378" y="828763"/>
                  </a:lnTo>
                  <a:lnTo>
                    <a:pt x="10697274" y="772642"/>
                  </a:lnTo>
                  <a:lnTo>
                    <a:pt x="10707383" y="729843"/>
                  </a:lnTo>
                  <a:lnTo>
                    <a:pt x="10726839" y="702576"/>
                  </a:lnTo>
                  <a:lnTo>
                    <a:pt x="10757738" y="692988"/>
                  </a:lnTo>
                  <a:lnTo>
                    <a:pt x="10793463" y="704748"/>
                  </a:lnTo>
                  <a:lnTo>
                    <a:pt x="10814710" y="735660"/>
                  </a:lnTo>
                  <a:lnTo>
                    <a:pt x="10824921" y="779183"/>
                  </a:lnTo>
                  <a:lnTo>
                    <a:pt x="10827563" y="828763"/>
                  </a:lnTo>
                  <a:lnTo>
                    <a:pt x="10827563" y="540397"/>
                  </a:lnTo>
                  <a:lnTo>
                    <a:pt x="10824324" y="540397"/>
                  </a:lnTo>
                  <a:lnTo>
                    <a:pt x="10824324" y="694931"/>
                  </a:lnTo>
                  <a:lnTo>
                    <a:pt x="10823029" y="694931"/>
                  </a:lnTo>
                  <a:lnTo>
                    <a:pt x="10821810" y="692988"/>
                  </a:lnTo>
                  <a:lnTo>
                    <a:pt x="10810291" y="674535"/>
                  </a:lnTo>
                  <a:lnTo>
                    <a:pt x="10791914" y="659295"/>
                  </a:lnTo>
                  <a:lnTo>
                    <a:pt x="10770032" y="649744"/>
                  </a:lnTo>
                  <a:lnTo>
                    <a:pt x="10746740" y="646430"/>
                  </a:lnTo>
                  <a:lnTo>
                    <a:pt x="10704525" y="654913"/>
                  </a:lnTo>
                  <a:lnTo>
                    <a:pt x="10655262" y="710450"/>
                  </a:lnTo>
                  <a:lnTo>
                    <a:pt x="10643972" y="749312"/>
                  </a:lnTo>
                  <a:lnTo>
                    <a:pt x="10638752" y="790117"/>
                  </a:lnTo>
                  <a:lnTo>
                    <a:pt x="10637482" y="828763"/>
                  </a:lnTo>
                  <a:lnTo>
                    <a:pt x="10641368" y="889431"/>
                  </a:lnTo>
                  <a:lnTo>
                    <a:pt x="10653662" y="939863"/>
                  </a:lnTo>
                  <a:lnTo>
                    <a:pt x="10675328" y="978192"/>
                  </a:lnTo>
                  <a:lnTo>
                    <a:pt x="10707319" y="1002550"/>
                  </a:lnTo>
                  <a:lnTo>
                    <a:pt x="10750626" y="1011085"/>
                  </a:lnTo>
                  <a:lnTo>
                    <a:pt x="10777157" y="1006640"/>
                  </a:lnTo>
                  <a:lnTo>
                    <a:pt x="10799509" y="994918"/>
                  </a:lnTo>
                  <a:lnTo>
                    <a:pt x="10816171" y="978357"/>
                  </a:lnTo>
                  <a:lnTo>
                    <a:pt x="10823042" y="964526"/>
                  </a:lnTo>
                  <a:lnTo>
                    <a:pt x="10825620" y="959358"/>
                  </a:lnTo>
                  <a:lnTo>
                    <a:pt x="10826915" y="959358"/>
                  </a:lnTo>
                  <a:lnTo>
                    <a:pt x="10826915" y="1002030"/>
                  </a:lnTo>
                  <a:lnTo>
                    <a:pt x="10878642" y="1002030"/>
                  </a:lnTo>
                  <a:lnTo>
                    <a:pt x="10878642" y="959358"/>
                  </a:lnTo>
                  <a:lnTo>
                    <a:pt x="10878642" y="694931"/>
                  </a:lnTo>
                  <a:lnTo>
                    <a:pt x="10878642" y="540397"/>
                  </a:lnTo>
                  <a:close/>
                </a:path>
                <a:path w="12710160" h="2798445">
                  <a:moveTo>
                    <a:pt x="10899648" y="1739722"/>
                  </a:moveTo>
                  <a:lnTo>
                    <a:pt x="10897070" y="1741665"/>
                  </a:lnTo>
                  <a:lnTo>
                    <a:pt x="10893831" y="1742960"/>
                  </a:lnTo>
                  <a:lnTo>
                    <a:pt x="10886719" y="1742960"/>
                  </a:lnTo>
                  <a:lnTo>
                    <a:pt x="10876725" y="1740712"/>
                  </a:lnTo>
                  <a:lnTo>
                    <a:pt x="10873816" y="1737144"/>
                  </a:lnTo>
                  <a:lnTo>
                    <a:pt x="10871772" y="1734642"/>
                  </a:lnTo>
                  <a:lnTo>
                    <a:pt x="10870082" y="1725790"/>
                  </a:lnTo>
                  <a:lnTo>
                    <a:pt x="10869917" y="1715160"/>
                  </a:lnTo>
                  <a:lnTo>
                    <a:pt x="10869917" y="1589087"/>
                  </a:lnTo>
                  <a:lnTo>
                    <a:pt x="10869917" y="1521841"/>
                  </a:lnTo>
                  <a:lnTo>
                    <a:pt x="10868266" y="1491018"/>
                  </a:lnTo>
                  <a:lnTo>
                    <a:pt x="10859033" y="1464945"/>
                  </a:lnTo>
                  <a:lnTo>
                    <a:pt x="10856747" y="1458480"/>
                  </a:lnTo>
                  <a:lnTo>
                    <a:pt x="10825455" y="1432750"/>
                  </a:lnTo>
                  <a:lnTo>
                    <a:pt x="10764533" y="1422273"/>
                  </a:lnTo>
                  <a:lnTo>
                    <a:pt x="10711434" y="1429054"/>
                  </a:lnTo>
                  <a:lnTo>
                    <a:pt x="10675303" y="1449832"/>
                  </a:lnTo>
                  <a:lnTo>
                    <a:pt x="10654690" y="1485290"/>
                  </a:lnTo>
                  <a:lnTo>
                    <a:pt x="10648150" y="1536065"/>
                  </a:lnTo>
                  <a:lnTo>
                    <a:pt x="10702455" y="1536065"/>
                  </a:lnTo>
                  <a:lnTo>
                    <a:pt x="10702455" y="1532839"/>
                  </a:lnTo>
                  <a:lnTo>
                    <a:pt x="10703382" y="1516786"/>
                  </a:lnTo>
                  <a:lnTo>
                    <a:pt x="10709885" y="1494053"/>
                  </a:lnTo>
                  <a:lnTo>
                    <a:pt x="10727550" y="1473746"/>
                  </a:lnTo>
                  <a:lnTo>
                    <a:pt x="10761942" y="1464945"/>
                  </a:lnTo>
                  <a:lnTo>
                    <a:pt x="10785907" y="1468297"/>
                  </a:lnTo>
                  <a:lnTo>
                    <a:pt x="10803319" y="1478127"/>
                  </a:lnTo>
                  <a:lnTo>
                    <a:pt x="10813948" y="1494142"/>
                  </a:lnTo>
                  <a:lnTo>
                    <a:pt x="10817543" y="1516024"/>
                  </a:lnTo>
                  <a:lnTo>
                    <a:pt x="10817009" y="1534490"/>
                  </a:lnTo>
                  <a:lnTo>
                    <a:pt x="10815599" y="1539176"/>
                  </a:lnTo>
                  <a:lnTo>
                    <a:pt x="10815599" y="1589087"/>
                  </a:lnTo>
                  <a:lnTo>
                    <a:pt x="10815599" y="1678305"/>
                  </a:lnTo>
                  <a:lnTo>
                    <a:pt x="10809783" y="1703895"/>
                  </a:lnTo>
                  <a:lnTo>
                    <a:pt x="10794263" y="1724863"/>
                  </a:lnTo>
                  <a:lnTo>
                    <a:pt x="10771962" y="1739049"/>
                  </a:lnTo>
                  <a:lnTo>
                    <a:pt x="10745775" y="1744256"/>
                  </a:lnTo>
                  <a:lnTo>
                    <a:pt x="10722547" y="1739963"/>
                  </a:lnTo>
                  <a:lnTo>
                    <a:pt x="10707383" y="1727847"/>
                  </a:lnTo>
                  <a:lnTo>
                    <a:pt x="10699128" y="1709077"/>
                  </a:lnTo>
                  <a:lnTo>
                    <a:pt x="10696639" y="1684769"/>
                  </a:lnTo>
                  <a:lnTo>
                    <a:pt x="10698328" y="1664919"/>
                  </a:lnTo>
                  <a:lnTo>
                    <a:pt x="10723143" y="1629816"/>
                  </a:lnTo>
                  <a:lnTo>
                    <a:pt x="10770578" y="1611401"/>
                  </a:lnTo>
                  <a:lnTo>
                    <a:pt x="10795610" y="1602181"/>
                  </a:lnTo>
                  <a:lnTo>
                    <a:pt x="10815599" y="1589087"/>
                  </a:lnTo>
                  <a:lnTo>
                    <a:pt x="10815599" y="1539176"/>
                  </a:lnTo>
                  <a:lnTo>
                    <a:pt x="10812856" y="1548269"/>
                  </a:lnTo>
                  <a:lnTo>
                    <a:pt x="10801172" y="1559039"/>
                  </a:lnTo>
                  <a:lnTo>
                    <a:pt x="10778109" y="1568399"/>
                  </a:lnTo>
                  <a:lnTo>
                    <a:pt x="10705046" y="1590382"/>
                  </a:lnTo>
                  <a:lnTo>
                    <a:pt x="10676014" y="1604162"/>
                  </a:lnTo>
                  <a:lnTo>
                    <a:pt x="10655656" y="1624888"/>
                  </a:lnTo>
                  <a:lnTo>
                    <a:pt x="10643667" y="1652295"/>
                  </a:lnTo>
                  <a:lnTo>
                    <a:pt x="10639743" y="1686064"/>
                  </a:lnTo>
                  <a:lnTo>
                    <a:pt x="10645394" y="1728012"/>
                  </a:lnTo>
                  <a:lnTo>
                    <a:pt x="10662691" y="1759775"/>
                  </a:lnTo>
                  <a:lnTo>
                    <a:pt x="10692117" y="1779905"/>
                  </a:lnTo>
                  <a:lnTo>
                    <a:pt x="10734142" y="1786928"/>
                  </a:lnTo>
                  <a:lnTo>
                    <a:pt x="10758627" y="1783524"/>
                  </a:lnTo>
                  <a:lnTo>
                    <a:pt x="10781665" y="1773682"/>
                  </a:lnTo>
                  <a:lnTo>
                    <a:pt x="10801782" y="1758022"/>
                  </a:lnTo>
                  <a:lnTo>
                    <a:pt x="10812170" y="1744256"/>
                  </a:lnTo>
                  <a:lnTo>
                    <a:pt x="10817543" y="1737144"/>
                  </a:lnTo>
                  <a:lnTo>
                    <a:pt x="10818838" y="1737144"/>
                  </a:lnTo>
                  <a:lnTo>
                    <a:pt x="10824515" y="1762937"/>
                  </a:lnTo>
                  <a:lnTo>
                    <a:pt x="10836618" y="1776171"/>
                  </a:lnTo>
                  <a:lnTo>
                    <a:pt x="10852112" y="1781060"/>
                  </a:lnTo>
                  <a:lnTo>
                    <a:pt x="10867974" y="1781746"/>
                  </a:lnTo>
                  <a:lnTo>
                    <a:pt x="10878007" y="1781340"/>
                  </a:lnTo>
                  <a:lnTo>
                    <a:pt x="10887202" y="1780387"/>
                  </a:lnTo>
                  <a:lnTo>
                    <a:pt x="10894695" y="1779308"/>
                  </a:lnTo>
                  <a:lnTo>
                    <a:pt x="10899648" y="1778520"/>
                  </a:lnTo>
                  <a:lnTo>
                    <a:pt x="10899648" y="1742960"/>
                  </a:lnTo>
                  <a:lnTo>
                    <a:pt x="10899648" y="1739722"/>
                  </a:lnTo>
                  <a:close/>
                </a:path>
                <a:path w="12710160" h="2798445">
                  <a:moveTo>
                    <a:pt x="11171834" y="1532191"/>
                  </a:moveTo>
                  <a:lnTo>
                    <a:pt x="11162830" y="1468831"/>
                  </a:lnTo>
                  <a:lnTo>
                    <a:pt x="11134471" y="1433639"/>
                  </a:lnTo>
                  <a:lnTo>
                    <a:pt x="11082617" y="1422273"/>
                  </a:lnTo>
                  <a:lnTo>
                    <a:pt x="11058487" y="1425854"/>
                  </a:lnTo>
                  <a:lnTo>
                    <a:pt x="11034611" y="1435862"/>
                  </a:lnTo>
                  <a:lnTo>
                    <a:pt x="11013885" y="1451203"/>
                  </a:lnTo>
                  <a:lnTo>
                    <a:pt x="10999216" y="1470774"/>
                  </a:lnTo>
                  <a:lnTo>
                    <a:pt x="10997921" y="1470774"/>
                  </a:lnTo>
                  <a:lnTo>
                    <a:pt x="10997921" y="1316240"/>
                  </a:lnTo>
                  <a:lnTo>
                    <a:pt x="10943603" y="1316240"/>
                  </a:lnTo>
                  <a:lnTo>
                    <a:pt x="10943603" y="1777873"/>
                  </a:lnTo>
                  <a:lnTo>
                    <a:pt x="10997921" y="1777873"/>
                  </a:lnTo>
                  <a:lnTo>
                    <a:pt x="10997921" y="1538655"/>
                  </a:lnTo>
                  <a:lnTo>
                    <a:pt x="11004537" y="1506753"/>
                  </a:lnTo>
                  <a:lnTo>
                    <a:pt x="11021276" y="1485074"/>
                  </a:lnTo>
                  <a:lnTo>
                    <a:pt x="11043463" y="1472742"/>
                  </a:lnTo>
                  <a:lnTo>
                    <a:pt x="11055020" y="1470774"/>
                  </a:lnTo>
                  <a:lnTo>
                    <a:pt x="11066450" y="1468831"/>
                  </a:lnTo>
                  <a:lnTo>
                    <a:pt x="11095152" y="1476019"/>
                  </a:lnTo>
                  <a:lnTo>
                    <a:pt x="11110417" y="1493812"/>
                  </a:lnTo>
                  <a:lnTo>
                    <a:pt x="11116450" y="1516570"/>
                  </a:lnTo>
                  <a:lnTo>
                    <a:pt x="11117529" y="1538655"/>
                  </a:lnTo>
                  <a:lnTo>
                    <a:pt x="11117529" y="1777873"/>
                  </a:lnTo>
                  <a:lnTo>
                    <a:pt x="11171834" y="1777873"/>
                  </a:lnTo>
                  <a:lnTo>
                    <a:pt x="11171834" y="1532191"/>
                  </a:lnTo>
                  <a:close/>
                </a:path>
                <a:path w="12710160" h="2798445">
                  <a:moveTo>
                    <a:pt x="11177334" y="813244"/>
                  </a:moveTo>
                  <a:lnTo>
                    <a:pt x="11176495" y="792556"/>
                  </a:lnTo>
                  <a:lnTo>
                    <a:pt x="11175479" y="767105"/>
                  </a:lnTo>
                  <a:lnTo>
                    <a:pt x="11167135" y="722134"/>
                  </a:lnTo>
                  <a:lnTo>
                    <a:pt x="11150879" y="689102"/>
                  </a:lnTo>
                  <a:lnTo>
                    <a:pt x="11148149" y="683552"/>
                  </a:lnTo>
                  <a:lnTo>
                    <a:pt x="11120438" y="661441"/>
                  </a:lnTo>
                  <a:lnTo>
                    <a:pt x="11120438" y="773798"/>
                  </a:lnTo>
                  <a:lnTo>
                    <a:pt x="11120438" y="792556"/>
                  </a:lnTo>
                  <a:lnTo>
                    <a:pt x="10996955" y="792556"/>
                  </a:lnTo>
                  <a:lnTo>
                    <a:pt x="10996955" y="779627"/>
                  </a:lnTo>
                  <a:lnTo>
                    <a:pt x="10998848" y="756754"/>
                  </a:lnTo>
                  <a:lnTo>
                    <a:pt x="11007293" y="726605"/>
                  </a:lnTo>
                  <a:lnTo>
                    <a:pt x="11026407" y="700341"/>
                  </a:lnTo>
                  <a:lnTo>
                    <a:pt x="11060316" y="689102"/>
                  </a:lnTo>
                  <a:lnTo>
                    <a:pt x="11090161" y="696887"/>
                  </a:lnTo>
                  <a:lnTo>
                    <a:pt x="11108563" y="716915"/>
                  </a:lnTo>
                  <a:lnTo>
                    <a:pt x="11117859" y="744207"/>
                  </a:lnTo>
                  <a:lnTo>
                    <a:pt x="11120438" y="773798"/>
                  </a:lnTo>
                  <a:lnTo>
                    <a:pt x="11120438" y="661441"/>
                  </a:lnTo>
                  <a:lnTo>
                    <a:pt x="11114367" y="656590"/>
                  </a:lnTo>
                  <a:lnTo>
                    <a:pt x="11061611" y="646430"/>
                  </a:lnTo>
                  <a:lnTo>
                    <a:pt x="11015421" y="654304"/>
                  </a:lnTo>
                  <a:lnTo>
                    <a:pt x="10982185" y="675767"/>
                  </a:lnTo>
                  <a:lnTo>
                    <a:pt x="10959859" y="707618"/>
                  </a:lnTo>
                  <a:lnTo>
                    <a:pt x="10946422" y="746633"/>
                  </a:lnTo>
                  <a:lnTo>
                    <a:pt x="10939856" y="789597"/>
                  </a:lnTo>
                  <a:lnTo>
                    <a:pt x="10938116" y="833285"/>
                  </a:lnTo>
                  <a:lnTo>
                    <a:pt x="10942434" y="897712"/>
                  </a:lnTo>
                  <a:lnTo>
                    <a:pt x="10955871" y="947547"/>
                  </a:lnTo>
                  <a:lnTo>
                    <a:pt x="10979175" y="982954"/>
                  </a:lnTo>
                  <a:lnTo>
                    <a:pt x="11013097" y="1004087"/>
                  </a:lnTo>
                  <a:lnTo>
                    <a:pt x="11058373" y="1011085"/>
                  </a:lnTo>
                  <a:lnTo>
                    <a:pt x="11116653" y="997077"/>
                  </a:lnTo>
                  <a:lnTo>
                    <a:pt x="11146981" y="968413"/>
                  </a:lnTo>
                  <a:lnTo>
                    <a:pt x="11152200" y="963485"/>
                  </a:lnTo>
                  <a:lnTo>
                    <a:pt x="11169929" y="922985"/>
                  </a:lnTo>
                  <a:lnTo>
                    <a:pt x="11174743" y="888238"/>
                  </a:lnTo>
                  <a:lnTo>
                    <a:pt x="11120438" y="888238"/>
                  </a:lnTo>
                  <a:lnTo>
                    <a:pt x="11118520" y="911948"/>
                  </a:lnTo>
                  <a:lnTo>
                    <a:pt x="11110417" y="938276"/>
                  </a:lnTo>
                  <a:lnTo>
                    <a:pt x="11092625" y="959624"/>
                  </a:lnTo>
                  <a:lnTo>
                    <a:pt x="11061611" y="968413"/>
                  </a:lnTo>
                  <a:lnTo>
                    <a:pt x="11023105" y="955154"/>
                  </a:lnTo>
                  <a:lnTo>
                    <a:pt x="11003331" y="921943"/>
                  </a:lnTo>
                  <a:lnTo>
                    <a:pt x="10996054" y="878687"/>
                  </a:lnTo>
                  <a:lnTo>
                    <a:pt x="10995012" y="835228"/>
                  </a:lnTo>
                  <a:lnTo>
                    <a:pt x="11177334" y="835228"/>
                  </a:lnTo>
                  <a:lnTo>
                    <a:pt x="11177334" y="813244"/>
                  </a:lnTo>
                  <a:close/>
                </a:path>
                <a:path w="12710160" h="2798445">
                  <a:moveTo>
                    <a:pt x="11397475" y="1426159"/>
                  </a:moveTo>
                  <a:lnTo>
                    <a:pt x="11392306" y="1423568"/>
                  </a:lnTo>
                  <a:lnTo>
                    <a:pt x="11384547" y="1422273"/>
                  </a:lnTo>
                  <a:lnTo>
                    <a:pt x="11373549" y="1422273"/>
                  </a:lnTo>
                  <a:lnTo>
                    <a:pt x="11347374" y="1427137"/>
                  </a:lnTo>
                  <a:lnTo>
                    <a:pt x="11327079" y="1440307"/>
                  </a:lnTo>
                  <a:lnTo>
                    <a:pt x="11311268" y="1459649"/>
                  </a:lnTo>
                  <a:lnTo>
                    <a:pt x="11298555" y="1483055"/>
                  </a:lnTo>
                  <a:lnTo>
                    <a:pt x="11297260" y="1483055"/>
                  </a:lnTo>
                  <a:lnTo>
                    <a:pt x="11297260" y="1431328"/>
                  </a:lnTo>
                  <a:lnTo>
                    <a:pt x="11242954" y="1431328"/>
                  </a:lnTo>
                  <a:lnTo>
                    <a:pt x="11242954" y="1777873"/>
                  </a:lnTo>
                  <a:lnTo>
                    <a:pt x="11297260" y="1777873"/>
                  </a:lnTo>
                  <a:lnTo>
                    <a:pt x="11297260" y="1558696"/>
                  </a:lnTo>
                  <a:lnTo>
                    <a:pt x="11304549" y="1521866"/>
                  </a:lnTo>
                  <a:lnTo>
                    <a:pt x="11322634" y="1496314"/>
                  </a:lnTo>
                  <a:lnTo>
                    <a:pt x="11343259" y="1483055"/>
                  </a:lnTo>
                  <a:lnTo>
                    <a:pt x="11345812" y="1481429"/>
                  </a:lnTo>
                  <a:lnTo>
                    <a:pt x="11368380" y="1476590"/>
                  </a:lnTo>
                  <a:lnTo>
                    <a:pt x="11379568" y="1476908"/>
                  </a:lnTo>
                  <a:lnTo>
                    <a:pt x="11387531" y="1477645"/>
                  </a:lnTo>
                  <a:lnTo>
                    <a:pt x="11397475" y="1479169"/>
                  </a:lnTo>
                  <a:lnTo>
                    <a:pt x="11397475" y="1476590"/>
                  </a:lnTo>
                  <a:lnTo>
                    <a:pt x="11397475" y="1426159"/>
                  </a:lnTo>
                  <a:close/>
                </a:path>
                <a:path w="12710160" h="2798445">
                  <a:moveTo>
                    <a:pt x="11627320" y="756348"/>
                  </a:moveTo>
                  <a:lnTo>
                    <a:pt x="11625898" y="721728"/>
                  </a:lnTo>
                  <a:lnTo>
                    <a:pt x="11617897" y="692988"/>
                  </a:lnTo>
                  <a:lnTo>
                    <a:pt x="11615928" y="685876"/>
                  </a:lnTo>
                  <a:lnTo>
                    <a:pt x="11588852" y="657796"/>
                  </a:lnTo>
                  <a:lnTo>
                    <a:pt x="11536147" y="646430"/>
                  </a:lnTo>
                  <a:lnTo>
                    <a:pt x="11510226" y="650748"/>
                  </a:lnTo>
                  <a:lnTo>
                    <a:pt x="11487341" y="662520"/>
                  </a:lnTo>
                  <a:lnTo>
                    <a:pt x="11468329" y="679996"/>
                  </a:lnTo>
                  <a:lnTo>
                    <a:pt x="11454041" y="701395"/>
                  </a:lnTo>
                  <a:lnTo>
                    <a:pt x="11450498" y="692988"/>
                  </a:lnTo>
                  <a:lnTo>
                    <a:pt x="11443411" y="676173"/>
                  </a:lnTo>
                  <a:lnTo>
                    <a:pt x="11427701" y="659130"/>
                  </a:lnTo>
                  <a:lnTo>
                    <a:pt x="11406403" y="649478"/>
                  </a:lnTo>
                  <a:lnTo>
                    <a:pt x="11379048" y="646430"/>
                  </a:lnTo>
                  <a:lnTo>
                    <a:pt x="11353825" y="649757"/>
                  </a:lnTo>
                  <a:lnTo>
                    <a:pt x="11329988" y="659447"/>
                  </a:lnTo>
                  <a:lnTo>
                    <a:pt x="11309680" y="675081"/>
                  </a:lnTo>
                  <a:lnTo>
                    <a:pt x="11294999" y="696214"/>
                  </a:lnTo>
                  <a:lnTo>
                    <a:pt x="11293704" y="696214"/>
                  </a:lnTo>
                  <a:lnTo>
                    <a:pt x="11293704" y="655485"/>
                  </a:lnTo>
                  <a:lnTo>
                    <a:pt x="11241977" y="655485"/>
                  </a:lnTo>
                  <a:lnTo>
                    <a:pt x="11241977" y="1002030"/>
                  </a:lnTo>
                  <a:lnTo>
                    <a:pt x="11296294" y="1002030"/>
                  </a:lnTo>
                  <a:lnTo>
                    <a:pt x="11296294" y="762812"/>
                  </a:lnTo>
                  <a:lnTo>
                    <a:pt x="11302759" y="728992"/>
                  </a:lnTo>
                  <a:lnTo>
                    <a:pt x="11318913" y="707542"/>
                  </a:lnTo>
                  <a:lnTo>
                    <a:pt x="11339932" y="696264"/>
                  </a:lnTo>
                  <a:lnTo>
                    <a:pt x="11340236" y="696214"/>
                  </a:lnTo>
                  <a:lnTo>
                    <a:pt x="11360937" y="692988"/>
                  </a:lnTo>
                  <a:lnTo>
                    <a:pt x="11387036" y="700176"/>
                  </a:lnTo>
                  <a:lnTo>
                    <a:pt x="11400942" y="717969"/>
                  </a:lnTo>
                  <a:lnTo>
                    <a:pt x="11406492" y="740727"/>
                  </a:lnTo>
                  <a:lnTo>
                    <a:pt x="11407496" y="762812"/>
                  </a:lnTo>
                  <a:lnTo>
                    <a:pt x="11407496" y="1002030"/>
                  </a:lnTo>
                  <a:lnTo>
                    <a:pt x="11461801" y="1002030"/>
                  </a:lnTo>
                  <a:lnTo>
                    <a:pt x="11461801" y="762812"/>
                  </a:lnTo>
                  <a:lnTo>
                    <a:pt x="11468265" y="728992"/>
                  </a:lnTo>
                  <a:lnTo>
                    <a:pt x="11484432" y="707542"/>
                  </a:lnTo>
                  <a:lnTo>
                    <a:pt x="11495875" y="701395"/>
                  </a:lnTo>
                  <a:lnTo>
                    <a:pt x="11505438" y="696264"/>
                  </a:lnTo>
                  <a:lnTo>
                    <a:pt x="11526457" y="692988"/>
                  </a:lnTo>
                  <a:lnTo>
                    <a:pt x="11552555" y="700176"/>
                  </a:lnTo>
                  <a:lnTo>
                    <a:pt x="11566462" y="717969"/>
                  </a:lnTo>
                  <a:lnTo>
                    <a:pt x="11571999" y="740727"/>
                  </a:lnTo>
                  <a:lnTo>
                    <a:pt x="11573002" y="762812"/>
                  </a:lnTo>
                  <a:lnTo>
                    <a:pt x="11573002" y="1002030"/>
                  </a:lnTo>
                  <a:lnTo>
                    <a:pt x="11627320" y="1002030"/>
                  </a:lnTo>
                  <a:lnTo>
                    <a:pt x="11627320" y="756348"/>
                  </a:lnTo>
                  <a:close/>
                </a:path>
                <a:path w="12710160" h="2798445">
                  <a:moveTo>
                    <a:pt x="11661902" y="1589087"/>
                  </a:moveTo>
                  <a:lnTo>
                    <a:pt x="11661064" y="1568399"/>
                  </a:lnTo>
                  <a:lnTo>
                    <a:pt x="11660048" y="1542948"/>
                  </a:lnTo>
                  <a:lnTo>
                    <a:pt x="11651704" y="1497977"/>
                  </a:lnTo>
                  <a:lnTo>
                    <a:pt x="11635448" y="1464945"/>
                  </a:lnTo>
                  <a:lnTo>
                    <a:pt x="11632705" y="1459395"/>
                  </a:lnTo>
                  <a:lnTo>
                    <a:pt x="11605006" y="1437297"/>
                  </a:lnTo>
                  <a:lnTo>
                    <a:pt x="11605006" y="1549641"/>
                  </a:lnTo>
                  <a:lnTo>
                    <a:pt x="11605006" y="1568399"/>
                  </a:lnTo>
                  <a:lnTo>
                    <a:pt x="11481524" y="1568399"/>
                  </a:lnTo>
                  <a:lnTo>
                    <a:pt x="11481524" y="1555470"/>
                  </a:lnTo>
                  <a:lnTo>
                    <a:pt x="11483416" y="1532597"/>
                  </a:lnTo>
                  <a:lnTo>
                    <a:pt x="11491862" y="1502448"/>
                  </a:lnTo>
                  <a:lnTo>
                    <a:pt x="11510975" y="1476184"/>
                  </a:lnTo>
                  <a:lnTo>
                    <a:pt x="11544884" y="1464945"/>
                  </a:lnTo>
                  <a:lnTo>
                    <a:pt x="11574729" y="1472730"/>
                  </a:lnTo>
                  <a:lnTo>
                    <a:pt x="11593132" y="1492758"/>
                  </a:lnTo>
                  <a:lnTo>
                    <a:pt x="11602428" y="1520050"/>
                  </a:lnTo>
                  <a:lnTo>
                    <a:pt x="11605006" y="1549641"/>
                  </a:lnTo>
                  <a:lnTo>
                    <a:pt x="11605006" y="1437297"/>
                  </a:lnTo>
                  <a:lnTo>
                    <a:pt x="11598923" y="1432433"/>
                  </a:lnTo>
                  <a:lnTo>
                    <a:pt x="11546167" y="1422273"/>
                  </a:lnTo>
                  <a:lnTo>
                    <a:pt x="11499977" y="1430147"/>
                  </a:lnTo>
                  <a:lnTo>
                    <a:pt x="11466741" y="1451610"/>
                  </a:lnTo>
                  <a:lnTo>
                    <a:pt x="11444427" y="1483461"/>
                  </a:lnTo>
                  <a:lnTo>
                    <a:pt x="11430991" y="1522476"/>
                  </a:lnTo>
                  <a:lnTo>
                    <a:pt x="11424425" y="1565440"/>
                  </a:lnTo>
                  <a:lnTo>
                    <a:pt x="11422685" y="1609128"/>
                  </a:lnTo>
                  <a:lnTo>
                    <a:pt x="11426990" y="1673555"/>
                  </a:lnTo>
                  <a:lnTo>
                    <a:pt x="11440439" y="1723390"/>
                  </a:lnTo>
                  <a:lnTo>
                    <a:pt x="11463744" y="1758797"/>
                  </a:lnTo>
                  <a:lnTo>
                    <a:pt x="11497666" y="1779930"/>
                  </a:lnTo>
                  <a:lnTo>
                    <a:pt x="11542941" y="1786928"/>
                  </a:lnTo>
                  <a:lnTo>
                    <a:pt x="11601209" y="1772920"/>
                  </a:lnTo>
                  <a:lnTo>
                    <a:pt x="11631549" y="1744256"/>
                  </a:lnTo>
                  <a:lnTo>
                    <a:pt x="11636756" y="1739328"/>
                  </a:lnTo>
                  <a:lnTo>
                    <a:pt x="11654485" y="1698828"/>
                  </a:lnTo>
                  <a:lnTo>
                    <a:pt x="11659311" y="1664081"/>
                  </a:lnTo>
                  <a:lnTo>
                    <a:pt x="11605006" y="1664081"/>
                  </a:lnTo>
                  <a:lnTo>
                    <a:pt x="11603088" y="1687791"/>
                  </a:lnTo>
                  <a:lnTo>
                    <a:pt x="11594986" y="1714119"/>
                  </a:lnTo>
                  <a:lnTo>
                    <a:pt x="11577180" y="1735467"/>
                  </a:lnTo>
                  <a:lnTo>
                    <a:pt x="11546167" y="1744256"/>
                  </a:lnTo>
                  <a:lnTo>
                    <a:pt x="11507673" y="1730997"/>
                  </a:lnTo>
                  <a:lnTo>
                    <a:pt x="11487899" y="1697786"/>
                  </a:lnTo>
                  <a:lnTo>
                    <a:pt x="11480622" y="1654530"/>
                  </a:lnTo>
                  <a:lnTo>
                    <a:pt x="11479581" y="1611071"/>
                  </a:lnTo>
                  <a:lnTo>
                    <a:pt x="11661902" y="1611071"/>
                  </a:lnTo>
                  <a:lnTo>
                    <a:pt x="11661902" y="1589087"/>
                  </a:lnTo>
                  <a:close/>
                </a:path>
                <a:path w="12710160" h="2798445">
                  <a:moveTo>
                    <a:pt x="11949595" y="1532191"/>
                  </a:moveTo>
                  <a:lnTo>
                    <a:pt x="11948173" y="1497571"/>
                  </a:lnTo>
                  <a:lnTo>
                    <a:pt x="11940172" y="1468831"/>
                  </a:lnTo>
                  <a:lnTo>
                    <a:pt x="11938203" y="1461719"/>
                  </a:lnTo>
                  <a:lnTo>
                    <a:pt x="11911140" y="1433639"/>
                  </a:lnTo>
                  <a:lnTo>
                    <a:pt x="11858435" y="1422273"/>
                  </a:lnTo>
                  <a:lnTo>
                    <a:pt x="11833212" y="1425600"/>
                  </a:lnTo>
                  <a:lnTo>
                    <a:pt x="11809374" y="1435290"/>
                  </a:lnTo>
                  <a:lnTo>
                    <a:pt x="11789067" y="1450924"/>
                  </a:lnTo>
                  <a:lnTo>
                    <a:pt x="11774386" y="1472057"/>
                  </a:lnTo>
                  <a:lnTo>
                    <a:pt x="11773091" y="1472057"/>
                  </a:lnTo>
                  <a:lnTo>
                    <a:pt x="11773091" y="1431328"/>
                  </a:lnTo>
                  <a:lnTo>
                    <a:pt x="11721376" y="1431328"/>
                  </a:lnTo>
                  <a:lnTo>
                    <a:pt x="11721376" y="1777873"/>
                  </a:lnTo>
                  <a:lnTo>
                    <a:pt x="11775681" y="1777873"/>
                  </a:lnTo>
                  <a:lnTo>
                    <a:pt x="11775681" y="1538655"/>
                  </a:lnTo>
                  <a:lnTo>
                    <a:pt x="11782298" y="1506753"/>
                  </a:lnTo>
                  <a:lnTo>
                    <a:pt x="11799037" y="1485074"/>
                  </a:lnTo>
                  <a:lnTo>
                    <a:pt x="11821224" y="1472742"/>
                  </a:lnTo>
                  <a:lnTo>
                    <a:pt x="11825249" y="1472057"/>
                  </a:lnTo>
                  <a:lnTo>
                    <a:pt x="11844211" y="1468831"/>
                  </a:lnTo>
                  <a:lnTo>
                    <a:pt x="11872913" y="1476019"/>
                  </a:lnTo>
                  <a:lnTo>
                    <a:pt x="11888178" y="1493812"/>
                  </a:lnTo>
                  <a:lnTo>
                    <a:pt x="11894210" y="1516570"/>
                  </a:lnTo>
                  <a:lnTo>
                    <a:pt x="11895290" y="1538655"/>
                  </a:lnTo>
                  <a:lnTo>
                    <a:pt x="11895290" y="1777873"/>
                  </a:lnTo>
                  <a:lnTo>
                    <a:pt x="11949595" y="1777873"/>
                  </a:lnTo>
                  <a:lnTo>
                    <a:pt x="11949595" y="1532191"/>
                  </a:lnTo>
                  <a:close/>
                </a:path>
                <a:path w="12710160" h="2798445">
                  <a:moveTo>
                    <a:pt x="12150992" y="1002030"/>
                  </a:moveTo>
                  <a:lnTo>
                    <a:pt x="12129173" y="961301"/>
                  </a:lnTo>
                  <a:lnTo>
                    <a:pt x="12122544" y="850734"/>
                  </a:lnTo>
                  <a:lnTo>
                    <a:pt x="12116981" y="822718"/>
                  </a:lnTo>
                  <a:lnTo>
                    <a:pt x="12104192" y="799185"/>
                  </a:lnTo>
                  <a:lnTo>
                    <a:pt x="12100966" y="796429"/>
                  </a:lnTo>
                  <a:lnTo>
                    <a:pt x="12084266" y="782193"/>
                  </a:lnTo>
                  <a:lnTo>
                    <a:pt x="12057240" y="773798"/>
                  </a:lnTo>
                  <a:lnTo>
                    <a:pt x="12057240" y="772515"/>
                  </a:lnTo>
                  <a:lnTo>
                    <a:pt x="12090997" y="756056"/>
                  </a:lnTo>
                  <a:lnTo>
                    <a:pt x="12095836" y="749884"/>
                  </a:lnTo>
                  <a:lnTo>
                    <a:pt x="12112930" y="728141"/>
                  </a:lnTo>
                  <a:lnTo>
                    <a:pt x="12124792" y="693318"/>
                  </a:lnTo>
                  <a:lnTo>
                    <a:pt x="12128360" y="656132"/>
                  </a:lnTo>
                  <a:lnTo>
                    <a:pt x="12120143" y="607237"/>
                  </a:lnTo>
                  <a:lnTo>
                    <a:pt x="12107024" y="586955"/>
                  </a:lnTo>
                  <a:lnTo>
                    <a:pt x="12096598" y="570877"/>
                  </a:lnTo>
                  <a:lnTo>
                    <a:pt x="12068886" y="554012"/>
                  </a:lnTo>
                  <a:lnTo>
                    <a:pt x="12068886" y="660654"/>
                  </a:lnTo>
                  <a:lnTo>
                    <a:pt x="12058764" y="712520"/>
                  </a:lnTo>
                  <a:lnTo>
                    <a:pt x="12033974" y="738974"/>
                  </a:lnTo>
                  <a:lnTo>
                    <a:pt x="12002872" y="748588"/>
                  </a:lnTo>
                  <a:lnTo>
                    <a:pt x="11973839" y="749884"/>
                  </a:lnTo>
                  <a:lnTo>
                    <a:pt x="11917591" y="749884"/>
                  </a:lnTo>
                  <a:lnTo>
                    <a:pt x="11917591" y="586955"/>
                  </a:lnTo>
                  <a:lnTo>
                    <a:pt x="11985473" y="586955"/>
                  </a:lnTo>
                  <a:lnTo>
                    <a:pt x="12021147" y="592023"/>
                  </a:lnTo>
                  <a:lnTo>
                    <a:pt x="12047309" y="606602"/>
                  </a:lnTo>
                  <a:lnTo>
                    <a:pt x="12063400" y="629780"/>
                  </a:lnTo>
                  <a:lnTo>
                    <a:pt x="12068886" y="660654"/>
                  </a:lnTo>
                  <a:lnTo>
                    <a:pt x="12068886" y="554012"/>
                  </a:lnTo>
                  <a:lnTo>
                    <a:pt x="12059361" y="548208"/>
                  </a:lnTo>
                  <a:lnTo>
                    <a:pt x="12010047" y="540397"/>
                  </a:lnTo>
                  <a:lnTo>
                    <a:pt x="11860695" y="540397"/>
                  </a:lnTo>
                  <a:lnTo>
                    <a:pt x="11860695" y="1002030"/>
                  </a:lnTo>
                  <a:lnTo>
                    <a:pt x="11917591" y="1002030"/>
                  </a:lnTo>
                  <a:lnTo>
                    <a:pt x="11917591" y="796429"/>
                  </a:lnTo>
                  <a:lnTo>
                    <a:pt x="11994528" y="796429"/>
                  </a:lnTo>
                  <a:lnTo>
                    <a:pt x="12037759" y="806297"/>
                  </a:lnTo>
                  <a:lnTo>
                    <a:pt x="12063057" y="863676"/>
                  </a:lnTo>
                  <a:lnTo>
                    <a:pt x="12066943" y="935431"/>
                  </a:lnTo>
                  <a:lnTo>
                    <a:pt x="12068734" y="953935"/>
                  </a:lnTo>
                  <a:lnTo>
                    <a:pt x="12071553" y="973340"/>
                  </a:lnTo>
                  <a:lnTo>
                    <a:pt x="12075947" y="990447"/>
                  </a:lnTo>
                  <a:lnTo>
                    <a:pt x="12082463" y="1002030"/>
                  </a:lnTo>
                  <a:lnTo>
                    <a:pt x="12150992" y="1002030"/>
                  </a:lnTo>
                  <a:close/>
                </a:path>
                <a:path w="12710160" h="2798445">
                  <a:moveTo>
                    <a:pt x="12437402" y="963879"/>
                  </a:moveTo>
                  <a:lnTo>
                    <a:pt x="12434824" y="965822"/>
                  </a:lnTo>
                  <a:lnTo>
                    <a:pt x="12431586" y="967117"/>
                  </a:lnTo>
                  <a:lnTo>
                    <a:pt x="12424474" y="967117"/>
                  </a:lnTo>
                  <a:lnTo>
                    <a:pt x="12407671" y="939317"/>
                  </a:lnTo>
                  <a:lnTo>
                    <a:pt x="12407671" y="813244"/>
                  </a:lnTo>
                  <a:lnTo>
                    <a:pt x="12407671" y="745998"/>
                  </a:lnTo>
                  <a:lnTo>
                    <a:pt x="12406020" y="715175"/>
                  </a:lnTo>
                  <a:lnTo>
                    <a:pt x="12396788" y="689102"/>
                  </a:lnTo>
                  <a:lnTo>
                    <a:pt x="12394502" y="682637"/>
                  </a:lnTo>
                  <a:lnTo>
                    <a:pt x="12363209" y="656907"/>
                  </a:lnTo>
                  <a:lnTo>
                    <a:pt x="12302274" y="646430"/>
                  </a:lnTo>
                  <a:lnTo>
                    <a:pt x="12249175" y="653211"/>
                  </a:lnTo>
                  <a:lnTo>
                    <a:pt x="12213057" y="673989"/>
                  </a:lnTo>
                  <a:lnTo>
                    <a:pt x="12192445" y="709447"/>
                  </a:lnTo>
                  <a:lnTo>
                    <a:pt x="12185904" y="760222"/>
                  </a:lnTo>
                  <a:lnTo>
                    <a:pt x="12240209" y="760222"/>
                  </a:lnTo>
                  <a:lnTo>
                    <a:pt x="12240209" y="756996"/>
                  </a:lnTo>
                  <a:lnTo>
                    <a:pt x="12241136" y="740943"/>
                  </a:lnTo>
                  <a:lnTo>
                    <a:pt x="12247639" y="718210"/>
                  </a:lnTo>
                  <a:lnTo>
                    <a:pt x="12265304" y="697903"/>
                  </a:lnTo>
                  <a:lnTo>
                    <a:pt x="12299696" y="689102"/>
                  </a:lnTo>
                  <a:lnTo>
                    <a:pt x="12323661" y="692454"/>
                  </a:lnTo>
                  <a:lnTo>
                    <a:pt x="12341073" y="702284"/>
                  </a:lnTo>
                  <a:lnTo>
                    <a:pt x="12351703" y="718299"/>
                  </a:lnTo>
                  <a:lnTo>
                    <a:pt x="12355297" y="740181"/>
                  </a:lnTo>
                  <a:lnTo>
                    <a:pt x="12354776" y="758647"/>
                  </a:lnTo>
                  <a:lnTo>
                    <a:pt x="12353354" y="763358"/>
                  </a:lnTo>
                  <a:lnTo>
                    <a:pt x="12353354" y="813244"/>
                  </a:lnTo>
                  <a:lnTo>
                    <a:pt x="12353354" y="902462"/>
                  </a:lnTo>
                  <a:lnTo>
                    <a:pt x="12347537" y="928052"/>
                  </a:lnTo>
                  <a:lnTo>
                    <a:pt x="12332018" y="949020"/>
                  </a:lnTo>
                  <a:lnTo>
                    <a:pt x="12309716" y="963206"/>
                  </a:lnTo>
                  <a:lnTo>
                    <a:pt x="12283529" y="968413"/>
                  </a:lnTo>
                  <a:lnTo>
                    <a:pt x="12260301" y="964120"/>
                  </a:lnTo>
                  <a:lnTo>
                    <a:pt x="12245137" y="952004"/>
                  </a:lnTo>
                  <a:lnTo>
                    <a:pt x="12236882" y="933234"/>
                  </a:lnTo>
                  <a:lnTo>
                    <a:pt x="12234393" y="908926"/>
                  </a:lnTo>
                  <a:lnTo>
                    <a:pt x="12236082" y="889063"/>
                  </a:lnTo>
                  <a:lnTo>
                    <a:pt x="12260898" y="853973"/>
                  </a:lnTo>
                  <a:lnTo>
                    <a:pt x="12308345" y="835558"/>
                  </a:lnTo>
                  <a:lnTo>
                    <a:pt x="12333364" y="826338"/>
                  </a:lnTo>
                  <a:lnTo>
                    <a:pt x="12353354" y="813244"/>
                  </a:lnTo>
                  <a:lnTo>
                    <a:pt x="12353354" y="763358"/>
                  </a:lnTo>
                  <a:lnTo>
                    <a:pt x="12350610" y="772426"/>
                  </a:lnTo>
                  <a:lnTo>
                    <a:pt x="12338926" y="783196"/>
                  </a:lnTo>
                  <a:lnTo>
                    <a:pt x="12315863" y="792556"/>
                  </a:lnTo>
                  <a:lnTo>
                    <a:pt x="12242800" y="814539"/>
                  </a:lnTo>
                  <a:lnTo>
                    <a:pt x="12213768" y="828319"/>
                  </a:lnTo>
                  <a:lnTo>
                    <a:pt x="12193422" y="849045"/>
                  </a:lnTo>
                  <a:lnTo>
                    <a:pt x="12181421" y="876452"/>
                  </a:lnTo>
                  <a:lnTo>
                    <a:pt x="12177497" y="910221"/>
                  </a:lnTo>
                  <a:lnTo>
                    <a:pt x="12183148" y="952169"/>
                  </a:lnTo>
                  <a:lnTo>
                    <a:pt x="12200446" y="983932"/>
                  </a:lnTo>
                  <a:lnTo>
                    <a:pt x="12229871" y="1004062"/>
                  </a:lnTo>
                  <a:lnTo>
                    <a:pt x="12271896" y="1011085"/>
                  </a:lnTo>
                  <a:lnTo>
                    <a:pt x="12296381" y="1007681"/>
                  </a:lnTo>
                  <a:lnTo>
                    <a:pt x="12319406" y="997839"/>
                  </a:lnTo>
                  <a:lnTo>
                    <a:pt x="12339536" y="982179"/>
                  </a:lnTo>
                  <a:lnTo>
                    <a:pt x="12349925" y="968413"/>
                  </a:lnTo>
                  <a:lnTo>
                    <a:pt x="12355297" y="961301"/>
                  </a:lnTo>
                  <a:lnTo>
                    <a:pt x="12356592" y="961301"/>
                  </a:lnTo>
                  <a:lnTo>
                    <a:pt x="12362269" y="987094"/>
                  </a:lnTo>
                  <a:lnTo>
                    <a:pt x="12374372" y="1000328"/>
                  </a:lnTo>
                  <a:lnTo>
                    <a:pt x="12389866" y="1005217"/>
                  </a:lnTo>
                  <a:lnTo>
                    <a:pt x="12405728" y="1005903"/>
                  </a:lnTo>
                  <a:lnTo>
                    <a:pt x="12415774" y="1005497"/>
                  </a:lnTo>
                  <a:lnTo>
                    <a:pt x="12424956" y="1004544"/>
                  </a:lnTo>
                  <a:lnTo>
                    <a:pt x="12432449" y="1003465"/>
                  </a:lnTo>
                  <a:lnTo>
                    <a:pt x="12437402" y="1002677"/>
                  </a:lnTo>
                  <a:lnTo>
                    <a:pt x="12437402" y="967117"/>
                  </a:lnTo>
                  <a:lnTo>
                    <a:pt x="12437402" y="963879"/>
                  </a:lnTo>
                  <a:close/>
                </a:path>
                <a:path w="12710160" h="2798445">
                  <a:moveTo>
                    <a:pt x="12709589" y="540397"/>
                  </a:moveTo>
                  <a:lnTo>
                    <a:pt x="12658509" y="540397"/>
                  </a:lnTo>
                  <a:lnTo>
                    <a:pt x="12658509" y="828763"/>
                  </a:lnTo>
                  <a:lnTo>
                    <a:pt x="12655969" y="883526"/>
                  </a:lnTo>
                  <a:lnTo>
                    <a:pt x="12645898" y="926465"/>
                  </a:lnTo>
                  <a:lnTo>
                    <a:pt x="12624689" y="954506"/>
                  </a:lnTo>
                  <a:lnTo>
                    <a:pt x="12588685" y="964526"/>
                  </a:lnTo>
                  <a:lnTo>
                    <a:pt x="12557785" y="954951"/>
                  </a:lnTo>
                  <a:lnTo>
                    <a:pt x="12538329" y="927684"/>
                  </a:lnTo>
                  <a:lnTo>
                    <a:pt x="12528220" y="884897"/>
                  </a:lnTo>
                  <a:lnTo>
                    <a:pt x="12525324" y="828763"/>
                  </a:lnTo>
                  <a:lnTo>
                    <a:pt x="12528220" y="772642"/>
                  </a:lnTo>
                  <a:lnTo>
                    <a:pt x="12538329" y="729843"/>
                  </a:lnTo>
                  <a:lnTo>
                    <a:pt x="12557785" y="702576"/>
                  </a:lnTo>
                  <a:lnTo>
                    <a:pt x="12588685" y="692988"/>
                  </a:lnTo>
                  <a:lnTo>
                    <a:pt x="12624422" y="704748"/>
                  </a:lnTo>
                  <a:lnTo>
                    <a:pt x="12645657" y="735660"/>
                  </a:lnTo>
                  <a:lnTo>
                    <a:pt x="12655868" y="779183"/>
                  </a:lnTo>
                  <a:lnTo>
                    <a:pt x="12658509" y="828763"/>
                  </a:lnTo>
                  <a:lnTo>
                    <a:pt x="12658509" y="540397"/>
                  </a:lnTo>
                  <a:lnTo>
                    <a:pt x="12655283" y="540397"/>
                  </a:lnTo>
                  <a:lnTo>
                    <a:pt x="12655283" y="694931"/>
                  </a:lnTo>
                  <a:lnTo>
                    <a:pt x="12653988" y="694931"/>
                  </a:lnTo>
                  <a:lnTo>
                    <a:pt x="12652769" y="692988"/>
                  </a:lnTo>
                  <a:lnTo>
                    <a:pt x="12641250" y="674535"/>
                  </a:lnTo>
                  <a:lnTo>
                    <a:pt x="12622873" y="659295"/>
                  </a:lnTo>
                  <a:lnTo>
                    <a:pt x="12600978" y="649744"/>
                  </a:lnTo>
                  <a:lnTo>
                    <a:pt x="12577699" y="646430"/>
                  </a:lnTo>
                  <a:lnTo>
                    <a:pt x="12535484" y="654913"/>
                  </a:lnTo>
                  <a:lnTo>
                    <a:pt x="12486208" y="710450"/>
                  </a:lnTo>
                  <a:lnTo>
                    <a:pt x="12474918" y="749312"/>
                  </a:lnTo>
                  <a:lnTo>
                    <a:pt x="12469698" y="790117"/>
                  </a:lnTo>
                  <a:lnTo>
                    <a:pt x="12468428" y="828763"/>
                  </a:lnTo>
                  <a:lnTo>
                    <a:pt x="12472314" y="889431"/>
                  </a:lnTo>
                  <a:lnTo>
                    <a:pt x="12484608" y="939863"/>
                  </a:lnTo>
                  <a:lnTo>
                    <a:pt x="12506274" y="978192"/>
                  </a:lnTo>
                  <a:lnTo>
                    <a:pt x="12538278" y="1002550"/>
                  </a:lnTo>
                  <a:lnTo>
                    <a:pt x="12581573" y="1011085"/>
                  </a:lnTo>
                  <a:lnTo>
                    <a:pt x="12608116" y="1006640"/>
                  </a:lnTo>
                  <a:lnTo>
                    <a:pt x="12630468" y="994918"/>
                  </a:lnTo>
                  <a:lnTo>
                    <a:pt x="12647117" y="978357"/>
                  </a:lnTo>
                  <a:lnTo>
                    <a:pt x="12653988" y="964526"/>
                  </a:lnTo>
                  <a:lnTo>
                    <a:pt x="12656566" y="959358"/>
                  </a:lnTo>
                  <a:lnTo>
                    <a:pt x="12657862" y="959358"/>
                  </a:lnTo>
                  <a:lnTo>
                    <a:pt x="12657862" y="1002030"/>
                  </a:lnTo>
                  <a:lnTo>
                    <a:pt x="12709589" y="1002030"/>
                  </a:lnTo>
                  <a:lnTo>
                    <a:pt x="12709589" y="959358"/>
                  </a:lnTo>
                  <a:lnTo>
                    <a:pt x="12709589" y="694931"/>
                  </a:lnTo>
                  <a:lnTo>
                    <a:pt x="12709589" y="54039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48859" y="1180856"/>
              <a:ext cx="7485024" cy="6160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E01A8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E01A8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85088" y="1488196"/>
              <a:ext cx="8361591" cy="6300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95448" y="761756"/>
              <a:ext cx="5727598" cy="63703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603082" y="6972249"/>
              <a:ext cx="12024995" cy="471170"/>
            </a:xfrm>
            <a:custGeom>
              <a:avLst/>
              <a:gdLst/>
              <a:ahLst/>
              <a:cxnLst/>
              <a:rect l="l" t="t" r="r" b="b"/>
              <a:pathLst>
                <a:path w="12024994" h="471170">
                  <a:moveTo>
                    <a:pt x="230809" y="362051"/>
                  </a:moveTo>
                  <a:lnTo>
                    <a:pt x="223393" y="319519"/>
                  </a:lnTo>
                  <a:lnTo>
                    <a:pt x="176809" y="275678"/>
                  </a:lnTo>
                  <a:lnTo>
                    <a:pt x="114782" y="254723"/>
                  </a:lnTo>
                  <a:lnTo>
                    <a:pt x="87439" y="243497"/>
                  </a:lnTo>
                  <a:lnTo>
                    <a:pt x="68110" y="227063"/>
                  </a:lnTo>
                  <a:lnTo>
                    <a:pt x="60769" y="201714"/>
                  </a:lnTo>
                  <a:lnTo>
                    <a:pt x="67106" y="172974"/>
                  </a:lnTo>
                  <a:lnTo>
                    <a:pt x="82346" y="157022"/>
                  </a:lnTo>
                  <a:lnTo>
                    <a:pt x="100863" y="150164"/>
                  </a:lnTo>
                  <a:lnTo>
                    <a:pt x="117017" y="148704"/>
                  </a:lnTo>
                  <a:lnTo>
                    <a:pt x="141643" y="153136"/>
                  </a:lnTo>
                  <a:lnTo>
                    <a:pt x="157353" y="166154"/>
                  </a:lnTo>
                  <a:lnTo>
                    <a:pt x="165671" y="187439"/>
                  </a:lnTo>
                  <a:lnTo>
                    <a:pt x="168097" y="216585"/>
                  </a:lnTo>
                  <a:lnTo>
                    <a:pt x="222402" y="216585"/>
                  </a:lnTo>
                  <a:lnTo>
                    <a:pt x="220129" y="182130"/>
                  </a:lnTo>
                  <a:lnTo>
                    <a:pt x="208470" y="148704"/>
                  </a:lnTo>
                  <a:lnTo>
                    <a:pt x="207543" y="146037"/>
                  </a:lnTo>
                  <a:lnTo>
                    <a:pt x="176034" y="117576"/>
                  </a:lnTo>
                  <a:lnTo>
                    <a:pt x="117017" y="106032"/>
                  </a:lnTo>
                  <a:lnTo>
                    <a:pt x="74383" y="111887"/>
                  </a:lnTo>
                  <a:lnTo>
                    <a:pt x="39192" y="129628"/>
                  </a:lnTo>
                  <a:lnTo>
                    <a:pt x="15290" y="159486"/>
                  </a:lnTo>
                  <a:lnTo>
                    <a:pt x="6464" y="201714"/>
                  </a:lnTo>
                  <a:lnTo>
                    <a:pt x="13893" y="245071"/>
                  </a:lnTo>
                  <a:lnTo>
                    <a:pt x="33375" y="272186"/>
                  </a:lnTo>
                  <a:lnTo>
                    <a:pt x="60744" y="288632"/>
                  </a:lnTo>
                  <a:lnTo>
                    <a:pt x="91808" y="299986"/>
                  </a:lnTo>
                  <a:lnTo>
                    <a:pt x="122504" y="310184"/>
                  </a:lnTo>
                  <a:lnTo>
                    <a:pt x="149669" y="322859"/>
                  </a:lnTo>
                  <a:lnTo>
                    <a:pt x="169087" y="341718"/>
                  </a:lnTo>
                  <a:lnTo>
                    <a:pt x="176491" y="370459"/>
                  </a:lnTo>
                  <a:lnTo>
                    <a:pt x="169964" y="400177"/>
                  </a:lnTo>
                  <a:lnTo>
                    <a:pt x="154279" y="417664"/>
                  </a:lnTo>
                  <a:lnTo>
                    <a:pt x="135318" y="425919"/>
                  </a:lnTo>
                  <a:lnTo>
                    <a:pt x="118960" y="428002"/>
                  </a:lnTo>
                  <a:lnTo>
                    <a:pt x="86220" y="421386"/>
                  </a:lnTo>
                  <a:lnTo>
                    <a:pt x="66509" y="403682"/>
                  </a:lnTo>
                  <a:lnTo>
                    <a:pt x="56857" y="378091"/>
                  </a:lnTo>
                  <a:lnTo>
                    <a:pt x="54305" y="347827"/>
                  </a:lnTo>
                  <a:lnTo>
                    <a:pt x="0" y="347827"/>
                  </a:lnTo>
                  <a:lnTo>
                    <a:pt x="7988" y="406438"/>
                  </a:lnTo>
                  <a:lnTo>
                    <a:pt x="61404" y="461314"/>
                  </a:lnTo>
                  <a:lnTo>
                    <a:pt x="118960" y="470674"/>
                  </a:lnTo>
                  <a:lnTo>
                    <a:pt x="163715" y="463892"/>
                  </a:lnTo>
                  <a:lnTo>
                    <a:pt x="199136" y="443522"/>
                  </a:lnTo>
                  <a:lnTo>
                    <a:pt x="209778" y="428002"/>
                  </a:lnTo>
                  <a:lnTo>
                    <a:pt x="222427" y="409575"/>
                  </a:lnTo>
                  <a:lnTo>
                    <a:pt x="230809" y="362051"/>
                  </a:lnTo>
                  <a:close/>
                </a:path>
                <a:path w="12024994" h="471170">
                  <a:moveTo>
                    <a:pt x="510108" y="272834"/>
                  </a:moveTo>
                  <a:lnTo>
                    <a:pt x="509282" y="252145"/>
                  </a:lnTo>
                  <a:lnTo>
                    <a:pt x="508254" y="226695"/>
                  </a:lnTo>
                  <a:lnTo>
                    <a:pt x="499910" y="181724"/>
                  </a:lnTo>
                  <a:lnTo>
                    <a:pt x="483654" y="148704"/>
                  </a:lnTo>
                  <a:lnTo>
                    <a:pt x="480923" y="143154"/>
                  </a:lnTo>
                  <a:lnTo>
                    <a:pt x="453212" y="121043"/>
                  </a:lnTo>
                  <a:lnTo>
                    <a:pt x="453212" y="233400"/>
                  </a:lnTo>
                  <a:lnTo>
                    <a:pt x="453212" y="252145"/>
                  </a:lnTo>
                  <a:lnTo>
                    <a:pt x="329730" y="252145"/>
                  </a:lnTo>
                  <a:lnTo>
                    <a:pt x="329730" y="239217"/>
                  </a:lnTo>
                  <a:lnTo>
                    <a:pt x="331635" y="216344"/>
                  </a:lnTo>
                  <a:lnTo>
                    <a:pt x="340080" y="186207"/>
                  </a:lnTo>
                  <a:lnTo>
                    <a:pt x="359194" y="159943"/>
                  </a:lnTo>
                  <a:lnTo>
                    <a:pt x="393090" y="148704"/>
                  </a:lnTo>
                  <a:lnTo>
                    <a:pt x="422948" y="156489"/>
                  </a:lnTo>
                  <a:lnTo>
                    <a:pt x="441337" y="176504"/>
                  </a:lnTo>
                  <a:lnTo>
                    <a:pt x="450646" y="203796"/>
                  </a:lnTo>
                  <a:lnTo>
                    <a:pt x="453212" y="233400"/>
                  </a:lnTo>
                  <a:lnTo>
                    <a:pt x="453212" y="121043"/>
                  </a:lnTo>
                  <a:lnTo>
                    <a:pt x="447128" y="116179"/>
                  </a:lnTo>
                  <a:lnTo>
                    <a:pt x="394373" y="106032"/>
                  </a:lnTo>
                  <a:lnTo>
                    <a:pt x="348195" y="113906"/>
                  </a:lnTo>
                  <a:lnTo>
                    <a:pt x="314960" y="135369"/>
                  </a:lnTo>
                  <a:lnTo>
                    <a:pt x="292633" y="167208"/>
                  </a:lnTo>
                  <a:lnTo>
                    <a:pt x="279209" y="206222"/>
                  </a:lnTo>
                  <a:lnTo>
                    <a:pt x="272630" y="249174"/>
                  </a:lnTo>
                  <a:lnTo>
                    <a:pt x="270891" y="292874"/>
                  </a:lnTo>
                  <a:lnTo>
                    <a:pt x="275209" y="357301"/>
                  </a:lnTo>
                  <a:lnTo>
                    <a:pt x="288645" y="407136"/>
                  </a:lnTo>
                  <a:lnTo>
                    <a:pt x="311950" y="442544"/>
                  </a:lnTo>
                  <a:lnTo>
                    <a:pt x="345871" y="463664"/>
                  </a:lnTo>
                  <a:lnTo>
                    <a:pt x="391147" y="470674"/>
                  </a:lnTo>
                  <a:lnTo>
                    <a:pt x="449427" y="456666"/>
                  </a:lnTo>
                  <a:lnTo>
                    <a:pt x="479755" y="428002"/>
                  </a:lnTo>
                  <a:lnTo>
                    <a:pt x="484974" y="423075"/>
                  </a:lnTo>
                  <a:lnTo>
                    <a:pt x="502704" y="382574"/>
                  </a:lnTo>
                  <a:lnTo>
                    <a:pt x="507517" y="347827"/>
                  </a:lnTo>
                  <a:lnTo>
                    <a:pt x="453212" y="347827"/>
                  </a:lnTo>
                  <a:lnTo>
                    <a:pt x="451294" y="371538"/>
                  </a:lnTo>
                  <a:lnTo>
                    <a:pt x="443191" y="397865"/>
                  </a:lnTo>
                  <a:lnTo>
                    <a:pt x="425399" y="419201"/>
                  </a:lnTo>
                  <a:lnTo>
                    <a:pt x="394373" y="428002"/>
                  </a:lnTo>
                  <a:lnTo>
                    <a:pt x="355879" y="414743"/>
                  </a:lnTo>
                  <a:lnTo>
                    <a:pt x="336118" y="381533"/>
                  </a:lnTo>
                  <a:lnTo>
                    <a:pt x="328828" y="338264"/>
                  </a:lnTo>
                  <a:lnTo>
                    <a:pt x="327787" y="294817"/>
                  </a:lnTo>
                  <a:lnTo>
                    <a:pt x="510108" y="294817"/>
                  </a:lnTo>
                  <a:lnTo>
                    <a:pt x="510108" y="272834"/>
                  </a:lnTo>
                  <a:close/>
                </a:path>
                <a:path w="12024994" h="471170">
                  <a:moveTo>
                    <a:pt x="627113" y="115074"/>
                  </a:moveTo>
                  <a:lnTo>
                    <a:pt x="572808" y="115074"/>
                  </a:lnTo>
                  <a:lnTo>
                    <a:pt x="572808" y="461619"/>
                  </a:lnTo>
                  <a:lnTo>
                    <a:pt x="627113" y="461619"/>
                  </a:lnTo>
                  <a:lnTo>
                    <a:pt x="627113" y="115074"/>
                  </a:lnTo>
                  <a:close/>
                </a:path>
                <a:path w="12024994" h="471170">
                  <a:moveTo>
                    <a:pt x="627113" y="0"/>
                  </a:moveTo>
                  <a:lnTo>
                    <a:pt x="572808" y="0"/>
                  </a:lnTo>
                  <a:lnTo>
                    <a:pt x="572808" y="62064"/>
                  </a:lnTo>
                  <a:lnTo>
                    <a:pt x="627113" y="62064"/>
                  </a:lnTo>
                  <a:lnTo>
                    <a:pt x="627113" y="0"/>
                  </a:lnTo>
                  <a:close/>
                </a:path>
                <a:path w="12024994" h="471170">
                  <a:moveTo>
                    <a:pt x="832065" y="115074"/>
                  </a:moveTo>
                  <a:lnTo>
                    <a:pt x="771944" y="115074"/>
                  </a:lnTo>
                  <a:lnTo>
                    <a:pt x="771944" y="14224"/>
                  </a:lnTo>
                  <a:lnTo>
                    <a:pt x="717638" y="14224"/>
                  </a:lnTo>
                  <a:lnTo>
                    <a:pt x="717638" y="115074"/>
                  </a:lnTo>
                  <a:lnTo>
                    <a:pt x="667207" y="115074"/>
                  </a:lnTo>
                  <a:lnTo>
                    <a:pt x="667207" y="157746"/>
                  </a:lnTo>
                  <a:lnTo>
                    <a:pt x="717638" y="157746"/>
                  </a:lnTo>
                  <a:lnTo>
                    <a:pt x="717740" y="397954"/>
                  </a:lnTo>
                  <a:lnTo>
                    <a:pt x="720547" y="426770"/>
                  </a:lnTo>
                  <a:lnTo>
                    <a:pt x="731215" y="448208"/>
                  </a:lnTo>
                  <a:lnTo>
                    <a:pt x="752551" y="461162"/>
                  </a:lnTo>
                  <a:lnTo>
                    <a:pt x="787463" y="465505"/>
                  </a:lnTo>
                  <a:lnTo>
                    <a:pt x="802881" y="465175"/>
                  </a:lnTo>
                  <a:lnTo>
                    <a:pt x="815263" y="464299"/>
                  </a:lnTo>
                  <a:lnTo>
                    <a:pt x="824738" y="463054"/>
                  </a:lnTo>
                  <a:lnTo>
                    <a:pt x="831418" y="461619"/>
                  </a:lnTo>
                  <a:lnTo>
                    <a:pt x="831418" y="418947"/>
                  </a:lnTo>
                  <a:lnTo>
                    <a:pt x="831418" y="417017"/>
                  </a:lnTo>
                  <a:lnTo>
                    <a:pt x="825601" y="417664"/>
                  </a:lnTo>
                  <a:lnTo>
                    <a:pt x="819785" y="418947"/>
                  </a:lnTo>
                  <a:lnTo>
                    <a:pt x="807504" y="418947"/>
                  </a:lnTo>
                  <a:lnTo>
                    <a:pt x="789952" y="416801"/>
                  </a:lnTo>
                  <a:lnTo>
                    <a:pt x="779056" y="409981"/>
                  </a:lnTo>
                  <a:lnTo>
                    <a:pt x="773506" y="397954"/>
                  </a:lnTo>
                  <a:lnTo>
                    <a:pt x="771944" y="380161"/>
                  </a:lnTo>
                  <a:lnTo>
                    <a:pt x="771944" y="157746"/>
                  </a:lnTo>
                  <a:lnTo>
                    <a:pt x="832065" y="157746"/>
                  </a:lnTo>
                  <a:lnTo>
                    <a:pt x="832065" y="115074"/>
                  </a:lnTo>
                  <a:close/>
                </a:path>
                <a:path w="12024994" h="471170">
                  <a:moveTo>
                    <a:pt x="1183767" y="3873"/>
                  </a:moveTo>
                  <a:lnTo>
                    <a:pt x="1144981" y="3873"/>
                  </a:lnTo>
                  <a:lnTo>
                    <a:pt x="1134033" y="42684"/>
                  </a:lnTo>
                  <a:lnTo>
                    <a:pt x="1108773" y="64655"/>
                  </a:lnTo>
                  <a:lnTo>
                    <a:pt x="1073340" y="74980"/>
                  </a:lnTo>
                  <a:lnTo>
                    <a:pt x="1031836" y="78879"/>
                  </a:lnTo>
                  <a:lnTo>
                    <a:pt x="1031836" y="117665"/>
                  </a:lnTo>
                  <a:lnTo>
                    <a:pt x="1129461" y="117665"/>
                  </a:lnTo>
                  <a:lnTo>
                    <a:pt x="1129461" y="461619"/>
                  </a:lnTo>
                  <a:lnTo>
                    <a:pt x="1183767" y="461619"/>
                  </a:lnTo>
                  <a:lnTo>
                    <a:pt x="1183767" y="3873"/>
                  </a:lnTo>
                  <a:close/>
                </a:path>
                <a:path w="12024994" h="471170">
                  <a:moveTo>
                    <a:pt x="1585264" y="335546"/>
                  </a:moveTo>
                  <a:lnTo>
                    <a:pt x="1580184" y="293979"/>
                  </a:lnTo>
                  <a:lnTo>
                    <a:pt x="1543837" y="239217"/>
                  </a:lnTo>
                  <a:lnTo>
                    <a:pt x="1528368" y="229552"/>
                  </a:lnTo>
                  <a:lnTo>
                    <a:pt x="1528368" y="333603"/>
                  </a:lnTo>
                  <a:lnTo>
                    <a:pt x="1524215" y="371271"/>
                  </a:lnTo>
                  <a:lnTo>
                    <a:pt x="1511084" y="401180"/>
                  </a:lnTo>
                  <a:lnTo>
                    <a:pt x="1488008" y="420890"/>
                  </a:lnTo>
                  <a:lnTo>
                    <a:pt x="1454023" y="428002"/>
                  </a:lnTo>
                  <a:lnTo>
                    <a:pt x="1420037" y="420890"/>
                  </a:lnTo>
                  <a:lnTo>
                    <a:pt x="1396961" y="401180"/>
                  </a:lnTo>
                  <a:lnTo>
                    <a:pt x="1383830" y="371271"/>
                  </a:lnTo>
                  <a:lnTo>
                    <a:pt x="1379664" y="333603"/>
                  </a:lnTo>
                  <a:lnTo>
                    <a:pt x="1383830" y="295948"/>
                  </a:lnTo>
                  <a:lnTo>
                    <a:pt x="1396961" y="266052"/>
                  </a:lnTo>
                  <a:lnTo>
                    <a:pt x="1420037" y="246329"/>
                  </a:lnTo>
                  <a:lnTo>
                    <a:pt x="1454023" y="239217"/>
                  </a:lnTo>
                  <a:lnTo>
                    <a:pt x="1488008" y="246329"/>
                  </a:lnTo>
                  <a:lnTo>
                    <a:pt x="1511084" y="266052"/>
                  </a:lnTo>
                  <a:lnTo>
                    <a:pt x="1524215" y="295948"/>
                  </a:lnTo>
                  <a:lnTo>
                    <a:pt x="1528368" y="333603"/>
                  </a:lnTo>
                  <a:lnTo>
                    <a:pt x="1528368" y="229552"/>
                  </a:lnTo>
                  <a:lnTo>
                    <a:pt x="1504454" y="217881"/>
                  </a:lnTo>
                  <a:lnTo>
                    <a:pt x="1534502" y="201625"/>
                  </a:lnTo>
                  <a:lnTo>
                    <a:pt x="1539468" y="196545"/>
                  </a:lnTo>
                  <a:lnTo>
                    <a:pt x="1555203" y="180467"/>
                  </a:lnTo>
                  <a:lnTo>
                    <a:pt x="1567180" y="153606"/>
                  </a:lnTo>
                  <a:lnTo>
                    <a:pt x="1571040" y="120256"/>
                  </a:lnTo>
                  <a:lnTo>
                    <a:pt x="1563027" y="70700"/>
                  </a:lnTo>
                  <a:lnTo>
                    <a:pt x="1547749" y="46545"/>
                  </a:lnTo>
                  <a:lnTo>
                    <a:pt x="1539925" y="34188"/>
                  </a:lnTo>
                  <a:lnTo>
                    <a:pt x="1514144" y="18376"/>
                  </a:lnTo>
                  <a:lnTo>
                    <a:pt x="1514144" y="121539"/>
                  </a:lnTo>
                  <a:lnTo>
                    <a:pt x="1510576" y="151536"/>
                  </a:lnTo>
                  <a:lnTo>
                    <a:pt x="1499603" y="175285"/>
                  </a:lnTo>
                  <a:lnTo>
                    <a:pt x="1480870" y="190919"/>
                  </a:lnTo>
                  <a:lnTo>
                    <a:pt x="1454023" y="196545"/>
                  </a:lnTo>
                  <a:lnTo>
                    <a:pt x="1426895" y="190919"/>
                  </a:lnTo>
                  <a:lnTo>
                    <a:pt x="1408201" y="175285"/>
                  </a:lnTo>
                  <a:lnTo>
                    <a:pt x="1397381" y="151536"/>
                  </a:lnTo>
                  <a:lnTo>
                    <a:pt x="1393888" y="121539"/>
                  </a:lnTo>
                  <a:lnTo>
                    <a:pt x="1397381" y="91274"/>
                  </a:lnTo>
                  <a:lnTo>
                    <a:pt x="1408201" y="67564"/>
                  </a:lnTo>
                  <a:lnTo>
                    <a:pt x="1426895" y="52082"/>
                  </a:lnTo>
                  <a:lnTo>
                    <a:pt x="1454023" y="46545"/>
                  </a:lnTo>
                  <a:lnTo>
                    <a:pt x="1480870" y="52082"/>
                  </a:lnTo>
                  <a:lnTo>
                    <a:pt x="1499603" y="67564"/>
                  </a:lnTo>
                  <a:lnTo>
                    <a:pt x="1510576" y="91274"/>
                  </a:lnTo>
                  <a:lnTo>
                    <a:pt x="1514144" y="121539"/>
                  </a:lnTo>
                  <a:lnTo>
                    <a:pt x="1514144" y="18376"/>
                  </a:lnTo>
                  <a:lnTo>
                    <a:pt x="1503133" y="11607"/>
                  </a:lnTo>
                  <a:lnTo>
                    <a:pt x="1454023" y="3873"/>
                  </a:lnTo>
                  <a:lnTo>
                    <a:pt x="1404912" y="11607"/>
                  </a:lnTo>
                  <a:lnTo>
                    <a:pt x="1368107" y="34188"/>
                  </a:lnTo>
                  <a:lnTo>
                    <a:pt x="1345006" y="70700"/>
                  </a:lnTo>
                  <a:lnTo>
                    <a:pt x="1336992" y="120256"/>
                  </a:lnTo>
                  <a:lnTo>
                    <a:pt x="1340853" y="153606"/>
                  </a:lnTo>
                  <a:lnTo>
                    <a:pt x="1352842" y="180467"/>
                  </a:lnTo>
                  <a:lnTo>
                    <a:pt x="1373555" y="201625"/>
                  </a:lnTo>
                  <a:lnTo>
                    <a:pt x="1403591" y="217881"/>
                  </a:lnTo>
                  <a:lnTo>
                    <a:pt x="1368336" y="235089"/>
                  </a:lnTo>
                  <a:lnTo>
                    <a:pt x="1343063" y="260477"/>
                  </a:lnTo>
                  <a:lnTo>
                    <a:pt x="1327861" y="293979"/>
                  </a:lnTo>
                  <a:lnTo>
                    <a:pt x="1322768" y="335546"/>
                  </a:lnTo>
                  <a:lnTo>
                    <a:pt x="1326553" y="372694"/>
                  </a:lnTo>
                  <a:lnTo>
                    <a:pt x="1339367" y="409092"/>
                  </a:lnTo>
                  <a:lnTo>
                    <a:pt x="1363408" y="440436"/>
                  </a:lnTo>
                  <a:lnTo>
                    <a:pt x="1400898" y="462394"/>
                  </a:lnTo>
                  <a:lnTo>
                    <a:pt x="1454023" y="470674"/>
                  </a:lnTo>
                  <a:lnTo>
                    <a:pt x="1507147" y="462394"/>
                  </a:lnTo>
                  <a:lnTo>
                    <a:pt x="1544624" y="440436"/>
                  </a:lnTo>
                  <a:lnTo>
                    <a:pt x="1554162" y="428002"/>
                  </a:lnTo>
                  <a:lnTo>
                    <a:pt x="1568678" y="409092"/>
                  </a:lnTo>
                  <a:lnTo>
                    <a:pt x="1581492" y="372694"/>
                  </a:lnTo>
                  <a:lnTo>
                    <a:pt x="1585264" y="335546"/>
                  </a:lnTo>
                  <a:close/>
                </a:path>
                <a:path w="12024994" h="471170">
                  <a:moveTo>
                    <a:pt x="1895602" y="335546"/>
                  </a:moveTo>
                  <a:lnTo>
                    <a:pt x="1890522" y="293979"/>
                  </a:lnTo>
                  <a:lnTo>
                    <a:pt x="1854174" y="239217"/>
                  </a:lnTo>
                  <a:lnTo>
                    <a:pt x="1838706" y="229552"/>
                  </a:lnTo>
                  <a:lnTo>
                    <a:pt x="1838706" y="333603"/>
                  </a:lnTo>
                  <a:lnTo>
                    <a:pt x="1834553" y="371271"/>
                  </a:lnTo>
                  <a:lnTo>
                    <a:pt x="1821421" y="401180"/>
                  </a:lnTo>
                  <a:lnTo>
                    <a:pt x="1798345" y="420890"/>
                  </a:lnTo>
                  <a:lnTo>
                    <a:pt x="1764360" y="428002"/>
                  </a:lnTo>
                  <a:lnTo>
                    <a:pt x="1730375" y="420890"/>
                  </a:lnTo>
                  <a:lnTo>
                    <a:pt x="1707299" y="401180"/>
                  </a:lnTo>
                  <a:lnTo>
                    <a:pt x="1694167" y="371271"/>
                  </a:lnTo>
                  <a:lnTo>
                    <a:pt x="1690001" y="333603"/>
                  </a:lnTo>
                  <a:lnTo>
                    <a:pt x="1694167" y="295948"/>
                  </a:lnTo>
                  <a:lnTo>
                    <a:pt x="1707299" y="266052"/>
                  </a:lnTo>
                  <a:lnTo>
                    <a:pt x="1730375" y="246329"/>
                  </a:lnTo>
                  <a:lnTo>
                    <a:pt x="1764360" y="239217"/>
                  </a:lnTo>
                  <a:lnTo>
                    <a:pt x="1798345" y="246329"/>
                  </a:lnTo>
                  <a:lnTo>
                    <a:pt x="1821421" y="266052"/>
                  </a:lnTo>
                  <a:lnTo>
                    <a:pt x="1834553" y="295948"/>
                  </a:lnTo>
                  <a:lnTo>
                    <a:pt x="1838706" y="333603"/>
                  </a:lnTo>
                  <a:lnTo>
                    <a:pt x="1838706" y="229552"/>
                  </a:lnTo>
                  <a:lnTo>
                    <a:pt x="1814779" y="217881"/>
                  </a:lnTo>
                  <a:lnTo>
                    <a:pt x="1844827" y="201625"/>
                  </a:lnTo>
                  <a:lnTo>
                    <a:pt x="1849805" y="196545"/>
                  </a:lnTo>
                  <a:lnTo>
                    <a:pt x="1865541" y="180467"/>
                  </a:lnTo>
                  <a:lnTo>
                    <a:pt x="1877517" y="153606"/>
                  </a:lnTo>
                  <a:lnTo>
                    <a:pt x="1881378" y="120256"/>
                  </a:lnTo>
                  <a:lnTo>
                    <a:pt x="1873364" y="70700"/>
                  </a:lnTo>
                  <a:lnTo>
                    <a:pt x="1858086" y="46545"/>
                  </a:lnTo>
                  <a:lnTo>
                    <a:pt x="1850263" y="34188"/>
                  </a:lnTo>
                  <a:lnTo>
                    <a:pt x="1824482" y="18376"/>
                  </a:lnTo>
                  <a:lnTo>
                    <a:pt x="1824482" y="121539"/>
                  </a:lnTo>
                  <a:lnTo>
                    <a:pt x="1820913" y="151536"/>
                  </a:lnTo>
                  <a:lnTo>
                    <a:pt x="1809940" y="175285"/>
                  </a:lnTo>
                  <a:lnTo>
                    <a:pt x="1791208" y="190919"/>
                  </a:lnTo>
                  <a:lnTo>
                    <a:pt x="1764360" y="196545"/>
                  </a:lnTo>
                  <a:lnTo>
                    <a:pt x="1737233" y="190919"/>
                  </a:lnTo>
                  <a:lnTo>
                    <a:pt x="1718538" y="175285"/>
                  </a:lnTo>
                  <a:lnTo>
                    <a:pt x="1707718" y="151536"/>
                  </a:lnTo>
                  <a:lnTo>
                    <a:pt x="1704225" y="121539"/>
                  </a:lnTo>
                  <a:lnTo>
                    <a:pt x="1707718" y="91274"/>
                  </a:lnTo>
                  <a:lnTo>
                    <a:pt x="1718538" y="67564"/>
                  </a:lnTo>
                  <a:lnTo>
                    <a:pt x="1737233" y="52082"/>
                  </a:lnTo>
                  <a:lnTo>
                    <a:pt x="1764360" y="46545"/>
                  </a:lnTo>
                  <a:lnTo>
                    <a:pt x="1791208" y="52082"/>
                  </a:lnTo>
                  <a:lnTo>
                    <a:pt x="1809940" y="67564"/>
                  </a:lnTo>
                  <a:lnTo>
                    <a:pt x="1820913" y="91274"/>
                  </a:lnTo>
                  <a:lnTo>
                    <a:pt x="1824482" y="121539"/>
                  </a:lnTo>
                  <a:lnTo>
                    <a:pt x="1824482" y="18376"/>
                  </a:lnTo>
                  <a:lnTo>
                    <a:pt x="1813471" y="11607"/>
                  </a:lnTo>
                  <a:lnTo>
                    <a:pt x="1764360" y="3873"/>
                  </a:lnTo>
                  <a:lnTo>
                    <a:pt x="1715249" y="11607"/>
                  </a:lnTo>
                  <a:lnTo>
                    <a:pt x="1678444" y="34188"/>
                  </a:lnTo>
                  <a:lnTo>
                    <a:pt x="1655343" y="70700"/>
                  </a:lnTo>
                  <a:lnTo>
                    <a:pt x="1647329" y="120256"/>
                  </a:lnTo>
                  <a:lnTo>
                    <a:pt x="1651190" y="153606"/>
                  </a:lnTo>
                  <a:lnTo>
                    <a:pt x="1663179" y="180467"/>
                  </a:lnTo>
                  <a:lnTo>
                    <a:pt x="1683880" y="201625"/>
                  </a:lnTo>
                  <a:lnTo>
                    <a:pt x="1713928" y="217881"/>
                  </a:lnTo>
                  <a:lnTo>
                    <a:pt x="1678660" y="235089"/>
                  </a:lnTo>
                  <a:lnTo>
                    <a:pt x="1653400" y="260477"/>
                  </a:lnTo>
                  <a:lnTo>
                    <a:pt x="1638185" y="293979"/>
                  </a:lnTo>
                  <a:lnTo>
                    <a:pt x="1633105" y="335546"/>
                  </a:lnTo>
                  <a:lnTo>
                    <a:pt x="1636890" y="372694"/>
                  </a:lnTo>
                  <a:lnTo>
                    <a:pt x="1649704" y="409092"/>
                  </a:lnTo>
                  <a:lnTo>
                    <a:pt x="1673745" y="440436"/>
                  </a:lnTo>
                  <a:lnTo>
                    <a:pt x="1711236" y="462394"/>
                  </a:lnTo>
                  <a:lnTo>
                    <a:pt x="1764360" y="470674"/>
                  </a:lnTo>
                  <a:lnTo>
                    <a:pt x="1817484" y="462394"/>
                  </a:lnTo>
                  <a:lnTo>
                    <a:pt x="1854962" y="440436"/>
                  </a:lnTo>
                  <a:lnTo>
                    <a:pt x="1864499" y="428002"/>
                  </a:lnTo>
                  <a:lnTo>
                    <a:pt x="1879015" y="409092"/>
                  </a:lnTo>
                  <a:lnTo>
                    <a:pt x="1891830" y="372694"/>
                  </a:lnTo>
                  <a:lnTo>
                    <a:pt x="1895602" y="335546"/>
                  </a:lnTo>
                  <a:close/>
                </a:path>
                <a:path w="12024994" h="471170">
                  <a:moveTo>
                    <a:pt x="2205291" y="239217"/>
                  </a:moveTo>
                  <a:lnTo>
                    <a:pt x="2204580" y="190969"/>
                  </a:lnTo>
                  <a:lnTo>
                    <a:pt x="2201113" y="143649"/>
                  </a:lnTo>
                  <a:lnTo>
                    <a:pt x="2192985" y="99631"/>
                  </a:lnTo>
                  <a:lnTo>
                    <a:pt x="2178215" y="61290"/>
                  </a:lnTo>
                  <a:lnTo>
                    <a:pt x="2166861" y="46545"/>
                  </a:lnTo>
                  <a:lnTo>
                    <a:pt x="2154872" y="30962"/>
                  </a:lnTo>
                  <a:lnTo>
                    <a:pt x="2148395" y="27165"/>
                  </a:lnTo>
                  <a:lnTo>
                    <a:pt x="2148395" y="239217"/>
                  </a:lnTo>
                  <a:lnTo>
                    <a:pt x="2147443" y="295846"/>
                  </a:lnTo>
                  <a:lnTo>
                    <a:pt x="2142566" y="347281"/>
                  </a:lnTo>
                  <a:lnTo>
                    <a:pt x="2130806" y="389293"/>
                  </a:lnTo>
                  <a:lnTo>
                    <a:pt x="2109178" y="417614"/>
                  </a:lnTo>
                  <a:lnTo>
                    <a:pt x="2074684" y="428002"/>
                  </a:lnTo>
                  <a:lnTo>
                    <a:pt x="2040216" y="417614"/>
                  </a:lnTo>
                  <a:lnTo>
                    <a:pt x="2018588" y="389293"/>
                  </a:lnTo>
                  <a:lnTo>
                    <a:pt x="2006828" y="347281"/>
                  </a:lnTo>
                  <a:lnTo>
                    <a:pt x="2001951" y="295846"/>
                  </a:lnTo>
                  <a:lnTo>
                    <a:pt x="2000986" y="239217"/>
                  </a:lnTo>
                  <a:lnTo>
                    <a:pt x="2001951" y="180454"/>
                  </a:lnTo>
                  <a:lnTo>
                    <a:pt x="2006828" y="127825"/>
                  </a:lnTo>
                  <a:lnTo>
                    <a:pt x="2018588" y="85318"/>
                  </a:lnTo>
                  <a:lnTo>
                    <a:pt x="2040216" y="56908"/>
                  </a:lnTo>
                  <a:lnTo>
                    <a:pt x="2074684" y="46545"/>
                  </a:lnTo>
                  <a:lnTo>
                    <a:pt x="2109178" y="56908"/>
                  </a:lnTo>
                  <a:lnTo>
                    <a:pt x="2130806" y="85318"/>
                  </a:lnTo>
                  <a:lnTo>
                    <a:pt x="2142566" y="127825"/>
                  </a:lnTo>
                  <a:lnTo>
                    <a:pt x="2147443" y="180454"/>
                  </a:lnTo>
                  <a:lnTo>
                    <a:pt x="2148395" y="239217"/>
                  </a:lnTo>
                  <a:lnTo>
                    <a:pt x="2148395" y="27165"/>
                  </a:lnTo>
                  <a:lnTo>
                    <a:pt x="2121014" y="11049"/>
                  </a:lnTo>
                  <a:lnTo>
                    <a:pt x="2074684" y="3873"/>
                  </a:lnTo>
                  <a:lnTo>
                    <a:pt x="2028367" y="11620"/>
                  </a:lnTo>
                  <a:lnTo>
                    <a:pt x="1994509" y="32893"/>
                  </a:lnTo>
                  <a:lnTo>
                    <a:pt x="1971179" y="64744"/>
                  </a:lnTo>
                  <a:lnTo>
                    <a:pt x="1956409" y="104241"/>
                  </a:lnTo>
                  <a:lnTo>
                    <a:pt x="1948268" y="148450"/>
                  </a:lnTo>
                  <a:lnTo>
                    <a:pt x="1944814" y="194424"/>
                  </a:lnTo>
                  <a:lnTo>
                    <a:pt x="1944090" y="239217"/>
                  </a:lnTo>
                  <a:lnTo>
                    <a:pt x="1944814" y="286245"/>
                  </a:lnTo>
                  <a:lnTo>
                    <a:pt x="1948268" y="332600"/>
                  </a:lnTo>
                  <a:lnTo>
                    <a:pt x="1956409" y="375920"/>
                  </a:lnTo>
                  <a:lnTo>
                    <a:pt x="1971179" y="413778"/>
                  </a:lnTo>
                  <a:lnTo>
                    <a:pt x="2028367" y="463550"/>
                  </a:lnTo>
                  <a:lnTo>
                    <a:pt x="2074684" y="470674"/>
                  </a:lnTo>
                  <a:lnTo>
                    <a:pt x="2121014" y="462915"/>
                  </a:lnTo>
                  <a:lnTo>
                    <a:pt x="2154872" y="441642"/>
                  </a:lnTo>
                  <a:lnTo>
                    <a:pt x="2178215" y="409905"/>
                  </a:lnTo>
                  <a:lnTo>
                    <a:pt x="2192985" y="370763"/>
                  </a:lnTo>
                  <a:lnTo>
                    <a:pt x="2201113" y="327228"/>
                  </a:lnTo>
                  <a:lnTo>
                    <a:pt x="2204580" y="282371"/>
                  </a:lnTo>
                  <a:lnTo>
                    <a:pt x="2205291" y="239217"/>
                  </a:lnTo>
                  <a:close/>
                </a:path>
                <a:path w="12024994" h="471170">
                  <a:moveTo>
                    <a:pt x="5140947" y="362051"/>
                  </a:moveTo>
                  <a:lnTo>
                    <a:pt x="5133530" y="319519"/>
                  </a:lnTo>
                  <a:lnTo>
                    <a:pt x="5086934" y="275678"/>
                  </a:lnTo>
                  <a:lnTo>
                    <a:pt x="5024907" y="254723"/>
                  </a:lnTo>
                  <a:lnTo>
                    <a:pt x="4997577" y="243497"/>
                  </a:lnTo>
                  <a:lnTo>
                    <a:pt x="4978235" y="227063"/>
                  </a:lnTo>
                  <a:lnTo>
                    <a:pt x="4970907" y="201714"/>
                  </a:lnTo>
                  <a:lnTo>
                    <a:pt x="4977244" y="172974"/>
                  </a:lnTo>
                  <a:lnTo>
                    <a:pt x="4992484" y="157022"/>
                  </a:lnTo>
                  <a:lnTo>
                    <a:pt x="5011001" y="150164"/>
                  </a:lnTo>
                  <a:lnTo>
                    <a:pt x="5027155" y="148704"/>
                  </a:lnTo>
                  <a:lnTo>
                    <a:pt x="5051768" y="153136"/>
                  </a:lnTo>
                  <a:lnTo>
                    <a:pt x="5067478" y="166154"/>
                  </a:lnTo>
                  <a:lnTo>
                    <a:pt x="5075796" y="187439"/>
                  </a:lnTo>
                  <a:lnTo>
                    <a:pt x="5078234" y="216585"/>
                  </a:lnTo>
                  <a:lnTo>
                    <a:pt x="5132540" y="216585"/>
                  </a:lnTo>
                  <a:lnTo>
                    <a:pt x="5130254" y="182130"/>
                  </a:lnTo>
                  <a:lnTo>
                    <a:pt x="5118595" y="148704"/>
                  </a:lnTo>
                  <a:lnTo>
                    <a:pt x="5117668" y="146037"/>
                  </a:lnTo>
                  <a:lnTo>
                    <a:pt x="5086172" y="117576"/>
                  </a:lnTo>
                  <a:lnTo>
                    <a:pt x="5027155" y="106032"/>
                  </a:lnTo>
                  <a:lnTo>
                    <a:pt x="4984508" y="111887"/>
                  </a:lnTo>
                  <a:lnTo>
                    <a:pt x="4949329" y="129628"/>
                  </a:lnTo>
                  <a:lnTo>
                    <a:pt x="4925415" y="159486"/>
                  </a:lnTo>
                  <a:lnTo>
                    <a:pt x="4916602" y="201714"/>
                  </a:lnTo>
                  <a:lnTo>
                    <a:pt x="4924018" y="245071"/>
                  </a:lnTo>
                  <a:lnTo>
                    <a:pt x="4943513" y="272186"/>
                  </a:lnTo>
                  <a:lnTo>
                    <a:pt x="4970869" y="288632"/>
                  </a:lnTo>
                  <a:lnTo>
                    <a:pt x="5001933" y="299986"/>
                  </a:lnTo>
                  <a:lnTo>
                    <a:pt x="5032629" y="310184"/>
                  </a:lnTo>
                  <a:lnTo>
                    <a:pt x="5059807" y="322859"/>
                  </a:lnTo>
                  <a:lnTo>
                    <a:pt x="5079212" y="341718"/>
                  </a:lnTo>
                  <a:lnTo>
                    <a:pt x="5086629" y="370459"/>
                  </a:lnTo>
                  <a:lnTo>
                    <a:pt x="5080089" y="400177"/>
                  </a:lnTo>
                  <a:lnTo>
                    <a:pt x="5064404" y="417664"/>
                  </a:lnTo>
                  <a:lnTo>
                    <a:pt x="5045443" y="425919"/>
                  </a:lnTo>
                  <a:lnTo>
                    <a:pt x="5029098" y="428002"/>
                  </a:lnTo>
                  <a:lnTo>
                    <a:pt x="4996358" y="421386"/>
                  </a:lnTo>
                  <a:lnTo>
                    <a:pt x="4976647" y="403682"/>
                  </a:lnTo>
                  <a:lnTo>
                    <a:pt x="4966995" y="378091"/>
                  </a:lnTo>
                  <a:lnTo>
                    <a:pt x="4964442" y="347827"/>
                  </a:lnTo>
                  <a:lnTo>
                    <a:pt x="4910137" y="347827"/>
                  </a:lnTo>
                  <a:lnTo>
                    <a:pt x="4918113" y="406438"/>
                  </a:lnTo>
                  <a:lnTo>
                    <a:pt x="4971542" y="461314"/>
                  </a:lnTo>
                  <a:lnTo>
                    <a:pt x="5029098" y="470674"/>
                  </a:lnTo>
                  <a:lnTo>
                    <a:pt x="5073840" y="463892"/>
                  </a:lnTo>
                  <a:lnTo>
                    <a:pt x="5109261" y="443522"/>
                  </a:lnTo>
                  <a:lnTo>
                    <a:pt x="5119916" y="428002"/>
                  </a:lnTo>
                  <a:lnTo>
                    <a:pt x="5132565" y="409575"/>
                  </a:lnTo>
                  <a:lnTo>
                    <a:pt x="5140947" y="362051"/>
                  </a:lnTo>
                  <a:close/>
                </a:path>
                <a:path w="12024994" h="471170">
                  <a:moveTo>
                    <a:pt x="5420245" y="272834"/>
                  </a:moveTo>
                  <a:lnTo>
                    <a:pt x="5419407" y="252145"/>
                  </a:lnTo>
                  <a:lnTo>
                    <a:pt x="5418391" y="226695"/>
                  </a:lnTo>
                  <a:lnTo>
                    <a:pt x="5410047" y="181724"/>
                  </a:lnTo>
                  <a:lnTo>
                    <a:pt x="5393791" y="148704"/>
                  </a:lnTo>
                  <a:lnTo>
                    <a:pt x="5391061" y="143154"/>
                  </a:lnTo>
                  <a:lnTo>
                    <a:pt x="5363349" y="121043"/>
                  </a:lnTo>
                  <a:lnTo>
                    <a:pt x="5363349" y="233400"/>
                  </a:lnTo>
                  <a:lnTo>
                    <a:pt x="5363349" y="252145"/>
                  </a:lnTo>
                  <a:lnTo>
                    <a:pt x="5239867" y="252145"/>
                  </a:lnTo>
                  <a:lnTo>
                    <a:pt x="5239867" y="239217"/>
                  </a:lnTo>
                  <a:lnTo>
                    <a:pt x="5241760" y="216344"/>
                  </a:lnTo>
                  <a:lnTo>
                    <a:pt x="5250205" y="186207"/>
                  </a:lnTo>
                  <a:lnTo>
                    <a:pt x="5269319" y="159943"/>
                  </a:lnTo>
                  <a:lnTo>
                    <a:pt x="5303228" y="148704"/>
                  </a:lnTo>
                  <a:lnTo>
                    <a:pt x="5333073" y="156489"/>
                  </a:lnTo>
                  <a:lnTo>
                    <a:pt x="5351475" y="176504"/>
                  </a:lnTo>
                  <a:lnTo>
                    <a:pt x="5360771" y="203796"/>
                  </a:lnTo>
                  <a:lnTo>
                    <a:pt x="5363349" y="233400"/>
                  </a:lnTo>
                  <a:lnTo>
                    <a:pt x="5363349" y="121043"/>
                  </a:lnTo>
                  <a:lnTo>
                    <a:pt x="5357266" y="116179"/>
                  </a:lnTo>
                  <a:lnTo>
                    <a:pt x="5304523" y="106032"/>
                  </a:lnTo>
                  <a:lnTo>
                    <a:pt x="5258333" y="113906"/>
                  </a:lnTo>
                  <a:lnTo>
                    <a:pt x="5225097" y="135369"/>
                  </a:lnTo>
                  <a:lnTo>
                    <a:pt x="5202771" y="167208"/>
                  </a:lnTo>
                  <a:lnTo>
                    <a:pt x="5189334" y="206222"/>
                  </a:lnTo>
                  <a:lnTo>
                    <a:pt x="5182768" y="249174"/>
                  </a:lnTo>
                  <a:lnTo>
                    <a:pt x="5181028" y="292874"/>
                  </a:lnTo>
                  <a:lnTo>
                    <a:pt x="5185346" y="357301"/>
                  </a:lnTo>
                  <a:lnTo>
                    <a:pt x="5198783" y="407136"/>
                  </a:lnTo>
                  <a:lnTo>
                    <a:pt x="5222087" y="442544"/>
                  </a:lnTo>
                  <a:lnTo>
                    <a:pt x="5256009" y="463664"/>
                  </a:lnTo>
                  <a:lnTo>
                    <a:pt x="5301285" y="470674"/>
                  </a:lnTo>
                  <a:lnTo>
                    <a:pt x="5359565" y="456666"/>
                  </a:lnTo>
                  <a:lnTo>
                    <a:pt x="5389892" y="428002"/>
                  </a:lnTo>
                  <a:lnTo>
                    <a:pt x="5395112" y="423075"/>
                  </a:lnTo>
                  <a:lnTo>
                    <a:pt x="5412829" y="382574"/>
                  </a:lnTo>
                  <a:lnTo>
                    <a:pt x="5417655" y="347827"/>
                  </a:lnTo>
                  <a:lnTo>
                    <a:pt x="5363349" y="347827"/>
                  </a:lnTo>
                  <a:lnTo>
                    <a:pt x="5361432" y="371538"/>
                  </a:lnTo>
                  <a:lnTo>
                    <a:pt x="5353329" y="397865"/>
                  </a:lnTo>
                  <a:lnTo>
                    <a:pt x="5335536" y="419201"/>
                  </a:lnTo>
                  <a:lnTo>
                    <a:pt x="5304523" y="428002"/>
                  </a:lnTo>
                  <a:lnTo>
                    <a:pt x="5266017" y="414743"/>
                  </a:lnTo>
                  <a:lnTo>
                    <a:pt x="5246243" y="381533"/>
                  </a:lnTo>
                  <a:lnTo>
                    <a:pt x="5238966" y="338264"/>
                  </a:lnTo>
                  <a:lnTo>
                    <a:pt x="5237924" y="294817"/>
                  </a:lnTo>
                  <a:lnTo>
                    <a:pt x="5420245" y="294817"/>
                  </a:lnTo>
                  <a:lnTo>
                    <a:pt x="5420245" y="272834"/>
                  </a:lnTo>
                  <a:close/>
                </a:path>
                <a:path w="12024994" h="471170">
                  <a:moveTo>
                    <a:pt x="5537251" y="115074"/>
                  </a:moveTo>
                  <a:lnTo>
                    <a:pt x="5482945" y="115074"/>
                  </a:lnTo>
                  <a:lnTo>
                    <a:pt x="5482945" y="461619"/>
                  </a:lnTo>
                  <a:lnTo>
                    <a:pt x="5537251" y="461619"/>
                  </a:lnTo>
                  <a:lnTo>
                    <a:pt x="5537251" y="115074"/>
                  </a:lnTo>
                  <a:close/>
                </a:path>
                <a:path w="12024994" h="471170">
                  <a:moveTo>
                    <a:pt x="5537251" y="0"/>
                  </a:moveTo>
                  <a:lnTo>
                    <a:pt x="5482945" y="0"/>
                  </a:lnTo>
                  <a:lnTo>
                    <a:pt x="5482945" y="62064"/>
                  </a:lnTo>
                  <a:lnTo>
                    <a:pt x="5537251" y="62064"/>
                  </a:lnTo>
                  <a:lnTo>
                    <a:pt x="5537251" y="0"/>
                  </a:lnTo>
                  <a:close/>
                </a:path>
                <a:path w="12024994" h="471170">
                  <a:moveTo>
                    <a:pt x="5742203" y="115074"/>
                  </a:moveTo>
                  <a:lnTo>
                    <a:pt x="5682081" y="115074"/>
                  </a:lnTo>
                  <a:lnTo>
                    <a:pt x="5682081" y="14224"/>
                  </a:lnTo>
                  <a:lnTo>
                    <a:pt x="5627776" y="14224"/>
                  </a:lnTo>
                  <a:lnTo>
                    <a:pt x="5627776" y="115074"/>
                  </a:lnTo>
                  <a:lnTo>
                    <a:pt x="5577344" y="115074"/>
                  </a:lnTo>
                  <a:lnTo>
                    <a:pt x="5577344" y="157746"/>
                  </a:lnTo>
                  <a:lnTo>
                    <a:pt x="5627776" y="157746"/>
                  </a:lnTo>
                  <a:lnTo>
                    <a:pt x="5627865" y="397954"/>
                  </a:lnTo>
                  <a:lnTo>
                    <a:pt x="5630684" y="426770"/>
                  </a:lnTo>
                  <a:lnTo>
                    <a:pt x="5641352" y="448208"/>
                  </a:lnTo>
                  <a:lnTo>
                    <a:pt x="5662688" y="461162"/>
                  </a:lnTo>
                  <a:lnTo>
                    <a:pt x="5697601" y="465505"/>
                  </a:lnTo>
                  <a:lnTo>
                    <a:pt x="5713019" y="465175"/>
                  </a:lnTo>
                  <a:lnTo>
                    <a:pt x="5725401" y="464299"/>
                  </a:lnTo>
                  <a:lnTo>
                    <a:pt x="5734863" y="463054"/>
                  </a:lnTo>
                  <a:lnTo>
                    <a:pt x="5741555" y="461619"/>
                  </a:lnTo>
                  <a:lnTo>
                    <a:pt x="5741555" y="418947"/>
                  </a:lnTo>
                  <a:lnTo>
                    <a:pt x="5741555" y="417017"/>
                  </a:lnTo>
                  <a:lnTo>
                    <a:pt x="5735739" y="417664"/>
                  </a:lnTo>
                  <a:lnTo>
                    <a:pt x="5729922" y="418947"/>
                  </a:lnTo>
                  <a:lnTo>
                    <a:pt x="5717641" y="418947"/>
                  </a:lnTo>
                  <a:lnTo>
                    <a:pt x="5700077" y="416801"/>
                  </a:lnTo>
                  <a:lnTo>
                    <a:pt x="5689193" y="409981"/>
                  </a:lnTo>
                  <a:lnTo>
                    <a:pt x="5683631" y="397954"/>
                  </a:lnTo>
                  <a:lnTo>
                    <a:pt x="5682081" y="380161"/>
                  </a:lnTo>
                  <a:lnTo>
                    <a:pt x="5682081" y="157746"/>
                  </a:lnTo>
                  <a:lnTo>
                    <a:pt x="5742203" y="157746"/>
                  </a:lnTo>
                  <a:lnTo>
                    <a:pt x="5742203" y="115074"/>
                  </a:lnTo>
                  <a:close/>
                </a:path>
                <a:path w="12024994" h="471170">
                  <a:moveTo>
                    <a:pt x="6093904" y="3873"/>
                  </a:moveTo>
                  <a:lnTo>
                    <a:pt x="6055118" y="3873"/>
                  </a:lnTo>
                  <a:lnTo>
                    <a:pt x="6044158" y="42684"/>
                  </a:lnTo>
                  <a:lnTo>
                    <a:pt x="6018911" y="64655"/>
                  </a:lnTo>
                  <a:lnTo>
                    <a:pt x="5983478" y="74980"/>
                  </a:lnTo>
                  <a:lnTo>
                    <a:pt x="5941974" y="78879"/>
                  </a:lnTo>
                  <a:lnTo>
                    <a:pt x="5941974" y="117665"/>
                  </a:lnTo>
                  <a:lnTo>
                    <a:pt x="6039599" y="117665"/>
                  </a:lnTo>
                  <a:lnTo>
                    <a:pt x="6039599" y="461619"/>
                  </a:lnTo>
                  <a:lnTo>
                    <a:pt x="6093904" y="461619"/>
                  </a:lnTo>
                  <a:lnTo>
                    <a:pt x="6093904" y="3873"/>
                  </a:lnTo>
                  <a:close/>
                </a:path>
                <a:path w="12024994" h="471170">
                  <a:moveTo>
                    <a:pt x="6496698" y="221107"/>
                  </a:moveTo>
                  <a:lnTo>
                    <a:pt x="6495821" y="179362"/>
                  </a:lnTo>
                  <a:lnTo>
                    <a:pt x="6491948" y="136766"/>
                  </a:lnTo>
                  <a:lnTo>
                    <a:pt x="6483159" y="95986"/>
                  </a:lnTo>
                  <a:lnTo>
                    <a:pt x="6467564" y="59651"/>
                  </a:lnTo>
                  <a:lnTo>
                    <a:pt x="6456654" y="46545"/>
                  </a:lnTo>
                  <a:lnTo>
                    <a:pt x="6443256" y="30429"/>
                  </a:lnTo>
                  <a:lnTo>
                    <a:pt x="6433337" y="24904"/>
                  </a:lnTo>
                  <a:lnTo>
                    <a:pt x="6433337" y="152577"/>
                  </a:lnTo>
                  <a:lnTo>
                    <a:pt x="6430480" y="189598"/>
                  </a:lnTo>
                  <a:lnTo>
                    <a:pt x="6419685" y="223774"/>
                  </a:lnTo>
                  <a:lnTo>
                    <a:pt x="6397599" y="248869"/>
                  </a:lnTo>
                  <a:lnTo>
                    <a:pt x="6360922" y="258610"/>
                  </a:lnTo>
                  <a:lnTo>
                    <a:pt x="6324244" y="248869"/>
                  </a:lnTo>
                  <a:lnTo>
                    <a:pt x="6302172" y="223774"/>
                  </a:lnTo>
                  <a:lnTo>
                    <a:pt x="6291377" y="189598"/>
                  </a:lnTo>
                  <a:lnTo>
                    <a:pt x="6288519" y="152577"/>
                  </a:lnTo>
                  <a:lnTo>
                    <a:pt x="6291834" y="115557"/>
                  </a:lnTo>
                  <a:lnTo>
                    <a:pt x="6303378" y="81381"/>
                  </a:lnTo>
                  <a:lnTo>
                    <a:pt x="6325603" y="56299"/>
                  </a:lnTo>
                  <a:lnTo>
                    <a:pt x="6360922" y="46545"/>
                  </a:lnTo>
                  <a:lnTo>
                    <a:pt x="6396241" y="56299"/>
                  </a:lnTo>
                  <a:lnTo>
                    <a:pt x="6418466" y="81381"/>
                  </a:lnTo>
                  <a:lnTo>
                    <a:pt x="6430023" y="115557"/>
                  </a:lnTo>
                  <a:lnTo>
                    <a:pt x="6433337" y="152577"/>
                  </a:lnTo>
                  <a:lnTo>
                    <a:pt x="6433337" y="24904"/>
                  </a:lnTo>
                  <a:lnTo>
                    <a:pt x="6408344" y="10960"/>
                  </a:lnTo>
                  <a:lnTo>
                    <a:pt x="6360922" y="3873"/>
                  </a:lnTo>
                  <a:lnTo>
                    <a:pt x="6314706" y="11645"/>
                  </a:lnTo>
                  <a:lnTo>
                    <a:pt x="6278537" y="33439"/>
                  </a:lnTo>
                  <a:lnTo>
                    <a:pt x="6252553" y="67005"/>
                  </a:lnTo>
                  <a:lnTo>
                    <a:pt x="6236881" y="110058"/>
                  </a:lnTo>
                  <a:lnTo>
                    <a:pt x="6231623" y="160337"/>
                  </a:lnTo>
                  <a:lnTo>
                    <a:pt x="6236424" y="208178"/>
                  </a:lnTo>
                  <a:lnTo>
                    <a:pt x="6250825" y="248183"/>
                  </a:lnTo>
                  <a:lnTo>
                    <a:pt x="6274778" y="278765"/>
                  </a:lnTo>
                  <a:lnTo>
                    <a:pt x="6308255" y="298284"/>
                  </a:lnTo>
                  <a:lnTo>
                    <a:pt x="6351232" y="305155"/>
                  </a:lnTo>
                  <a:lnTo>
                    <a:pt x="6384684" y="299631"/>
                  </a:lnTo>
                  <a:lnTo>
                    <a:pt x="6410388" y="286169"/>
                  </a:lnTo>
                  <a:lnTo>
                    <a:pt x="6428333" y="269430"/>
                  </a:lnTo>
                  <a:lnTo>
                    <a:pt x="6435509" y="258610"/>
                  </a:lnTo>
                  <a:lnTo>
                    <a:pt x="6438506" y="254088"/>
                  </a:lnTo>
                  <a:lnTo>
                    <a:pt x="6439802" y="254088"/>
                  </a:lnTo>
                  <a:lnTo>
                    <a:pt x="6439802" y="290296"/>
                  </a:lnTo>
                  <a:lnTo>
                    <a:pt x="6437808" y="321627"/>
                  </a:lnTo>
                  <a:lnTo>
                    <a:pt x="6427762" y="367880"/>
                  </a:lnTo>
                  <a:lnTo>
                    <a:pt x="6403530" y="409765"/>
                  </a:lnTo>
                  <a:lnTo>
                    <a:pt x="6358991" y="428002"/>
                  </a:lnTo>
                  <a:lnTo>
                    <a:pt x="6333223" y="422859"/>
                  </a:lnTo>
                  <a:lnTo>
                    <a:pt x="6314376" y="408686"/>
                  </a:lnTo>
                  <a:lnTo>
                    <a:pt x="6302794" y="387362"/>
                  </a:lnTo>
                  <a:lnTo>
                    <a:pt x="6298857" y="360768"/>
                  </a:lnTo>
                  <a:lnTo>
                    <a:pt x="6241961" y="360768"/>
                  </a:lnTo>
                  <a:lnTo>
                    <a:pt x="6245136" y="386943"/>
                  </a:lnTo>
                  <a:lnTo>
                    <a:pt x="6260071" y="423722"/>
                  </a:lnTo>
                  <a:lnTo>
                    <a:pt x="6294882" y="456501"/>
                  </a:lnTo>
                  <a:lnTo>
                    <a:pt x="6357696" y="470674"/>
                  </a:lnTo>
                  <a:lnTo>
                    <a:pt x="6401714" y="464248"/>
                  </a:lnTo>
                  <a:lnTo>
                    <a:pt x="6435331" y="446417"/>
                  </a:lnTo>
                  <a:lnTo>
                    <a:pt x="6452044" y="428002"/>
                  </a:lnTo>
                  <a:lnTo>
                    <a:pt x="6459918" y="419328"/>
                  </a:lnTo>
                  <a:lnTo>
                    <a:pt x="6476898" y="385178"/>
                  </a:lnTo>
                  <a:lnTo>
                    <a:pt x="6487668" y="346113"/>
                  </a:lnTo>
                  <a:lnTo>
                    <a:pt x="6493611" y="304292"/>
                  </a:lnTo>
                  <a:lnTo>
                    <a:pt x="6496164" y="261912"/>
                  </a:lnTo>
                  <a:lnTo>
                    <a:pt x="6496266" y="254088"/>
                  </a:lnTo>
                  <a:lnTo>
                    <a:pt x="6496698" y="221107"/>
                  </a:lnTo>
                  <a:close/>
                </a:path>
                <a:path w="12024994" h="471170">
                  <a:moveTo>
                    <a:pt x="6714579" y="3873"/>
                  </a:moveTo>
                  <a:lnTo>
                    <a:pt x="6675780" y="3873"/>
                  </a:lnTo>
                  <a:lnTo>
                    <a:pt x="6664833" y="42684"/>
                  </a:lnTo>
                  <a:lnTo>
                    <a:pt x="6639573" y="64655"/>
                  </a:lnTo>
                  <a:lnTo>
                    <a:pt x="6604140" y="74980"/>
                  </a:lnTo>
                  <a:lnTo>
                    <a:pt x="6562649" y="78879"/>
                  </a:lnTo>
                  <a:lnTo>
                    <a:pt x="6562649" y="117665"/>
                  </a:lnTo>
                  <a:lnTo>
                    <a:pt x="6660274" y="117665"/>
                  </a:lnTo>
                  <a:lnTo>
                    <a:pt x="6660274" y="461619"/>
                  </a:lnTo>
                  <a:lnTo>
                    <a:pt x="6714579" y="461619"/>
                  </a:lnTo>
                  <a:lnTo>
                    <a:pt x="6714579" y="3873"/>
                  </a:lnTo>
                  <a:close/>
                </a:path>
                <a:path w="12024994" h="471170">
                  <a:moveTo>
                    <a:pt x="7116077" y="335546"/>
                  </a:moveTo>
                  <a:lnTo>
                    <a:pt x="7110997" y="293979"/>
                  </a:lnTo>
                  <a:lnTo>
                    <a:pt x="7074636" y="239217"/>
                  </a:lnTo>
                  <a:lnTo>
                    <a:pt x="7059181" y="229565"/>
                  </a:lnTo>
                  <a:lnTo>
                    <a:pt x="7059181" y="333603"/>
                  </a:lnTo>
                  <a:lnTo>
                    <a:pt x="7055015" y="371271"/>
                  </a:lnTo>
                  <a:lnTo>
                    <a:pt x="7041883" y="401180"/>
                  </a:lnTo>
                  <a:lnTo>
                    <a:pt x="7018807" y="420890"/>
                  </a:lnTo>
                  <a:lnTo>
                    <a:pt x="6984822" y="428002"/>
                  </a:lnTo>
                  <a:lnTo>
                    <a:pt x="6950837" y="420890"/>
                  </a:lnTo>
                  <a:lnTo>
                    <a:pt x="6927774" y="401180"/>
                  </a:lnTo>
                  <a:lnTo>
                    <a:pt x="6914642" y="371271"/>
                  </a:lnTo>
                  <a:lnTo>
                    <a:pt x="6910476" y="333603"/>
                  </a:lnTo>
                  <a:lnTo>
                    <a:pt x="6914642" y="295948"/>
                  </a:lnTo>
                  <a:lnTo>
                    <a:pt x="6927774" y="266052"/>
                  </a:lnTo>
                  <a:lnTo>
                    <a:pt x="6950837" y="246329"/>
                  </a:lnTo>
                  <a:lnTo>
                    <a:pt x="6984822" y="239217"/>
                  </a:lnTo>
                  <a:lnTo>
                    <a:pt x="7018807" y="246329"/>
                  </a:lnTo>
                  <a:lnTo>
                    <a:pt x="7041883" y="266052"/>
                  </a:lnTo>
                  <a:lnTo>
                    <a:pt x="7055015" y="295948"/>
                  </a:lnTo>
                  <a:lnTo>
                    <a:pt x="7059181" y="333603"/>
                  </a:lnTo>
                  <a:lnTo>
                    <a:pt x="7059181" y="229565"/>
                  </a:lnTo>
                  <a:lnTo>
                    <a:pt x="7035254" y="217881"/>
                  </a:lnTo>
                  <a:lnTo>
                    <a:pt x="7065302" y="201625"/>
                  </a:lnTo>
                  <a:lnTo>
                    <a:pt x="7070268" y="196545"/>
                  </a:lnTo>
                  <a:lnTo>
                    <a:pt x="7086016" y="180467"/>
                  </a:lnTo>
                  <a:lnTo>
                    <a:pt x="7097992" y="153606"/>
                  </a:lnTo>
                  <a:lnTo>
                    <a:pt x="7101853" y="120256"/>
                  </a:lnTo>
                  <a:lnTo>
                    <a:pt x="7093839" y="70700"/>
                  </a:lnTo>
                  <a:lnTo>
                    <a:pt x="7078561" y="46545"/>
                  </a:lnTo>
                  <a:lnTo>
                    <a:pt x="7070738" y="34188"/>
                  </a:lnTo>
                  <a:lnTo>
                    <a:pt x="7044957" y="18376"/>
                  </a:lnTo>
                  <a:lnTo>
                    <a:pt x="7044957" y="121539"/>
                  </a:lnTo>
                  <a:lnTo>
                    <a:pt x="7041375" y="151536"/>
                  </a:lnTo>
                  <a:lnTo>
                    <a:pt x="7030415" y="175285"/>
                  </a:lnTo>
                  <a:lnTo>
                    <a:pt x="7011683" y="190919"/>
                  </a:lnTo>
                  <a:lnTo>
                    <a:pt x="6984822" y="196545"/>
                  </a:lnTo>
                  <a:lnTo>
                    <a:pt x="6957695" y="190919"/>
                  </a:lnTo>
                  <a:lnTo>
                    <a:pt x="6939000" y="175285"/>
                  </a:lnTo>
                  <a:lnTo>
                    <a:pt x="6928180" y="151536"/>
                  </a:lnTo>
                  <a:lnTo>
                    <a:pt x="6924700" y="121539"/>
                  </a:lnTo>
                  <a:lnTo>
                    <a:pt x="6928180" y="91274"/>
                  </a:lnTo>
                  <a:lnTo>
                    <a:pt x="6939000" y="67564"/>
                  </a:lnTo>
                  <a:lnTo>
                    <a:pt x="6957695" y="52082"/>
                  </a:lnTo>
                  <a:lnTo>
                    <a:pt x="6984822" y="46545"/>
                  </a:lnTo>
                  <a:lnTo>
                    <a:pt x="7011683" y="52082"/>
                  </a:lnTo>
                  <a:lnTo>
                    <a:pt x="7030415" y="67564"/>
                  </a:lnTo>
                  <a:lnTo>
                    <a:pt x="7041375" y="91274"/>
                  </a:lnTo>
                  <a:lnTo>
                    <a:pt x="7044957" y="121539"/>
                  </a:lnTo>
                  <a:lnTo>
                    <a:pt x="7044957" y="18376"/>
                  </a:lnTo>
                  <a:lnTo>
                    <a:pt x="7033933" y="11607"/>
                  </a:lnTo>
                  <a:lnTo>
                    <a:pt x="6984822" y="3873"/>
                  </a:lnTo>
                  <a:lnTo>
                    <a:pt x="6935724" y="11607"/>
                  </a:lnTo>
                  <a:lnTo>
                    <a:pt x="6898919" y="34188"/>
                  </a:lnTo>
                  <a:lnTo>
                    <a:pt x="6875818" y="70700"/>
                  </a:lnTo>
                  <a:lnTo>
                    <a:pt x="6867804" y="120256"/>
                  </a:lnTo>
                  <a:lnTo>
                    <a:pt x="6871665" y="153606"/>
                  </a:lnTo>
                  <a:lnTo>
                    <a:pt x="6883641" y="180467"/>
                  </a:lnTo>
                  <a:lnTo>
                    <a:pt x="6904355" y="201625"/>
                  </a:lnTo>
                  <a:lnTo>
                    <a:pt x="6934403" y="217881"/>
                  </a:lnTo>
                  <a:lnTo>
                    <a:pt x="6899135" y="235089"/>
                  </a:lnTo>
                  <a:lnTo>
                    <a:pt x="6873862" y="260477"/>
                  </a:lnTo>
                  <a:lnTo>
                    <a:pt x="6858660" y="293979"/>
                  </a:lnTo>
                  <a:lnTo>
                    <a:pt x="6853580" y="335546"/>
                  </a:lnTo>
                  <a:lnTo>
                    <a:pt x="6857365" y="372694"/>
                  </a:lnTo>
                  <a:lnTo>
                    <a:pt x="6870166" y="409092"/>
                  </a:lnTo>
                  <a:lnTo>
                    <a:pt x="6894220" y="440436"/>
                  </a:lnTo>
                  <a:lnTo>
                    <a:pt x="6931698" y="462394"/>
                  </a:lnTo>
                  <a:lnTo>
                    <a:pt x="6984822" y="470674"/>
                  </a:lnTo>
                  <a:lnTo>
                    <a:pt x="7037946" y="462394"/>
                  </a:lnTo>
                  <a:lnTo>
                    <a:pt x="7075437" y="440436"/>
                  </a:lnTo>
                  <a:lnTo>
                    <a:pt x="7084974" y="428002"/>
                  </a:lnTo>
                  <a:lnTo>
                    <a:pt x="7099478" y="409092"/>
                  </a:lnTo>
                  <a:lnTo>
                    <a:pt x="7112292" y="372694"/>
                  </a:lnTo>
                  <a:lnTo>
                    <a:pt x="7116077" y="335546"/>
                  </a:lnTo>
                  <a:close/>
                </a:path>
                <a:path w="12024994" h="471170">
                  <a:moveTo>
                    <a:pt x="10051085" y="362051"/>
                  </a:moveTo>
                  <a:lnTo>
                    <a:pt x="10043668" y="319519"/>
                  </a:lnTo>
                  <a:lnTo>
                    <a:pt x="9997072" y="275678"/>
                  </a:lnTo>
                  <a:lnTo>
                    <a:pt x="9935045" y="254723"/>
                  </a:lnTo>
                  <a:lnTo>
                    <a:pt x="9907714" y="243497"/>
                  </a:lnTo>
                  <a:lnTo>
                    <a:pt x="9888372" y="227063"/>
                  </a:lnTo>
                  <a:lnTo>
                    <a:pt x="9881044" y="201714"/>
                  </a:lnTo>
                  <a:lnTo>
                    <a:pt x="9887369" y="172974"/>
                  </a:lnTo>
                  <a:lnTo>
                    <a:pt x="9902609" y="157022"/>
                  </a:lnTo>
                  <a:lnTo>
                    <a:pt x="9921126" y="150164"/>
                  </a:lnTo>
                  <a:lnTo>
                    <a:pt x="9937293" y="148704"/>
                  </a:lnTo>
                  <a:lnTo>
                    <a:pt x="9961905" y="153136"/>
                  </a:lnTo>
                  <a:lnTo>
                    <a:pt x="9977615" y="166154"/>
                  </a:lnTo>
                  <a:lnTo>
                    <a:pt x="9985934" y="187439"/>
                  </a:lnTo>
                  <a:lnTo>
                    <a:pt x="9988372" y="216585"/>
                  </a:lnTo>
                  <a:lnTo>
                    <a:pt x="10042677" y="216585"/>
                  </a:lnTo>
                  <a:lnTo>
                    <a:pt x="10040391" y="182130"/>
                  </a:lnTo>
                  <a:lnTo>
                    <a:pt x="10028733" y="148704"/>
                  </a:lnTo>
                  <a:lnTo>
                    <a:pt x="10027806" y="146037"/>
                  </a:lnTo>
                  <a:lnTo>
                    <a:pt x="9996310" y="117576"/>
                  </a:lnTo>
                  <a:lnTo>
                    <a:pt x="9937293" y="106032"/>
                  </a:lnTo>
                  <a:lnTo>
                    <a:pt x="9894646" y="111887"/>
                  </a:lnTo>
                  <a:lnTo>
                    <a:pt x="9859454" y="129628"/>
                  </a:lnTo>
                  <a:lnTo>
                    <a:pt x="9835553" y="159486"/>
                  </a:lnTo>
                  <a:lnTo>
                    <a:pt x="9826739" y="201714"/>
                  </a:lnTo>
                  <a:lnTo>
                    <a:pt x="9834156" y="245071"/>
                  </a:lnTo>
                  <a:lnTo>
                    <a:pt x="9853638" y="272186"/>
                  </a:lnTo>
                  <a:lnTo>
                    <a:pt x="9881006" y="288632"/>
                  </a:lnTo>
                  <a:lnTo>
                    <a:pt x="9912083" y="299986"/>
                  </a:lnTo>
                  <a:lnTo>
                    <a:pt x="9942766" y="310184"/>
                  </a:lnTo>
                  <a:lnTo>
                    <a:pt x="9969944" y="322859"/>
                  </a:lnTo>
                  <a:lnTo>
                    <a:pt x="9989363" y="341718"/>
                  </a:lnTo>
                  <a:lnTo>
                    <a:pt x="9996780" y="370459"/>
                  </a:lnTo>
                  <a:lnTo>
                    <a:pt x="9990239" y="400177"/>
                  </a:lnTo>
                  <a:lnTo>
                    <a:pt x="9974542" y="417664"/>
                  </a:lnTo>
                  <a:lnTo>
                    <a:pt x="9955581" y="425919"/>
                  </a:lnTo>
                  <a:lnTo>
                    <a:pt x="9939236" y="428002"/>
                  </a:lnTo>
                  <a:lnTo>
                    <a:pt x="9906483" y="421386"/>
                  </a:lnTo>
                  <a:lnTo>
                    <a:pt x="9886772" y="403682"/>
                  </a:lnTo>
                  <a:lnTo>
                    <a:pt x="9877133" y="378091"/>
                  </a:lnTo>
                  <a:lnTo>
                    <a:pt x="9874580" y="347827"/>
                  </a:lnTo>
                  <a:lnTo>
                    <a:pt x="9820275" y="347827"/>
                  </a:lnTo>
                  <a:lnTo>
                    <a:pt x="9828251" y="406438"/>
                  </a:lnTo>
                  <a:lnTo>
                    <a:pt x="9881667" y="461314"/>
                  </a:lnTo>
                  <a:lnTo>
                    <a:pt x="9939236" y="470674"/>
                  </a:lnTo>
                  <a:lnTo>
                    <a:pt x="9983978" y="463892"/>
                  </a:lnTo>
                  <a:lnTo>
                    <a:pt x="10019398" y="443522"/>
                  </a:lnTo>
                  <a:lnTo>
                    <a:pt x="10030041" y="428002"/>
                  </a:lnTo>
                  <a:lnTo>
                    <a:pt x="10042690" y="409575"/>
                  </a:lnTo>
                  <a:lnTo>
                    <a:pt x="10051085" y="362051"/>
                  </a:lnTo>
                  <a:close/>
                </a:path>
                <a:path w="12024994" h="471170">
                  <a:moveTo>
                    <a:pt x="10330383" y="272834"/>
                  </a:moveTo>
                  <a:lnTo>
                    <a:pt x="10329545" y="252145"/>
                  </a:lnTo>
                  <a:lnTo>
                    <a:pt x="10328516" y="226695"/>
                  </a:lnTo>
                  <a:lnTo>
                    <a:pt x="10320185" y="181724"/>
                  </a:lnTo>
                  <a:lnTo>
                    <a:pt x="10303929" y="148704"/>
                  </a:lnTo>
                  <a:lnTo>
                    <a:pt x="10301199" y="143154"/>
                  </a:lnTo>
                  <a:lnTo>
                    <a:pt x="10273487" y="121043"/>
                  </a:lnTo>
                  <a:lnTo>
                    <a:pt x="10273487" y="233400"/>
                  </a:lnTo>
                  <a:lnTo>
                    <a:pt x="10273487" y="252145"/>
                  </a:lnTo>
                  <a:lnTo>
                    <a:pt x="10150005" y="252145"/>
                  </a:lnTo>
                  <a:lnTo>
                    <a:pt x="10150005" y="239217"/>
                  </a:lnTo>
                  <a:lnTo>
                    <a:pt x="10151897" y="216344"/>
                  </a:lnTo>
                  <a:lnTo>
                    <a:pt x="10160343" y="186207"/>
                  </a:lnTo>
                  <a:lnTo>
                    <a:pt x="10179456" y="159943"/>
                  </a:lnTo>
                  <a:lnTo>
                    <a:pt x="10213365" y="148704"/>
                  </a:lnTo>
                  <a:lnTo>
                    <a:pt x="10243210" y="156489"/>
                  </a:lnTo>
                  <a:lnTo>
                    <a:pt x="10261600" y="176504"/>
                  </a:lnTo>
                  <a:lnTo>
                    <a:pt x="10270909" y="203796"/>
                  </a:lnTo>
                  <a:lnTo>
                    <a:pt x="10273487" y="233400"/>
                  </a:lnTo>
                  <a:lnTo>
                    <a:pt x="10273487" y="121043"/>
                  </a:lnTo>
                  <a:lnTo>
                    <a:pt x="10267404" y="116179"/>
                  </a:lnTo>
                  <a:lnTo>
                    <a:pt x="10214661" y="106032"/>
                  </a:lnTo>
                  <a:lnTo>
                    <a:pt x="10168471" y="113906"/>
                  </a:lnTo>
                  <a:lnTo>
                    <a:pt x="10135222" y="135369"/>
                  </a:lnTo>
                  <a:lnTo>
                    <a:pt x="10112908" y="167208"/>
                  </a:lnTo>
                  <a:lnTo>
                    <a:pt x="10099472" y="206222"/>
                  </a:lnTo>
                  <a:lnTo>
                    <a:pt x="10092906" y="249174"/>
                  </a:lnTo>
                  <a:lnTo>
                    <a:pt x="10091166" y="292874"/>
                  </a:lnTo>
                  <a:lnTo>
                    <a:pt x="10095471" y="357301"/>
                  </a:lnTo>
                  <a:lnTo>
                    <a:pt x="10108908" y="407136"/>
                  </a:lnTo>
                  <a:lnTo>
                    <a:pt x="10132212" y="442544"/>
                  </a:lnTo>
                  <a:lnTo>
                    <a:pt x="10166134" y="463664"/>
                  </a:lnTo>
                  <a:lnTo>
                    <a:pt x="10211422" y="470674"/>
                  </a:lnTo>
                  <a:lnTo>
                    <a:pt x="10269703" y="456666"/>
                  </a:lnTo>
                  <a:lnTo>
                    <a:pt x="10300030" y="428002"/>
                  </a:lnTo>
                  <a:lnTo>
                    <a:pt x="10305250" y="423075"/>
                  </a:lnTo>
                  <a:lnTo>
                    <a:pt x="10322979" y="382574"/>
                  </a:lnTo>
                  <a:lnTo>
                    <a:pt x="10327805" y="347827"/>
                  </a:lnTo>
                  <a:lnTo>
                    <a:pt x="10273487" y="347827"/>
                  </a:lnTo>
                  <a:lnTo>
                    <a:pt x="10271557" y="371538"/>
                  </a:lnTo>
                  <a:lnTo>
                    <a:pt x="10263467" y="397865"/>
                  </a:lnTo>
                  <a:lnTo>
                    <a:pt x="10245661" y="419201"/>
                  </a:lnTo>
                  <a:lnTo>
                    <a:pt x="10214661" y="428002"/>
                  </a:lnTo>
                  <a:lnTo>
                    <a:pt x="10176154" y="414743"/>
                  </a:lnTo>
                  <a:lnTo>
                    <a:pt x="10156380" y="381533"/>
                  </a:lnTo>
                  <a:lnTo>
                    <a:pt x="10149103" y="338264"/>
                  </a:lnTo>
                  <a:lnTo>
                    <a:pt x="10148062" y="294817"/>
                  </a:lnTo>
                  <a:lnTo>
                    <a:pt x="10330383" y="294817"/>
                  </a:lnTo>
                  <a:lnTo>
                    <a:pt x="10330383" y="272834"/>
                  </a:lnTo>
                  <a:close/>
                </a:path>
                <a:path w="12024994" h="471170">
                  <a:moveTo>
                    <a:pt x="10447388" y="115074"/>
                  </a:moveTo>
                  <a:lnTo>
                    <a:pt x="10393083" y="115074"/>
                  </a:lnTo>
                  <a:lnTo>
                    <a:pt x="10393083" y="461619"/>
                  </a:lnTo>
                  <a:lnTo>
                    <a:pt x="10447388" y="461619"/>
                  </a:lnTo>
                  <a:lnTo>
                    <a:pt x="10447388" y="115074"/>
                  </a:lnTo>
                  <a:close/>
                </a:path>
                <a:path w="12024994" h="471170">
                  <a:moveTo>
                    <a:pt x="10447388" y="0"/>
                  </a:moveTo>
                  <a:lnTo>
                    <a:pt x="10393083" y="0"/>
                  </a:lnTo>
                  <a:lnTo>
                    <a:pt x="10393083" y="62064"/>
                  </a:lnTo>
                  <a:lnTo>
                    <a:pt x="10447388" y="62064"/>
                  </a:lnTo>
                  <a:lnTo>
                    <a:pt x="10447388" y="0"/>
                  </a:lnTo>
                  <a:close/>
                </a:path>
                <a:path w="12024994" h="471170">
                  <a:moveTo>
                    <a:pt x="10652341" y="115074"/>
                  </a:moveTo>
                  <a:lnTo>
                    <a:pt x="10592219" y="115074"/>
                  </a:lnTo>
                  <a:lnTo>
                    <a:pt x="10592219" y="14224"/>
                  </a:lnTo>
                  <a:lnTo>
                    <a:pt x="10537914" y="14224"/>
                  </a:lnTo>
                  <a:lnTo>
                    <a:pt x="10537914" y="115074"/>
                  </a:lnTo>
                  <a:lnTo>
                    <a:pt x="10487482" y="115074"/>
                  </a:lnTo>
                  <a:lnTo>
                    <a:pt x="10487482" y="157746"/>
                  </a:lnTo>
                  <a:lnTo>
                    <a:pt x="10537914" y="157746"/>
                  </a:lnTo>
                  <a:lnTo>
                    <a:pt x="10538003" y="397954"/>
                  </a:lnTo>
                  <a:lnTo>
                    <a:pt x="10540822" y="426770"/>
                  </a:lnTo>
                  <a:lnTo>
                    <a:pt x="10551490" y="448208"/>
                  </a:lnTo>
                  <a:lnTo>
                    <a:pt x="10572826" y="461162"/>
                  </a:lnTo>
                  <a:lnTo>
                    <a:pt x="10607739" y="465505"/>
                  </a:lnTo>
                  <a:lnTo>
                    <a:pt x="10623156" y="465175"/>
                  </a:lnTo>
                  <a:lnTo>
                    <a:pt x="10635539" y="464299"/>
                  </a:lnTo>
                  <a:lnTo>
                    <a:pt x="10645013" y="463054"/>
                  </a:lnTo>
                  <a:lnTo>
                    <a:pt x="10651706" y="461619"/>
                  </a:lnTo>
                  <a:lnTo>
                    <a:pt x="10651706" y="418947"/>
                  </a:lnTo>
                  <a:lnTo>
                    <a:pt x="10651706" y="417017"/>
                  </a:lnTo>
                  <a:lnTo>
                    <a:pt x="10645877" y="417664"/>
                  </a:lnTo>
                  <a:lnTo>
                    <a:pt x="10640060" y="418947"/>
                  </a:lnTo>
                  <a:lnTo>
                    <a:pt x="10627779" y="418947"/>
                  </a:lnTo>
                  <a:lnTo>
                    <a:pt x="10610215" y="416801"/>
                  </a:lnTo>
                  <a:lnTo>
                    <a:pt x="10599331" y="409981"/>
                  </a:lnTo>
                  <a:lnTo>
                    <a:pt x="10593769" y="397954"/>
                  </a:lnTo>
                  <a:lnTo>
                    <a:pt x="10592219" y="380161"/>
                  </a:lnTo>
                  <a:lnTo>
                    <a:pt x="10592219" y="157746"/>
                  </a:lnTo>
                  <a:lnTo>
                    <a:pt x="10652341" y="157746"/>
                  </a:lnTo>
                  <a:lnTo>
                    <a:pt x="10652341" y="115074"/>
                  </a:lnTo>
                  <a:close/>
                </a:path>
                <a:path w="12024994" h="471170">
                  <a:moveTo>
                    <a:pt x="11004042" y="3873"/>
                  </a:moveTo>
                  <a:lnTo>
                    <a:pt x="10965256" y="3873"/>
                  </a:lnTo>
                  <a:lnTo>
                    <a:pt x="10954296" y="42684"/>
                  </a:lnTo>
                  <a:lnTo>
                    <a:pt x="10929049" y="64655"/>
                  </a:lnTo>
                  <a:lnTo>
                    <a:pt x="10893603" y="74980"/>
                  </a:lnTo>
                  <a:lnTo>
                    <a:pt x="10852112" y="78879"/>
                  </a:lnTo>
                  <a:lnTo>
                    <a:pt x="10852112" y="117665"/>
                  </a:lnTo>
                  <a:lnTo>
                    <a:pt x="10949737" y="117665"/>
                  </a:lnTo>
                  <a:lnTo>
                    <a:pt x="10949737" y="461619"/>
                  </a:lnTo>
                  <a:lnTo>
                    <a:pt x="11004042" y="461619"/>
                  </a:lnTo>
                  <a:lnTo>
                    <a:pt x="11004042" y="3873"/>
                  </a:lnTo>
                  <a:close/>
                </a:path>
                <a:path w="12024994" h="471170">
                  <a:moveTo>
                    <a:pt x="11406835" y="221107"/>
                  </a:moveTo>
                  <a:lnTo>
                    <a:pt x="11405959" y="179362"/>
                  </a:lnTo>
                  <a:lnTo>
                    <a:pt x="11402085" y="136766"/>
                  </a:lnTo>
                  <a:lnTo>
                    <a:pt x="11393297" y="95986"/>
                  </a:lnTo>
                  <a:lnTo>
                    <a:pt x="11377689" y="59651"/>
                  </a:lnTo>
                  <a:lnTo>
                    <a:pt x="11366792" y="46545"/>
                  </a:lnTo>
                  <a:lnTo>
                    <a:pt x="11353394" y="30429"/>
                  </a:lnTo>
                  <a:lnTo>
                    <a:pt x="11343475" y="24904"/>
                  </a:lnTo>
                  <a:lnTo>
                    <a:pt x="11343475" y="152577"/>
                  </a:lnTo>
                  <a:lnTo>
                    <a:pt x="11340617" y="189598"/>
                  </a:lnTo>
                  <a:lnTo>
                    <a:pt x="11329810" y="223774"/>
                  </a:lnTo>
                  <a:lnTo>
                    <a:pt x="11307737" y="248869"/>
                  </a:lnTo>
                  <a:lnTo>
                    <a:pt x="11271060" y="258610"/>
                  </a:lnTo>
                  <a:lnTo>
                    <a:pt x="11234382" y="248869"/>
                  </a:lnTo>
                  <a:lnTo>
                    <a:pt x="11212309" y="223774"/>
                  </a:lnTo>
                  <a:lnTo>
                    <a:pt x="11201514" y="189598"/>
                  </a:lnTo>
                  <a:lnTo>
                    <a:pt x="11198657" y="152577"/>
                  </a:lnTo>
                  <a:lnTo>
                    <a:pt x="11201959" y="115557"/>
                  </a:lnTo>
                  <a:lnTo>
                    <a:pt x="11213516" y="81381"/>
                  </a:lnTo>
                  <a:lnTo>
                    <a:pt x="11235741" y="56299"/>
                  </a:lnTo>
                  <a:lnTo>
                    <a:pt x="11271060" y="46545"/>
                  </a:lnTo>
                  <a:lnTo>
                    <a:pt x="11306378" y="56299"/>
                  </a:lnTo>
                  <a:lnTo>
                    <a:pt x="11328603" y="81381"/>
                  </a:lnTo>
                  <a:lnTo>
                    <a:pt x="11340160" y="115557"/>
                  </a:lnTo>
                  <a:lnTo>
                    <a:pt x="11343475" y="152577"/>
                  </a:lnTo>
                  <a:lnTo>
                    <a:pt x="11343475" y="24904"/>
                  </a:lnTo>
                  <a:lnTo>
                    <a:pt x="11318481" y="10960"/>
                  </a:lnTo>
                  <a:lnTo>
                    <a:pt x="11271060" y="3873"/>
                  </a:lnTo>
                  <a:lnTo>
                    <a:pt x="11224832" y="11645"/>
                  </a:lnTo>
                  <a:lnTo>
                    <a:pt x="11188675" y="33439"/>
                  </a:lnTo>
                  <a:lnTo>
                    <a:pt x="11162690" y="67005"/>
                  </a:lnTo>
                  <a:lnTo>
                    <a:pt x="11147006" y="110058"/>
                  </a:lnTo>
                  <a:lnTo>
                    <a:pt x="11141761" y="160337"/>
                  </a:lnTo>
                  <a:lnTo>
                    <a:pt x="11146561" y="208178"/>
                  </a:lnTo>
                  <a:lnTo>
                    <a:pt x="11160951" y="248183"/>
                  </a:lnTo>
                  <a:lnTo>
                    <a:pt x="11184903" y="278765"/>
                  </a:lnTo>
                  <a:lnTo>
                    <a:pt x="11218393" y="298284"/>
                  </a:lnTo>
                  <a:lnTo>
                    <a:pt x="11261369" y="305155"/>
                  </a:lnTo>
                  <a:lnTo>
                    <a:pt x="11294821" y="299631"/>
                  </a:lnTo>
                  <a:lnTo>
                    <a:pt x="11320526" y="286169"/>
                  </a:lnTo>
                  <a:lnTo>
                    <a:pt x="11338458" y="269430"/>
                  </a:lnTo>
                  <a:lnTo>
                    <a:pt x="11345634" y="258610"/>
                  </a:lnTo>
                  <a:lnTo>
                    <a:pt x="11348644" y="254088"/>
                  </a:lnTo>
                  <a:lnTo>
                    <a:pt x="11349939" y="254088"/>
                  </a:lnTo>
                  <a:lnTo>
                    <a:pt x="11349939" y="290296"/>
                  </a:lnTo>
                  <a:lnTo>
                    <a:pt x="11347945" y="321627"/>
                  </a:lnTo>
                  <a:lnTo>
                    <a:pt x="11337900" y="367880"/>
                  </a:lnTo>
                  <a:lnTo>
                    <a:pt x="11313668" y="409765"/>
                  </a:lnTo>
                  <a:lnTo>
                    <a:pt x="11269129" y="428002"/>
                  </a:lnTo>
                  <a:lnTo>
                    <a:pt x="11243361" y="422859"/>
                  </a:lnTo>
                  <a:lnTo>
                    <a:pt x="11224501" y="408686"/>
                  </a:lnTo>
                  <a:lnTo>
                    <a:pt x="11212932" y="387362"/>
                  </a:lnTo>
                  <a:lnTo>
                    <a:pt x="11208995" y="360768"/>
                  </a:lnTo>
                  <a:lnTo>
                    <a:pt x="11152099" y="360768"/>
                  </a:lnTo>
                  <a:lnTo>
                    <a:pt x="11155261" y="386943"/>
                  </a:lnTo>
                  <a:lnTo>
                    <a:pt x="11170196" y="423722"/>
                  </a:lnTo>
                  <a:lnTo>
                    <a:pt x="11205007" y="456501"/>
                  </a:lnTo>
                  <a:lnTo>
                    <a:pt x="11267834" y="470674"/>
                  </a:lnTo>
                  <a:lnTo>
                    <a:pt x="11311852" y="464248"/>
                  </a:lnTo>
                  <a:lnTo>
                    <a:pt x="11362182" y="428002"/>
                  </a:lnTo>
                  <a:lnTo>
                    <a:pt x="11387036" y="385178"/>
                  </a:lnTo>
                  <a:lnTo>
                    <a:pt x="11397793" y="346113"/>
                  </a:lnTo>
                  <a:lnTo>
                    <a:pt x="11403749" y="304292"/>
                  </a:lnTo>
                  <a:lnTo>
                    <a:pt x="11406289" y="261912"/>
                  </a:lnTo>
                  <a:lnTo>
                    <a:pt x="11406391" y="254088"/>
                  </a:lnTo>
                  <a:lnTo>
                    <a:pt x="11406835" y="221107"/>
                  </a:lnTo>
                  <a:close/>
                </a:path>
                <a:path w="12024994" h="471170">
                  <a:moveTo>
                    <a:pt x="11717172" y="314210"/>
                  </a:moveTo>
                  <a:lnTo>
                    <a:pt x="11712359" y="266382"/>
                  </a:lnTo>
                  <a:lnTo>
                    <a:pt x="11697970" y="226364"/>
                  </a:lnTo>
                  <a:lnTo>
                    <a:pt x="11674018" y="195795"/>
                  </a:lnTo>
                  <a:lnTo>
                    <a:pt x="11660276" y="187782"/>
                  </a:lnTo>
                  <a:lnTo>
                    <a:pt x="11660276" y="321970"/>
                  </a:lnTo>
                  <a:lnTo>
                    <a:pt x="11656962" y="358990"/>
                  </a:lnTo>
                  <a:lnTo>
                    <a:pt x="11645405" y="393166"/>
                  </a:lnTo>
                  <a:lnTo>
                    <a:pt x="11623180" y="418261"/>
                  </a:lnTo>
                  <a:lnTo>
                    <a:pt x="11587861" y="428002"/>
                  </a:lnTo>
                  <a:lnTo>
                    <a:pt x="11552542" y="418261"/>
                  </a:lnTo>
                  <a:lnTo>
                    <a:pt x="11530317" y="393166"/>
                  </a:lnTo>
                  <a:lnTo>
                    <a:pt x="11518760" y="358990"/>
                  </a:lnTo>
                  <a:lnTo>
                    <a:pt x="11515446" y="321970"/>
                  </a:lnTo>
                  <a:lnTo>
                    <a:pt x="11518303" y="284949"/>
                  </a:lnTo>
                  <a:lnTo>
                    <a:pt x="11529098" y="250774"/>
                  </a:lnTo>
                  <a:lnTo>
                    <a:pt x="11551183" y="225691"/>
                  </a:lnTo>
                  <a:lnTo>
                    <a:pt x="11570843" y="220459"/>
                  </a:lnTo>
                  <a:lnTo>
                    <a:pt x="11587861" y="215938"/>
                  </a:lnTo>
                  <a:lnTo>
                    <a:pt x="11624539" y="225691"/>
                  </a:lnTo>
                  <a:lnTo>
                    <a:pt x="11646611" y="250774"/>
                  </a:lnTo>
                  <a:lnTo>
                    <a:pt x="11657419" y="284949"/>
                  </a:lnTo>
                  <a:lnTo>
                    <a:pt x="11660276" y="321970"/>
                  </a:lnTo>
                  <a:lnTo>
                    <a:pt x="11660276" y="187782"/>
                  </a:lnTo>
                  <a:lnTo>
                    <a:pt x="11640541" y="176263"/>
                  </a:lnTo>
                  <a:lnTo>
                    <a:pt x="11597564" y="169392"/>
                  </a:lnTo>
                  <a:lnTo>
                    <a:pt x="11564099" y="174917"/>
                  </a:lnTo>
                  <a:lnTo>
                    <a:pt x="11538395" y="188379"/>
                  </a:lnTo>
                  <a:lnTo>
                    <a:pt x="11520462" y="205117"/>
                  </a:lnTo>
                  <a:lnTo>
                    <a:pt x="11510277" y="220459"/>
                  </a:lnTo>
                  <a:lnTo>
                    <a:pt x="11508981" y="220459"/>
                  </a:lnTo>
                  <a:lnTo>
                    <a:pt x="11508981" y="184264"/>
                  </a:lnTo>
                  <a:lnTo>
                    <a:pt x="11510963" y="152654"/>
                  </a:lnTo>
                  <a:lnTo>
                    <a:pt x="11521021" y="106438"/>
                  </a:lnTo>
                  <a:lnTo>
                    <a:pt x="11545265" y="64706"/>
                  </a:lnTo>
                  <a:lnTo>
                    <a:pt x="11589804" y="46545"/>
                  </a:lnTo>
                  <a:lnTo>
                    <a:pt x="11615560" y="51600"/>
                  </a:lnTo>
                  <a:lnTo>
                    <a:pt x="11634407" y="65620"/>
                  </a:lnTo>
                  <a:lnTo>
                    <a:pt x="11645976" y="86918"/>
                  </a:lnTo>
                  <a:lnTo>
                    <a:pt x="11649926" y="113792"/>
                  </a:lnTo>
                  <a:lnTo>
                    <a:pt x="11706822" y="113792"/>
                  </a:lnTo>
                  <a:lnTo>
                    <a:pt x="11688712" y="50838"/>
                  </a:lnTo>
                  <a:lnTo>
                    <a:pt x="11653914" y="18046"/>
                  </a:lnTo>
                  <a:lnTo>
                    <a:pt x="11591100" y="3873"/>
                  </a:lnTo>
                  <a:lnTo>
                    <a:pt x="11547069" y="10299"/>
                  </a:lnTo>
                  <a:lnTo>
                    <a:pt x="11488865" y="55219"/>
                  </a:lnTo>
                  <a:lnTo>
                    <a:pt x="11471885" y="89382"/>
                  </a:lnTo>
                  <a:lnTo>
                    <a:pt x="11461115" y="128447"/>
                  </a:lnTo>
                  <a:lnTo>
                    <a:pt x="11455159" y="170268"/>
                  </a:lnTo>
                  <a:lnTo>
                    <a:pt x="11452619" y="212648"/>
                  </a:lnTo>
                  <a:lnTo>
                    <a:pt x="11452085" y="253441"/>
                  </a:lnTo>
                  <a:lnTo>
                    <a:pt x="11452949" y="295402"/>
                  </a:lnTo>
                  <a:lnTo>
                    <a:pt x="11456835" y="338074"/>
                  </a:lnTo>
                  <a:lnTo>
                    <a:pt x="11465624" y="378841"/>
                  </a:lnTo>
                  <a:lnTo>
                    <a:pt x="11481219" y="415099"/>
                  </a:lnTo>
                  <a:lnTo>
                    <a:pt x="11540439" y="463626"/>
                  </a:lnTo>
                  <a:lnTo>
                    <a:pt x="11587861" y="470674"/>
                  </a:lnTo>
                  <a:lnTo>
                    <a:pt x="11634076" y="462915"/>
                  </a:lnTo>
                  <a:lnTo>
                    <a:pt x="11670246" y="441109"/>
                  </a:lnTo>
                  <a:lnTo>
                    <a:pt x="11680393" y="428002"/>
                  </a:lnTo>
                  <a:lnTo>
                    <a:pt x="11696230" y="407555"/>
                  </a:lnTo>
                  <a:lnTo>
                    <a:pt x="11711915" y="364502"/>
                  </a:lnTo>
                  <a:lnTo>
                    <a:pt x="11717172" y="314210"/>
                  </a:lnTo>
                  <a:close/>
                </a:path>
                <a:path w="12024994" h="471170">
                  <a:moveTo>
                    <a:pt x="12024919" y="329082"/>
                  </a:moveTo>
                  <a:lnTo>
                    <a:pt x="12018950" y="286867"/>
                  </a:lnTo>
                  <a:lnTo>
                    <a:pt x="12001957" y="255625"/>
                  </a:lnTo>
                  <a:lnTo>
                    <a:pt x="11975275" y="234442"/>
                  </a:lnTo>
                  <a:lnTo>
                    <a:pt x="11940223" y="222402"/>
                  </a:lnTo>
                  <a:lnTo>
                    <a:pt x="11940223" y="221107"/>
                  </a:lnTo>
                  <a:lnTo>
                    <a:pt x="11971782" y="207124"/>
                  </a:lnTo>
                  <a:lnTo>
                    <a:pt x="11993956" y="184823"/>
                  </a:lnTo>
                  <a:lnTo>
                    <a:pt x="12007050" y="156108"/>
                  </a:lnTo>
                  <a:lnTo>
                    <a:pt x="12011343" y="122834"/>
                  </a:lnTo>
                  <a:lnTo>
                    <a:pt x="12006402" y="82423"/>
                  </a:lnTo>
                  <a:lnTo>
                    <a:pt x="11989600" y="46545"/>
                  </a:lnTo>
                  <a:lnTo>
                    <a:pt x="11988381" y="43967"/>
                  </a:lnTo>
                  <a:lnTo>
                    <a:pt x="11952427" y="15189"/>
                  </a:lnTo>
                  <a:lnTo>
                    <a:pt x="11893677" y="3873"/>
                  </a:lnTo>
                  <a:lnTo>
                    <a:pt x="11838953" y="13576"/>
                  </a:lnTo>
                  <a:lnTo>
                    <a:pt x="11801132" y="40728"/>
                  </a:lnTo>
                  <a:lnTo>
                    <a:pt x="11779199" y="82435"/>
                  </a:lnTo>
                  <a:lnTo>
                    <a:pt x="11772125" y="135763"/>
                  </a:lnTo>
                  <a:lnTo>
                    <a:pt x="11829021" y="135763"/>
                  </a:lnTo>
                  <a:lnTo>
                    <a:pt x="11830952" y="107911"/>
                  </a:lnTo>
                  <a:lnTo>
                    <a:pt x="11839677" y="78790"/>
                  </a:lnTo>
                  <a:lnTo>
                    <a:pt x="11859565" y="55854"/>
                  </a:lnTo>
                  <a:lnTo>
                    <a:pt x="11894960" y="46545"/>
                  </a:lnTo>
                  <a:lnTo>
                    <a:pt x="11922798" y="52654"/>
                  </a:lnTo>
                  <a:lnTo>
                    <a:pt x="11941188" y="69176"/>
                  </a:lnTo>
                  <a:lnTo>
                    <a:pt x="11951335" y="93459"/>
                  </a:lnTo>
                  <a:lnTo>
                    <a:pt x="11954447" y="122834"/>
                  </a:lnTo>
                  <a:lnTo>
                    <a:pt x="11950344" y="154838"/>
                  </a:lnTo>
                  <a:lnTo>
                    <a:pt x="11937708" y="180467"/>
                  </a:lnTo>
                  <a:lnTo>
                    <a:pt x="11915978" y="197485"/>
                  </a:lnTo>
                  <a:lnTo>
                    <a:pt x="11884622" y="203657"/>
                  </a:lnTo>
                  <a:lnTo>
                    <a:pt x="11856174" y="203657"/>
                  </a:lnTo>
                  <a:lnTo>
                    <a:pt x="11856174" y="246329"/>
                  </a:lnTo>
                  <a:lnTo>
                    <a:pt x="11885270" y="246329"/>
                  </a:lnTo>
                  <a:lnTo>
                    <a:pt x="11922201" y="252336"/>
                  </a:lnTo>
                  <a:lnTo>
                    <a:pt x="11947982" y="269608"/>
                  </a:lnTo>
                  <a:lnTo>
                    <a:pt x="11963083" y="297065"/>
                  </a:lnTo>
                  <a:lnTo>
                    <a:pt x="11968023" y="333603"/>
                  </a:lnTo>
                  <a:lnTo>
                    <a:pt x="11961330" y="381088"/>
                  </a:lnTo>
                  <a:lnTo>
                    <a:pt x="11944096" y="409905"/>
                  </a:lnTo>
                  <a:lnTo>
                    <a:pt x="11920563" y="424167"/>
                  </a:lnTo>
                  <a:lnTo>
                    <a:pt x="11894960" y="428002"/>
                  </a:lnTo>
                  <a:lnTo>
                    <a:pt x="11861724" y="419773"/>
                  </a:lnTo>
                  <a:lnTo>
                    <a:pt x="11839042" y="398513"/>
                  </a:lnTo>
                  <a:lnTo>
                    <a:pt x="11826050" y="369366"/>
                  </a:lnTo>
                  <a:lnTo>
                    <a:pt x="11821909" y="337489"/>
                  </a:lnTo>
                  <a:lnTo>
                    <a:pt x="11765013" y="337489"/>
                  </a:lnTo>
                  <a:lnTo>
                    <a:pt x="11765013" y="343306"/>
                  </a:lnTo>
                  <a:lnTo>
                    <a:pt x="11766728" y="364502"/>
                  </a:lnTo>
                  <a:lnTo>
                    <a:pt x="11775377" y="397078"/>
                  </a:lnTo>
                  <a:lnTo>
                    <a:pt x="11796154" y="431800"/>
                  </a:lnTo>
                  <a:lnTo>
                    <a:pt x="11834266" y="459422"/>
                  </a:lnTo>
                  <a:lnTo>
                    <a:pt x="11894960" y="470674"/>
                  </a:lnTo>
                  <a:lnTo>
                    <a:pt x="11942242" y="463956"/>
                  </a:lnTo>
                  <a:lnTo>
                    <a:pt x="11978691" y="444855"/>
                  </a:lnTo>
                  <a:lnTo>
                    <a:pt x="11993232" y="428002"/>
                  </a:lnTo>
                  <a:lnTo>
                    <a:pt x="12004497" y="414959"/>
                  </a:lnTo>
                  <a:lnTo>
                    <a:pt x="12019839" y="375831"/>
                  </a:lnTo>
                  <a:lnTo>
                    <a:pt x="12024919" y="32908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9981" y="6976120"/>
            <a:ext cx="1193800" cy="467359"/>
          </a:xfrm>
          <a:custGeom>
            <a:avLst/>
            <a:gdLst/>
            <a:ahLst/>
            <a:cxnLst/>
            <a:rect l="l" t="t" r="r" b="b"/>
            <a:pathLst>
              <a:path w="1193800" h="467359">
                <a:moveTo>
                  <a:pt x="151930" y="0"/>
                </a:moveTo>
                <a:lnTo>
                  <a:pt x="113144" y="0"/>
                </a:lnTo>
                <a:lnTo>
                  <a:pt x="102191" y="38813"/>
                </a:lnTo>
                <a:lnTo>
                  <a:pt x="76936" y="60775"/>
                </a:lnTo>
                <a:lnTo>
                  <a:pt x="41499" y="71098"/>
                </a:lnTo>
                <a:lnTo>
                  <a:pt x="0" y="74993"/>
                </a:lnTo>
                <a:lnTo>
                  <a:pt x="0" y="113791"/>
                </a:lnTo>
                <a:lnTo>
                  <a:pt x="97624" y="113791"/>
                </a:lnTo>
                <a:lnTo>
                  <a:pt x="97624" y="457746"/>
                </a:lnTo>
                <a:lnTo>
                  <a:pt x="151930" y="457746"/>
                </a:lnTo>
                <a:lnTo>
                  <a:pt x="151930" y="0"/>
                </a:lnTo>
                <a:close/>
              </a:path>
              <a:path w="1193800" h="467359">
                <a:moveTo>
                  <a:pt x="422186" y="0"/>
                </a:moveTo>
                <a:lnTo>
                  <a:pt x="375866" y="7743"/>
                </a:lnTo>
                <a:lnTo>
                  <a:pt x="342009" y="29013"/>
                </a:lnTo>
                <a:lnTo>
                  <a:pt x="318668" y="60869"/>
                </a:lnTo>
                <a:lnTo>
                  <a:pt x="303899" y="100370"/>
                </a:lnTo>
                <a:lnTo>
                  <a:pt x="295758" y="144577"/>
                </a:lnTo>
                <a:lnTo>
                  <a:pt x="292299" y="190548"/>
                </a:lnTo>
                <a:lnTo>
                  <a:pt x="291579" y="235343"/>
                </a:lnTo>
                <a:lnTo>
                  <a:pt x="292299" y="282362"/>
                </a:lnTo>
                <a:lnTo>
                  <a:pt x="295758" y="328727"/>
                </a:lnTo>
                <a:lnTo>
                  <a:pt x="303899" y="372039"/>
                </a:lnTo>
                <a:lnTo>
                  <a:pt x="318668" y="409900"/>
                </a:lnTo>
                <a:lnTo>
                  <a:pt x="375866" y="459679"/>
                </a:lnTo>
                <a:lnTo>
                  <a:pt x="422186" y="466801"/>
                </a:lnTo>
                <a:lnTo>
                  <a:pt x="468504" y="459035"/>
                </a:lnTo>
                <a:lnTo>
                  <a:pt x="502360" y="437765"/>
                </a:lnTo>
                <a:lnTo>
                  <a:pt x="512389" y="424129"/>
                </a:lnTo>
                <a:lnTo>
                  <a:pt x="422186" y="424129"/>
                </a:lnTo>
                <a:lnTo>
                  <a:pt x="387707" y="413743"/>
                </a:lnTo>
                <a:lnTo>
                  <a:pt x="366075" y="385419"/>
                </a:lnTo>
                <a:lnTo>
                  <a:pt x="354312" y="343410"/>
                </a:lnTo>
                <a:lnTo>
                  <a:pt x="349438" y="291967"/>
                </a:lnTo>
                <a:lnTo>
                  <a:pt x="348475" y="235343"/>
                </a:lnTo>
                <a:lnTo>
                  <a:pt x="349438" y="176574"/>
                </a:lnTo>
                <a:lnTo>
                  <a:pt x="354312" y="123950"/>
                </a:lnTo>
                <a:lnTo>
                  <a:pt x="366075" y="81443"/>
                </a:lnTo>
                <a:lnTo>
                  <a:pt x="387707" y="53026"/>
                </a:lnTo>
                <a:lnTo>
                  <a:pt x="422186" y="42671"/>
                </a:lnTo>
                <a:lnTo>
                  <a:pt x="514353" y="42671"/>
                </a:lnTo>
                <a:lnTo>
                  <a:pt x="502360" y="27091"/>
                </a:lnTo>
                <a:lnTo>
                  <a:pt x="468504" y="7166"/>
                </a:lnTo>
                <a:lnTo>
                  <a:pt x="422186" y="0"/>
                </a:lnTo>
                <a:close/>
              </a:path>
              <a:path w="1193800" h="467359">
                <a:moveTo>
                  <a:pt x="514353" y="42671"/>
                </a:moveTo>
                <a:lnTo>
                  <a:pt x="422186" y="42671"/>
                </a:lnTo>
                <a:lnTo>
                  <a:pt x="456663" y="53026"/>
                </a:lnTo>
                <a:lnTo>
                  <a:pt x="478292" y="81443"/>
                </a:lnTo>
                <a:lnTo>
                  <a:pt x="490051" y="123950"/>
                </a:lnTo>
                <a:lnTo>
                  <a:pt x="494922" y="176574"/>
                </a:lnTo>
                <a:lnTo>
                  <a:pt x="495884" y="235343"/>
                </a:lnTo>
                <a:lnTo>
                  <a:pt x="494922" y="291967"/>
                </a:lnTo>
                <a:lnTo>
                  <a:pt x="490051" y="343410"/>
                </a:lnTo>
                <a:lnTo>
                  <a:pt x="478292" y="385419"/>
                </a:lnTo>
                <a:lnTo>
                  <a:pt x="456663" y="413743"/>
                </a:lnTo>
                <a:lnTo>
                  <a:pt x="422186" y="424129"/>
                </a:lnTo>
                <a:lnTo>
                  <a:pt x="512389" y="424129"/>
                </a:lnTo>
                <a:lnTo>
                  <a:pt x="540464" y="366883"/>
                </a:lnTo>
                <a:lnTo>
                  <a:pt x="548603" y="323356"/>
                </a:lnTo>
                <a:lnTo>
                  <a:pt x="552060" y="278496"/>
                </a:lnTo>
                <a:lnTo>
                  <a:pt x="552780" y="235343"/>
                </a:lnTo>
                <a:lnTo>
                  <a:pt x="552060" y="187089"/>
                </a:lnTo>
                <a:lnTo>
                  <a:pt x="548603" y="139773"/>
                </a:lnTo>
                <a:lnTo>
                  <a:pt x="540464" y="95758"/>
                </a:lnTo>
                <a:lnTo>
                  <a:pt x="525698" y="57410"/>
                </a:lnTo>
                <a:lnTo>
                  <a:pt x="514353" y="42671"/>
                </a:lnTo>
                <a:close/>
              </a:path>
              <a:path w="1193800" h="467359">
                <a:moveTo>
                  <a:pt x="1098448" y="0"/>
                </a:moveTo>
                <a:lnTo>
                  <a:pt x="1053198" y="0"/>
                </a:lnTo>
                <a:lnTo>
                  <a:pt x="852766" y="466801"/>
                </a:lnTo>
                <a:lnTo>
                  <a:pt x="898029" y="466801"/>
                </a:lnTo>
                <a:lnTo>
                  <a:pt x="1098448" y="0"/>
                </a:lnTo>
                <a:close/>
              </a:path>
              <a:path w="1193800" h="467359">
                <a:moveTo>
                  <a:pt x="1108798" y="218528"/>
                </a:moveTo>
                <a:lnTo>
                  <a:pt x="1062834" y="228833"/>
                </a:lnTo>
                <a:lnTo>
                  <a:pt x="1037356" y="256354"/>
                </a:lnTo>
                <a:lnTo>
                  <a:pt x="1026426" y="295997"/>
                </a:lnTo>
                <a:lnTo>
                  <a:pt x="1024102" y="342671"/>
                </a:lnTo>
                <a:lnTo>
                  <a:pt x="1026426" y="389337"/>
                </a:lnTo>
                <a:lnTo>
                  <a:pt x="1037356" y="428977"/>
                </a:lnTo>
                <a:lnTo>
                  <a:pt x="1062834" y="456496"/>
                </a:lnTo>
                <a:lnTo>
                  <a:pt x="1108798" y="466801"/>
                </a:lnTo>
                <a:lnTo>
                  <a:pt x="1154763" y="456496"/>
                </a:lnTo>
                <a:lnTo>
                  <a:pt x="1177545" y="431888"/>
                </a:lnTo>
                <a:lnTo>
                  <a:pt x="1108798" y="431888"/>
                </a:lnTo>
                <a:lnTo>
                  <a:pt x="1087562" y="425494"/>
                </a:lnTo>
                <a:lnTo>
                  <a:pt x="1076145" y="407401"/>
                </a:lnTo>
                <a:lnTo>
                  <a:pt x="1071517" y="379248"/>
                </a:lnTo>
                <a:lnTo>
                  <a:pt x="1070648" y="342671"/>
                </a:lnTo>
                <a:lnTo>
                  <a:pt x="1071517" y="306087"/>
                </a:lnTo>
                <a:lnTo>
                  <a:pt x="1076145" y="277929"/>
                </a:lnTo>
                <a:lnTo>
                  <a:pt x="1087562" y="259836"/>
                </a:lnTo>
                <a:lnTo>
                  <a:pt x="1108798" y="253441"/>
                </a:lnTo>
                <a:lnTo>
                  <a:pt x="1177544" y="253441"/>
                </a:lnTo>
                <a:lnTo>
                  <a:pt x="1154763" y="228833"/>
                </a:lnTo>
                <a:lnTo>
                  <a:pt x="1108798" y="218528"/>
                </a:lnTo>
                <a:close/>
              </a:path>
              <a:path w="1193800" h="467359">
                <a:moveTo>
                  <a:pt x="1177544" y="253441"/>
                </a:moveTo>
                <a:lnTo>
                  <a:pt x="1108798" y="253441"/>
                </a:lnTo>
                <a:lnTo>
                  <a:pt x="1130033" y="259836"/>
                </a:lnTo>
                <a:lnTo>
                  <a:pt x="1141445" y="277929"/>
                </a:lnTo>
                <a:lnTo>
                  <a:pt x="1146069" y="306087"/>
                </a:lnTo>
                <a:lnTo>
                  <a:pt x="1146937" y="342671"/>
                </a:lnTo>
                <a:lnTo>
                  <a:pt x="1146069" y="379248"/>
                </a:lnTo>
                <a:lnTo>
                  <a:pt x="1141445" y="407401"/>
                </a:lnTo>
                <a:lnTo>
                  <a:pt x="1130033" y="425494"/>
                </a:lnTo>
                <a:lnTo>
                  <a:pt x="1108798" y="431888"/>
                </a:lnTo>
                <a:lnTo>
                  <a:pt x="1177545" y="431888"/>
                </a:lnTo>
                <a:lnTo>
                  <a:pt x="1180241" y="428977"/>
                </a:lnTo>
                <a:lnTo>
                  <a:pt x="1191171" y="389337"/>
                </a:lnTo>
                <a:lnTo>
                  <a:pt x="1193495" y="342671"/>
                </a:lnTo>
                <a:lnTo>
                  <a:pt x="1191171" y="295997"/>
                </a:lnTo>
                <a:lnTo>
                  <a:pt x="1180241" y="256354"/>
                </a:lnTo>
                <a:lnTo>
                  <a:pt x="1177544" y="253441"/>
                </a:lnTo>
                <a:close/>
              </a:path>
              <a:path w="1193800" h="467359">
                <a:moveTo>
                  <a:pt x="846950" y="0"/>
                </a:moveTo>
                <a:lnTo>
                  <a:pt x="800985" y="10305"/>
                </a:lnTo>
                <a:lnTo>
                  <a:pt x="775508" y="37825"/>
                </a:lnTo>
                <a:lnTo>
                  <a:pt x="764577" y="77468"/>
                </a:lnTo>
                <a:lnTo>
                  <a:pt x="762254" y="124142"/>
                </a:lnTo>
                <a:lnTo>
                  <a:pt x="764577" y="170809"/>
                </a:lnTo>
                <a:lnTo>
                  <a:pt x="775508" y="210448"/>
                </a:lnTo>
                <a:lnTo>
                  <a:pt x="800985" y="237967"/>
                </a:lnTo>
                <a:lnTo>
                  <a:pt x="846950" y="248272"/>
                </a:lnTo>
                <a:lnTo>
                  <a:pt x="892914" y="237967"/>
                </a:lnTo>
                <a:lnTo>
                  <a:pt x="915697" y="213359"/>
                </a:lnTo>
                <a:lnTo>
                  <a:pt x="846950" y="213359"/>
                </a:lnTo>
                <a:lnTo>
                  <a:pt x="825714" y="206965"/>
                </a:lnTo>
                <a:lnTo>
                  <a:pt x="814297" y="188872"/>
                </a:lnTo>
                <a:lnTo>
                  <a:pt x="809668" y="160719"/>
                </a:lnTo>
                <a:lnTo>
                  <a:pt x="808799" y="124142"/>
                </a:lnTo>
                <a:lnTo>
                  <a:pt x="809668" y="87558"/>
                </a:lnTo>
                <a:lnTo>
                  <a:pt x="814297" y="59401"/>
                </a:lnTo>
                <a:lnTo>
                  <a:pt x="825714" y="41307"/>
                </a:lnTo>
                <a:lnTo>
                  <a:pt x="846950" y="34912"/>
                </a:lnTo>
                <a:lnTo>
                  <a:pt x="915695" y="34912"/>
                </a:lnTo>
                <a:lnTo>
                  <a:pt x="892914" y="10305"/>
                </a:lnTo>
                <a:lnTo>
                  <a:pt x="846950" y="0"/>
                </a:lnTo>
                <a:close/>
              </a:path>
              <a:path w="1193800" h="467359">
                <a:moveTo>
                  <a:pt x="915695" y="34912"/>
                </a:moveTo>
                <a:lnTo>
                  <a:pt x="846950" y="34912"/>
                </a:lnTo>
                <a:lnTo>
                  <a:pt x="868186" y="41307"/>
                </a:lnTo>
                <a:lnTo>
                  <a:pt x="879603" y="59401"/>
                </a:lnTo>
                <a:lnTo>
                  <a:pt x="884231" y="87558"/>
                </a:lnTo>
                <a:lnTo>
                  <a:pt x="885101" y="124142"/>
                </a:lnTo>
                <a:lnTo>
                  <a:pt x="884231" y="160719"/>
                </a:lnTo>
                <a:lnTo>
                  <a:pt x="879603" y="188872"/>
                </a:lnTo>
                <a:lnTo>
                  <a:pt x="868186" y="206965"/>
                </a:lnTo>
                <a:lnTo>
                  <a:pt x="846950" y="213359"/>
                </a:lnTo>
                <a:lnTo>
                  <a:pt x="915697" y="213359"/>
                </a:lnTo>
                <a:lnTo>
                  <a:pt x="918392" y="210448"/>
                </a:lnTo>
                <a:lnTo>
                  <a:pt x="929323" y="170809"/>
                </a:lnTo>
                <a:lnTo>
                  <a:pt x="931646" y="124142"/>
                </a:lnTo>
                <a:lnTo>
                  <a:pt x="929323" y="77468"/>
                </a:lnTo>
                <a:lnTo>
                  <a:pt x="918392" y="37825"/>
                </a:lnTo>
                <a:lnTo>
                  <a:pt x="915695" y="349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4" name="object 4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EA1F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916321" y="4214393"/>
              <a:ext cx="1217930" cy="3228975"/>
            </a:xfrm>
            <a:custGeom>
              <a:avLst/>
              <a:gdLst/>
              <a:ahLst/>
              <a:cxnLst/>
              <a:rect l="l" t="t" r="r" b="b"/>
              <a:pathLst>
                <a:path w="1217930" h="3228975">
                  <a:moveTo>
                    <a:pt x="271538" y="3062363"/>
                  </a:moveTo>
                  <a:lnTo>
                    <a:pt x="219824" y="3062363"/>
                  </a:lnTo>
                  <a:lnTo>
                    <a:pt x="219824" y="2850946"/>
                  </a:lnTo>
                  <a:lnTo>
                    <a:pt x="219824" y="2761729"/>
                  </a:lnTo>
                  <a:lnTo>
                    <a:pt x="165519" y="2761729"/>
                  </a:lnTo>
                  <a:lnTo>
                    <a:pt x="165519" y="2850946"/>
                  </a:lnTo>
                  <a:lnTo>
                    <a:pt x="165519" y="3062363"/>
                  </a:lnTo>
                  <a:lnTo>
                    <a:pt x="49136" y="3062363"/>
                  </a:lnTo>
                  <a:lnTo>
                    <a:pt x="164223" y="2850946"/>
                  </a:lnTo>
                  <a:lnTo>
                    <a:pt x="165519" y="2850946"/>
                  </a:lnTo>
                  <a:lnTo>
                    <a:pt x="165519" y="2761729"/>
                  </a:lnTo>
                  <a:lnTo>
                    <a:pt x="0" y="3057842"/>
                  </a:lnTo>
                  <a:lnTo>
                    <a:pt x="0" y="3108922"/>
                  </a:lnTo>
                  <a:lnTo>
                    <a:pt x="165519" y="3108922"/>
                  </a:lnTo>
                  <a:lnTo>
                    <a:pt x="165519" y="3219475"/>
                  </a:lnTo>
                  <a:lnTo>
                    <a:pt x="219824" y="3219475"/>
                  </a:lnTo>
                  <a:lnTo>
                    <a:pt x="219824" y="3108922"/>
                  </a:lnTo>
                  <a:lnTo>
                    <a:pt x="271538" y="3108922"/>
                  </a:lnTo>
                  <a:lnTo>
                    <a:pt x="271538" y="3062363"/>
                  </a:lnTo>
                  <a:close/>
                </a:path>
                <a:path w="1217930" h="3228975">
                  <a:moveTo>
                    <a:pt x="576059" y="3086938"/>
                  </a:moveTo>
                  <a:lnTo>
                    <a:pt x="570103" y="3044723"/>
                  </a:lnTo>
                  <a:lnTo>
                    <a:pt x="553110" y="3013481"/>
                  </a:lnTo>
                  <a:lnTo>
                    <a:pt x="526415" y="2992297"/>
                  </a:lnTo>
                  <a:lnTo>
                    <a:pt x="491363" y="2980258"/>
                  </a:lnTo>
                  <a:lnTo>
                    <a:pt x="491363" y="2978962"/>
                  </a:lnTo>
                  <a:lnTo>
                    <a:pt x="522935" y="2964980"/>
                  </a:lnTo>
                  <a:lnTo>
                    <a:pt x="545109" y="2942679"/>
                  </a:lnTo>
                  <a:lnTo>
                    <a:pt x="558190" y="2913964"/>
                  </a:lnTo>
                  <a:lnTo>
                    <a:pt x="562483" y="2880690"/>
                  </a:lnTo>
                  <a:lnTo>
                    <a:pt x="557555" y="2840291"/>
                  </a:lnTo>
                  <a:lnTo>
                    <a:pt x="540740" y="2804401"/>
                  </a:lnTo>
                  <a:lnTo>
                    <a:pt x="539534" y="2801823"/>
                  </a:lnTo>
                  <a:lnTo>
                    <a:pt x="503567" y="2773045"/>
                  </a:lnTo>
                  <a:lnTo>
                    <a:pt x="444817" y="2761729"/>
                  </a:lnTo>
                  <a:lnTo>
                    <a:pt x="390093" y="2771432"/>
                  </a:lnTo>
                  <a:lnTo>
                    <a:pt x="352285" y="2798584"/>
                  </a:lnTo>
                  <a:lnTo>
                    <a:pt x="330352" y="2840291"/>
                  </a:lnTo>
                  <a:lnTo>
                    <a:pt x="323265" y="2893618"/>
                  </a:lnTo>
                  <a:lnTo>
                    <a:pt x="380161" y="2893618"/>
                  </a:lnTo>
                  <a:lnTo>
                    <a:pt x="382104" y="2865780"/>
                  </a:lnTo>
                  <a:lnTo>
                    <a:pt x="390829" y="2836646"/>
                  </a:lnTo>
                  <a:lnTo>
                    <a:pt x="410718" y="2813710"/>
                  </a:lnTo>
                  <a:lnTo>
                    <a:pt x="446112" y="2804401"/>
                  </a:lnTo>
                  <a:lnTo>
                    <a:pt x="473951" y="2810510"/>
                  </a:lnTo>
                  <a:lnTo>
                    <a:pt x="492328" y="2827032"/>
                  </a:lnTo>
                  <a:lnTo>
                    <a:pt x="502475" y="2851315"/>
                  </a:lnTo>
                  <a:lnTo>
                    <a:pt x="505587" y="2880690"/>
                  </a:lnTo>
                  <a:lnTo>
                    <a:pt x="501497" y="2912694"/>
                  </a:lnTo>
                  <a:lnTo>
                    <a:pt x="488861" y="2938322"/>
                  </a:lnTo>
                  <a:lnTo>
                    <a:pt x="467131" y="2955340"/>
                  </a:lnTo>
                  <a:lnTo>
                    <a:pt x="435762" y="2961513"/>
                  </a:lnTo>
                  <a:lnTo>
                    <a:pt x="407314" y="2961513"/>
                  </a:lnTo>
                  <a:lnTo>
                    <a:pt x="407314" y="3004185"/>
                  </a:lnTo>
                  <a:lnTo>
                    <a:pt x="436410" y="3004185"/>
                  </a:lnTo>
                  <a:lnTo>
                    <a:pt x="473341" y="3010192"/>
                  </a:lnTo>
                  <a:lnTo>
                    <a:pt x="499122" y="3027464"/>
                  </a:lnTo>
                  <a:lnTo>
                    <a:pt x="514235" y="3054921"/>
                  </a:lnTo>
                  <a:lnTo>
                    <a:pt x="519163" y="3091459"/>
                  </a:lnTo>
                  <a:lnTo>
                    <a:pt x="512470" y="3138944"/>
                  </a:lnTo>
                  <a:lnTo>
                    <a:pt x="495249" y="3167761"/>
                  </a:lnTo>
                  <a:lnTo>
                    <a:pt x="471703" y="3182023"/>
                  </a:lnTo>
                  <a:lnTo>
                    <a:pt x="446112" y="3185858"/>
                  </a:lnTo>
                  <a:lnTo>
                    <a:pt x="412877" y="3177629"/>
                  </a:lnTo>
                  <a:lnTo>
                    <a:pt x="390182" y="3156369"/>
                  </a:lnTo>
                  <a:lnTo>
                    <a:pt x="377190" y="3127222"/>
                  </a:lnTo>
                  <a:lnTo>
                    <a:pt x="373049" y="3095345"/>
                  </a:lnTo>
                  <a:lnTo>
                    <a:pt x="316153" y="3095345"/>
                  </a:lnTo>
                  <a:lnTo>
                    <a:pt x="316153" y="3101162"/>
                  </a:lnTo>
                  <a:lnTo>
                    <a:pt x="317881" y="3122358"/>
                  </a:lnTo>
                  <a:lnTo>
                    <a:pt x="326517" y="3154934"/>
                  </a:lnTo>
                  <a:lnTo>
                    <a:pt x="347294" y="3189655"/>
                  </a:lnTo>
                  <a:lnTo>
                    <a:pt x="385419" y="3217278"/>
                  </a:lnTo>
                  <a:lnTo>
                    <a:pt x="446112" y="3228530"/>
                  </a:lnTo>
                  <a:lnTo>
                    <a:pt x="493395" y="3221812"/>
                  </a:lnTo>
                  <a:lnTo>
                    <a:pt x="529831" y="3202711"/>
                  </a:lnTo>
                  <a:lnTo>
                    <a:pt x="544372" y="3185858"/>
                  </a:lnTo>
                  <a:lnTo>
                    <a:pt x="555637" y="3172815"/>
                  </a:lnTo>
                  <a:lnTo>
                    <a:pt x="570979" y="3133699"/>
                  </a:lnTo>
                  <a:lnTo>
                    <a:pt x="576059" y="3086938"/>
                  </a:lnTo>
                  <a:close/>
                </a:path>
                <a:path w="1217930" h="3228975">
                  <a:moveTo>
                    <a:pt x="916139" y="656590"/>
                  </a:moveTo>
                  <a:lnTo>
                    <a:pt x="912025" y="600608"/>
                  </a:lnTo>
                  <a:lnTo>
                    <a:pt x="899718" y="550811"/>
                  </a:lnTo>
                  <a:lnTo>
                    <a:pt x="879309" y="507212"/>
                  </a:lnTo>
                  <a:lnTo>
                    <a:pt x="850849" y="469861"/>
                  </a:lnTo>
                  <a:lnTo>
                    <a:pt x="814412" y="438785"/>
                  </a:lnTo>
                  <a:lnTo>
                    <a:pt x="770089" y="414020"/>
                  </a:lnTo>
                  <a:lnTo>
                    <a:pt x="805434" y="382397"/>
                  </a:lnTo>
                  <a:lnTo>
                    <a:pt x="829932" y="345757"/>
                  </a:lnTo>
                  <a:lnTo>
                    <a:pt x="844207" y="302933"/>
                  </a:lnTo>
                  <a:lnTo>
                    <a:pt x="848829" y="252730"/>
                  </a:lnTo>
                  <a:lnTo>
                    <a:pt x="844931" y="205930"/>
                  </a:lnTo>
                  <a:lnTo>
                    <a:pt x="833615" y="162445"/>
                  </a:lnTo>
                  <a:lnTo>
                    <a:pt x="815479" y="122859"/>
                  </a:lnTo>
                  <a:lnTo>
                    <a:pt x="791095" y="87757"/>
                  </a:lnTo>
                  <a:lnTo>
                    <a:pt x="761072" y="57734"/>
                  </a:lnTo>
                  <a:lnTo>
                    <a:pt x="725970" y="33350"/>
                  </a:lnTo>
                  <a:lnTo>
                    <a:pt x="686384" y="15214"/>
                  </a:lnTo>
                  <a:lnTo>
                    <a:pt x="642899" y="3898"/>
                  </a:lnTo>
                  <a:lnTo>
                    <a:pt x="596099" y="0"/>
                  </a:lnTo>
                  <a:lnTo>
                    <a:pt x="548360" y="3810"/>
                  </a:lnTo>
                  <a:lnTo>
                    <a:pt x="503809" y="15189"/>
                  </a:lnTo>
                  <a:lnTo>
                    <a:pt x="463194" y="34086"/>
                  </a:lnTo>
                  <a:lnTo>
                    <a:pt x="427342" y="60490"/>
                  </a:lnTo>
                  <a:lnTo>
                    <a:pt x="397027" y="94322"/>
                  </a:lnTo>
                  <a:lnTo>
                    <a:pt x="373037" y="135559"/>
                  </a:lnTo>
                  <a:lnTo>
                    <a:pt x="356158" y="184137"/>
                  </a:lnTo>
                  <a:lnTo>
                    <a:pt x="347179" y="240030"/>
                  </a:lnTo>
                  <a:lnTo>
                    <a:pt x="518629" y="240030"/>
                  </a:lnTo>
                  <a:lnTo>
                    <a:pt x="527710" y="202095"/>
                  </a:lnTo>
                  <a:lnTo>
                    <a:pt x="543712" y="175577"/>
                  </a:lnTo>
                  <a:lnTo>
                    <a:pt x="566851" y="160020"/>
                  </a:lnTo>
                  <a:lnTo>
                    <a:pt x="597369" y="154940"/>
                  </a:lnTo>
                  <a:lnTo>
                    <a:pt x="630618" y="161505"/>
                  </a:lnTo>
                  <a:lnTo>
                    <a:pt x="656742" y="179870"/>
                  </a:lnTo>
                  <a:lnTo>
                    <a:pt x="673798" y="207987"/>
                  </a:lnTo>
                  <a:lnTo>
                    <a:pt x="679919" y="243840"/>
                  </a:lnTo>
                  <a:lnTo>
                    <a:pt x="672299" y="285889"/>
                  </a:lnTo>
                  <a:lnTo>
                    <a:pt x="647534" y="315442"/>
                  </a:lnTo>
                  <a:lnTo>
                    <a:pt x="602767" y="333324"/>
                  </a:lnTo>
                  <a:lnTo>
                    <a:pt x="535139" y="340360"/>
                  </a:lnTo>
                  <a:lnTo>
                    <a:pt x="535139" y="502920"/>
                  </a:lnTo>
                  <a:lnTo>
                    <a:pt x="563079" y="502920"/>
                  </a:lnTo>
                  <a:lnTo>
                    <a:pt x="615518" y="507974"/>
                  </a:lnTo>
                  <a:lnTo>
                    <a:pt x="660488" y="522579"/>
                  </a:lnTo>
                  <a:lnTo>
                    <a:pt x="697064" y="545947"/>
                  </a:lnTo>
                  <a:lnTo>
                    <a:pt x="724319" y="577240"/>
                  </a:lnTo>
                  <a:lnTo>
                    <a:pt x="741349" y="615670"/>
                  </a:lnTo>
                  <a:lnTo>
                    <a:pt x="747229" y="660400"/>
                  </a:lnTo>
                  <a:lnTo>
                    <a:pt x="740079" y="711276"/>
                  </a:lnTo>
                  <a:lnTo>
                    <a:pt x="719874" y="754341"/>
                  </a:lnTo>
                  <a:lnTo>
                    <a:pt x="688517" y="787590"/>
                  </a:lnTo>
                  <a:lnTo>
                    <a:pt x="647903" y="809028"/>
                  </a:lnTo>
                  <a:lnTo>
                    <a:pt x="599909" y="816610"/>
                  </a:lnTo>
                  <a:lnTo>
                    <a:pt x="553948" y="809955"/>
                  </a:lnTo>
                  <a:lnTo>
                    <a:pt x="514438" y="790803"/>
                  </a:lnTo>
                  <a:lnTo>
                    <a:pt x="482676" y="760374"/>
                  </a:lnTo>
                  <a:lnTo>
                    <a:pt x="459943" y="719886"/>
                  </a:lnTo>
                  <a:lnTo>
                    <a:pt x="447509" y="670560"/>
                  </a:lnTo>
                  <a:lnTo>
                    <a:pt x="277329" y="670560"/>
                  </a:lnTo>
                  <a:lnTo>
                    <a:pt x="283095" y="717359"/>
                  </a:lnTo>
                  <a:lnTo>
                    <a:pt x="294627" y="761250"/>
                  </a:lnTo>
                  <a:lnTo>
                    <a:pt x="311581" y="801916"/>
                  </a:lnTo>
                  <a:lnTo>
                    <a:pt x="333616" y="839000"/>
                  </a:lnTo>
                  <a:lnTo>
                    <a:pt x="360387" y="872210"/>
                  </a:lnTo>
                  <a:lnTo>
                    <a:pt x="391541" y="901204"/>
                  </a:lnTo>
                  <a:lnTo>
                    <a:pt x="426745" y="925664"/>
                  </a:lnTo>
                  <a:lnTo>
                    <a:pt x="465658" y="945248"/>
                  </a:lnTo>
                  <a:lnTo>
                    <a:pt x="507923" y="959650"/>
                  </a:lnTo>
                  <a:lnTo>
                    <a:pt x="553212" y="968527"/>
                  </a:lnTo>
                  <a:lnTo>
                    <a:pt x="601179" y="971550"/>
                  </a:lnTo>
                  <a:lnTo>
                    <a:pt x="649439" y="968311"/>
                  </a:lnTo>
                  <a:lnTo>
                    <a:pt x="694944" y="958837"/>
                  </a:lnTo>
                  <a:lnTo>
                    <a:pt x="737273" y="943521"/>
                  </a:lnTo>
                  <a:lnTo>
                    <a:pt x="776058" y="922743"/>
                  </a:lnTo>
                  <a:lnTo>
                    <a:pt x="810920" y="896886"/>
                  </a:lnTo>
                  <a:lnTo>
                    <a:pt x="841476" y="866343"/>
                  </a:lnTo>
                  <a:lnTo>
                    <a:pt x="867333" y="831481"/>
                  </a:lnTo>
                  <a:lnTo>
                    <a:pt x="888111" y="792683"/>
                  </a:lnTo>
                  <a:lnTo>
                    <a:pt x="903427" y="750354"/>
                  </a:lnTo>
                  <a:lnTo>
                    <a:pt x="912888" y="704862"/>
                  </a:lnTo>
                  <a:lnTo>
                    <a:pt x="916139" y="656590"/>
                  </a:lnTo>
                  <a:close/>
                </a:path>
                <a:path w="1217930" h="3228975">
                  <a:moveTo>
                    <a:pt x="955573" y="2885859"/>
                  </a:moveTo>
                  <a:lnTo>
                    <a:pt x="953249" y="2839199"/>
                  </a:lnTo>
                  <a:lnTo>
                    <a:pt x="942314" y="2799562"/>
                  </a:lnTo>
                  <a:lnTo>
                    <a:pt x="909015" y="2770289"/>
                  </a:lnTo>
                  <a:lnTo>
                    <a:pt x="909015" y="2885859"/>
                  </a:lnTo>
                  <a:lnTo>
                    <a:pt x="908151" y="2922447"/>
                  </a:lnTo>
                  <a:lnTo>
                    <a:pt x="903516" y="2950603"/>
                  </a:lnTo>
                  <a:lnTo>
                    <a:pt x="892111" y="2968701"/>
                  </a:lnTo>
                  <a:lnTo>
                    <a:pt x="870877" y="2975089"/>
                  </a:lnTo>
                  <a:lnTo>
                    <a:pt x="849642" y="2968701"/>
                  </a:lnTo>
                  <a:lnTo>
                    <a:pt x="838225" y="2950603"/>
                  </a:lnTo>
                  <a:lnTo>
                    <a:pt x="833589" y="2922447"/>
                  </a:lnTo>
                  <a:lnTo>
                    <a:pt x="832726" y="2885859"/>
                  </a:lnTo>
                  <a:lnTo>
                    <a:pt x="833589" y="2849283"/>
                  </a:lnTo>
                  <a:lnTo>
                    <a:pt x="838225" y="2821140"/>
                  </a:lnTo>
                  <a:lnTo>
                    <a:pt x="849642" y="2803042"/>
                  </a:lnTo>
                  <a:lnTo>
                    <a:pt x="870877" y="2796641"/>
                  </a:lnTo>
                  <a:lnTo>
                    <a:pt x="892111" y="2803042"/>
                  </a:lnTo>
                  <a:lnTo>
                    <a:pt x="903516" y="2821140"/>
                  </a:lnTo>
                  <a:lnTo>
                    <a:pt x="908151" y="2849283"/>
                  </a:lnTo>
                  <a:lnTo>
                    <a:pt x="909015" y="2885859"/>
                  </a:lnTo>
                  <a:lnTo>
                    <a:pt x="909015" y="2770289"/>
                  </a:lnTo>
                  <a:lnTo>
                    <a:pt x="870877" y="2761729"/>
                  </a:lnTo>
                  <a:lnTo>
                    <a:pt x="824915" y="2772041"/>
                  </a:lnTo>
                  <a:lnTo>
                    <a:pt x="788504" y="2839199"/>
                  </a:lnTo>
                  <a:lnTo>
                    <a:pt x="786180" y="2885859"/>
                  </a:lnTo>
                  <a:lnTo>
                    <a:pt x="788504" y="2932544"/>
                  </a:lnTo>
                  <a:lnTo>
                    <a:pt x="799439" y="2972181"/>
                  </a:lnTo>
                  <a:lnTo>
                    <a:pt x="824915" y="2999702"/>
                  </a:lnTo>
                  <a:lnTo>
                    <a:pt x="870877" y="3010001"/>
                  </a:lnTo>
                  <a:lnTo>
                    <a:pt x="916838" y="2999702"/>
                  </a:lnTo>
                  <a:lnTo>
                    <a:pt x="939622" y="2975089"/>
                  </a:lnTo>
                  <a:lnTo>
                    <a:pt x="942314" y="2972181"/>
                  </a:lnTo>
                  <a:lnTo>
                    <a:pt x="953249" y="2932544"/>
                  </a:lnTo>
                  <a:lnTo>
                    <a:pt x="955573" y="2885859"/>
                  </a:lnTo>
                  <a:close/>
                </a:path>
                <a:path w="1217930" h="3228975">
                  <a:moveTo>
                    <a:pt x="1122375" y="2761729"/>
                  </a:moveTo>
                  <a:lnTo>
                    <a:pt x="1077112" y="2761729"/>
                  </a:lnTo>
                  <a:lnTo>
                    <a:pt x="876693" y="3228530"/>
                  </a:lnTo>
                  <a:lnTo>
                    <a:pt x="921943" y="3228530"/>
                  </a:lnTo>
                  <a:lnTo>
                    <a:pt x="1122375" y="2761729"/>
                  </a:lnTo>
                  <a:close/>
                </a:path>
                <a:path w="1217930" h="3228975">
                  <a:moveTo>
                    <a:pt x="1217409" y="3104388"/>
                  </a:moveTo>
                  <a:lnTo>
                    <a:pt x="1215085" y="3057728"/>
                  </a:lnTo>
                  <a:lnTo>
                    <a:pt x="1204150" y="3018091"/>
                  </a:lnTo>
                  <a:lnTo>
                    <a:pt x="1170863" y="2988830"/>
                  </a:lnTo>
                  <a:lnTo>
                    <a:pt x="1170863" y="3104388"/>
                  </a:lnTo>
                  <a:lnTo>
                    <a:pt x="1170000" y="3140976"/>
                  </a:lnTo>
                  <a:lnTo>
                    <a:pt x="1165364" y="3169132"/>
                  </a:lnTo>
                  <a:lnTo>
                    <a:pt x="1153947" y="3187230"/>
                  </a:lnTo>
                  <a:lnTo>
                    <a:pt x="1132713" y="3193618"/>
                  </a:lnTo>
                  <a:lnTo>
                    <a:pt x="1111478" y="3187230"/>
                  </a:lnTo>
                  <a:lnTo>
                    <a:pt x="1100074" y="3169132"/>
                  </a:lnTo>
                  <a:lnTo>
                    <a:pt x="1095438" y="3140976"/>
                  </a:lnTo>
                  <a:lnTo>
                    <a:pt x="1094574" y="3104388"/>
                  </a:lnTo>
                  <a:lnTo>
                    <a:pt x="1095438" y="3067812"/>
                  </a:lnTo>
                  <a:lnTo>
                    <a:pt x="1100074" y="3039668"/>
                  </a:lnTo>
                  <a:lnTo>
                    <a:pt x="1111478" y="3021571"/>
                  </a:lnTo>
                  <a:lnTo>
                    <a:pt x="1132713" y="3015170"/>
                  </a:lnTo>
                  <a:lnTo>
                    <a:pt x="1153947" y="3021571"/>
                  </a:lnTo>
                  <a:lnTo>
                    <a:pt x="1165364" y="3039668"/>
                  </a:lnTo>
                  <a:lnTo>
                    <a:pt x="1170000" y="3067812"/>
                  </a:lnTo>
                  <a:lnTo>
                    <a:pt x="1170863" y="3104388"/>
                  </a:lnTo>
                  <a:lnTo>
                    <a:pt x="1170863" y="2988830"/>
                  </a:lnTo>
                  <a:lnTo>
                    <a:pt x="1132713" y="2980258"/>
                  </a:lnTo>
                  <a:lnTo>
                    <a:pt x="1086751" y="2990570"/>
                  </a:lnTo>
                  <a:lnTo>
                    <a:pt x="1050340" y="3057728"/>
                  </a:lnTo>
                  <a:lnTo>
                    <a:pt x="1048016" y="3104388"/>
                  </a:lnTo>
                  <a:lnTo>
                    <a:pt x="1050340" y="3151073"/>
                  </a:lnTo>
                  <a:lnTo>
                    <a:pt x="1061275" y="3190710"/>
                  </a:lnTo>
                  <a:lnTo>
                    <a:pt x="1086751" y="3218230"/>
                  </a:lnTo>
                  <a:lnTo>
                    <a:pt x="1132713" y="3228530"/>
                  </a:lnTo>
                  <a:lnTo>
                    <a:pt x="1178674" y="3218230"/>
                  </a:lnTo>
                  <a:lnTo>
                    <a:pt x="1201458" y="3193618"/>
                  </a:lnTo>
                  <a:lnTo>
                    <a:pt x="1204150" y="3190710"/>
                  </a:lnTo>
                  <a:lnTo>
                    <a:pt x="1215085" y="3151073"/>
                  </a:lnTo>
                  <a:lnTo>
                    <a:pt x="1217409" y="310438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013943" y="4214393"/>
              <a:ext cx="1209675" cy="3228975"/>
            </a:xfrm>
            <a:custGeom>
              <a:avLst/>
              <a:gdLst/>
              <a:ahLst/>
              <a:cxnLst/>
              <a:rect l="l" t="t" r="r" b="b"/>
              <a:pathLst>
                <a:path w="1209675" h="3228975">
                  <a:moveTo>
                    <a:pt x="256032" y="3169056"/>
                  </a:moveTo>
                  <a:lnTo>
                    <a:pt x="59486" y="3169056"/>
                  </a:lnTo>
                  <a:lnTo>
                    <a:pt x="66713" y="3147009"/>
                  </a:lnTo>
                  <a:lnTo>
                    <a:pt x="77584" y="3126536"/>
                  </a:lnTo>
                  <a:lnTo>
                    <a:pt x="91846" y="3107766"/>
                  </a:lnTo>
                  <a:lnTo>
                    <a:pt x="109270" y="3090824"/>
                  </a:lnTo>
                  <a:lnTo>
                    <a:pt x="173926" y="3034576"/>
                  </a:lnTo>
                  <a:lnTo>
                    <a:pt x="208000" y="3002762"/>
                  </a:lnTo>
                  <a:lnTo>
                    <a:pt x="233159" y="2969196"/>
                  </a:lnTo>
                  <a:lnTo>
                    <a:pt x="248742" y="2930652"/>
                  </a:lnTo>
                  <a:lnTo>
                    <a:pt x="254088" y="2883928"/>
                  </a:lnTo>
                  <a:lnTo>
                    <a:pt x="251498" y="2856077"/>
                  </a:lnTo>
                  <a:lnTo>
                    <a:pt x="241388" y="2823883"/>
                  </a:lnTo>
                  <a:lnTo>
                    <a:pt x="230593" y="2808287"/>
                  </a:lnTo>
                  <a:lnTo>
                    <a:pt x="220294" y="2793390"/>
                  </a:lnTo>
                  <a:lnTo>
                    <a:pt x="184746" y="2770657"/>
                  </a:lnTo>
                  <a:lnTo>
                    <a:pt x="131254" y="2761742"/>
                  </a:lnTo>
                  <a:lnTo>
                    <a:pt x="81737" y="2768612"/>
                  </a:lnTo>
                  <a:lnTo>
                    <a:pt x="45008" y="2788170"/>
                  </a:lnTo>
                  <a:lnTo>
                    <a:pt x="20040" y="2818854"/>
                  </a:lnTo>
                  <a:lnTo>
                    <a:pt x="5803" y="2859049"/>
                  </a:lnTo>
                  <a:lnTo>
                    <a:pt x="1295" y="2907207"/>
                  </a:lnTo>
                  <a:lnTo>
                    <a:pt x="58191" y="2907207"/>
                  </a:lnTo>
                  <a:lnTo>
                    <a:pt x="59601" y="2880842"/>
                  </a:lnTo>
                  <a:lnTo>
                    <a:pt x="67970" y="2848051"/>
                  </a:lnTo>
                  <a:lnTo>
                    <a:pt x="89560" y="2820098"/>
                  </a:lnTo>
                  <a:lnTo>
                    <a:pt x="130606" y="2808287"/>
                  </a:lnTo>
                  <a:lnTo>
                    <a:pt x="161734" y="2815653"/>
                  </a:lnTo>
                  <a:lnTo>
                    <a:pt x="182321" y="2834792"/>
                  </a:lnTo>
                  <a:lnTo>
                    <a:pt x="193700" y="2861208"/>
                  </a:lnTo>
                  <a:lnTo>
                    <a:pt x="197192" y="2890405"/>
                  </a:lnTo>
                  <a:lnTo>
                    <a:pt x="192874" y="2924391"/>
                  </a:lnTo>
                  <a:lnTo>
                    <a:pt x="180632" y="2952381"/>
                  </a:lnTo>
                  <a:lnTo>
                    <a:pt x="161467" y="2976854"/>
                  </a:lnTo>
                  <a:lnTo>
                    <a:pt x="136423" y="3000311"/>
                  </a:lnTo>
                  <a:lnTo>
                    <a:pt x="98920" y="3031985"/>
                  </a:lnTo>
                  <a:lnTo>
                    <a:pt x="61912" y="3067824"/>
                  </a:lnTo>
                  <a:lnTo>
                    <a:pt x="30302" y="3110217"/>
                  </a:lnTo>
                  <a:lnTo>
                    <a:pt x="8267" y="3160369"/>
                  </a:lnTo>
                  <a:lnTo>
                    <a:pt x="0" y="3219488"/>
                  </a:lnTo>
                  <a:lnTo>
                    <a:pt x="256032" y="3219488"/>
                  </a:lnTo>
                  <a:lnTo>
                    <a:pt x="256032" y="3169056"/>
                  </a:lnTo>
                  <a:close/>
                </a:path>
                <a:path w="1209675" h="3228975">
                  <a:moveTo>
                    <a:pt x="567664" y="3071431"/>
                  </a:moveTo>
                  <a:lnTo>
                    <a:pt x="562330" y="3018764"/>
                  </a:lnTo>
                  <a:lnTo>
                    <a:pt x="547077" y="2976778"/>
                  </a:lnTo>
                  <a:lnTo>
                    <a:pt x="536613" y="2963456"/>
                  </a:lnTo>
                  <a:lnTo>
                    <a:pt x="530021" y="2955048"/>
                  </a:lnTo>
                  <a:lnTo>
                    <a:pt x="522973" y="2946057"/>
                  </a:lnTo>
                  <a:lnTo>
                    <a:pt x="491109" y="2927197"/>
                  </a:lnTo>
                  <a:lnTo>
                    <a:pt x="452577" y="2920784"/>
                  </a:lnTo>
                  <a:lnTo>
                    <a:pt x="429590" y="2922955"/>
                  </a:lnTo>
                  <a:lnTo>
                    <a:pt x="407885" y="2929432"/>
                  </a:lnTo>
                  <a:lnTo>
                    <a:pt x="388480" y="2940151"/>
                  </a:lnTo>
                  <a:lnTo>
                    <a:pt x="372402" y="2955048"/>
                  </a:lnTo>
                  <a:lnTo>
                    <a:pt x="371106" y="2953766"/>
                  </a:lnTo>
                  <a:lnTo>
                    <a:pt x="389216" y="2821216"/>
                  </a:lnTo>
                  <a:lnTo>
                    <a:pt x="550202" y="2821216"/>
                  </a:lnTo>
                  <a:lnTo>
                    <a:pt x="550202" y="2770784"/>
                  </a:lnTo>
                  <a:lnTo>
                    <a:pt x="345897" y="2770784"/>
                  </a:lnTo>
                  <a:lnTo>
                    <a:pt x="320687" y="3005480"/>
                  </a:lnTo>
                  <a:lnTo>
                    <a:pt x="369824" y="3008071"/>
                  </a:lnTo>
                  <a:lnTo>
                    <a:pt x="374383" y="2996450"/>
                  </a:lnTo>
                  <a:lnTo>
                    <a:pt x="387362" y="2981629"/>
                  </a:lnTo>
                  <a:lnTo>
                    <a:pt x="407733" y="2968879"/>
                  </a:lnTo>
                  <a:lnTo>
                    <a:pt x="434467" y="2963456"/>
                  </a:lnTo>
                  <a:lnTo>
                    <a:pt x="470662" y="2972524"/>
                  </a:lnTo>
                  <a:lnTo>
                    <a:pt x="494195" y="2996260"/>
                  </a:lnTo>
                  <a:lnTo>
                    <a:pt x="506933" y="3029458"/>
                  </a:lnTo>
                  <a:lnTo>
                    <a:pt x="510768" y="3066897"/>
                  </a:lnTo>
                  <a:lnTo>
                    <a:pt x="508139" y="3105124"/>
                  </a:lnTo>
                  <a:lnTo>
                    <a:pt x="497509" y="3143834"/>
                  </a:lnTo>
                  <a:lnTo>
                    <a:pt x="474751" y="3173819"/>
                  </a:lnTo>
                  <a:lnTo>
                    <a:pt x="435762" y="3185871"/>
                  </a:lnTo>
                  <a:lnTo>
                    <a:pt x="399211" y="3176092"/>
                  </a:lnTo>
                  <a:lnTo>
                    <a:pt x="378066" y="3152813"/>
                  </a:lnTo>
                  <a:lnTo>
                    <a:pt x="368300" y="3125038"/>
                  </a:lnTo>
                  <a:lnTo>
                    <a:pt x="365937" y="3101822"/>
                  </a:lnTo>
                  <a:lnTo>
                    <a:pt x="309041" y="3101822"/>
                  </a:lnTo>
                  <a:lnTo>
                    <a:pt x="321906" y="3162338"/>
                  </a:lnTo>
                  <a:lnTo>
                    <a:pt x="343395" y="3194545"/>
                  </a:lnTo>
                  <a:lnTo>
                    <a:pt x="379717" y="3218891"/>
                  </a:lnTo>
                  <a:lnTo>
                    <a:pt x="434467" y="3228543"/>
                  </a:lnTo>
                  <a:lnTo>
                    <a:pt x="485063" y="3220389"/>
                  </a:lnTo>
                  <a:lnTo>
                    <a:pt x="522693" y="3197809"/>
                  </a:lnTo>
                  <a:lnTo>
                    <a:pt x="531647" y="3185871"/>
                  </a:lnTo>
                  <a:lnTo>
                    <a:pt x="548335" y="3163595"/>
                  </a:lnTo>
                  <a:lnTo>
                    <a:pt x="563003" y="3120542"/>
                  </a:lnTo>
                  <a:lnTo>
                    <a:pt x="567664" y="3071431"/>
                  </a:lnTo>
                  <a:close/>
                </a:path>
                <a:path w="1209675" h="3228975">
                  <a:moveTo>
                    <a:pt x="910920" y="304800"/>
                  </a:moveTo>
                  <a:lnTo>
                    <a:pt x="907719" y="258775"/>
                  </a:lnTo>
                  <a:lnTo>
                    <a:pt x="898359" y="215176"/>
                  </a:lnTo>
                  <a:lnTo>
                    <a:pt x="883272" y="174409"/>
                  </a:lnTo>
                  <a:lnTo>
                    <a:pt x="862863" y="136906"/>
                  </a:lnTo>
                  <a:lnTo>
                    <a:pt x="837526" y="103047"/>
                  </a:lnTo>
                  <a:lnTo>
                    <a:pt x="807669" y="73279"/>
                  </a:lnTo>
                  <a:lnTo>
                    <a:pt x="773696" y="48006"/>
                  </a:lnTo>
                  <a:lnTo>
                    <a:pt x="736028" y="27622"/>
                  </a:lnTo>
                  <a:lnTo>
                    <a:pt x="695058" y="12547"/>
                  </a:lnTo>
                  <a:lnTo>
                    <a:pt x="651192" y="3213"/>
                  </a:lnTo>
                  <a:lnTo>
                    <a:pt x="604850" y="0"/>
                  </a:lnTo>
                  <a:lnTo>
                    <a:pt x="556958" y="3060"/>
                  </a:lnTo>
                  <a:lnTo>
                    <a:pt x="511886" y="12153"/>
                  </a:lnTo>
                  <a:lnTo>
                    <a:pt x="470001" y="27101"/>
                  </a:lnTo>
                  <a:lnTo>
                    <a:pt x="431673" y="47790"/>
                  </a:lnTo>
                  <a:lnTo>
                    <a:pt x="397268" y="74053"/>
                  </a:lnTo>
                  <a:lnTo>
                    <a:pt x="367144" y="105727"/>
                  </a:lnTo>
                  <a:lnTo>
                    <a:pt x="341680" y="142697"/>
                  </a:lnTo>
                  <a:lnTo>
                    <a:pt x="321246" y="184797"/>
                  </a:lnTo>
                  <a:lnTo>
                    <a:pt x="306184" y="231863"/>
                  </a:lnTo>
                  <a:lnTo>
                    <a:pt x="296887" y="283768"/>
                  </a:lnTo>
                  <a:lnTo>
                    <a:pt x="293700" y="340360"/>
                  </a:lnTo>
                  <a:lnTo>
                    <a:pt x="460070" y="340360"/>
                  </a:lnTo>
                  <a:lnTo>
                    <a:pt x="464807" y="287820"/>
                  </a:lnTo>
                  <a:lnTo>
                    <a:pt x="478459" y="242620"/>
                  </a:lnTo>
                  <a:lnTo>
                    <a:pt x="500240" y="205740"/>
                  </a:lnTo>
                  <a:lnTo>
                    <a:pt x="529310" y="178181"/>
                  </a:lnTo>
                  <a:lnTo>
                    <a:pt x="564870" y="160921"/>
                  </a:lnTo>
                  <a:lnTo>
                    <a:pt x="606120" y="154940"/>
                  </a:lnTo>
                  <a:lnTo>
                    <a:pt x="649998" y="162217"/>
                  </a:lnTo>
                  <a:lnTo>
                    <a:pt x="687425" y="182664"/>
                  </a:lnTo>
                  <a:lnTo>
                    <a:pt x="716495" y="214198"/>
                  </a:lnTo>
                  <a:lnTo>
                    <a:pt x="735317" y="254749"/>
                  </a:lnTo>
                  <a:lnTo>
                    <a:pt x="742010" y="302260"/>
                  </a:lnTo>
                  <a:lnTo>
                    <a:pt x="738098" y="338264"/>
                  </a:lnTo>
                  <a:lnTo>
                    <a:pt x="704977" y="410349"/>
                  </a:lnTo>
                  <a:lnTo>
                    <a:pt x="674547" y="448729"/>
                  </a:lnTo>
                  <a:lnTo>
                    <a:pt x="634060" y="490220"/>
                  </a:lnTo>
                  <a:lnTo>
                    <a:pt x="300050" y="806450"/>
                  </a:lnTo>
                  <a:lnTo>
                    <a:pt x="300050" y="955040"/>
                  </a:lnTo>
                  <a:lnTo>
                    <a:pt x="907110" y="955040"/>
                  </a:lnTo>
                  <a:lnTo>
                    <a:pt x="907110" y="796290"/>
                  </a:lnTo>
                  <a:lnTo>
                    <a:pt x="537540" y="796290"/>
                  </a:lnTo>
                  <a:lnTo>
                    <a:pt x="729310" y="622300"/>
                  </a:lnTo>
                  <a:lnTo>
                    <a:pt x="777951" y="576580"/>
                  </a:lnTo>
                  <a:lnTo>
                    <a:pt x="817689" y="534835"/>
                  </a:lnTo>
                  <a:lnTo>
                    <a:pt x="849287" y="495947"/>
                  </a:lnTo>
                  <a:lnTo>
                    <a:pt x="873455" y="458787"/>
                  </a:lnTo>
                  <a:lnTo>
                    <a:pt x="890968" y="422224"/>
                  </a:lnTo>
                  <a:lnTo>
                    <a:pt x="902550" y="385127"/>
                  </a:lnTo>
                  <a:lnTo>
                    <a:pt x="908951" y="346367"/>
                  </a:lnTo>
                  <a:lnTo>
                    <a:pt x="910920" y="304800"/>
                  </a:lnTo>
                  <a:close/>
                </a:path>
                <a:path w="1209675" h="3228975">
                  <a:moveTo>
                    <a:pt x="947813" y="2885871"/>
                  </a:moveTo>
                  <a:lnTo>
                    <a:pt x="945489" y="2839199"/>
                  </a:lnTo>
                  <a:lnTo>
                    <a:pt x="934554" y="2799562"/>
                  </a:lnTo>
                  <a:lnTo>
                    <a:pt x="931862" y="2796654"/>
                  </a:lnTo>
                  <a:lnTo>
                    <a:pt x="909078" y="2772041"/>
                  </a:lnTo>
                  <a:lnTo>
                    <a:pt x="901268" y="2770301"/>
                  </a:lnTo>
                  <a:lnTo>
                    <a:pt x="901268" y="2885871"/>
                  </a:lnTo>
                  <a:lnTo>
                    <a:pt x="900391" y="2922447"/>
                  </a:lnTo>
                  <a:lnTo>
                    <a:pt x="895769" y="2950603"/>
                  </a:lnTo>
                  <a:lnTo>
                    <a:pt x="884351" y="2968688"/>
                  </a:lnTo>
                  <a:lnTo>
                    <a:pt x="863117" y="2975089"/>
                  </a:lnTo>
                  <a:lnTo>
                    <a:pt x="841883" y="2968688"/>
                  </a:lnTo>
                  <a:lnTo>
                    <a:pt x="830465" y="2950603"/>
                  </a:lnTo>
                  <a:lnTo>
                    <a:pt x="825830" y="2922447"/>
                  </a:lnTo>
                  <a:lnTo>
                    <a:pt x="824966" y="2885871"/>
                  </a:lnTo>
                  <a:lnTo>
                    <a:pt x="825830" y="2849295"/>
                  </a:lnTo>
                  <a:lnTo>
                    <a:pt x="830465" y="2821140"/>
                  </a:lnTo>
                  <a:lnTo>
                    <a:pt x="841883" y="2803042"/>
                  </a:lnTo>
                  <a:lnTo>
                    <a:pt x="863117" y="2796654"/>
                  </a:lnTo>
                  <a:lnTo>
                    <a:pt x="884351" y="2803042"/>
                  </a:lnTo>
                  <a:lnTo>
                    <a:pt x="895769" y="2821140"/>
                  </a:lnTo>
                  <a:lnTo>
                    <a:pt x="900391" y="2849295"/>
                  </a:lnTo>
                  <a:lnTo>
                    <a:pt x="901268" y="2885871"/>
                  </a:lnTo>
                  <a:lnTo>
                    <a:pt x="901268" y="2770301"/>
                  </a:lnTo>
                  <a:lnTo>
                    <a:pt x="863117" y="2761742"/>
                  </a:lnTo>
                  <a:lnTo>
                    <a:pt x="817156" y="2772041"/>
                  </a:lnTo>
                  <a:lnTo>
                    <a:pt x="780745" y="2839199"/>
                  </a:lnTo>
                  <a:lnTo>
                    <a:pt x="778421" y="2885871"/>
                  </a:lnTo>
                  <a:lnTo>
                    <a:pt x="780745" y="2932544"/>
                  </a:lnTo>
                  <a:lnTo>
                    <a:pt x="791679" y="2972181"/>
                  </a:lnTo>
                  <a:lnTo>
                    <a:pt x="817156" y="2999702"/>
                  </a:lnTo>
                  <a:lnTo>
                    <a:pt x="863117" y="3010014"/>
                  </a:lnTo>
                  <a:lnTo>
                    <a:pt x="909078" y="2999702"/>
                  </a:lnTo>
                  <a:lnTo>
                    <a:pt x="931875" y="2975089"/>
                  </a:lnTo>
                  <a:lnTo>
                    <a:pt x="934554" y="2972181"/>
                  </a:lnTo>
                  <a:lnTo>
                    <a:pt x="945489" y="2932544"/>
                  </a:lnTo>
                  <a:lnTo>
                    <a:pt x="947813" y="2885871"/>
                  </a:lnTo>
                  <a:close/>
                </a:path>
                <a:path w="1209675" h="3228975">
                  <a:moveTo>
                    <a:pt x="1114615" y="2761742"/>
                  </a:moveTo>
                  <a:lnTo>
                    <a:pt x="1069365" y="2761742"/>
                  </a:lnTo>
                  <a:lnTo>
                    <a:pt x="868934" y="3228543"/>
                  </a:lnTo>
                  <a:lnTo>
                    <a:pt x="914196" y="3228543"/>
                  </a:lnTo>
                  <a:lnTo>
                    <a:pt x="1114615" y="2761742"/>
                  </a:lnTo>
                  <a:close/>
                </a:path>
                <a:path w="1209675" h="3228975">
                  <a:moveTo>
                    <a:pt x="1209662" y="3104400"/>
                  </a:moveTo>
                  <a:lnTo>
                    <a:pt x="1207338" y="3057728"/>
                  </a:lnTo>
                  <a:lnTo>
                    <a:pt x="1196403" y="3018091"/>
                  </a:lnTo>
                  <a:lnTo>
                    <a:pt x="1193711" y="3015183"/>
                  </a:lnTo>
                  <a:lnTo>
                    <a:pt x="1170927" y="2990570"/>
                  </a:lnTo>
                  <a:lnTo>
                    <a:pt x="1163104" y="2988818"/>
                  </a:lnTo>
                  <a:lnTo>
                    <a:pt x="1163104" y="3104400"/>
                  </a:lnTo>
                  <a:lnTo>
                    <a:pt x="1162240" y="3140976"/>
                  </a:lnTo>
                  <a:lnTo>
                    <a:pt x="1157617" y="3169132"/>
                  </a:lnTo>
                  <a:lnTo>
                    <a:pt x="1146200" y="3187230"/>
                  </a:lnTo>
                  <a:lnTo>
                    <a:pt x="1124966" y="3193631"/>
                  </a:lnTo>
                  <a:lnTo>
                    <a:pt x="1103731" y="3187230"/>
                  </a:lnTo>
                  <a:lnTo>
                    <a:pt x="1092314" y="3169132"/>
                  </a:lnTo>
                  <a:lnTo>
                    <a:pt x="1087678" y="3140976"/>
                  </a:lnTo>
                  <a:lnTo>
                    <a:pt x="1086815" y="3104400"/>
                  </a:lnTo>
                  <a:lnTo>
                    <a:pt x="1087678" y="3067824"/>
                  </a:lnTo>
                  <a:lnTo>
                    <a:pt x="1092314" y="3039668"/>
                  </a:lnTo>
                  <a:lnTo>
                    <a:pt x="1103731" y="3021571"/>
                  </a:lnTo>
                  <a:lnTo>
                    <a:pt x="1124966" y="3015183"/>
                  </a:lnTo>
                  <a:lnTo>
                    <a:pt x="1146200" y="3021571"/>
                  </a:lnTo>
                  <a:lnTo>
                    <a:pt x="1157617" y="3039668"/>
                  </a:lnTo>
                  <a:lnTo>
                    <a:pt x="1162240" y="3067824"/>
                  </a:lnTo>
                  <a:lnTo>
                    <a:pt x="1163104" y="3104400"/>
                  </a:lnTo>
                  <a:lnTo>
                    <a:pt x="1163104" y="2988818"/>
                  </a:lnTo>
                  <a:lnTo>
                    <a:pt x="1124966" y="2980271"/>
                  </a:lnTo>
                  <a:lnTo>
                    <a:pt x="1079004" y="2990570"/>
                  </a:lnTo>
                  <a:lnTo>
                    <a:pt x="1042593" y="3057728"/>
                  </a:lnTo>
                  <a:lnTo>
                    <a:pt x="1040269" y="3104400"/>
                  </a:lnTo>
                  <a:lnTo>
                    <a:pt x="1042593" y="3151073"/>
                  </a:lnTo>
                  <a:lnTo>
                    <a:pt x="1053528" y="3190710"/>
                  </a:lnTo>
                  <a:lnTo>
                    <a:pt x="1079004" y="3218230"/>
                  </a:lnTo>
                  <a:lnTo>
                    <a:pt x="1124966" y="3228543"/>
                  </a:lnTo>
                  <a:lnTo>
                    <a:pt x="1170927" y="3218230"/>
                  </a:lnTo>
                  <a:lnTo>
                    <a:pt x="1193711" y="3193631"/>
                  </a:lnTo>
                  <a:lnTo>
                    <a:pt x="1196403" y="3190710"/>
                  </a:lnTo>
                  <a:lnTo>
                    <a:pt x="1207338" y="3151073"/>
                  </a:lnTo>
                  <a:lnTo>
                    <a:pt x="1209662" y="3104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EA1F2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97269" y="1902664"/>
              <a:ext cx="8316899" cy="64122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89470" y="1140664"/>
              <a:ext cx="7530401" cy="64122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19974" y="387046"/>
              <a:ext cx="6530873" cy="5140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E01A8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E01A8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85088" y="1488196"/>
              <a:ext cx="8361591" cy="6300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95448" y="761756"/>
              <a:ext cx="5727598" cy="63703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603082" y="6972249"/>
              <a:ext cx="12024995" cy="471170"/>
            </a:xfrm>
            <a:custGeom>
              <a:avLst/>
              <a:gdLst/>
              <a:ahLst/>
              <a:cxnLst/>
              <a:rect l="l" t="t" r="r" b="b"/>
              <a:pathLst>
                <a:path w="12024994" h="471170">
                  <a:moveTo>
                    <a:pt x="230809" y="362051"/>
                  </a:moveTo>
                  <a:lnTo>
                    <a:pt x="223393" y="319519"/>
                  </a:lnTo>
                  <a:lnTo>
                    <a:pt x="176809" y="275678"/>
                  </a:lnTo>
                  <a:lnTo>
                    <a:pt x="114782" y="254723"/>
                  </a:lnTo>
                  <a:lnTo>
                    <a:pt x="87439" y="243497"/>
                  </a:lnTo>
                  <a:lnTo>
                    <a:pt x="68110" y="227063"/>
                  </a:lnTo>
                  <a:lnTo>
                    <a:pt x="60769" y="201714"/>
                  </a:lnTo>
                  <a:lnTo>
                    <a:pt x="67106" y="172974"/>
                  </a:lnTo>
                  <a:lnTo>
                    <a:pt x="82346" y="157022"/>
                  </a:lnTo>
                  <a:lnTo>
                    <a:pt x="100863" y="150164"/>
                  </a:lnTo>
                  <a:lnTo>
                    <a:pt x="117017" y="148704"/>
                  </a:lnTo>
                  <a:lnTo>
                    <a:pt x="141643" y="153136"/>
                  </a:lnTo>
                  <a:lnTo>
                    <a:pt x="157353" y="166154"/>
                  </a:lnTo>
                  <a:lnTo>
                    <a:pt x="165671" y="187439"/>
                  </a:lnTo>
                  <a:lnTo>
                    <a:pt x="168097" y="216585"/>
                  </a:lnTo>
                  <a:lnTo>
                    <a:pt x="222402" y="216585"/>
                  </a:lnTo>
                  <a:lnTo>
                    <a:pt x="220129" y="182130"/>
                  </a:lnTo>
                  <a:lnTo>
                    <a:pt x="208470" y="148704"/>
                  </a:lnTo>
                  <a:lnTo>
                    <a:pt x="207543" y="146037"/>
                  </a:lnTo>
                  <a:lnTo>
                    <a:pt x="176034" y="117576"/>
                  </a:lnTo>
                  <a:lnTo>
                    <a:pt x="117017" y="106032"/>
                  </a:lnTo>
                  <a:lnTo>
                    <a:pt x="74383" y="111887"/>
                  </a:lnTo>
                  <a:lnTo>
                    <a:pt x="39192" y="129628"/>
                  </a:lnTo>
                  <a:lnTo>
                    <a:pt x="15290" y="159486"/>
                  </a:lnTo>
                  <a:lnTo>
                    <a:pt x="6464" y="201714"/>
                  </a:lnTo>
                  <a:lnTo>
                    <a:pt x="13893" y="245071"/>
                  </a:lnTo>
                  <a:lnTo>
                    <a:pt x="33375" y="272186"/>
                  </a:lnTo>
                  <a:lnTo>
                    <a:pt x="60744" y="288632"/>
                  </a:lnTo>
                  <a:lnTo>
                    <a:pt x="91808" y="299986"/>
                  </a:lnTo>
                  <a:lnTo>
                    <a:pt x="122504" y="310184"/>
                  </a:lnTo>
                  <a:lnTo>
                    <a:pt x="149669" y="322859"/>
                  </a:lnTo>
                  <a:lnTo>
                    <a:pt x="169087" y="341718"/>
                  </a:lnTo>
                  <a:lnTo>
                    <a:pt x="176491" y="370459"/>
                  </a:lnTo>
                  <a:lnTo>
                    <a:pt x="169964" y="400177"/>
                  </a:lnTo>
                  <a:lnTo>
                    <a:pt x="154279" y="417664"/>
                  </a:lnTo>
                  <a:lnTo>
                    <a:pt x="135318" y="425919"/>
                  </a:lnTo>
                  <a:lnTo>
                    <a:pt x="118960" y="428002"/>
                  </a:lnTo>
                  <a:lnTo>
                    <a:pt x="86220" y="421386"/>
                  </a:lnTo>
                  <a:lnTo>
                    <a:pt x="66509" y="403682"/>
                  </a:lnTo>
                  <a:lnTo>
                    <a:pt x="56857" y="378091"/>
                  </a:lnTo>
                  <a:lnTo>
                    <a:pt x="54305" y="347827"/>
                  </a:lnTo>
                  <a:lnTo>
                    <a:pt x="0" y="347827"/>
                  </a:lnTo>
                  <a:lnTo>
                    <a:pt x="7988" y="406438"/>
                  </a:lnTo>
                  <a:lnTo>
                    <a:pt x="61404" y="461314"/>
                  </a:lnTo>
                  <a:lnTo>
                    <a:pt x="118960" y="470674"/>
                  </a:lnTo>
                  <a:lnTo>
                    <a:pt x="163715" y="463892"/>
                  </a:lnTo>
                  <a:lnTo>
                    <a:pt x="199136" y="443522"/>
                  </a:lnTo>
                  <a:lnTo>
                    <a:pt x="209778" y="428002"/>
                  </a:lnTo>
                  <a:lnTo>
                    <a:pt x="222427" y="409575"/>
                  </a:lnTo>
                  <a:lnTo>
                    <a:pt x="230809" y="362051"/>
                  </a:lnTo>
                  <a:close/>
                </a:path>
                <a:path w="12024994" h="471170">
                  <a:moveTo>
                    <a:pt x="510108" y="272834"/>
                  </a:moveTo>
                  <a:lnTo>
                    <a:pt x="509282" y="252145"/>
                  </a:lnTo>
                  <a:lnTo>
                    <a:pt x="508254" y="226695"/>
                  </a:lnTo>
                  <a:lnTo>
                    <a:pt x="499910" y="181724"/>
                  </a:lnTo>
                  <a:lnTo>
                    <a:pt x="483654" y="148704"/>
                  </a:lnTo>
                  <a:lnTo>
                    <a:pt x="480923" y="143154"/>
                  </a:lnTo>
                  <a:lnTo>
                    <a:pt x="453212" y="121043"/>
                  </a:lnTo>
                  <a:lnTo>
                    <a:pt x="453212" y="233400"/>
                  </a:lnTo>
                  <a:lnTo>
                    <a:pt x="453212" y="252145"/>
                  </a:lnTo>
                  <a:lnTo>
                    <a:pt x="329730" y="252145"/>
                  </a:lnTo>
                  <a:lnTo>
                    <a:pt x="329730" y="239217"/>
                  </a:lnTo>
                  <a:lnTo>
                    <a:pt x="331635" y="216344"/>
                  </a:lnTo>
                  <a:lnTo>
                    <a:pt x="340080" y="186207"/>
                  </a:lnTo>
                  <a:lnTo>
                    <a:pt x="359194" y="159943"/>
                  </a:lnTo>
                  <a:lnTo>
                    <a:pt x="393090" y="148704"/>
                  </a:lnTo>
                  <a:lnTo>
                    <a:pt x="422948" y="156489"/>
                  </a:lnTo>
                  <a:lnTo>
                    <a:pt x="441337" y="176504"/>
                  </a:lnTo>
                  <a:lnTo>
                    <a:pt x="450646" y="203796"/>
                  </a:lnTo>
                  <a:lnTo>
                    <a:pt x="453212" y="233400"/>
                  </a:lnTo>
                  <a:lnTo>
                    <a:pt x="453212" y="121043"/>
                  </a:lnTo>
                  <a:lnTo>
                    <a:pt x="447128" y="116179"/>
                  </a:lnTo>
                  <a:lnTo>
                    <a:pt x="394373" y="106032"/>
                  </a:lnTo>
                  <a:lnTo>
                    <a:pt x="348195" y="113906"/>
                  </a:lnTo>
                  <a:lnTo>
                    <a:pt x="314960" y="135369"/>
                  </a:lnTo>
                  <a:lnTo>
                    <a:pt x="292633" y="167208"/>
                  </a:lnTo>
                  <a:lnTo>
                    <a:pt x="279209" y="206222"/>
                  </a:lnTo>
                  <a:lnTo>
                    <a:pt x="272630" y="249174"/>
                  </a:lnTo>
                  <a:lnTo>
                    <a:pt x="270891" y="292874"/>
                  </a:lnTo>
                  <a:lnTo>
                    <a:pt x="275209" y="357301"/>
                  </a:lnTo>
                  <a:lnTo>
                    <a:pt x="288645" y="407136"/>
                  </a:lnTo>
                  <a:lnTo>
                    <a:pt x="311950" y="442544"/>
                  </a:lnTo>
                  <a:lnTo>
                    <a:pt x="345871" y="463664"/>
                  </a:lnTo>
                  <a:lnTo>
                    <a:pt x="391147" y="470674"/>
                  </a:lnTo>
                  <a:lnTo>
                    <a:pt x="449427" y="456666"/>
                  </a:lnTo>
                  <a:lnTo>
                    <a:pt x="479755" y="428002"/>
                  </a:lnTo>
                  <a:lnTo>
                    <a:pt x="484974" y="423075"/>
                  </a:lnTo>
                  <a:lnTo>
                    <a:pt x="502704" y="382574"/>
                  </a:lnTo>
                  <a:lnTo>
                    <a:pt x="507517" y="347827"/>
                  </a:lnTo>
                  <a:lnTo>
                    <a:pt x="453212" y="347827"/>
                  </a:lnTo>
                  <a:lnTo>
                    <a:pt x="451294" y="371538"/>
                  </a:lnTo>
                  <a:lnTo>
                    <a:pt x="443191" y="397865"/>
                  </a:lnTo>
                  <a:lnTo>
                    <a:pt x="425399" y="419201"/>
                  </a:lnTo>
                  <a:lnTo>
                    <a:pt x="394373" y="428002"/>
                  </a:lnTo>
                  <a:lnTo>
                    <a:pt x="355879" y="414743"/>
                  </a:lnTo>
                  <a:lnTo>
                    <a:pt x="336118" y="381533"/>
                  </a:lnTo>
                  <a:lnTo>
                    <a:pt x="328828" y="338264"/>
                  </a:lnTo>
                  <a:lnTo>
                    <a:pt x="327787" y="294817"/>
                  </a:lnTo>
                  <a:lnTo>
                    <a:pt x="510108" y="294817"/>
                  </a:lnTo>
                  <a:lnTo>
                    <a:pt x="510108" y="272834"/>
                  </a:lnTo>
                  <a:close/>
                </a:path>
                <a:path w="12024994" h="471170">
                  <a:moveTo>
                    <a:pt x="627113" y="115074"/>
                  </a:moveTo>
                  <a:lnTo>
                    <a:pt x="572808" y="115074"/>
                  </a:lnTo>
                  <a:lnTo>
                    <a:pt x="572808" y="461619"/>
                  </a:lnTo>
                  <a:lnTo>
                    <a:pt x="627113" y="461619"/>
                  </a:lnTo>
                  <a:lnTo>
                    <a:pt x="627113" y="115074"/>
                  </a:lnTo>
                  <a:close/>
                </a:path>
                <a:path w="12024994" h="471170">
                  <a:moveTo>
                    <a:pt x="627113" y="0"/>
                  </a:moveTo>
                  <a:lnTo>
                    <a:pt x="572808" y="0"/>
                  </a:lnTo>
                  <a:lnTo>
                    <a:pt x="572808" y="62064"/>
                  </a:lnTo>
                  <a:lnTo>
                    <a:pt x="627113" y="62064"/>
                  </a:lnTo>
                  <a:lnTo>
                    <a:pt x="627113" y="0"/>
                  </a:lnTo>
                  <a:close/>
                </a:path>
                <a:path w="12024994" h="471170">
                  <a:moveTo>
                    <a:pt x="832065" y="115074"/>
                  </a:moveTo>
                  <a:lnTo>
                    <a:pt x="771944" y="115074"/>
                  </a:lnTo>
                  <a:lnTo>
                    <a:pt x="771944" y="14224"/>
                  </a:lnTo>
                  <a:lnTo>
                    <a:pt x="717638" y="14224"/>
                  </a:lnTo>
                  <a:lnTo>
                    <a:pt x="717638" y="115074"/>
                  </a:lnTo>
                  <a:lnTo>
                    <a:pt x="667207" y="115074"/>
                  </a:lnTo>
                  <a:lnTo>
                    <a:pt x="667207" y="157746"/>
                  </a:lnTo>
                  <a:lnTo>
                    <a:pt x="717638" y="157746"/>
                  </a:lnTo>
                  <a:lnTo>
                    <a:pt x="717740" y="397954"/>
                  </a:lnTo>
                  <a:lnTo>
                    <a:pt x="720547" y="426770"/>
                  </a:lnTo>
                  <a:lnTo>
                    <a:pt x="731215" y="448208"/>
                  </a:lnTo>
                  <a:lnTo>
                    <a:pt x="752551" y="461162"/>
                  </a:lnTo>
                  <a:lnTo>
                    <a:pt x="787463" y="465505"/>
                  </a:lnTo>
                  <a:lnTo>
                    <a:pt x="802881" y="465175"/>
                  </a:lnTo>
                  <a:lnTo>
                    <a:pt x="815263" y="464299"/>
                  </a:lnTo>
                  <a:lnTo>
                    <a:pt x="824738" y="463054"/>
                  </a:lnTo>
                  <a:lnTo>
                    <a:pt x="831418" y="461619"/>
                  </a:lnTo>
                  <a:lnTo>
                    <a:pt x="831418" y="418947"/>
                  </a:lnTo>
                  <a:lnTo>
                    <a:pt x="831418" y="417017"/>
                  </a:lnTo>
                  <a:lnTo>
                    <a:pt x="825601" y="417664"/>
                  </a:lnTo>
                  <a:lnTo>
                    <a:pt x="819785" y="418947"/>
                  </a:lnTo>
                  <a:lnTo>
                    <a:pt x="807504" y="418947"/>
                  </a:lnTo>
                  <a:lnTo>
                    <a:pt x="789952" y="416801"/>
                  </a:lnTo>
                  <a:lnTo>
                    <a:pt x="779056" y="409981"/>
                  </a:lnTo>
                  <a:lnTo>
                    <a:pt x="773506" y="397954"/>
                  </a:lnTo>
                  <a:lnTo>
                    <a:pt x="771944" y="380161"/>
                  </a:lnTo>
                  <a:lnTo>
                    <a:pt x="771944" y="157746"/>
                  </a:lnTo>
                  <a:lnTo>
                    <a:pt x="832065" y="157746"/>
                  </a:lnTo>
                  <a:lnTo>
                    <a:pt x="832065" y="115074"/>
                  </a:lnTo>
                  <a:close/>
                </a:path>
                <a:path w="12024994" h="471170">
                  <a:moveTo>
                    <a:pt x="1183767" y="3873"/>
                  </a:moveTo>
                  <a:lnTo>
                    <a:pt x="1144981" y="3873"/>
                  </a:lnTo>
                  <a:lnTo>
                    <a:pt x="1134033" y="42684"/>
                  </a:lnTo>
                  <a:lnTo>
                    <a:pt x="1108773" y="64655"/>
                  </a:lnTo>
                  <a:lnTo>
                    <a:pt x="1073340" y="74980"/>
                  </a:lnTo>
                  <a:lnTo>
                    <a:pt x="1031836" y="78879"/>
                  </a:lnTo>
                  <a:lnTo>
                    <a:pt x="1031836" y="117665"/>
                  </a:lnTo>
                  <a:lnTo>
                    <a:pt x="1129461" y="117665"/>
                  </a:lnTo>
                  <a:lnTo>
                    <a:pt x="1129461" y="461619"/>
                  </a:lnTo>
                  <a:lnTo>
                    <a:pt x="1183767" y="461619"/>
                  </a:lnTo>
                  <a:lnTo>
                    <a:pt x="1183767" y="3873"/>
                  </a:lnTo>
                  <a:close/>
                </a:path>
                <a:path w="12024994" h="471170">
                  <a:moveTo>
                    <a:pt x="1585264" y="335546"/>
                  </a:moveTo>
                  <a:lnTo>
                    <a:pt x="1580184" y="293979"/>
                  </a:lnTo>
                  <a:lnTo>
                    <a:pt x="1543837" y="239217"/>
                  </a:lnTo>
                  <a:lnTo>
                    <a:pt x="1528368" y="229552"/>
                  </a:lnTo>
                  <a:lnTo>
                    <a:pt x="1528368" y="333603"/>
                  </a:lnTo>
                  <a:lnTo>
                    <a:pt x="1524215" y="371271"/>
                  </a:lnTo>
                  <a:lnTo>
                    <a:pt x="1511084" y="401180"/>
                  </a:lnTo>
                  <a:lnTo>
                    <a:pt x="1488008" y="420890"/>
                  </a:lnTo>
                  <a:lnTo>
                    <a:pt x="1454023" y="428002"/>
                  </a:lnTo>
                  <a:lnTo>
                    <a:pt x="1420037" y="420890"/>
                  </a:lnTo>
                  <a:lnTo>
                    <a:pt x="1396961" y="401180"/>
                  </a:lnTo>
                  <a:lnTo>
                    <a:pt x="1383830" y="371271"/>
                  </a:lnTo>
                  <a:lnTo>
                    <a:pt x="1379664" y="333603"/>
                  </a:lnTo>
                  <a:lnTo>
                    <a:pt x="1383830" y="295948"/>
                  </a:lnTo>
                  <a:lnTo>
                    <a:pt x="1396961" y="266052"/>
                  </a:lnTo>
                  <a:lnTo>
                    <a:pt x="1420037" y="246329"/>
                  </a:lnTo>
                  <a:lnTo>
                    <a:pt x="1454023" y="239217"/>
                  </a:lnTo>
                  <a:lnTo>
                    <a:pt x="1488008" y="246329"/>
                  </a:lnTo>
                  <a:lnTo>
                    <a:pt x="1511084" y="266052"/>
                  </a:lnTo>
                  <a:lnTo>
                    <a:pt x="1524215" y="295948"/>
                  </a:lnTo>
                  <a:lnTo>
                    <a:pt x="1528368" y="333603"/>
                  </a:lnTo>
                  <a:lnTo>
                    <a:pt x="1528368" y="229552"/>
                  </a:lnTo>
                  <a:lnTo>
                    <a:pt x="1504454" y="217881"/>
                  </a:lnTo>
                  <a:lnTo>
                    <a:pt x="1534502" y="201625"/>
                  </a:lnTo>
                  <a:lnTo>
                    <a:pt x="1539468" y="196545"/>
                  </a:lnTo>
                  <a:lnTo>
                    <a:pt x="1555203" y="180467"/>
                  </a:lnTo>
                  <a:lnTo>
                    <a:pt x="1567180" y="153606"/>
                  </a:lnTo>
                  <a:lnTo>
                    <a:pt x="1571040" y="120256"/>
                  </a:lnTo>
                  <a:lnTo>
                    <a:pt x="1563027" y="70700"/>
                  </a:lnTo>
                  <a:lnTo>
                    <a:pt x="1547749" y="46545"/>
                  </a:lnTo>
                  <a:lnTo>
                    <a:pt x="1539925" y="34188"/>
                  </a:lnTo>
                  <a:lnTo>
                    <a:pt x="1514144" y="18376"/>
                  </a:lnTo>
                  <a:lnTo>
                    <a:pt x="1514144" y="121539"/>
                  </a:lnTo>
                  <a:lnTo>
                    <a:pt x="1510576" y="151536"/>
                  </a:lnTo>
                  <a:lnTo>
                    <a:pt x="1499603" y="175285"/>
                  </a:lnTo>
                  <a:lnTo>
                    <a:pt x="1480870" y="190919"/>
                  </a:lnTo>
                  <a:lnTo>
                    <a:pt x="1454023" y="196545"/>
                  </a:lnTo>
                  <a:lnTo>
                    <a:pt x="1426895" y="190919"/>
                  </a:lnTo>
                  <a:lnTo>
                    <a:pt x="1408201" y="175285"/>
                  </a:lnTo>
                  <a:lnTo>
                    <a:pt x="1397381" y="151536"/>
                  </a:lnTo>
                  <a:lnTo>
                    <a:pt x="1393888" y="121539"/>
                  </a:lnTo>
                  <a:lnTo>
                    <a:pt x="1397381" y="91274"/>
                  </a:lnTo>
                  <a:lnTo>
                    <a:pt x="1408201" y="67564"/>
                  </a:lnTo>
                  <a:lnTo>
                    <a:pt x="1426895" y="52082"/>
                  </a:lnTo>
                  <a:lnTo>
                    <a:pt x="1454023" y="46545"/>
                  </a:lnTo>
                  <a:lnTo>
                    <a:pt x="1480870" y="52082"/>
                  </a:lnTo>
                  <a:lnTo>
                    <a:pt x="1499603" y="67564"/>
                  </a:lnTo>
                  <a:lnTo>
                    <a:pt x="1510576" y="91274"/>
                  </a:lnTo>
                  <a:lnTo>
                    <a:pt x="1514144" y="121539"/>
                  </a:lnTo>
                  <a:lnTo>
                    <a:pt x="1514144" y="18376"/>
                  </a:lnTo>
                  <a:lnTo>
                    <a:pt x="1503133" y="11607"/>
                  </a:lnTo>
                  <a:lnTo>
                    <a:pt x="1454023" y="3873"/>
                  </a:lnTo>
                  <a:lnTo>
                    <a:pt x="1404912" y="11607"/>
                  </a:lnTo>
                  <a:lnTo>
                    <a:pt x="1368107" y="34188"/>
                  </a:lnTo>
                  <a:lnTo>
                    <a:pt x="1345006" y="70700"/>
                  </a:lnTo>
                  <a:lnTo>
                    <a:pt x="1336992" y="120256"/>
                  </a:lnTo>
                  <a:lnTo>
                    <a:pt x="1340853" y="153606"/>
                  </a:lnTo>
                  <a:lnTo>
                    <a:pt x="1352842" y="180467"/>
                  </a:lnTo>
                  <a:lnTo>
                    <a:pt x="1373555" y="201625"/>
                  </a:lnTo>
                  <a:lnTo>
                    <a:pt x="1403591" y="217881"/>
                  </a:lnTo>
                  <a:lnTo>
                    <a:pt x="1368336" y="235089"/>
                  </a:lnTo>
                  <a:lnTo>
                    <a:pt x="1343063" y="260477"/>
                  </a:lnTo>
                  <a:lnTo>
                    <a:pt x="1327861" y="293979"/>
                  </a:lnTo>
                  <a:lnTo>
                    <a:pt x="1322768" y="335546"/>
                  </a:lnTo>
                  <a:lnTo>
                    <a:pt x="1326553" y="372694"/>
                  </a:lnTo>
                  <a:lnTo>
                    <a:pt x="1339367" y="409092"/>
                  </a:lnTo>
                  <a:lnTo>
                    <a:pt x="1363408" y="440436"/>
                  </a:lnTo>
                  <a:lnTo>
                    <a:pt x="1400898" y="462394"/>
                  </a:lnTo>
                  <a:lnTo>
                    <a:pt x="1454023" y="470674"/>
                  </a:lnTo>
                  <a:lnTo>
                    <a:pt x="1507147" y="462394"/>
                  </a:lnTo>
                  <a:lnTo>
                    <a:pt x="1544624" y="440436"/>
                  </a:lnTo>
                  <a:lnTo>
                    <a:pt x="1554162" y="428002"/>
                  </a:lnTo>
                  <a:lnTo>
                    <a:pt x="1568678" y="409092"/>
                  </a:lnTo>
                  <a:lnTo>
                    <a:pt x="1581492" y="372694"/>
                  </a:lnTo>
                  <a:lnTo>
                    <a:pt x="1585264" y="335546"/>
                  </a:lnTo>
                  <a:close/>
                </a:path>
                <a:path w="12024994" h="471170">
                  <a:moveTo>
                    <a:pt x="1895602" y="335546"/>
                  </a:moveTo>
                  <a:lnTo>
                    <a:pt x="1890522" y="293979"/>
                  </a:lnTo>
                  <a:lnTo>
                    <a:pt x="1854174" y="239217"/>
                  </a:lnTo>
                  <a:lnTo>
                    <a:pt x="1838706" y="229552"/>
                  </a:lnTo>
                  <a:lnTo>
                    <a:pt x="1838706" y="333603"/>
                  </a:lnTo>
                  <a:lnTo>
                    <a:pt x="1834553" y="371271"/>
                  </a:lnTo>
                  <a:lnTo>
                    <a:pt x="1821421" y="401180"/>
                  </a:lnTo>
                  <a:lnTo>
                    <a:pt x="1798345" y="420890"/>
                  </a:lnTo>
                  <a:lnTo>
                    <a:pt x="1764360" y="428002"/>
                  </a:lnTo>
                  <a:lnTo>
                    <a:pt x="1730375" y="420890"/>
                  </a:lnTo>
                  <a:lnTo>
                    <a:pt x="1707299" y="401180"/>
                  </a:lnTo>
                  <a:lnTo>
                    <a:pt x="1694167" y="371271"/>
                  </a:lnTo>
                  <a:lnTo>
                    <a:pt x="1690001" y="333603"/>
                  </a:lnTo>
                  <a:lnTo>
                    <a:pt x="1694167" y="295948"/>
                  </a:lnTo>
                  <a:lnTo>
                    <a:pt x="1707299" y="266052"/>
                  </a:lnTo>
                  <a:lnTo>
                    <a:pt x="1730375" y="246329"/>
                  </a:lnTo>
                  <a:lnTo>
                    <a:pt x="1764360" y="239217"/>
                  </a:lnTo>
                  <a:lnTo>
                    <a:pt x="1798345" y="246329"/>
                  </a:lnTo>
                  <a:lnTo>
                    <a:pt x="1821421" y="266052"/>
                  </a:lnTo>
                  <a:lnTo>
                    <a:pt x="1834553" y="295948"/>
                  </a:lnTo>
                  <a:lnTo>
                    <a:pt x="1838706" y="333603"/>
                  </a:lnTo>
                  <a:lnTo>
                    <a:pt x="1838706" y="229552"/>
                  </a:lnTo>
                  <a:lnTo>
                    <a:pt x="1814779" y="217881"/>
                  </a:lnTo>
                  <a:lnTo>
                    <a:pt x="1844827" y="201625"/>
                  </a:lnTo>
                  <a:lnTo>
                    <a:pt x="1849805" y="196545"/>
                  </a:lnTo>
                  <a:lnTo>
                    <a:pt x="1865541" y="180467"/>
                  </a:lnTo>
                  <a:lnTo>
                    <a:pt x="1877517" y="153606"/>
                  </a:lnTo>
                  <a:lnTo>
                    <a:pt x="1881378" y="120256"/>
                  </a:lnTo>
                  <a:lnTo>
                    <a:pt x="1873364" y="70700"/>
                  </a:lnTo>
                  <a:lnTo>
                    <a:pt x="1858086" y="46545"/>
                  </a:lnTo>
                  <a:lnTo>
                    <a:pt x="1850263" y="34188"/>
                  </a:lnTo>
                  <a:lnTo>
                    <a:pt x="1824482" y="18376"/>
                  </a:lnTo>
                  <a:lnTo>
                    <a:pt x="1824482" y="121539"/>
                  </a:lnTo>
                  <a:lnTo>
                    <a:pt x="1820913" y="151536"/>
                  </a:lnTo>
                  <a:lnTo>
                    <a:pt x="1809940" y="175285"/>
                  </a:lnTo>
                  <a:lnTo>
                    <a:pt x="1791208" y="190919"/>
                  </a:lnTo>
                  <a:lnTo>
                    <a:pt x="1764360" y="196545"/>
                  </a:lnTo>
                  <a:lnTo>
                    <a:pt x="1737233" y="190919"/>
                  </a:lnTo>
                  <a:lnTo>
                    <a:pt x="1718538" y="175285"/>
                  </a:lnTo>
                  <a:lnTo>
                    <a:pt x="1707718" y="151536"/>
                  </a:lnTo>
                  <a:lnTo>
                    <a:pt x="1704225" y="121539"/>
                  </a:lnTo>
                  <a:lnTo>
                    <a:pt x="1707718" y="91274"/>
                  </a:lnTo>
                  <a:lnTo>
                    <a:pt x="1718538" y="67564"/>
                  </a:lnTo>
                  <a:lnTo>
                    <a:pt x="1737233" y="52082"/>
                  </a:lnTo>
                  <a:lnTo>
                    <a:pt x="1764360" y="46545"/>
                  </a:lnTo>
                  <a:lnTo>
                    <a:pt x="1791208" y="52082"/>
                  </a:lnTo>
                  <a:lnTo>
                    <a:pt x="1809940" y="67564"/>
                  </a:lnTo>
                  <a:lnTo>
                    <a:pt x="1820913" y="91274"/>
                  </a:lnTo>
                  <a:lnTo>
                    <a:pt x="1824482" y="121539"/>
                  </a:lnTo>
                  <a:lnTo>
                    <a:pt x="1824482" y="18376"/>
                  </a:lnTo>
                  <a:lnTo>
                    <a:pt x="1813471" y="11607"/>
                  </a:lnTo>
                  <a:lnTo>
                    <a:pt x="1764360" y="3873"/>
                  </a:lnTo>
                  <a:lnTo>
                    <a:pt x="1715249" y="11607"/>
                  </a:lnTo>
                  <a:lnTo>
                    <a:pt x="1678444" y="34188"/>
                  </a:lnTo>
                  <a:lnTo>
                    <a:pt x="1655343" y="70700"/>
                  </a:lnTo>
                  <a:lnTo>
                    <a:pt x="1647329" y="120256"/>
                  </a:lnTo>
                  <a:lnTo>
                    <a:pt x="1651190" y="153606"/>
                  </a:lnTo>
                  <a:lnTo>
                    <a:pt x="1663179" y="180467"/>
                  </a:lnTo>
                  <a:lnTo>
                    <a:pt x="1683880" y="201625"/>
                  </a:lnTo>
                  <a:lnTo>
                    <a:pt x="1713928" y="217881"/>
                  </a:lnTo>
                  <a:lnTo>
                    <a:pt x="1678660" y="235089"/>
                  </a:lnTo>
                  <a:lnTo>
                    <a:pt x="1653400" y="260477"/>
                  </a:lnTo>
                  <a:lnTo>
                    <a:pt x="1638185" y="293979"/>
                  </a:lnTo>
                  <a:lnTo>
                    <a:pt x="1633105" y="335546"/>
                  </a:lnTo>
                  <a:lnTo>
                    <a:pt x="1636890" y="372694"/>
                  </a:lnTo>
                  <a:lnTo>
                    <a:pt x="1649704" y="409092"/>
                  </a:lnTo>
                  <a:lnTo>
                    <a:pt x="1673745" y="440436"/>
                  </a:lnTo>
                  <a:lnTo>
                    <a:pt x="1711236" y="462394"/>
                  </a:lnTo>
                  <a:lnTo>
                    <a:pt x="1764360" y="470674"/>
                  </a:lnTo>
                  <a:lnTo>
                    <a:pt x="1817484" y="462394"/>
                  </a:lnTo>
                  <a:lnTo>
                    <a:pt x="1854962" y="440436"/>
                  </a:lnTo>
                  <a:lnTo>
                    <a:pt x="1864499" y="428002"/>
                  </a:lnTo>
                  <a:lnTo>
                    <a:pt x="1879015" y="409092"/>
                  </a:lnTo>
                  <a:lnTo>
                    <a:pt x="1891830" y="372694"/>
                  </a:lnTo>
                  <a:lnTo>
                    <a:pt x="1895602" y="335546"/>
                  </a:lnTo>
                  <a:close/>
                </a:path>
                <a:path w="12024994" h="471170">
                  <a:moveTo>
                    <a:pt x="2205291" y="239217"/>
                  </a:moveTo>
                  <a:lnTo>
                    <a:pt x="2204580" y="190969"/>
                  </a:lnTo>
                  <a:lnTo>
                    <a:pt x="2201113" y="143649"/>
                  </a:lnTo>
                  <a:lnTo>
                    <a:pt x="2192985" y="99631"/>
                  </a:lnTo>
                  <a:lnTo>
                    <a:pt x="2178215" y="61290"/>
                  </a:lnTo>
                  <a:lnTo>
                    <a:pt x="2166861" y="46545"/>
                  </a:lnTo>
                  <a:lnTo>
                    <a:pt x="2154872" y="30962"/>
                  </a:lnTo>
                  <a:lnTo>
                    <a:pt x="2148395" y="27165"/>
                  </a:lnTo>
                  <a:lnTo>
                    <a:pt x="2148395" y="239217"/>
                  </a:lnTo>
                  <a:lnTo>
                    <a:pt x="2147443" y="295846"/>
                  </a:lnTo>
                  <a:lnTo>
                    <a:pt x="2142566" y="347281"/>
                  </a:lnTo>
                  <a:lnTo>
                    <a:pt x="2130806" y="389293"/>
                  </a:lnTo>
                  <a:lnTo>
                    <a:pt x="2109178" y="417614"/>
                  </a:lnTo>
                  <a:lnTo>
                    <a:pt x="2074684" y="428002"/>
                  </a:lnTo>
                  <a:lnTo>
                    <a:pt x="2040216" y="417614"/>
                  </a:lnTo>
                  <a:lnTo>
                    <a:pt x="2018588" y="389293"/>
                  </a:lnTo>
                  <a:lnTo>
                    <a:pt x="2006828" y="347281"/>
                  </a:lnTo>
                  <a:lnTo>
                    <a:pt x="2001951" y="295846"/>
                  </a:lnTo>
                  <a:lnTo>
                    <a:pt x="2000986" y="239217"/>
                  </a:lnTo>
                  <a:lnTo>
                    <a:pt x="2001951" y="180454"/>
                  </a:lnTo>
                  <a:lnTo>
                    <a:pt x="2006828" y="127825"/>
                  </a:lnTo>
                  <a:lnTo>
                    <a:pt x="2018588" y="85318"/>
                  </a:lnTo>
                  <a:lnTo>
                    <a:pt x="2040216" y="56908"/>
                  </a:lnTo>
                  <a:lnTo>
                    <a:pt x="2074684" y="46545"/>
                  </a:lnTo>
                  <a:lnTo>
                    <a:pt x="2109178" y="56908"/>
                  </a:lnTo>
                  <a:lnTo>
                    <a:pt x="2130806" y="85318"/>
                  </a:lnTo>
                  <a:lnTo>
                    <a:pt x="2142566" y="127825"/>
                  </a:lnTo>
                  <a:lnTo>
                    <a:pt x="2147443" y="180454"/>
                  </a:lnTo>
                  <a:lnTo>
                    <a:pt x="2148395" y="239217"/>
                  </a:lnTo>
                  <a:lnTo>
                    <a:pt x="2148395" y="27165"/>
                  </a:lnTo>
                  <a:lnTo>
                    <a:pt x="2121014" y="11049"/>
                  </a:lnTo>
                  <a:lnTo>
                    <a:pt x="2074684" y="3873"/>
                  </a:lnTo>
                  <a:lnTo>
                    <a:pt x="2028367" y="11620"/>
                  </a:lnTo>
                  <a:lnTo>
                    <a:pt x="1994509" y="32893"/>
                  </a:lnTo>
                  <a:lnTo>
                    <a:pt x="1971179" y="64744"/>
                  </a:lnTo>
                  <a:lnTo>
                    <a:pt x="1956409" y="104241"/>
                  </a:lnTo>
                  <a:lnTo>
                    <a:pt x="1948268" y="148450"/>
                  </a:lnTo>
                  <a:lnTo>
                    <a:pt x="1944814" y="194424"/>
                  </a:lnTo>
                  <a:lnTo>
                    <a:pt x="1944090" y="239217"/>
                  </a:lnTo>
                  <a:lnTo>
                    <a:pt x="1944814" y="286245"/>
                  </a:lnTo>
                  <a:lnTo>
                    <a:pt x="1948268" y="332600"/>
                  </a:lnTo>
                  <a:lnTo>
                    <a:pt x="1956409" y="375920"/>
                  </a:lnTo>
                  <a:lnTo>
                    <a:pt x="1971179" y="413778"/>
                  </a:lnTo>
                  <a:lnTo>
                    <a:pt x="2028367" y="463550"/>
                  </a:lnTo>
                  <a:lnTo>
                    <a:pt x="2074684" y="470674"/>
                  </a:lnTo>
                  <a:lnTo>
                    <a:pt x="2121014" y="462915"/>
                  </a:lnTo>
                  <a:lnTo>
                    <a:pt x="2154872" y="441642"/>
                  </a:lnTo>
                  <a:lnTo>
                    <a:pt x="2178215" y="409905"/>
                  </a:lnTo>
                  <a:lnTo>
                    <a:pt x="2192985" y="370763"/>
                  </a:lnTo>
                  <a:lnTo>
                    <a:pt x="2201113" y="327228"/>
                  </a:lnTo>
                  <a:lnTo>
                    <a:pt x="2204580" y="282371"/>
                  </a:lnTo>
                  <a:lnTo>
                    <a:pt x="2205291" y="239217"/>
                  </a:lnTo>
                  <a:close/>
                </a:path>
                <a:path w="12024994" h="471170">
                  <a:moveTo>
                    <a:pt x="5140947" y="362051"/>
                  </a:moveTo>
                  <a:lnTo>
                    <a:pt x="5133530" y="319519"/>
                  </a:lnTo>
                  <a:lnTo>
                    <a:pt x="5086934" y="275678"/>
                  </a:lnTo>
                  <a:lnTo>
                    <a:pt x="5024907" y="254723"/>
                  </a:lnTo>
                  <a:lnTo>
                    <a:pt x="4997577" y="243497"/>
                  </a:lnTo>
                  <a:lnTo>
                    <a:pt x="4978235" y="227063"/>
                  </a:lnTo>
                  <a:lnTo>
                    <a:pt x="4970907" y="201714"/>
                  </a:lnTo>
                  <a:lnTo>
                    <a:pt x="4977244" y="172974"/>
                  </a:lnTo>
                  <a:lnTo>
                    <a:pt x="4992484" y="157022"/>
                  </a:lnTo>
                  <a:lnTo>
                    <a:pt x="5011001" y="150164"/>
                  </a:lnTo>
                  <a:lnTo>
                    <a:pt x="5027155" y="148704"/>
                  </a:lnTo>
                  <a:lnTo>
                    <a:pt x="5051768" y="153136"/>
                  </a:lnTo>
                  <a:lnTo>
                    <a:pt x="5067478" y="166154"/>
                  </a:lnTo>
                  <a:lnTo>
                    <a:pt x="5075796" y="187439"/>
                  </a:lnTo>
                  <a:lnTo>
                    <a:pt x="5078234" y="216585"/>
                  </a:lnTo>
                  <a:lnTo>
                    <a:pt x="5132540" y="216585"/>
                  </a:lnTo>
                  <a:lnTo>
                    <a:pt x="5130254" y="182130"/>
                  </a:lnTo>
                  <a:lnTo>
                    <a:pt x="5118595" y="148704"/>
                  </a:lnTo>
                  <a:lnTo>
                    <a:pt x="5117668" y="146037"/>
                  </a:lnTo>
                  <a:lnTo>
                    <a:pt x="5086172" y="117576"/>
                  </a:lnTo>
                  <a:lnTo>
                    <a:pt x="5027155" y="106032"/>
                  </a:lnTo>
                  <a:lnTo>
                    <a:pt x="4984508" y="111887"/>
                  </a:lnTo>
                  <a:lnTo>
                    <a:pt x="4949329" y="129628"/>
                  </a:lnTo>
                  <a:lnTo>
                    <a:pt x="4925415" y="159486"/>
                  </a:lnTo>
                  <a:lnTo>
                    <a:pt x="4916602" y="201714"/>
                  </a:lnTo>
                  <a:lnTo>
                    <a:pt x="4924018" y="245071"/>
                  </a:lnTo>
                  <a:lnTo>
                    <a:pt x="4943513" y="272186"/>
                  </a:lnTo>
                  <a:lnTo>
                    <a:pt x="4970869" y="288632"/>
                  </a:lnTo>
                  <a:lnTo>
                    <a:pt x="5001933" y="299986"/>
                  </a:lnTo>
                  <a:lnTo>
                    <a:pt x="5032629" y="310184"/>
                  </a:lnTo>
                  <a:lnTo>
                    <a:pt x="5059807" y="322859"/>
                  </a:lnTo>
                  <a:lnTo>
                    <a:pt x="5079212" y="341718"/>
                  </a:lnTo>
                  <a:lnTo>
                    <a:pt x="5086629" y="370459"/>
                  </a:lnTo>
                  <a:lnTo>
                    <a:pt x="5080089" y="400177"/>
                  </a:lnTo>
                  <a:lnTo>
                    <a:pt x="5064404" y="417664"/>
                  </a:lnTo>
                  <a:lnTo>
                    <a:pt x="5045443" y="425919"/>
                  </a:lnTo>
                  <a:lnTo>
                    <a:pt x="5029098" y="428002"/>
                  </a:lnTo>
                  <a:lnTo>
                    <a:pt x="4996358" y="421386"/>
                  </a:lnTo>
                  <a:lnTo>
                    <a:pt x="4976647" y="403682"/>
                  </a:lnTo>
                  <a:lnTo>
                    <a:pt x="4966995" y="378091"/>
                  </a:lnTo>
                  <a:lnTo>
                    <a:pt x="4964442" y="347827"/>
                  </a:lnTo>
                  <a:lnTo>
                    <a:pt x="4910137" y="347827"/>
                  </a:lnTo>
                  <a:lnTo>
                    <a:pt x="4918113" y="406438"/>
                  </a:lnTo>
                  <a:lnTo>
                    <a:pt x="4971542" y="461314"/>
                  </a:lnTo>
                  <a:lnTo>
                    <a:pt x="5029098" y="470674"/>
                  </a:lnTo>
                  <a:lnTo>
                    <a:pt x="5073840" y="463892"/>
                  </a:lnTo>
                  <a:lnTo>
                    <a:pt x="5109261" y="443522"/>
                  </a:lnTo>
                  <a:lnTo>
                    <a:pt x="5119916" y="428002"/>
                  </a:lnTo>
                  <a:lnTo>
                    <a:pt x="5132565" y="409575"/>
                  </a:lnTo>
                  <a:lnTo>
                    <a:pt x="5140947" y="362051"/>
                  </a:lnTo>
                  <a:close/>
                </a:path>
                <a:path w="12024994" h="471170">
                  <a:moveTo>
                    <a:pt x="5420245" y="272834"/>
                  </a:moveTo>
                  <a:lnTo>
                    <a:pt x="5419407" y="252145"/>
                  </a:lnTo>
                  <a:lnTo>
                    <a:pt x="5418391" y="226695"/>
                  </a:lnTo>
                  <a:lnTo>
                    <a:pt x="5410047" y="181724"/>
                  </a:lnTo>
                  <a:lnTo>
                    <a:pt x="5393791" y="148704"/>
                  </a:lnTo>
                  <a:lnTo>
                    <a:pt x="5391061" y="143154"/>
                  </a:lnTo>
                  <a:lnTo>
                    <a:pt x="5363349" y="121043"/>
                  </a:lnTo>
                  <a:lnTo>
                    <a:pt x="5363349" y="233400"/>
                  </a:lnTo>
                  <a:lnTo>
                    <a:pt x="5363349" y="252145"/>
                  </a:lnTo>
                  <a:lnTo>
                    <a:pt x="5239867" y="252145"/>
                  </a:lnTo>
                  <a:lnTo>
                    <a:pt x="5239867" y="239217"/>
                  </a:lnTo>
                  <a:lnTo>
                    <a:pt x="5241760" y="216344"/>
                  </a:lnTo>
                  <a:lnTo>
                    <a:pt x="5250205" y="186207"/>
                  </a:lnTo>
                  <a:lnTo>
                    <a:pt x="5269319" y="159943"/>
                  </a:lnTo>
                  <a:lnTo>
                    <a:pt x="5303228" y="148704"/>
                  </a:lnTo>
                  <a:lnTo>
                    <a:pt x="5333073" y="156489"/>
                  </a:lnTo>
                  <a:lnTo>
                    <a:pt x="5351475" y="176504"/>
                  </a:lnTo>
                  <a:lnTo>
                    <a:pt x="5360771" y="203796"/>
                  </a:lnTo>
                  <a:lnTo>
                    <a:pt x="5363349" y="233400"/>
                  </a:lnTo>
                  <a:lnTo>
                    <a:pt x="5363349" y="121043"/>
                  </a:lnTo>
                  <a:lnTo>
                    <a:pt x="5357266" y="116179"/>
                  </a:lnTo>
                  <a:lnTo>
                    <a:pt x="5304523" y="106032"/>
                  </a:lnTo>
                  <a:lnTo>
                    <a:pt x="5258333" y="113906"/>
                  </a:lnTo>
                  <a:lnTo>
                    <a:pt x="5225097" y="135369"/>
                  </a:lnTo>
                  <a:lnTo>
                    <a:pt x="5202771" y="167208"/>
                  </a:lnTo>
                  <a:lnTo>
                    <a:pt x="5189334" y="206222"/>
                  </a:lnTo>
                  <a:lnTo>
                    <a:pt x="5182768" y="249174"/>
                  </a:lnTo>
                  <a:lnTo>
                    <a:pt x="5181028" y="292874"/>
                  </a:lnTo>
                  <a:lnTo>
                    <a:pt x="5185346" y="357301"/>
                  </a:lnTo>
                  <a:lnTo>
                    <a:pt x="5198783" y="407136"/>
                  </a:lnTo>
                  <a:lnTo>
                    <a:pt x="5222087" y="442544"/>
                  </a:lnTo>
                  <a:lnTo>
                    <a:pt x="5256009" y="463664"/>
                  </a:lnTo>
                  <a:lnTo>
                    <a:pt x="5301285" y="470674"/>
                  </a:lnTo>
                  <a:lnTo>
                    <a:pt x="5359565" y="456666"/>
                  </a:lnTo>
                  <a:lnTo>
                    <a:pt x="5389892" y="428002"/>
                  </a:lnTo>
                  <a:lnTo>
                    <a:pt x="5395112" y="423075"/>
                  </a:lnTo>
                  <a:lnTo>
                    <a:pt x="5412829" y="382574"/>
                  </a:lnTo>
                  <a:lnTo>
                    <a:pt x="5417655" y="347827"/>
                  </a:lnTo>
                  <a:lnTo>
                    <a:pt x="5363349" y="347827"/>
                  </a:lnTo>
                  <a:lnTo>
                    <a:pt x="5361432" y="371538"/>
                  </a:lnTo>
                  <a:lnTo>
                    <a:pt x="5353329" y="397865"/>
                  </a:lnTo>
                  <a:lnTo>
                    <a:pt x="5335536" y="419201"/>
                  </a:lnTo>
                  <a:lnTo>
                    <a:pt x="5304523" y="428002"/>
                  </a:lnTo>
                  <a:lnTo>
                    <a:pt x="5266017" y="414743"/>
                  </a:lnTo>
                  <a:lnTo>
                    <a:pt x="5246243" y="381533"/>
                  </a:lnTo>
                  <a:lnTo>
                    <a:pt x="5238966" y="338264"/>
                  </a:lnTo>
                  <a:lnTo>
                    <a:pt x="5237924" y="294817"/>
                  </a:lnTo>
                  <a:lnTo>
                    <a:pt x="5420245" y="294817"/>
                  </a:lnTo>
                  <a:lnTo>
                    <a:pt x="5420245" y="272834"/>
                  </a:lnTo>
                  <a:close/>
                </a:path>
                <a:path w="12024994" h="471170">
                  <a:moveTo>
                    <a:pt x="5537251" y="115074"/>
                  </a:moveTo>
                  <a:lnTo>
                    <a:pt x="5482945" y="115074"/>
                  </a:lnTo>
                  <a:lnTo>
                    <a:pt x="5482945" y="461619"/>
                  </a:lnTo>
                  <a:lnTo>
                    <a:pt x="5537251" y="461619"/>
                  </a:lnTo>
                  <a:lnTo>
                    <a:pt x="5537251" y="115074"/>
                  </a:lnTo>
                  <a:close/>
                </a:path>
                <a:path w="12024994" h="471170">
                  <a:moveTo>
                    <a:pt x="5537251" y="0"/>
                  </a:moveTo>
                  <a:lnTo>
                    <a:pt x="5482945" y="0"/>
                  </a:lnTo>
                  <a:lnTo>
                    <a:pt x="5482945" y="62064"/>
                  </a:lnTo>
                  <a:lnTo>
                    <a:pt x="5537251" y="62064"/>
                  </a:lnTo>
                  <a:lnTo>
                    <a:pt x="5537251" y="0"/>
                  </a:lnTo>
                  <a:close/>
                </a:path>
                <a:path w="12024994" h="471170">
                  <a:moveTo>
                    <a:pt x="5742203" y="115074"/>
                  </a:moveTo>
                  <a:lnTo>
                    <a:pt x="5682081" y="115074"/>
                  </a:lnTo>
                  <a:lnTo>
                    <a:pt x="5682081" y="14224"/>
                  </a:lnTo>
                  <a:lnTo>
                    <a:pt x="5627776" y="14224"/>
                  </a:lnTo>
                  <a:lnTo>
                    <a:pt x="5627776" y="115074"/>
                  </a:lnTo>
                  <a:lnTo>
                    <a:pt x="5577344" y="115074"/>
                  </a:lnTo>
                  <a:lnTo>
                    <a:pt x="5577344" y="157746"/>
                  </a:lnTo>
                  <a:lnTo>
                    <a:pt x="5627776" y="157746"/>
                  </a:lnTo>
                  <a:lnTo>
                    <a:pt x="5627865" y="397954"/>
                  </a:lnTo>
                  <a:lnTo>
                    <a:pt x="5630684" y="426770"/>
                  </a:lnTo>
                  <a:lnTo>
                    <a:pt x="5641352" y="448208"/>
                  </a:lnTo>
                  <a:lnTo>
                    <a:pt x="5662688" y="461162"/>
                  </a:lnTo>
                  <a:lnTo>
                    <a:pt x="5697601" y="465505"/>
                  </a:lnTo>
                  <a:lnTo>
                    <a:pt x="5713019" y="465175"/>
                  </a:lnTo>
                  <a:lnTo>
                    <a:pt x="5725401" y="464299"/>
                  </a:lnTo>
                  <a:lnTo>
                    <a:pt x="5734863" y="463054"/>
                  </a:lnTo>
                  <a:lnTo>
                    <a:pt x="5741555" y="461619"/>
                  </a:lnTo>
                  <a:lnTo>
                    <a:pt x="5741555" y="418947"/>
                  </a:lnTo>
                  <a:lnTo>
                    <a:pt x="5741555" y="417017"/>
                  </a:lnTo>
                  <a:lnTo>
                    <a:pt x="5735739" y="417664"/>
                  </a:lnTo>
                  <a:lnTo>
                    <a:pt x="5729922" y="418947"/>
                  </a:lnTo>
                  <a:lnTo>
                    <a:pt x="5717641" y="418947"/>
                  </a:lnTo>
                  <a:lnTo>
                    <a:pt x="5700077" y="416801"/>
                  </a:lnTo>
                  <a:lnTo>
                    <a:pt x="5689193" y="409981"/>
                  </a:lnTo>
                  <a:lnTo>
                    <a:pt x="5683631" y="397954"/>
                  </a:lnTo>
                  <a:lnTo>
                    <a:pt x="5682081" y="380161"/>
                  </a:lnTo>
                  <a:lnTo>
                    <a:pt x="5682081" y="157746"/>
                  </a:lnTo>
                  <a:lnTo>
                    <a:pt x="5742203" y="157746"/>
                  </a:lnTo>
                  <a:lnTo>
                    <a:pt x="5742203" y="115074"/>
                  </a:lnTo>
                  <a:close/>
                </a:path>
                <a:path w="12024994" h="471170">
                  <a:moveTo>
                    <a:pt x="6093904" y="3873"/>
                  </a:moveTo>
                  <a:lnTo>
                    <a:pt x="6055118" y="3873"/>
                  </a:lnTo>
                  <a:lnTo>
                    <a:pt x="6044158" y="42684"/>
                  </a:lnTo>
                  <a:lnTo>
                    <a:pt x="6018911" y="64655"/>
                  </a:lnTo>
                  <a:lnTo>
                    <a:pt x="5983478" y="74980"/>
                  </a:lnTo>
                  <a:lnTo>
                    <a:pt x="5941974" y="78879"/>
                  </a:lnTo>
                  <a:lnTo>
                    <a:pt x="5941974" y="117665"/>
                  </a:lnTo>
                  <a:lnTo>
                    <a:pt x="6039599" y="117665"/>
                  </a:lnTo>
                  <a:lnTo>
                    <a:pt x="6039599" y="461619"/>
                  </a:lnTo>
                  <a:lnTo>
                    <a:pt x="6093904" y="461619"/>
                  </a:lnTo>
                  <a:lnTo>
                    <a:pt x="6093904" y="3873"/>
                  </a:lnTo>
                  <a:close/>
                </a:path>
                <a:path w="12024994" h="471170">
                  <a:moveTo>
                    <a:pt x="6496698" y="221107"/>
                  </a:moveTo>
                  <a:lnTo>
                    <a:pt x="6495821" y="179362"/>
                  </a:lnTo>
                  <a:lnTo>
                    <a:pt x="6491948" y="136766"/>
                  </a:lnTo>
                  <a:lnTo>
                    <a:pt x="6483159" y="95986"/>
                  </a:lnTo>
                  <a:lnTo>
                    <a:pt x="6467564" y="59651"/>
                  </a:lnTo>
                  <a:lnTo>
                    <a:pt x="6456654" y="46545"/>
                  </a:lnTo>
                  <a:lnTo>
                    <a:pt x="6443256" y="30429"/>
                  </a:lnTo>
                  <a:lnTo>
                    <a:pt x="6433337" y="24904"/>
                  </a:lnTo>
                  <a:lnTo>
                    <a:pt x="6433337" y="152577"/>
                  </a:lnTo>
                  <a:lnTo>
                    <a:pt x="6430480" y="189598"/>
                  </a:lnTo>
                  <a:lnTo>
                    <a:pt x="6419685" y="223774"/>
                  </a:lnTo>
                  <a:lnTo>
                    <a:pt x="6397599" y="248869"/>
                  </a:lnTo>
                  <a:lnTo>
                    <a:pt x="6360922" y="258610"/>
                  </a:lnTo>
                  <a:lnTo>
                    <a:pt x="6324244" y="248869"/>
                  </a:lnTo>
                  <a:lnTo>
                    <a:pt x="6302172" y="223774"/>
                  </a:lnTo>
                  <a:lnTo>
                    <a:pt x="6291377" y="189598"/>
                  </a:lnTo>
                  <a:lnTo>
                    <a:pt x="6288519" y="152577"/>
                  </a:lnTo>
                  <a:lnTo>
                    <a:pt x="6291834" y="115557"/>
                  </a:lnTo>
                  <a:lnTo>
                    <a:pt x="6303378" y="81381"/>
                  </a:lnTo>
                  <a:lnTo>
                    <a:pt x="6325603" y="56299"/>
                  </a:lnTo>
                  <a:lnTo>
                    <a:pt x="6360922" y="46545"/>
                  </a:lnTo>
                  <a:lnTo>
                    <a:pt x="6396241" y="56299"/>
                  </a:lnTo>
                  <a:lnTo>
                    <a:pt x="6418466" y="81381"/>
                  </a:lnTo>
                  <a:lnTo>
                    <a:pt x="6430023" y="115557"/>
                  </a:lnTo>
                  <a:lnTo>
                    <a:pt x="6433337" y="152577"/>
                  </a:lnTo>
                  <a:lnTo>
                    <a:pt x="6433337" y="24904"/>
                  </a:lnTo>
                  <a:lnTo>
                    <a:pt x="6408344" y="10960"/>
                  </a:lnTo>
                  <a:lnTo>
                    <a:pt x="6360922" y="3873"/>
                  </a:lnTo>
                  <a:lnTo>
                    <a:pt x="6314706" y="11645"/>
                  </a:lnTo>
                  <a:lnTo>
                    <a:pt x="6278537" y="33439"/>
                  </a:lnTo>
                  <a:lnTo>
                    <a:pt x="6252553" y="67005"/>
                  </a:lnTo>
                  <a:lnTo>
                    <a:pt x="6236881" y="110058"/>
                  </a:lnTo>
                  <a:lnTo>
                    <a:pt x="6231623" y="160337"/>
                  </a:lnTo>
                  <a:lnTo>
                    <a:pt x="6236424" y="208178"/>
                  </a:lnTo>
                  <a:lnTo>
                    <a:pt x="6250825" y="248183"/>
                  </a:lnTo>
                  <a:lnTo>
                    <a:pt x="6274778" y="278765"/>
                  </a:lnTo>
                  <a:lnTo>
                    <a:pt x="6308255" y="298284"/>
                  </a:lnTo>
                  <a:lnTo>
                    <a:pt x="6351232" y="305155"/>
                  </a:lnTo>
                  <a:lnTo>
                    <a:pt x="6384684" y="299631"/>
                  </a:lnTo>
                  <a:lnTo>
                    <a:pt x="6410388" y="286169"/>
                  </a:lnTo>
                  <a:lnTo>
                    <a:pt x="6428333" y="269430"/>
                  </a:lnTo>
                  <a:lnTo>
                    <a:pt x="6435509" y="258610"/>
                  </a:lnTo>
                  <a:lnTo>
                    <a:pt x="6438506" y="254088"/>
                  </a:lnTo>
                  <a:lnTo>
                    <a:pt x="6439802" y="254088"/>
                  </a:lnTo>
                  <a:lnTo>
                    <a:pt x="6439802" y="290296"/>
                  </a:lnTo>
                  <a:lnTo>
                    <a:pt x="6437808" y="321627"/>
                  </a:lnTo>
                  <a:lnTo>
                    <a:pt x="6427762" y="367880"/>
                  </a:lnTo>
                  <a:lnTo>
                    <a:pt x="6403530" y="409765"/>
                  </a:lnTo>
                  <a:lnTo>
                    <a:pt x="6358991" y="428002"/>
                  </a:lnTo>
                  <a:lnTo>
                    <a:pt x="6333223" y="422859"/>
                  </a:lnTo>
                  <a:lnTo>
                    <a:pt x="6314376" y="408686"/>
                  </a:lnTo>
                  <a:lnTo>
                    <a:pt x="6302794" y="387362"/>
                  </a:lnTo>
                  <a:lnTo>
                    <a:pt x="6298857" y="360768"/>
                  </a:lnTo>
                  <a:lnTo>
                    <a:pt x="6241961" y="360768"/>
                  </a:lnTo>
                  <a:lnTo>
                    <a:pt x="6245136" y="386943"/>
                  </a:lnTo>
                  <a:lnTo>
                    <a:pt x="6260071" y="423722"/>
                  </a:lnTo>
                  <a:lnTo>
                    <a:pt x="6294882" y="456501"/>
                  </a:lnTo>
                  <a:lnTo>
                    <a:pt x="6357696" y="470674"/>
                  </a:lnTo>
                  <a:lnTo>
                    <a:pt x="6401714" y="464248"/>
                  </a:lnTo>
                  <a:lnTo>
                    <a:pt x="6435331" y="446417"/>
                  </a:lnTo>
                  <a:lnTo>
                    <a:pt x="6452044" y="428002"/>
                  </a:lnTo>
                  <a:lnTo>
                    <a:pt x="6459918" y="419328"/>
                  </a:lnTo>
                  <a:lnTo>
                    <a:pt x="6476898" y="385178"/>
                  </a:lnTo>
                  <a:lnTo>
                    <a:pt x="6487668" y="346113"/>
                  </a:lnTo>
                  <a:lnTo>
                    <a:pt x="6493611" y="304292"/>
                  </a:lnTo>
                  <a:lnTo>
                    <a:pt x="6496164" y="261912"/>
                  </a:lnTo>
                  <a:lnTo>
                    <a:pt x="6496266" y="254088"/>
                  </a:lnTo>
                  <a:lnTo>
                    <a:pt x="6496698" y="221107"/>
                  </a:lnTo>
                  <a:close/>
                </a:path>
                <a:path w="12024994" h="471170">
                  <a:moveTo>
                    <a:pt x="6714579" y="3873"/>
                  </a:moveTo>
                  <a:lnTo>
                    <a:pt x="6675780" y="3873"/>
                  </a:lnTo>
                  <a:lnTo>
                    <a:pt x="6664833" y="42684"/>
                  </a:lnTo>
                  <a:lnTo>
                    <a:pt x="6639573" y="64655"/>
                  </a:lnTo>
                  <a:lnTo>
                    <a:pt x="6604140" y="74980"/>
                  </a:lnTo>
                  <a:lnTo>
                    <a:pt x="6562649" y="78879"/>
                  </a:lnTo>
                  <a:lnTo>
                    <a:pt x="6562649" y="117665"/>
                  </a:lnTo>
                  <a:lnTo>
                    <a:pt x="6660274" y="117665"/>
                  </a:lnTo>
                  <a:lnTo>
                    <a:pt x="6660274" y="461619"/>
                  </a:lnTo>
                  <a:lnTo>
                    <a:pt x="6714579" y="461619"/>
                  </a:lnTo>
                  <a:lnTo>
                    <a:pt x="6714579" y="3873"/>
                  </a:lnTo>
                  <a:close/>
                </a:path>
                <a:path w="12024994" h="471170">
                  <a:moveTo>
                    <a:pt x="7116077" y="335546"/>
                  </a:moveTo>
                  <a:lnTo>
                    <a:pt x="7110997" y="293979"/>
                  </a:lnTo>
                  <a:lnTo>
                    <a:pt x="7074636" y="239217"/>
                  </a:lnTo>
                  <a:lnTo>
                    <a:pt x="7059181" y="229565"/>
                  </a:lnTo>
                  <a:lnTo>
                    <a:pt x="7059181" y="333603"/>
                  </a:lnTo>
                  <a:lnTo>
                    <a:pt x="7055015" y="371271"/>
                  </a:lnTo>
                  <a:lnTo>
                    <a:pt x="7041883" y="401180"/>
                  </a:lnTo>
                  <a:lnTo>
                    <a:pt x="7018807" y="420890"/>
                  </a:lnTo>
                  <a:lnTo>
                    <a:pt x="6984822" y="428002"/>
                  </a:lnTo>
                  <a:lnTo>
                    <a:pt x="6950837" y="420890"/>
                  </a:lnTo>
                  <a:lnTo>
                    <a:pt x="6927774" y="401180"/>
                  </a:lnTo>
                  <a:lnTo>
                    <a:pt x="6914642" y="371271"/>
                  </a:lnTo>
                  <a:lnTo>
                    <a:pt x="6910476" y="333603"/>
                  </a:lnTo>
                  <a:lnTo>
                    <a:pt x="6914642" y="295948"/>
                  </a:lnTo>
                  <a:lnTo>
                    <a:pt x="6927774" y="266052"/>
                  </a:lnTo>
                  <a:lnTo>
                    <a:pt x="6950837" y="246329"/>
                  </a:lnTo>
                  <a:lnTo>
                    <a:pt x="6984822" y="239217"/>
                  </a:lnTo>
                  <a:lnTo>
                    <a:pt x="7018807" y="246329"/>
                  </a:lnTo>
                  <a:lnTo>
                    <a:pt x="7041883" y="266052"/>
                  </a:lnTo>
                  <a:lnTo>
                    <a:pt x="7055015" y="295948"/>
                  </a:lnTo>
                  <a:lnTo>
                    <a:pt x="7059181" y="333603"/>
                  </a:lnTo>
                  <a:lnTo>
                    <a:pt x="7059181" y="229565"/>
                  </a:lnTo>
                  <a:lnTo>
                    <a:pt x="7035254" y="217881"/>
                  </a:lnTo>
                  <a:lnTo>
                    <a:pt x="7065302" y="201625"/>
                  </a:lnTo>
                  <a:lnTo>
                    <a:pt x="7070268" y="196545"/>
                  </a:lnTo>
                  <a:lnTo>
                    <a:pt x="7086016" y="180467"/>
                  </a:lnTo>
                  <a:lnTo>
                    <a:pt x="7097992" y="153606"/>
                  </a:lnTo>
                  <a:lnTo>
                    <a:pt x="7101853" y="120256"/>
                  </a:lnTo>
                  <a:lnTo>
                    <a:pt x="7093839" y="70700"/>
                  </a:lnTo>
                  <a:lnTo>
                    <a:pt x="7078561" y="46545"/>
                  </a:lnTo>
                  <a:lnTo>
                    <a:pt x="7070738" y="34188"/>
                  </a:lnTo>
                  <a:lnTo>
                    <a:pt x="7044957" y="18376"/>
                  </a:lnTo>
                  <a:lnTo>
                    <a:pt x="7044957" y="121539"/>
                  </a:lnTo>
                  <a:lnTo>
                    <a:pt x="7041375" y="151536"/>
                  </a:lnTo>
                  <a:lnTo>
                    <a:pt x="7030415" y="175285"/>
                  </a:lnTo>
                  <a:lnTo>
                    <a:pt x="7011683" y="190919"/>
                  </a:lnTo>
                  <a:lnTo>
                    <a:pt x="6984822" y="196545"/>
                  </a:lnTo>
                  <a:lnTo>
                    <a:pt x="6957695" y="190919"/>
                  </a:lnTo>
                  <a:lnTo>
                    <a:pt x="6939000" y="175285"/>
                  </a:lnTo>
                  <a:lnTo>
                    <a:pt x="6928180" y="151536"/>
                  </a:lnTo>
                  <a:lnTo>
                    <a:pt x="6924700" y="121539"/>
                  </a:lnTo>
                  <a:lnTo>
                    <a:pt x="6928180" y="91274"/>
                  </a:lnTo>
                  <a:lnTo>
                    <a:pt x="6939000" y="67564"/>
                  </a:lnTo>
                  <a:lnTo>
                    <a:pt x="6957695" y="52082"/>
                  </a:lnTo>
                  <a:lnTo>
                    <a:pt x="6984822" y="46545"/>
                  </a:lnTo>
                  <a:lnTo>
                    <a:pt x="7011683" y="52082"/>
                  </a:lnTo>
                  <a:lnTo>
                    <a:pt x="7030415" y="67564"/>
                  </a:lnTo>
                  <a:lnTo>
                    <a:pt x="7041375" y="91274"/>
                  </a:lnTo>
                  <a:lnTo>
                    <a:pt x="7044957" y="121539"/>
                  </a:lnTo>
                  <a:lnTo>
                    <a:pt x="7044957" y="18376"/>
                  </a:lnTo>
                  <a:lnTo>
                    <a:pt x="7033933" y="11607"/>
                  </a:lnTo>
                  <a:lnTo>
                    <a:pt x="6984822" y="3873"/>
                  </a:lnTo>
                  <a:lnTo>
                    <a:pt x="6935724" y="11607"/>
                  </a:lnTo>
                  <a:lnTo>
                    <a:pt x="6898919" y="34188"/>
                  </a:lnTo>
                  <a:lnTo>
                    <a:pt x="6875818" y="70700"/>
                  </a:lnTo>
                  <a:lnTo>
                    <a:pt x="6867804" y="120256"/>
                  </a:lnTo>
                  <a:lnTo>
                    <a:pt x="6871665" y="153606"/>
                  </a:lnTo>
                  <a:lnTo>
                    <a:pt x="6883641" y="180467"/>
                  </a:lnTo>
                  <a:lnTo>
                    <a:pt x="6904355" y="201625"/>
                  </a:lnTo>
                  <a:lnTo>
                    <a:pt x="6934403" y="217881"/>
                  </a:lnTo>
                  <a:lnTo>
                    <a:pt x="6899135" y="235089"/>
                  </a:lnTo>
                  <a:lnTo>
                    <a:pt x="6873862" y="260477"/>
                  </a:lnTo>
                  <a:lnTo>
                    <a:pt x="6858660" y="293979"/>
                  </a:lnTo>
                  <a:lnTo>
                    <a:pt x="6853580" y="335546"/>
                  </a:lnTo>
                  <a:lnTo>
                    <a:pt x="6857365" y="372694"/>
                  </a:lnTo>
                  <a:lnTo>
                    <a:pt x="6870166" y="409092"/>
                  </a:lnTo>
                  <a:lnTo>
                    <a:pt x="6894220" y="440436"/>
                  </a:lnTo>
                  <a:lnTo>
                    <a:pt x="6931698" y="462394"/>
                  </a:lnTo>
                  <a:lnTo>
                    <a:pt x="6984822" y="470674"/>
                  </a:lnTo>
                  <a:lnTo>
                    <a:pt x="7037946" y="462394"/>
                  </a:lnTo>
                  <a:lnTo>
                    <a:pt x="7075437" y="440436"/>
                  </a:lnTo>
                  <a:lnTo>
                    <a:pt x="7084974" y="428002"/>
                  </a:lnTo>
                  <a:lnTo>
                    <a:pt x="7099478" y="409092"/>
                  </a:lnTo>
                  <a:lnTo>
                    <a:pt x="7112292" y="372694"/>
                  </a:lnTo>
                  <a:lnTo>
                    <a:pt x="7116077" y="335546"/>
                  </a:lnTo>
                  <a:close/>
                </a:path>
                <a:path w="12024994" h="471170">
                  <a:moveTo>
                    <a:pt x="10051085" y="362051"/>
                  </a:moveTo>
                  <a:lnTo>
                    <a:pt x="10043668" y="319519"/>
                  </a:lnTo>
                  <a:lnTo>
                    <a:pt x="9997072" y="275678"/>
                  </a:lnTo>
                  <a:lnTo>
                    <a:pt x="9935045" y="254723"/>
                  </a:lnTo>
                  <a:lnTo>
                    <a:pt x="9907714" y="243497"/>
                  </a:lnTo>
                  <a:lnTo>
                    <a:pt x="9888372" y="227063"/>
                  </a:lnTo>
                  <a:lnTo>
                    <a:pt x="9881044" y="201714"/>
                  </a:lnTo>
                  <a:lnTo>
                    <a:pt x="9887369" y="172974"/>
                  </a:lnTo>
                  <a:lnTo>
                    <a:pt x="9902609" y="157022"/>
                  </a:lnTo>
                  <a:lnTo>
                    <a:pt x="9921126" y="150164"/>
                  </a:lnTo>
                  <a:lnTo>
                    <a:pt x="9937293" y="148704"/>
                  </a:lnTo>
                  <a:lnTo>
                    <a:pt x="9961905" y="153136"/>
                  </a:lnTo>
                  <a:lnTo>
                    <a:pt x="9977615" y="166154"/>
                  </a:lnTo>
                  <a:lnTo>
                    <a:pt x="9985934" y="187439"/>
                  </a:lnTo>
                  <a:lnTo>
                    <a:pt x="9988372" y="216585"/>
                  </a:lnTo>
                  <a:lnTo>
                    <a:pt x="10042677" y="216585"/>
                  </a:lnTo>
                  <a:lnTo>
                    <a:pt x="10040391" y="182130"/>
                  </a:lnTo>
                  <a:lnTo>
                    <a:pt x="10028733" y="148704"/>
                  </a:lnTo>
                  <a:lnTo>
                    <a:pt x="10027806" y="146037"/>
                  </a:lnTo>
                  <a:lnTo>
                    <a:pt x="9996310" y="117576"/>
                  </a:lnTo>
                  <a:lnTo>
                    <a:pt x="9937293" y="106032"/>
                  </a:lnTo>
                  <a:lnTo>
                    <a:pt x="9894646" y="111887"/>
                  </a:lnTo>
                  <a:lnTo>
                    <a:pt x="9859454" y="129628"/>
                  </a:lnTo>
                  <a:lnTo>
                    <a:pt x="9835553" y="159486"/>
                  </a:lnTo>
                  <a:lnTo>
                    <a:pt x="9826739" y="201714"/>
                  </a:lnTo>
                  <a:lnTo>
                    <a:pt x="9834156" y="245071"/>
                  </a:lnTo>
                  <a:lnTo>
                    <a:pt x="9853638" y="272186"/>
                  </a:lnTo>
                  <a:lnTo>
                    <a:pt x="9881006" y="288632"/>
                  </a:lnTo>
                  <a:lnTo>
                    <a:pt x="9912083" y="299986"/>
                  </a:lnTo>
                  <a:lnTo>
                    <a:pt x="9942766" y="310184"/>
                  </a:lnTo>
                  <a:lnTo>
                    <a:pt x="9969944" y="322859"/>
                  </a:lnTo>
                  <a:lnTo>
                    <a:pt x="9989363" y="341718"/>
                  </a:lnTo>
                  <a:lnTo>
                    <a:pt x="9996780" y="370459"/>
                  </a:lnTo>
                  <a:lnTo>
                    <a:pt x="9990239" y="400177"/>
                  </a:lnTo>
                  <a:lnTo>
                    <a:pt x="9974542" y="417664"/>
                  </a:lnTo>
                  <a:lnTo>
                    <a:pt x="9955581" y="425919"/>
                  </a:lnTo>
                  <a:lnTo>
                    <a:pt x="9939236" y="428002"/>
                  </a:lnTo>
                  <a:lnTo>
                    <a:pt x="9906483" y="421386"/>
                  </a:lnTo>
                  <a:lnTo>
                    <a:pt x="9886772" y="403682"/>
                  </a:lnTo>
                  <a:lnTo>
                    <a:pt x="9877133" y="378091"/>
                  </a:lnTo>
                  <a:lnTo>
                    <a:pt x="9874580" y="347827"/>
                  </a:lnTo>
                  <a:lnTo>
                    <a:pt x="9820275" y="347827"/>
                  </a:lnTo>
                  <a:lnTo>
                    <a:pt x="9828251" y="406438"/>
                  </a:lnTo>
                  <a:lnTo>
                    <a:pt x="9881667" y="461314"/>
                  </a:lnTo>
                  <a:lnTo>
                    <a:pt x="9939236" y="470674"/>
                  </a:lnTo>
                  <a:lnTo>
                    <a:pt x="9983978" y="463892"/>
                  </a:lnTo>
                  <a:lnTo>
                    <a:pt x="10019398" y="443522"/>
                  </a:lnTo>
                  <a:lnTo>
                    <a:pt x="10030041" y="428002"/>
                  </a:lnTo>
                  <a:lnTo>
                    <a:pt x="10042690" y="409575"/>
                  </a:lnTo>
                  <a:lnTo>
                    <a:pt x="10051085" y="362051"/>
                  </a:lnTo>
                  <a:close/>
                </a:path>
                <a:path w="12024994" h="471170">
                  <a:moveTo>
                    <a:pt x="10330383" y="272834"/>
                  </a:moveTo>
                  <a:lnTo>
                    <a:pt x="10329545" y="252145"/>
                  </a:lnTo>
                  <a:lnTo>
                    <a:pt x="10328516" y="226695"/>
                  </a:lnTo>
                  <a:lnTo>
                    <a:pt x="10320185" y="181724"/>
                  </a:lnTo>
                  <a:lnTo>
                    <a:pt x="10303929" y="148704"/>
                  </a:lnTo>
                  <a:lnTo>
                    <a:pt x="10301199" y="143154"/>
                  </a:lnTo>
                  <a:lnTo>
                    <a:pt x="10273487" y="121043"/>
                  </a:lnTo>
                  <a:lnTo>
                    <a:pt x="10273487" y="233400"/>
                  </a:lnTo>
                  <a:lnTo>
                    <a:pt x="10273487" y="252145"/>
                  </a:lnTo>
                  <a:lnTo>
                    <a:pt x="10150005" y="252145"/>
                  </a:lnTo>
                  <a:lnTo>
                    <a:pt x="10150005" y="239217"/>
                  </a:lnTo>
                  <a:lnTo>
                    <a:pt x="10151897" y="216344"/>
                  </a:lnTo>
                  <a:lnTo>
                    <a:pt x="10160343" y="186207"/>
                  </a:lnTo>
                  <a:lnTo>
                    <a:pt x="10179456" y="159943"/>
                  </a:lnTo>
                  <a:lnTo>
                    <a:pt x="10213365" y="148704"/>
                  </a:lnTo>
                  <a:lnTo>
                    <a:pt x="10243210" y="156489"/>
                  </a:lnTo>
                  <a:lnTo>
                    <a:pt x="10261600" y="176504"/>
                  </a:lnTo>
                  <a:lnTo>
                    <a:pt x="10270909" y="203796"/>
                  </a:lnTo>
                  <a:lnTo>
                    <a:pt x="10273487" y="233400"/>
                  </a:lnTo>
                  <a:lnTo>
                    <a:pt x="10273487" y="121043"/>
                  </a:lnTo>
                  <a:lnTo>
                    <a:pt x="10267404" y="116179"/>
                  </a:lnTo>
                  <a:lnTo>
                    <a:pt x="10214661" y="106032"/>
                  </a:lnTo>
                  <a:lnTo>
                    <a:pt x="10168471" y="113906"/>
                  </a:lnTo>
                  <a:lnTo>
                    <a:pt x="10135222" y="135369"/>
                  </a:lnTo>
                  <a:lnTo>
                    <a:pt x="10112908" y="167208"/>
                  </a:lnTo>
                  <a:lnTo>
                    <a:pt x="10099472" y="206222"/>
                  </a:lnTo>
                  <a:lnTo>
                    <a:pt x="10092906" y="249174"/>
                  </a:lnTo>
                  <a:lnTo>
                    <a:pt x="10091166" y="292874"/>
                  </a:lnTo>
                  <a:lnTo>
                    <a:pt x="10095471" y="357301"/>
                  </a:lnTo>
                  <a:lnTo>
                    <a:pt x="10108908" y="407136"/>
                  </a:lnTo>
                  <a:lnTo>
                    <a:pt x="10132212" y="442544"/>
                  </a:lnTo>
                  <a:lnTo>
                    <a:pt x="10166134" y="463664"/>
                  </a:lnTo>
                  <a:lnTo>
                    <a:pt x="10211422" y="470674"/>
                  </a:lnTo>
                  <a:lnTo>
                    <a:pt x="10269703" y="456666"/>
                  </a:lnTo>
                  <a:lnTo>
                    <a:pt x="10300030" y="428002"/>
                  </a:lnTo>
                  <a:lnTo>
                    <a:pt x="10305250" y="423075"/>
                  </a:lnTo>
                  <a:lnTo>
                    <a:pt x="10322979" y="382574"/>
                  </a:lnTo>
                  <a:lnTo>
                    <a:pt x="10327805" y="347827"/>
                  </a:lnTo>
                  <a:lnTo>
                    <a:pt x="10273487" y="347827"/>
                  </a:lnTo>
                  <a:lnTo>
                    <a:pt x="10271557" y="371538"/>
                  </a:lnTo>
                  <a:lnTo>
                    <a:pt x="10263467" y="397865"/>
                  </a:lnTo>
                  <a:lnTo>
                    <a:pt x="10245661" y="419201"/>
                  </a:lnTo>
                  <a:lnTo>
                    <a:pt x="10214661" y="428002"/>
                  </a:lnTo>
                  <a:lnTo>
                    <a:pt x="10176154" y="414743"/>
                  </a:lnTo>
                  <a:lnTo>
                    <a:pt x="10156380" y="381533"/>
                  </a:lnTo>
                  <a:lnTo>
                    <a:pt x="10149103" y="338264"/>
                  </a:lnTo>
                  <a:lnTo>
                    <a:pt x="10148062" y="294817"/>
                  </a:lnTo>
                  <a:lnTo>
                    <a:pt x="10330383" y="294817"/>
                  </a:lnTo>
                  <a:lnTo>
                    <a:pt x="10330383" y="272834"/>
                  </a:lnTo>
                  <a:close/>
                </a:path>
                <a:path w="12024994" h="471170">
                  <a:moveTo>
                    <a:pt x="10447388" y="115074"/>
                  </a:moveTo>
                  <a:lnTo>
                    <a:pt x="10393083" y="115074"/>
                  </a:lnTo>
                  <a:lnTo>
                    <a:pt x="10393083" y="461619"/>
                  </a:lnTo>
                  <a:lnTo>
                    <a:pt x="10447388" y="461619"/>
                  </a:lnTo>
                  <a:lnTo>
                    <a:pt x="10447388" y="115074"/>
                  </a:lnTo>
                  <a:close/>
                </a:path>
                <a:path w="12024994" h="471170">
                  <a:moveTo>
                    <a:pt x="10447388" y="0"/>
                  </a:moveTo>
                  <a:lnTo>
                    <a:pt x="10393083" y="0"/>
                  </a:lnTo>
                  <a:lnTo>
                    <a:pt x="10393083" y="62064"/>
                  </a:lnTo>
                  <a:lnTo>
                    <a:pt x="10447388" y="62064"/>
                  </a:lnTo>
                  <a:lnTo>
                    <a:pt x="10447388" y="0"/>
                  </a:lnTo>
                  <a:close/>
                </a:path>
                <a:path w="12024994" h="471170">
                  <a:moveTo>
                    <a:pt x="10652341" y="115074"/>
                  </a:moveTo>
                  <a:lnTo>
                    <a:pt x="10592219" y="115074"/>
                  </a:lnTo>
                  <a:lnTo>
                    <a:pt x="10592219" y="14224"/>
                  </a:lnTo>
                  <a:lnTo>
                    <a:pt x="10537914" y="14224"/>
                  </a:lnTo>
                  <a:lnTo>
                    <a:pt x="10537914" y="115074"/>
                  </a:lnTo>
                  <a:lnTo>
                    <a:pt x="10487482" y="115074"/>
                  </a:lnTo>
                  <a:lnTo>
                    <a:pt x="10487482" y="157746"/>
                  </a:lnTo>
                  <a:lnTo>
                    <a:pt x="10537914" y="157746"/>
                  </a:lnTo>
                  <a:lnTo>
                    <a:pt x="10538003" y="397954"/>
                  </a:lnTo>
                  <a:lnTo>
                    <a:pt x="10540822" y="426770"/>
                  </a:lnTo>
                  <a:lnTo>
                    <a:pt x="10551490" y="448208"/>
                  </a:lnTo>
                  <a:lnTo>
                    <a:pt x="10572826" y="461162"/>
                  </a:lnTo>
                  <a:lnTo>
                    <a:pt x="10607739" y="465505"/>
                  </a:lnTo>
                  <a:lnTo>
                    <a:pt x="10623156" y="465175"/>
                  </a:lnTo>
                  <a:lnTo>
                    <a:pt x="10635539" y="464299"/>
                  </a:lnTo>
                  <a:lnTo>
                    <a:pt x="10645013" y="463054"/>
                  </a:lnTo>
                  <a:lnTo>
                    <a:pt x="10651706" y="461619"/>
                  </a:lnTo>
                  <a:lnTo>
                    <a:pt x="10651706" y="418947"/>
                  </a:lnTo>
                  <a:lnTo>
                    <a:pt x="10651706" y="417017"/>
                  </a:lnTo>
                  <a:lnTo>
                    <a:pt x="10645877" y="417664"/>
                  </a:lnTo>
                  <a:lnTo>
                    <a:pt x="10640060" y="418947"/>
                  </a:lnTo>
                  <a:lnTo>
                    <a:pt x="10627779" y="418947"/>
                  </a:lnTo>
                  <a:lnTo>
                    <a:pt x="10610215" y="416801"/>
                  </a:lnTo>
                  <a:lnTo>
                    <a:pt x="10599331" y="409981"/>
                  </a:lnTo>
                  <a:lnTo>
                    <a:pt x="10593769" y="397954"/>
                  </a:lnTo>
                  <a:lnTo>
                    <a:pt x="10592219" y="380161"/>
                  </a:lnTo>
                  <a:lnTo>
                    <a:pt x="10592219" y="157746"/>
                  </a:lnTo>
                  <a:lnTo>
                    <a:pt x="10652341" y="157746"/>
                  </a:lnTo>
                  <a:lnTo>
                    <a:pt x="10652341" y="115074"/>
                  </a:lnTo>
                  <a:close/>
                </a:path>
                <a:path w="12024994" h="471170">
                  <a:moveTo>
                    <a:pt x="11004042" y="3873"/>
                  </a:moveTo>
                  <a:lnTo>
                    <a:pt x="10965256" y="3873"/>
                  </a:lnTo>
                  <a:lnTo>
                    <a:pt x="10954296" y="42684"/>
                  </a:lnTo>
                  <a:lnTo>
                    <a:pt x="10929049" y="64655"/>
                  </a:lnTo>
                  <a:lnTo>
                    <a:pt x="10893603" y="74980"/>
                  </a:lnTo>
                  <a:lnTo>
                    <a:pt x="10852112" y="78879"/>
                  </a:lnTo>
                  <a:lnTo>
                    <a:pt x="10852112" y="117665"/>
                  </a:lnTo>
                  <a:lnTo>
                    <a:pt x="10949737" y="117665"/>
                  </a:lnTo>
                  <a:lnTo>
                    <a:pt x="10949737" y="461619"/>
                  </a:lnTo>
                  <a:lnTo>
                    <a:pt x="11004042" y="461619"/>
                  </a:lnTo>
                  <a:lnTo>
                    <a:pt x="11004042" y="3873"/>
                  </a:lnTo>
                  <a:close/>
                </a:path>
                <a:path w="12024994" h="471170">
                  <a:moveTo>
                    <a:pt x="11406835" y="221107"/>
                  </a:moveTo>
                  <a:lnTo>
                    <a:pt x="11405959" y="179362"/>
                  </a:lnTo>
                  <a:lnTo>
                    <a:pt x="11402085" y="136766"/>
                  </a:lnTo>
                  <a:lnTo>
                    <a:pt x="11393297" y="95986"/>
                  </a:lnTo>
                  <a:lnTo>
                    <a:pt x="11377689" y="59651"/>
                  </a:lnTo>
                  <a:lnTo>
                    <a:pt x="11366792" y="46545"/>
                  </a:lnTo>
                  <a:lnTo>
                    <a:pt x="11353394" y="30429"/>
                  </a:lnTo>
                  <a:lnTo>
                    <a:pt x="11343475" y="24904"/>
                  </a:lnTo>
                  <a:lnTo>
                    <a:pt x="11343475" y="152577"/>
                  </a:lnTo>
                  <a:lnTo>
                    <a:pt x="11340617" y="189598"/>
                  </a:lnTo>
                  <a:lnTo>
                    <a:pt x="11329810" y="223774"/>
                  </a:lnTo>
                  <a:lnTo>
                    <a:pt x="11307737" y="248869"/>
                  </a:lnTo>
                  <a:lnTo>
                    <a:pt x="11271060" y="258610"/>
                  </a:lnTo>
                  <a:lnTo>
                    <a:pt x="11234382" y="248869"/>
                  </a:lnTo>
                  <a:lnTo>
                    <a:pt x="11212309" y="223774"/>
                  </a:lnTo>
                  <a:lnTo>
                    <a:pt x="11201514" y="189598"/>
                  </a:lnTo>
                  <a:lnTo>
                    <a:pt x="11198657" y="152577"/>
                  </a:lnTo>
                  <a:lnTo>
                    <a:pt x="11201959" y="115557"/>
                  </a:lnTo>
                  <a:lnTo>
                    <a:pt x="11213516" y="81381"/>
                  </a:lnTo>
                  <a:lnTo>
                    <a:pt x="11235741" y="56299"/>
                  </a:lnTo>
                  <a:lnTo>
                    <a:pt x="11271060" y="46545"/>
                  </a:lnTo>
                  <a:lnTo>
                    <a:pt x="11306378" y="56299"/>
                  </a:lnTo>
                  <a:lnTo>
                    <a:pt x="11328603" y="81381"/>
                  </a:lnTo>
                  <a:lnTo>
                    <a:pt x="11340160" y="115557"/>
                  </a:lnTo>
                  <a:lnTo>
                    <a:pt x="11343475" y="152577"/>
                  </a:lnTo>
                  <a:lnTo>
                    <a:pt x="11343475" y="24904"/>
                  </a:lnTo>
                  <a:lnTo>
                    <a:pt x="11318481" y="10960"/>
                  </a:lnTo>
                  <a:lnTo>
                    <a:pt x="11271060" y="3873"/>
                  </a:lnTo>
                  <a:lnTo>
                    <a:pt x="11224832" y="11645"/>
                  </a:lnTo>
                  <a:lnTo>
                    <a:pt x="11188675" y="33439"/>
                  </a:lnTo>
                  <a:lnTo>
                    <a:pt x="11162690" y="67005"/>
                  </a:lnTo>
                  <a:lnTo>
                    <a:pt x="11147006" y="110058"/>
                  </a:lnTo>
                  <a:lnTo>
                    <a:pt x="11141761" y="160337"/>
                  </a:lnTo>
                  <a:lnTo>
                    <a:pt x="11146561" y="208178"/>
                  </a:lnTo>
                  <a:lnTo>
                    <a:pt x="11160951" y="248183"/>
                  </a:lnTo>
                  <a:lnTo>
                    <a:pt x="11184903" y="278765"/>
                  </a:lnTo>
                  <a:lnTo>
                    <a:pt x="11218393" y="298284"/>
                  </a:lnTo>
                  <a:lnTo>
                    <a:pt x="11261369" y="305155"/>
                  </a:lnTo>
                  <a:lnTo>
                    <a:pt x="11294821" y="299631"/>
                  </a:lnTo>
                  <a:lnTo>
                    <a:pt x="11320526" y="286169"/>
                  </a:lnTo>
                  <a:lnTo>
                    <a:pt x="11338458" y="269430"/>
                  </a:lnTo>
                  <a:lnTo>
                    <a:pt x="11345634" y="258610"/>
                  </a:lnTo>
                  <a:lnTo>
                    <a:pt x="11348644" y="254088"/>
                  </a:lnTo>
                  <a:lnTo>
                    <a:pt x="11349939" y="254088"/>
                  </a:lnTo>
                  <a:lnTo>
                    <a:pt x="11349939" y="290296"/>
                  </a:lnTo>
                  <a:lnTo>
                    <a:pt x="11347945" y="321627"/>
                  </a:lnTo>
                  <a:lnTo>
                    <a:pt x="11337900" y="367880"/>
                  </a:lnTo>
                  <a:lnTo>
                    <a:pt x="11313668" y="409765"/>
                  </a:lnTo>
                  <a:lnTo>
                    <a:pt x="11269129" y="428002"/>
                  </a:lnTo>
                  <a:lnTo>
                    <a:pt x="11243361" y="422859"/>
                  </a:lnTo>
                  <a:lnTo>
                    <a:pt x="11224501" y="408686"/>
                  </a:lnTo>
                  <a:lnTo>
                    <a:pt x="11212932" y="387362"/>
                  </a:lnTo>
                  <a:lnTo>
                    <a:pt x="11208995" y="360768"/>
                  </a:lnTo>
                  <a:lnTo>
                    <a:pt x="11152099" y="360768"/>
                  </a:lnTo>
                  <a:lnTo>
                    <a:pt x="11155261" y="386943"/>
                  </a:lnTo>
                  <a:lnTo>
                    <a:pt x="11170196" y="423722"/>
                  </a:lnTo>
                  <a:lnTo>
                    <a:pt x="11205007" y="456501"/>
                  </a:lnTo>
                  <a:lnTo>
                    <a:pt x="11267834" y="470674"/>
                  </a:lnTo>
                  <a:lnTo>
                    <a:pt x="11311852" y="464248"/>
                  </a:lnTo>
                  <a:lnTo>
                    <a:pt x="11362182" y="428002"/>
                  </a:lnTo>
                  <a:lnTo>
                    <a:pt x="11387036" y="385178"/>
                  </a:lnTo>
                  <a:lnTo>
                    <a:pt x="11397793" y="346113"/>
                  </a:lnTo>
                  <a:lnTo>
                    <a:pt x="11403749" y="304292"/>
                  </a:lnTo>
                  <a:lnTo>
                    <a:pt x="11406289" y="261912"/>
                  </a:lnTo>
                  <a:lnTo>
                    <a:pt x="11406391" y="254088"/>
                  </a:lnTo>
                  <a:lnTo>
                    <a:pt x="11406835" y="221107"/>
                  </a:lnTo>
                  <a:close/>
                </a:path>
                <a:path w="12024994" h="471170">
                  <a:moveTo>
                    <a:pt x="11717172" y="314210"/>
                  </a:moveTo>
                  <a:lnTo>
                    <a:pt x="11712359" y="266382"/>
                  </a:lnTo>
                  <a:lnTo>
                    <a:pt x="11697970" y="226364"/>
                  </a:lnTo>
                  <a:lnTo>
                    <a:pt x="11674018" y="195795"/>
                  </a:lnTo>
                  <a:lnTo>
                    <a:pt x="11660276" y="187782"/>
                  </a:lnTo>
                  <a:lnTo>
                    <a:pt x="11660276" y="321970"/>
                  </a:lnTo>
                  <a:lnTo>
                    <a:pt x="11656962" y="358990"/>
                  </a:lnTo>
                  <a:lnTo>
                    <a:pt x="11645405" y="393166"/>
                  </a:lnTo>
                  <a:lnTo>
                    <a:pt x="11623180" y="418261"/>
                  </a:lnTo>
                  <a:lnTo>
                    <a:pt x="11587861" y="428002"/>
                  </a:lnTo>
                  <a:lnTo>
                    <a:pt x="11552542" y="418261"/>
                  </a:lnTo>
                  <a:lnTo>
                    <a:pt x="11530317" y="393166"/>
                  </a:lnTo>
                  <a:lnTo>
                    <a:pt x="11518760" y="358990"/>
                  </a:lnTo>
                  <a:lnTo>
                    <a:pt x="11515446" y="321970"/>
                  </a:lnTo>
                  <a:lnTo>
                    <a:pt x="11518303" y="284949"/>
                  </a:lnTo>
                  <a:lnTo>
                    <a:pt x="11529098" y="250774"/>
                  </a:lnTo>
                  <a:lnTo>
                    <a:pt x="11551183" y="225691"/>
                  </a:lnTo>
                  <a:lnTo>
                    <a:pt x="11570843" y="220459"/>
                  </a:lnTo>
                  <a:lnTo>
                    <a:pt x="11587861" y="215938"/>
                  </a:lnTo>
                  <a:lnTo>
                    <a:pt x="11624539" y="225691"/>
                  </a:lnTo>
                  <a:lnTo>
                    <a:pt x="11646611" y="250774"/>
                  </a:lnTo>
                  <a:lnTo>
                    <a:pt x="11657419" y="284949"/>
                  </a:lnTo>
                  <a:lnTo>
                    <a:pt x="11660276" y="321970"/>
                  </a:lnTo>
                  <a:lnTo>
                    <a:pt x="11660276" y="187782"/>
                  </a:lnTo>
                  <a:lnTo>
                    <a:pt x="11640541" y="176263"/>
                  </a:lnTo>
                  <a:lnTo>
                    <a:pt x="11597564" y="169392"/>
                  </a:lnTo>
                  <a:lnTo>
                    <a:pt x="11564099" y="174917"/>
                  </a:lnTo>
                  <a:lnTo>
                    <a:pt x="11538395" y="188379"/>
                  </a:lnTo>
                  <a:lnTo>
                    <a:pt x="11520462" y="205117"/>
                  </a:lnTo>
                  <a:lnTo>
                    <a:pt x="11510277" y="220459"/>
                  </a:lnTo>
                  <a:lnTo>
                    <a:pt x="11508981" y="220459"/>
                  </a:lnTo>
                  <a:lnTo>
                    <a:pt x="11508981" y="184264"/>
                  </a:lnTo>
                  <a:lnTo>
                    <a:pt x="11510963" y="152654"/>
                  </a:lnTo>
                  <a:lnTo>
                    <a:pt x="11521021" y="106438"/>
                  </a:lnTo>
                  <a:lnTo>
                    <a:pt x="11545265" y="64706"/>
                  </a:lnTo>
                  <a:lnTo>
                    <a:pt x="11589804" y="46545"/>
                  </a:lnTo>
                  <a:lnTo>
                    <a:pt x="11615560" y="51600"/>
                  </a:lnTo>
                  <a:lnTo>
                    <a:pt x="11634407" y="65620"/>
                  </a:lnTo>
                  <a:lnTo>
                    <a:pt x="11645976" y="86918"/>
                  </a:lnTo>
                  <a:lnTo>
                    <a:pt x="11649926" y="113792"/>
                  </a:lnTo>
                  <a:lnTo>
                    <a:pt x="11706822" y="113792"/>
                  </a:lnTo>
                  <a:lnTo>
                    <a:pt x="11688712" y="50838"/>
                  </a:lnTo>
                  <a:lnTo>
                    <a:pt x="11653914" y="18046"/>
                  </a:lnTo>
                  <a:lnTo>
                    <a:pt x="11591100" y="3873"/>
                  </a:lnTo>
                  <a:lnTo>
                    <a:pt x="11547069" y="10299"/>
                  </a:lnTo>
                  <a:lnTo>
                    <a:pt x="11488865" y="55219"/>
                  </a:lnTo>
                  <a:lnTo>
                    <a:pt x="11471885" y="89382"/>
                  </a:lnTo>
                  <a:lnTo>
                    <a:pt x="11461115" y="128447"/>
                  </a:lnTo>
                  <a:lnTo>
                    <a:pt x="11455159" y="170268"/>
                  </a:lnTo>
                  <a:lnTo>
                    <a:pt x="11452619" y="212648"/>
                  </a:lnTo>
                  <a:lnTo>
                    <a:pt x="11452085" y="253441"/>
                  </a:lnTo>
                  <a:lnTo>
                    <a:pt x="11452949" y="295402"/>
                  </a:lnTo>
                  <a:lnTo>
                    <a:pt x="11456835" y="338074"/>
                  </a:lnTo>
                  <a:lnTo>
                    <a:pt x="11465624" y="378841"/>
                  </a:lnTo>
                  <a:lnTo>
                    <a:pt x="11481219" y="415099"/>
                  </a:lnTo>
                  <a:lnTo>
                    <a:pt x="11540439" y="463626"/>
                  </a:lnTo>
                  <a:lnTo>
                    <a:pt x="11587861" y="470674"/>
                  </a:lnTo>
                  <a:lnTo>
                    <a:pt x="11634076" y="462915"/>
                  </a:lnTo>
                  <a:lnTo>
                    <a:pt x="11670246" y="441109"/>
                  </a:lnTo>
                  <a:lnTo>
                    <a:pt x="11680393" y="428002"/>
                  </a:lnTo>
                  <a:lnTo>
                    <a:pt x="11696230" y="407555"/>
                  </a:lnTo>
                  <a:lnTo>
                    <a:pt x="11711915" y="364502"/>
                  </a:lnTo>
                  <a:lnTo>
                    <a:pt x="11717172" y="314210"/>
                  </a:lnTo>
                  <a:close/>
                </a:path>
                <a:path w="12024994" h="471170">
                  <a:moveTo>
                    <a:pt x="12024919" y="329082"/>
                  </a:moveTo>
                  <a:lnTo>
                    <a:pt x="12018950" y="286867"/>
                  </a:lnTo>
                  <a:lnTo>
                    <a:pt x="12001957" y="255625"/>
                  </a:lnTo>
                  <a:lnTo>
                    <a:pt x="11975275" y="234442"/>
                  </a:lnTo>
                  <a:lnTo>
                    <a:pt x="11940223" y="222402"/>
                  </a:lnTo>
                  <a:lnTo>
                    <a:pt x="11940223" y="221107"/>
                  </a:lnTo>
                  <a:lnTo>
                    <a:pt x="11971782" y="207124"/>
                  </a:lnTo>
                  <a:lnTo>
                    <a:pt x="11993956" y="184823"/>
                  </a:lnTo>
                  <a:lnTo>
                    <a:pt x="12007050" y="156108"/>
                  </a:lnTo>
                  <a:lnTo>
                    <a:pt x="12011343" y="122834"/>
                  </a:lnTo>
                  <a:lnTo>
                    <a:pt x="12006402" y="82423"/>
                  </a:lnTo>
                  <a:lnTo>
                    <a:pt x="11989600" y="46545"/>
                  </a:lnTo>
                  <a:lnTo>
                    <a:pt x="11988381" y="43967"/>
                  </a:lnTo>
                  <a:lnTo>
                    <a:pt x="11952427" y="15189"/>
                  </a:lnTo>
                  <a:lnTo>
                    <a:pt x="11893677" y="3873"/>
                  </a:lnTo>
                  <a:lnTo>
                    <a:pt x="11838953" y="13576"/>
                  </a:lnTo>
                  <a:lnTo>
                    <a:pt x="11801132" y="40728"/>
                  </a:lnTo>
                  <a:lnTo>
                    <a:pt x="11779199" y="82435"/>
                  </a:lnTo>
                  <a:lnTo>
                    <a:pt x="11772125" y="135763"/>
                  </a:lnTo>
                  <a:lnTo>
                    <a:pt x="11829021" y="135763"/>
                  </a:lnTo>
                  <a:lnTo>
                    <a:pt x="11830952" y="107911"/>
                  </a:lnTo>
                  <a:lnTo>
                    <a:pt x="11839677" y="78790"/>
                  </a:lnTo>
                  <a:lnTo>
                    <a:pt x="11859565" y="55854"/>
                  </a:lnTo>
                  <a:lnTo>
                    <a:pt x="11894960" y="46545"/>
                  </a:lnTo>
                  <a:lnTo>
                    <a:pt x="11922798" y="52654"/>
                  </a:lnTo>
                  <a:lnTo>
                    <a:pt x="11941188" y="69176"/>
                  </a:lnTo>
                  <a:lnTo>
                    <a:pt x="11951335" y="93459"/>
                  </a:lnTo>
                  <a:lnTo>
                    <a:pt x="11954447" y="122834"/>
                  </a:lnTo>
                  <a:lnTo>
                    <a:pt x="11950344" y="154838"/>
                  </a:lnTo>
                  <a:lnTo>
                    <a:pt x="11937708" y="180467"/>
                  </a:lnTo>
                  <a:lnTo>
                    <a:pt x="11915978" y="197485"/>
                  </a:lnTo>
                  <a:lnTo>
                    <a:pt x="11884622" y="203657"/>
                  </a:lnTo>
                  <a:lnTo>
                    <a:pt x="11856174" y="203657"/>
                  </a:lnTo>
                  <a:lnTo>
                    <a:pt x="11856174" y="246329"/>
                  </a:lnTo>
                  <a:lnTo>
                    <a:pt x="11885270" y="246329"/>
                  </a:lnTo>
                  <a:lnTo>
                    <a:pt x="11922201" y="252336"/>
                  </a:lnTo>
                  <a:lnTo>
                    <a:pt x="11947982" y="269608"/>
                  </a:lnTo>
                  <a:lnTo>
                    <a:pt x="11963083" y="297065"/>
                  </a:lnTo>
                  <a:lnTo>
                    <a:pt x="11968023" y="333603"/>
                  </a:lnTo>
                  <a:lnTo>
                    <a:pt x="11961330" y="381088"/>
                  </a:lnTo>
                  <a:lnTo>
                    <a:pt x="11944096" y="409905"/>
                  </a:lnTo>
                  <a:lnTo>
                    <a:pt x="11920563" y="424167"/>
                  </a:lnTo>
                  <a:lnTo>
                    <a:pt x="11894960" y="428002"/>
                  </a:lnTo>
                  <a:lnTo>
                    <a:pt x="11861724" y="419773"/>
                  </a:lnTo>
                  <a:lnTo>
                    <a:pt x="11839042" y="398513"/>
                  </a:lnTo>
                  <a:lnTo>
                    <a:pt x="11826050" y="369366"/>
                  </a:lnTo>
                  <a:lnTo>
                    <a:pt x="11821909" y="337489"/>
                  </a:lnTo>
                  <a:lnTo>
                    <a:pt x="11765013" y="337489"/>
                  </a:lnTo>
                  <a:lnTo>
                    <a:pt x="11765013" y="343306"/>
                  </a:lnTo>
                  <a:lnTo>
                    <a:pt x="11766728" y="364502"/>
                  </a:lnTo>
                  <a:lnTo>
                    <a:pt x="11775377" y="397078"/>
                  </a:lnTo>
                  <a:lnTo>
                    <a:pt x="11796154" y="431800"/>
                  </a:lnTo>
                  <a:lnTo>
                    <a:pt x="11834266" y="459422"/>
                  </a:lnTo>
                  <a:lnTo>
                    <a:pt x="11894960" y="470674"/>
                  </a:lnTo>
                  <a:lnTo>
                    <a:pt x="11942242" y="463956"/>
                  </a:lnTo>
                  <a:lnTo>
                    <a:pt x="11978691" y="444855"/>
                  </a:lnTo>
                  <a:lnTo>
                    <a:pt x="11993232" y="428002"/>
                  </a:lnTo>
                  <a:lnTo>
                    <a:pt x="12004497" y="414959"/>
                  </a:lnTo>
                  <a:lnTo>
                    <a:pt x="12019839" y="375831"/>
                  </a:lnTo>
                  <a:lnTo>
                    <a:pt x="12024919" y="32908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F99D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F99D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38613" y="1902663"/>
              <a:ext cx="7869148" cy="52247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93668" y="1140664"/>
              <a:ext cx="6946468" cy="64122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79713" y="387046"/>
              <a:ext cx="7574381" cy="51409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103805" y="6976122"/>
              <a:ext cx="11029950" cy="467359"/>
            </a:xfrm>
            <a:custGeom>
              <a:avLst/>
              <a:gdLst/>
              <a:ahLst/>
              <a:cxnLst/>
              <a:rect l="l" t="t" r="r" b="b"/>
              <a:pathLst>
                <a:path w="11029950" h="467359">
                  <a:moveTo>
                    <a:pt x="256032" y="407327"/>
                  </a:moveTo>
                  <a:lnTo>
                    <a:pt x="59486" y="407327"/>
                  </a:lnTo>
                  <a:lnTo>
                    <a:pt x="66725" y="385279"/>
                  </a:lnTo>
                  <a:lnTo>
                    <a:pt x="77584" y="364807"/>
                  </a:lnTo>
                  <a:lnTo>
                    <a:pt x="91859" y="346036"/>
                  </a:lnTo>
                  <a:lnTo>
                    <a:pt x="109270" y="329095"/>
                  </a:lnTo>
                  <a:lnTo>
                    <a:pt x="173926" y="272846"/>
                  </a:lnTo>
                  <a:lnTo>
                    <a:pt x="208000" y="241033"/>
                  </a:lnTo>
                  <a:lnTo>
                    <a:pt x="233159" y="207467"/>
                  </a:lnTo>
                  <a:lnTo>
                    <a:pt x="248742" y="168922"/>
                  </a:lnTo>
                  <a:lnTo>
                    <a:pt x="254088" y="122199"/>
                  </a:lnTo>
                  <a:lnTo>
                    <a:pt x="251498" y="94348"/>
                  </a:lnTo>
                  <a:lnTo>
                    <a:pt x="230606" y="46558"/>
                  </a:lnTo>
                  <a:lnTo>
                    <a:pt x="184746" y="8928"/>
                  </a:lnTo>
                  <a:lnTo>
                    <a:pt x="131254" y="12"/>
                  </a:lnTo>
                  <a:lnTo>
                    <a:pt x="81737" y="6883"/>
                  </a:lnTo>
                  <a:lnTo>
                    <a:pt x="45008" y="26441"/>
                  </a:lnTo>
                  <a:lnTo>
                    <a:pt x="20040" y="57124"/>
                  </a:lnTo>
                  <a:lnTo>
                    <a:pt x="5816" y="97320"/>
                  </a:lnTo>
                  <a:lnTo>
                    <a:pt x="1295" y="145478"/>
                  </a:lnTo>
                  <a:lnTo>
                    <a:pt x="58191" y="145478"/>
                  </a:lnTo>
                  <a:lnTo>
                    <a:pt x="59601" y="119113"/>
                  </a:lnTo>
                  <a:lnTo>
                    <a:pt x="67970" y="86321"/>
                  </a:lnTo>
                  <a:lnTo>
                    <a:pt x="89560" y="58369"/>
                  </a:lnTo>
                  <a:lnTo>
                    <a:pt x="130606" y="46558"/>
                  </a:lnTo>
                  <a:lnTo>
                    <a:pt x="161747" y="53924"/>
                  </a:lnTo>
                  <a:lnTo>
                    <a:pt x="182333" y="73063"/>
                  </a:lnTo>
                  <a:lnTo>
                    <a:pt x="193700" y="99479"/>
                  </a:lnTo>
                  <a:lnTo>
                    <a:pt x="197192" y="128676"/>
                  </a:lnTo>
                  <a:lnTo>
                    <a:pt x="192887" y="162661"/>
                  </a:lnTo>
                  <a:lnTo>
                    <a:pt x="180632" y="190652"/>
                  </a:lnTo>
                  <a:lnTo>
                    <a:pt x="161467" y="215125"/>
                  </a:lnTo>
                  <a:lnTo>
                    <a:pt x="136423" y="238582"/>
                  </a:lnTo>
                  <a:lnTo>
                    <a:pt x="98920" y="270256"/>
                  </a:lnTo>
                  <a:lnTo>
                    <a:pt x="61912" y="306095"/>
                  </a:lnTo>
                  <a:lnTo>
                    <a:pt x="30302" y="348488"/>
                  </a:lnTo>
                  <a:lnTo>
                    <a:pt x="8280" y="398640"/>
                  </a:lnTo>
                  <a:lnTo>
                    <a:pt x="0" y="457758"/>
                  </a:lnTo>
                  <a:lnTo>
                    <a:pt x="256032" y="457758"/>
                  </a:lnTo>
                  <a:lnTo>
                    <a:pt x="256032" y="407327"/>
                  </a:lnTo>
                  <a:close/>
                </a:path>
                <a:path w="11029950" h="467359">
                  <a:moveTo>
                    <a:pt x="568947" y="235343"/>
                  </a:moveTo>
                  <a:lnTo>
                    <a:pt x="568236" y="187083"/>
                  </a:lnTo>
                  <a:lnTo>
                    <a:pt x="564769" y="139776"/>
                  </a:lnTo>
                  <a:lnTo>
                    <a:pt x="556628" y="95758"/>
                  </a:lnTo>
                  <a:lnTo>
                    <a:pt x="541870" y="57416"/>
                  </a:lnTo>
                  <a:lnTo>
                    <a:pt x="518528" y="27101"/>
                  </a:lnTo>
                  <a:lnTo>
                    <a:pt x="512051" y="23291"/>
                  </a:lnTo>
                  <a:lnTo>
                    <a:pt x="512051" y="235343"/>
                  </a:lnTo>
                  <a:lnTo>
                    <a:pt x="511086" y="291973"/>
                  </a:lnTo>
                  <a:lnTo>
                    <a:pt x="506222" y="343420"/>
                  </a:lnTo>
                  <a:lnTo>
                    <a:pt x="494461" y="385432"/>
                  </a:lnTo>
                  <a:lnTo>
                    <a:pt x="472833" y="413753"/>
                  </a:lnTo>
                  <a:lnTo>
                    <a:pt x="438353" y="424141"/>
                  </a:lnTo>
                  <a:lnTo>
                    <a:pt x="403872" y="413753"/>
                  </a:lnTo>
                  <a:lnTo>
                    <a:pt x="382244" y="385432"/>
                  </a:lnTo>
                  <a:lnTo>
                    <a:pt x="370484" y="343420"/>
                  </a:lnTo>
                  <a:lnTo>
                    <a:pt x="365607" y="291973"/>
                  </a:lnTo>
                  <a:lnTo>
                    <a:pt x="364642" y="235343"/>
                  </a:lnTo>
                  <a:lnTo>
                    <a:pt x="365607" y="176580"/>
                  </a:lnTo>
                  <a:lnTo>
                    <a:pt x="370484" y="123952"/>
                  </a:lnTo>
                  <a:lnTo>
                    <a:pt x="382244" y="81457"/>
                  </a:lnTo>
                  <a:lnTo>
                    <a:pt x="403872" y="53035"/>
                  </a:lnTo>
                  <a:lnTo>
                    <a:pt x="438353" y="42684"/>
                  </a:lnTo>
                  <a:lnTo>
                    <a:pt x="472833" y="53035"/>
                  </a:lnTo>
                  <a:lnTo>
                    <a:pt x="494461" y="81457"/>
                  </a:lnTo>
                  <a:lnTo>
                    <a:pt x="506222" y="123952"/>
                  </a:lnTo>
                  <a:lnTo>
                    <a:pt x="511086" y="176580"/>
                  </a:lnTo>
                  <a:lnTo>
                    <a:pt x="512051" y="235343"/>
                  </a:lnTo>
                  <a:lnTo>
                    <a:pt x="512051" y="23291"/>
                  </a:lnTo>
                  <a:lnTo>
                    <a:pt x="484670" y="7175"/>
                  </a:lnTo>
                  <a:lnTo>
                    <a:pt x="438353" y="12"/>
                  </a:lnTo>
                  <a:lnTo>
                    <a:pt x="392036" y="7747"/>
                  </a:lnTo>
                  <a:lnTo>
                    <a:pt x="358178" y="29019"/>
                  </a:lnTo>
                  <a:lnTo>
                    <a:pt x="334835" y="60871"/>
                  </a:lnTo>
                  <a:lnTo>
                    <a:pt x="320065" y="100380"/>
                  </a:lnTo>
                  <a:lnTo>
                    <a:pt x="311924" y="144576"/>
                  </a:lnTo>
                  <a:lnTo>
                    <a:pt x="308470" y="190550"/>
                  </a:lnTo>
                  <a:lnTo>
                    <a:pt x="307746" y="235343"/>
                  </a:lnTo>
                  <a:lnTo>
                    <a:pt x="308470" y="282359"/>
                  </a:lnTo>
                  <a:lnTo>
                    <a:pt x="311924" y="328726"/>
                  </a:lnTo>
                  <a:lnTo>
                    <a:pt x="320065" y="372046"/>
                  </a:lnTo>
                  <a:lnTo>
                    <a:pt x="334835" y="409905"/>
                  </a:lnTo>
                  <a:lnTo>
                    <a:pt x="392036" y="459689"/>
                  </a:lnTo>
                  <a:lnTo>
                    <a:pt x="438353" y="466813"/>
                  </a:lnTo>
                  <a:lnTo>
                    <a:pt x="484670" y="459041"/>
                  </a:lnTo>
                  <a:lnTo>
                    <a:pt x="518528" y="437769"/>
                  </a:lnTo>
                  <a:lnTo>
                    <a:pt x="541870" y="406044"/>
                  </a:lnTo>
                  <a:lnTo>
                    <a:pt x="556628" y="366890"/>
                  </a:lnTo>
                  <a:lnTo>
                    <a:pt x="564769" y="323367"/>
                  </a:lnTo>
                  <a:lnTo>
                    <a:pt x="568236" y="278498"/>
                  </a:lnTo>
                  <a:lnTo>
                    <a:pt x="568947" y="235343"/>
                  </a:lnTo>
                  <a:close/>
                </a:path>
                <a:path w="11029950" h="467359">
                  <a:moveTo>
                    <a:pt x="947813" y="124142"/>
                  </a:moveTo>
                  <a:lnTo>
                    <a:pt x="945489" y="77470"/>
                  </a:lnTo>
                  <a:lnTo>
                    <a:pt x="934567" y="37833"/>
                  </a:lnTo>
                  <a:lnTo>
                    <a:pt x="901268" y="8572"/>
                  </a:lnTo>
                  <a:lnTo>
                    <a:pt x="901268" y="124142"/>
                  </a:lnTo>
                  <a:lnTo>
                    <a:pt x="900404" y="160718"/>
                  </a:lnTo>
                  <a:lnTo>
                    <a:pt x="895769" y="188874"/>
                  </a:lnTo>
                  <a:lnTo>
                    <a:pt x="884351" y="206959"/>
                  </a:lnTo>
                  <a:lnTo>
                    <a:pt x="863117" y="213360"/>
                  </a:lnTo>
                  <a:lnTo>
                    <a:pt x="841883" y="206959"/>
                  </a:lnTo>
                  <a:lnTo>
                    <a:pt x="830465" y="188874"/>
                  </a:lnTo>
                  <a:lnTo>
                    <a:pt x="825842" y="160718"/>
                  </a:lnTo>
                  <a:lnTo>
                    <a:pt x="824966" y="124142"/>
                  </a:lnTo>
                  <a:lnTo>
                    <a:pt x="825842" y="87566"/>
                  </a:lnTo>
                  <a:lnTo>
                    <a:pt x="830465" y="59410"/>
                  </a:lnTo>
                  <a:lnTo>
                    <a:pt x="841883" y="41313"/>
                  </a:lnTo>
                  <a:lnTo>
                    <a:pt x="863117" y="34925"/>
                  </a:lnTo>
                  <a:lnTo>
                    <a:pt x="884351" y="41313"/>
                  </a:lnTo>
                  <a:lnTo>
                    <a:pt x="895769" y="59410"/>
                  </a:lnTo>
                  <a:lnTo>
                    <a:pt x="900404" y="87566"/>
                  </a:lnTo>
                  <a:lnTo>
                    <a:pt x="901268" y="124142"/>
                  </a:lnTo>
                  <a:lnTo>
                    <a:pt x="901268" y="8572"/>
                  </a:lnTo>
                  <a:lnTo>
                    <a:pt x="863117" y="12"/>
                  </a:lnTo>
                  <a:lnTo>
                    <a:pt x="817156" y="10312"/>
                  </a:lnTo>
                  <a:lnTo>
                    <a:pt x="780745" y="77470"/>
                  </a:lnTo>
                  <a:lnTo>
                    <a:pt x="778421" y="124142"/>
                  </a:lnTo>
                  <a:lnTo>
                    <a:pt x="780745" y="170815"/>
                  </a:lnTo>
                  <a:lnTo>
                    <a:pt x="791679" y="210451"/>
                  </a:lnTo>
                  <a:lnTo>
                    <a:pt x="817156" y="237972"/>
                  </a:lnTo>
                  <a:lnTo>
                    <a:pt x="863117" y="248285"/>
                  </a:lnTo>
                  <a:lnTo>
                    <a:pt x="909078" y="237972"/>
                  </a:lnTo>
                  <a:lnTo>
                    <a:pt x="931875" y="213360"/>
                  </a:lnTo>
                  <a:lnTo>
                    <a:pt x="934567" y="210451"/>
                  </a:lnTo>
                  <a:lnTo>
                    <a:pt x="945489" y="170815"/>
                  </a:lnTo>
                  <a:lnTo>
                    <a:pt x="947813" y="124142"/>
                  </a:lnTo>
                  <a:close/>
                </a:path>
                <a:path w="11029950" h="467359">
                  <a:moveTo>
                    <a:pt x="1114615" y="12"/>
                  </a:moveTo>
                  <a:lnTo>
                    <a:pt x="1069365" y="12"/>
                  </a:lnTo>
                  <a:lnTo>
                    <a:pt x="868934" y="466813"/>
                  </a:lnTo>
                  <a:lnTo>
                    <a:pt x="914196" y="466813"/>
                  </a:lnTo>
                  <a:lnTo>
                    <a:pt x="1114615" y="12"/>
                  </a:lnTo>
                  <a:close/>
                </a:path>
                <a:path w="11029950" h="467359">
                  <a:moveTo>
                    <a:pt x="1209662" y="342671"/>
                  </a:moveTo>
                  <a:lnTo>
                    <a:pt x="1207338" y="295998"/>
                  </a:lnTo>
                  <a:lnTo>
                    <a:pt x="1196416" y="256362"/>
                  </a:lnTo>
                  <a:lnTo>
                    <a:pt x="1163104" y="227088"/>
                  </a:lnTo>
                  <a:lnTo>
                    <a:pt x="1163104" y="342671"/>
                  </a:lnTo>
                  <a:lnTo>
                    <a:pt x="1162240" y="379247"/>
                  </a:lnTo>
                  <a:lnTo>
                    <a:pt x="1157617" y="407403"/>
                  </a:lnTo>
                  <a:lnTo>
                    <a:pt x="1146200" y="425500"/>
                  </a:lnTo>
                  <a:lnTo>
                    <a:pt x="1124966" y="431901"/>
                  </a:lnTo>
                  <a:lnTo>
                    <a:pt x="1103731" y="425500"/>
                  </a:lnTo>
                  <a:lnTo>
                    <a:pt x="1092314" y="407403"/>
                  </a:lnTo>
                  <a:lnTo>
                    <a:pt x="1087691" y="379247"/>
                  </a:lnTo>
                  <a:lnTo>
                    <a:pt x="1086815" y="342671"/>
                  </a:lnTo>
                  <a:lnTo>
                    <a:pt x="1087691" y="306095"/>
                  </a:lnTo>
                  <a:lnTo>
                    <a:pt x="1092314" y="277939"/>
                  </a:lnTo>
                  <a:lnTo>
                    <a:pt x="1103731" y="259842"/>
                  </a:lnTo>
                  <a:lnTo>
                    <a:pt x="1124966" y="253453"/>
                  </a:lnTo>
                  <a:lnTo>
                    <a:pt x="1146200" y="259842"/>
                  </a:lnTo>
                  <a:lnTo>
                    <a:pt x="1157617" y="277939"/>
                  </a:lnTo>
                  <a:lnTo>
                    <a:pt x="1162240" y="306095"/>
                  </a:lnTo>
                  <a:lnTo>
                    <a:pt x="1163104" y="342671"/>
                  </a:lnTo>
                  <a:lnTo>
                    <a:pt x="1163104" y="227088"/>
                  </a:lnTo>
                  <a:lnTo>
                    <a:pt x="1124966" y="218541"/>
                  </a:lnTo>
                  <a:lnTo>
                    <a:pt x="1079004" y="228841"/>
                  </a:lnTo>
                  <a:lnTo>
                    <a:pt x="1042593" y="295998"/>
                  </a:lnTo>
                  <a:lnTo>
                    <a:pt x="1040269" y="342671"/>
                  </a:lnTo>
                  <a:lnTo>
                    <a:pt x="1042593" y="389343"/>
                  </a:lnTo>
                  <a:lnTo>
                    <a:pt x="1053528" y="428980"/>
                  </a:lnTo>
                  <a:lnTo>
                    <a:pt x="1079004" y="456501"/>
                  </a:lnTo>
                  <a:lnTo>
                    <a:pt x="1124966" y="466813"/>
                  </a:lnTo>
                  <a:lnTo>
                    <a:pt x="1170927" y="456501"/>
                  </a:lnTo>
                  <a:lnTo>
                    <a:pt x="1193711" y="431901"/>
                  </a:lnTo>
                  <a:lnTo>
                    <a:pt x="1196416" y="428980"/>
                  </a:lnTo>
                  <a:lnTo>
                    <a:pt x="1207338" y="389343"/>
                  </a:lnTo>
                  <a:lnTo>
                    <a:pt x="1209662" y="342671"/>
                  </a:lnTo>
                  <a:close/>
                </a:path>
                <a:path w="11029950" h="467359">
                  <a:moveTo>
                    <a:pt x="5170690" y="310337"/>
                  </a:moveTo>
                  <a:lnTo>
                    <a:pt x="5165890" y="262509"/>
                  </a:lnTo>
                  <a:lnTo>
                    <a:pt x="5151488" y="222491"/>
                  </a:lnTo>
                  <a:lnTo>
                    <a:pt x="5127536" y="191922"/>
                  </a:lnTo>
                  <a:lnTo>
                    <a:pt x="5113794" y="183908"/>
                  </a:lnTo>
                  <a:lnTo>
                    <a:pt x="5113794" y="318096"/>
                  </a:lnTo>
                  <a:lnTo>
                    <a:pt x="5110480" y="355130"/>
                  </a:lnTo>
                  <a:lnTo>
                    <a:pt x="5098923" y="389305"/>
                  </a:lnTo>
                  <a:lnTo>
                    <a:pt x="5076710" y="414388"/>
                  </a:lnTo>
                  <a:lnTo>
                    <a:pt x="5041392" y="424129"/>
                  </a:lnTo>
                  <a:lnTo>
                    <a:pt x="5006073" y="414388"/>
                  </a:lnTo>
                  <a:lnTo>
                    <a:pt x="4983848" y="389305"/>
                  </a:lnTo>
                  <a:lnTo>
                    <a:pt x="4972291" y="355130"/>
                  </a:lnTo>
                  <a:lnTo>
                    <a:pt x="4968976" y="318096"/>
                  </a:lnTo>
                  <a:lnTo>
                    <a:pt x="4971834" y="281076"/>
                  </a:lnTo>
                  <a:lnTo>
                    <a:pt x="4982629" y="246900"/>
                  </a:lnTo>
                  <a:lnTo>
                    <a:pt x="5004701" y="221818"/>
                  </a:lnTo>
                  <a:lnTo>
                    <a:pt x="5024374" y="216585"/>
                  </a:lnTo>
                  <a:lnTo>
                    <a:pt x="5041392" y="212064"/>
                  </a:lnTo>
                  <a:lnTo>
                    <a:pt x="5078069" y="221818"/>
                  </a:lnTo>
                  <a:lnTo>
                    <a:pt x="5100142" y="246900"/>
                  </a:lnTo>
                  <a:lnTo>
                    <a:pt x="5110937" y="281076"/>
                  </a:lnTo>
                  <a:lnTo>
                    <a:pt x="5113794" y="318096"/>
                  </a:lnTo>
                  <a:lnTo>
                    <a:pt x="5113794" y="183908"/>
                  </a:lnTo>
                  <a:lnTo>
                    <a:pt x="5094059" y="172389"/>
                  </a:lnTo>
                  <a:lnTo>
                    <a:pt x="5051082" y="165519"/>
                  </a:lnTo>
                  <a:lnTo>
                    <a:pt x="5017617" y="171043"/>
                  </a:lnTo>
                  <a:lnTo>
                    <a:pt x="4991925" y="184518"/>
                  </a:lnTo>
                  <a:lnTo>
                    <a:pt x="4973993" y="201244"/>
                  </a:lnTo>
                  <a:lnTo>
                    <a:pt x="4963807" y="216585"/>
                  </a:lnTo>
                  <a:lnTo>
                    <a:pt x="4962512" y="216585"/>
                  </a:lnTo>
                  <a:lnTo>
                    <a:pt x="4962512" y="180390"/>
                  </a:lnTo>
                  <a:lnTo>
                    <a:pt x="4964506" y="148780"/>
                  </a:lnTo>
                  <a:lnTo>
                    <a:pt x="4974552" y="102565"/>
                  </a:lnTo>
                  <a:lnTo>
                    <a:pt x="4998783" y="60833"/>
                  </a:lnTo>
                  <a:lnTo>
                    <a:pt x="5043322" y="42672"/>
                  </a:lnTo>
                  <a:lnTo>
                    <a:pt x="5069090" y="47726"/>
                  </a:lnTo>
                  <a:lnTo>
                    <a:pt x="5087937" y="61747"/>
                  </a:lnTo>
                  <a:lnTo>
                    <a:pt x="5099520" y="83045"/>
                  </a:lnTo>
                  <a:lnTo>
                    <a:pt x="5103457" y="109918"/>
                  </a:lnTo>
                  <a:lnTo>
                    <a:pt x="5160353" y="109918"/>
                  </a:lnTo>
                  <a:lnTo>
                    <a:pt x="5142242" y="46964"/>
                  </a:lnTo>
                  <a:lnTo>
                    <a:pt x="5107432" y="14173"/>
                  </a:lnTo>
                  <a:lnTo>
                    <a:pt x="5044618" y="0"/>
                  </a:lnTo>
                  <a:lnTo>
                    <a:pt x="5000587" y="6426"/>
                  </a:lnTo>
                  <a:lnTo>
                    <a:pt x="4942395" y="51346"/>
                  </a:lnTo>
                  <a:lnTo>
                    <a:pt x="4925415" y="85509"/>
                  </a:lnTo>
                  <a:lnTo>
                    <a:pt x="4914646" y="124574"/>
                  </a:lnTo>
                  <a:lnTo>
                    <a:pt x="4908689" y="166395"/>
                  </a:lnTo>
                  <a:lnTo>
                    <a:pt x="4906149" y="208775"/>
                  </a:lnTo>
                  <a:lnTo>
                    <a:pt x="4905616" y="249567"/>
                  </a:lnTo>
                  <a:lnTo>
                    <a:pt x="4906480" y="291528"/>
                  </a:lnTo>
                  <a:lnTo>
                    <a:pt x="4910366" y="334200"/>
                  </a:lnTo>
                  <a:lnTo>
                    <a:pt x="4919154" y="374967"/>
                  </a:lnTo>
                  <a:lnTo>
                    <a:pt x="4934750" y="411226"/>
                  </a:lnTo>
                  <a:lnTo>
                    <a:pt x="4993970" y="459752"/>
                  </a:lnTo>
                  <a:lnTo>
                    <a:pt x="5041392" y="466801"/>
                  </a:lnTo>
                  <a:lnTo>
                    <a:pt x="5087607" y="459041"/>
                  </a:lnTo>
                  <a:lnTo>
                    <a:pt x="5123777" y="437235"/>
                  </a:lnTo>
                  <a:lnTo>
                    <a:pt x="5133924" y="424129"/>
                  </a:lnTo>
                  <a:lnTo>
                    <a:pt x="5149761" y="403682"/>
                  </a:lnTo>
                  <a:lnTo>
                    <a:pt x="5165433" y="360629"/>
                  </a:lnTo>
                  <a:lnTo>
                    <a:pt x="5170690" y="310337"/>
                  </a:lnTo>
                  <a:close/>
                </a:path>
                <a:path w="11029950" h="467359">
                  <a:moveTo>
                    <a:pt x="5479085" y="235343"/>
                  </a:moveTo>
                  <a:lnTo>
                    <a:pt x="5478361" y="187096"/>
                  </a:lnTo>
                  <a:lnTo>
                    <a:pt x="5474906" y="139776"/>
                  </a:lnTo>
                  <a:lnTo>
                    <a:pt x="5466766" y="95758"/>
                  </a:lnTo>
                  <a:lnTo>
                    <a:pt x="5452008" y="57416"/>
                  </a:lnTo>
                  <a:lnTo>
                    <a:pt x="5440654" y="42672"/>
                  </a:lnTo>
                  <a:lnTo>
                    <a:pt x="5428666" y="27101"/>
                  </a:lnTo>
                  <a:lnTo>
                    <a:pt x="5422201" y="23304"/>
                  </a:lnTo>
                  <a:lnTo>
                    <a:pt x="5422201" y="235343"/>
                  </a:lnTo>
                  <a:lnTo>
                    <a:pt x="5421236" y="291973"/>
                  </a:lnTo>
                  <a:lnTo>
                    <a:pt x="5416359" y="343420"/>
                  </a:lnTo>
                  <a:lnTo>
                    <a:pt x="5404599" y="385419"/>
                  </a:lnTo>
                  <a:lnTo>
                    <a:pt x="5382971" y="413753"/>
                  </a:lnTo>
                  <a:lnTo>
                    <a:pt x="5348490" y="424129"/>
                  </a:lnTo>
                  <a:lnTo>
                    <a:pt x="5314010" y="413753"/>
                  </a:lnTo>
                  <a:lnTo>
                    <a:pt x="5292382" y="385419"/>
                  </a:lnTo>
                  <a:lnTo>
                    <a:pt x="5280609" y="343420"/>
                  </a:lnTo>
                  <a:lnTo>
                    <a:pt x="5275745" y="291973"/>
                  </a:lnTo>
                  <a:lnTo>
                    <a:pt x="5274780" y="235343"/>
                  </a:lnTo>
                  <a:lnTo>
                    <a:pt x="5275745" y="176580"/>
                  </a:lnTo>
                  <a:lnTo>
                    <a:pt x="5280609" y="123952"/>
                  </a:lnTo>
                  <a:lnTo>
                    <a:pt x="5292382" y="81445"/>
                  </a:lnTo>
                  <a:lnTo>
                    <a:pt x="5314010" y="53035"/>
                  </a:lnTo>
                  <a:lnTo>
                    <a:pt x="5348490" y="42672"/>
                  </a:lnTo>
                  <a:lnTo>
                    <a:pt x="5382971" y="53035"/>
                  </a:lnTo>
                  <a:lnTo>
                    <a:pt x="5404599" y="81445"/>
                  </a:lnTo>
                  <a:lnTo>
                    <a:pt x="5416359" y="123952"/>
                  </a:lnTo>
                  <a:lnTo>
                    <a:pt x="5421236" y="176580"/>
                  </a:lnTo>
                  <a:lnTo>
                    <a:pt x="5422201" y="235343"/>
                  </a:lnTo>
                  <a:lnTo>
                    <a:pt x="5422201" y="23304"/>
                  </a:lnTo>
                  <a:lnTo>
                    <a:pt x="5394807" y="7175"/>
                  </a:lnTo>
                  <a:lnTo>
                    <a:pt x="5348490" y="0"/>
                  </a:lnTo>
                  <a:lnTo>
                    <a:pt x="5302174" y="7747"/>
                  </a:lnTo>
                  <a:lnTo>
                    <a:pt x="5268315" y="29019"/>
                  </a:lnTo>
                  <a:lnTo>
                    <a:pt x="5244973" y="60871"/>
                  </a:lnTo>
                  <a:lnTo>
                    <a:pt x="5230203" y="100380"/>
                  </a:lnTo>
                  <a:lnTo>
                    <a:pt x="5222062" y="144576"/>
                  </a:lnTo>
                  <a:lnTo>
                    <a:pt x="5218608" y="190550"/>
                  </a:lnTo>
                  <a:lnTo>
                    <a:pt x="5217884" y="235343"/>
                  </a:lnTo>
                  <a:lnTo>
                    <a:pt x="5218608" y="282371"/>
                  </a:lnTo>
                  <a:lnTo>
                    <a:pt x="5222062" y="328726"/>
                  </a:lnTo>
                  <a:lnTo>
                    <a:pt x="5230203" y="372046"/>
                  </a:lnTo>
                  <a:lnTo>
                    <a:pt x="5244973" y="409905"/>
                  </a:lnTo>
                  <a:lnTo>
                    <a:pt x="5302174" y="459689"/>
                  </a:lnTo>
                  <a:lnTo>
                    <a:pt x="5348490" y="466801"/>
                  </a:lnTo>
                  <a:lnTo>
                    <a:pt x="5394807" y="459041"/>
                  </a:lnTo>
                  <a:lnTo>
                    <a:pt x="5428666" y="437769"/>
                  </a:lnTo>
                  <a:lnTo>
                    <a:pt x="5452008" y="406031"/>
                  </a:lnTo>
                  <a:lnTo>
                    <a:pt x="5466766" y="366890"/>
                  </a:lnTo>
                  <a:lnTo>
                    <a:pt x="5474906" y="323354"/>
                  </a:lnTo>
                  <a:lnTo>
                    <a:pt x="5478361" y="278498"/>
                  </a:lnTo>
                  <a:lnTo>
                    <a:pt x="5479085" y="235343"/>
                  </a:lnTo>
                  <a:close/>
                </a:path>
                <a:path w="11029950" h="467359">
                  <a:moveTo>
                    <a:pt x="5857951" y="124142"/>
                  </a:moveTo>
                  <a:lnTo>
                    <a:pt x="5855627" y="77470"/>
                  </a:lnTo>
                  <a:lnTo>
                    <a:pt x="5844692" y="37833"/>
                  </a:lnTo>
                  <a:lnTo>
                    <a:pt x="5811405" y="8572"/>
                  </a:lnTo>
                  <a:lnTo>
                    <a:pt x="5811405" y="124142"/>
                  </a:lnTo>
                  <a:lnTo>
                    <a:pt x="5810529" y="160718"/>
                  </a:lnTo>
                  <a:lnTo>
                    <a:pt x="5805906" y="188874"/>
                  </a:lnTo>
                  <a:lnTo>
                    <a:pt x="5794489" y="206971"/>
                  </a:lnTo>
                  <a:lnTo>
                    <a:pt x="5773255" y="213360"/>
                  </a:lnTo>
                  <a:lnTo>
                    <a:pt x="5752020" y="206971"/>
                  </a:lnTo>
                  <a:lnTo>
                    <a:pt x="5740603" y="188874"/>
                  </a:lnTo>
                  <a:lnTo>
                    <a:pt x="5735967" y="160718"/>
                  </a:lnTo>
                  <a:lnTo>
                    <a:pt x="5735104" y="124142"/>
                  </a:lnTo>
                  <a:lnTo>
                    <a:pt x="5735967" y="87566"/>
                  </a:lnTo>
                  <a:lnTo>
                    <a:pt x="5740603" y="59410"/>
                  </a:lnTo>
                  <a:lnTo>
                    <a:pt x="5752020" y="41313"/>
                  </a:lnTo>
                  <a:lnTo>
                    <a:pt x="5773255" y="34912"/>
                  </a:lnTo>
                  <a:lnTo>
                    <a:pt x="5794489" y="41313"/>
                  </a:lnTo>
                  <a:lnTo>
                    <a:pt x="5805906" y="59410"/>
                  </a:lnTo>
                  <a:lnTo>
                    <a:pt x="5810529" y="87566"/>
                  </a:lnTo>
                  <a:lnTo>
                    <a:pt x="5811405" y="124142"/>
                  </a:lnTo>
                  <a:lnTo>
                    <a:pt x="5811405" y="8572"/>
                  </a:lnTo>
                  <a:lnTo>
                    <a:pt x="5773255" y="0"/>
                  </a:lnTo>
                  <a:lnTo>
                    <a:pt x="5727293" y="10312"/>
                  </a:lnTo>
                  <a:lnTo>
                    <a:pt x="5690882" y="77470"/>
                  </a:lnTo>
                  <a:lnTo>
                    <a:pt x="5688558" y="124142"/>
                  </a:lnTo>
                  <a:lnTo>
                    <a:pt x="5690882" y="170815"/>
                  </a:lnTo>
                  <a:lnTo>
                    <a:pt x="5701817" y="210451"/>
                  </a:lnTo>
                  <a:lnTo>
                    <a:pt x="5727293" y="237972"/>
                  </a:lnTo>
                  <a:lnTo>
                    <a:pt x="5773255" y="248272"/>
                  </a:lnTo>
                  <a:lnTo>
                    <a:pt x="5819216" y="237972"/>
                  </a:lnTo>
                  <a:lnTo>
                    <a:pt x="5842000" y="213360"/>
                  </a:lnTo>
                  <a:lnTo>
                    <a:pt x="5844692" y="210451"/>
                  </a:lnTo>
                  <a:lnTo>
                    <a:pt x="5855627" y="170815"/>
                  </a:lnTo>
                  <a:lnTo>
                    <a:pt x="5857951" y="124142"/>
                  </a:lnTo>
                  <a:close/>
                </a:path>
                <a:path w="11029950" h="467359">
                  <a:moveTo>
                    <a:pt x="6024753" y="0"/>
                  </a:moveTo>
                  <a:lnTo>
                    <a:pt x="5979503" y="0"/>
                  </a:lnTo>
                  <a:lnTo>
                    <a:pt x="5779071" y="466801"/>
                  </a:lnTo>
                  <a:lnTo>
                    <a:pt x="5824334" y="466801"/>
                  </a:lnTo>
                  <a:lnTo>
                    <a:pt x="6024753" y="0"/>
                  </a:lnTo>
                  <a:close/>
                </a:path>
                <a:path w="11029950" h="467359">
                  <a:moveTo>
                    <a:pt x="6119800" y="342671"/>
                  </a:moveTo>
                  <a:lnTo>
                    <a:pt x="6117475" y="295998"/>
                  </a:lnTo>
                  <a:lnTo>
                    <a:pt x="6106541" y="256362"/>
                  </a:lnTo>
                  <a:lnTo>
                    <a:pt x="6073254" y="227101"/>
                  </a:lnTo>
                  <a:lnTo>
                    <a:pt x="6073254" y="342671"/>
                  </a:lnTo>
                  <a:lnTo>
                    <a:pt x="6072378" y="379247"/>
                  </a:lnTo>
                  <a:lnTo>
                    <a:pt x="6067755" y="407403"/>
                  </a:lnTo>
                  <a:lnTo>
                    <a:pt x="6056338" y="425500"/>
                  </a:lnTo>
                  <a:lnTo>
                    <a:pt x="6035103" y="431888"/>
                  </a:lnTo>
                  <a:lnTo>
                    <a:pt x="6013869" y="425500"/>
                  </a:lnTo>
                  <a:lnTo>
                    <a:pt x="6002452" y="407403"/>
                  </a:lnTo>
                  <a:lnTo>
                    <a:pt x="5997816" y="379247"/>
                  </a:lnTo>
                  <a:lnTo>
                    <a:pt x="5996952" y="342671"/>
                  </a:lnTo>
                  <a:lnTo>
                    <a:pt x="5997816" y="306095"/>
                  </a:lnTo>
                  <a:lnTo>
                    <a:pt x="6002452" y="277939"/>
                  </a:lnTo>
                  <a:lnTo>
                    <a:pt x="6013869" y="259842"/>
                  </a:lnTo>
                  <a:lnTo>
                    <a:pt x="6035103" y="253441"/>
                  </a:lnTo>
                  <a:lnTo>
                    <a:pt x="6056338" y="259842"/>
                  </a:lnTo>
                  <a:lnTo>
                    <a:pt x="6067755" y="277939"/>
                  </a:lnTo>
                  <a:lnTo>
                    <a:pt x="6072378" y="306095"/>
                  </a:lnTo>
                  <a:lnTo>
                    <a:pt x="6073254" y="342671"/>
                  </a:lnTo>
                  <a:lnTo>
                    <a:pt x="6073254" y="227101"/>
                  </a:lnTo>
                  <a:lnTo>
                    <a:pt x="6035103" y="218528"/>
                  </a:lnTo>
                  <a:lnTo>
                    <a:pt x="5989142" y="228841"/>
                  </a:lnTo>
                  <a:lnTo>
                    <a:pt x="5952731" y="295998"/>
                  </a:lnTo>
                  <a:lnTo>
                    <a:pt x="5950407" y="342671"/>
                  </a:lnTo>
                  <a:lnTo>
                    <a:pt x="5952731" y="389343"/>
                  </a:lnTo>
                  <a:lnTo>
                    <a:pt x="5963666" y="428980"/>
                  </a:lnTo>
                  <a:lnTo>
                    <a:pt x="5989142" y="456501"/>
                  </a:lnTo>
                  <a:lnTo>
                    <a:pt x="6035103" y="466801"/>
                  </a:lnTo>
                  <a:lnTo>
                    <a:pt x="6081065" y="456501"/>
                  </a:lnTo>
                  <a:lnTo>
                    <a:pt x="6103848" y="431888"/>
                  </a:lnTo>
                  <a:lnTo>
                    <a:pt x="6106541" y="428980"/>
                  </a:lnTo>
                  <a:lnTo>
                    <a:pt x="6117475" y="389343"/>
                  </a:lnTo>
                  <a:lnTo>
                    <a:pt x="6119800" y="342671"/>
                  </a:lnTo>
                  <a:close/>
                </a:path>
                <a:path w="11029950" h="467359">
                  <a:moveTo>
                    <a:pt x="10079533" y="331685"/>
                  </a:moveTo>
                  <a:lnTo>
                    <a:pt x="10074453" y="290106"/>
                  </a:lnTo>
                  <a:lnTo>
                    <a:pt x="10059251" y="256590"/>
                  </a:lnTo>
                  <a:lnTo>
                    <a:pt x="10038093" y="235343"/>
                  </a:lnTo>
                  <a:lnTo>
                    <a:pt x="10033991" y="231203"/>
                  </a:lnTo>
                  <a:lnTo>
                    <a:pt x="10022637" y="225679"/>
                  </a:lnTo>
                  <a:lnTo>
                    <a:pt x="10022637" y="329742"/>
                  </a:lnTo>
                  <a:lnTo>
                    <a:pt x="10018484" y="367398"/>
                  </a:lnTo>
                  <a:lnTo>
                    <a:pt x="10005339" y="397306"/>
                  </a:lnTo>
                  <a:lnTo>
                    <a:pt x="9982263" y="417029"/>
                  </a:lnTo>
                  <a:lnTo>
                    <a:pt x="9948278" y="424141"/>
                  </a:lnTo>
                  <a:lnTo>
                    <a:pt x="9914306" y="417029"/>
                  </a:lnTo>
                  <a:lnTo>
                    <a:pt x="9891230" y="397306"/>
                  </a:lnTo>
                  <a:lnTo>
                    <a:pt x="9878098" y="367398"/>
                  </a:lnTo>
                  <a:lnTo>
                    <a:pt x="9873932" y="329742"/>
                  </a:lnTo>
                  <a:lnTo>
                    <a:pt x="9878098" y="292074"/>
                  </a:lnTo>
                  <a:lnTo>
                    <a:pt x="9891230" y="262178"/>
                  </a:lnTo>
                  <a:lnTo>
                    <a:pt x="9914306" y="242455"/>
                  </a:lnTo>
                  <a:lnTo>
                    <a:pt x="9948278" y="235343"/>
                  </a:lnTo>
                  <a:lnTo>
                    <a:pt x="9982263" y="242455"/>
                  </a:lnTo>
                  <a:lnTo>
                    <a:pt x="10005339" y="262178"/>
                  </a:lnTo>
                  <a:lnTo>
                    <a:pt x="10018484" y="292074"/>
                  </a:lnTo>
                  <a:lnTo>
                    <a:pt x="10022637" y="329742"/>
                  </a:lnTo>
                  <a:lnTo>
                    <a:pt x="10022637" y="225679"/>
                  </a:lnTo>
                  <a:lnTo>
                    <a:pt x="9998710" y="214007"/>
                  </a:lnTo>
                  <a:lnTo>
                    <a:pt x="10028758" y="197751"/>
                  </a:lnTo>
                  <a:lnTo>
                    <a:pt x="10033737" y="192671"/>
                  </a:lnTo>
                  <a:lnTo>
                    <a:pt x="10049472" y="176580"/>
                  </a:lnTo>
                  <a:lnTo>
                    <a:pt x="10061448" y="149720"/>
                  </a:lnTo>
                  <a:lnTo>
                    <a:pt x="10065309" y="116382"/>
                  </a:lnTo>
                  <a:lnTo>
                    <a:pt x="10057295" y="66827"/>
                  </a:lnTo>
                  <a:lnTo>
                    <a:pt x="10042017" y="42684"/>
                  </a:lnTo>
                  <a:lnTo>
                    <a:pt x="10034194" y="30314"/>
                  </a:lnTo>
                  <a:lnTo>
                    <a:pt x="10008413" y="14503"/>
                  </a:lnTo>
                  <a:lnTo>
                    <a:pt x="10008413" y="117678"/>
                  </a:lnTo>
                  <a:lnTo>
                    <a:pt x="10004844" y="147662"/>
                  </a:lnTo>
                  <a:lnTo>
                    <a:pt x="9993871" y="171411"/>
                  </a:lnTo>
                  <a:lnTo>
                    <a:pt x="9975139" y="187045"/>
                  </a:lnTo>
                  <a:lnTo>
                    <a:pt x="9948278" y="192671"/>
                  </a:lnTo>
                  <a:lnTo>
                    <a:pt x="9921164" y="187045"/>
                  </a:lnTo>
                  <a:lnTo>
                    <a:pt x="9902457" y="171411"/>
                  </a:lnTo>
                  <a:lnTo>
                    <a:pt x="9891649" y="147662"/>
                  </a:lnTo>
                  <a:lnTo>
                    <a:pt x="9888156" y="117678"/>
                  </a:lnTo>
                  <a:lnTo>
                    <a:pt x="9891649" y="87401"/>
                  </a:lnTo>
                  <a:lnTo>
                    <a:pt x="9902457" y="63690"/>
                  </a:lnTo>
                  <a:lnTo>
                    <a:pt x="9921164" y="48209"/>
                  </a:lnTo>
                  <a:lnTo>
                    <a:pt x="9948278" y="42684"/>
                  </a:lnTo>
                  <a:lnTo>
                    <a:pt x="9975139" y="48209"/>
                  </a:lnTo>
                  <a:lnTo>
                    <a:pt x="9993871" y="63690"/>
                  </a:lnTo>
                  <a:lnTo>
                    <a:pt x="10004844" y="87401"/>
                  </a:lnTo>
                  <a:lnTo>
                    <a:pt x="10008413" y="117678"/>
                  </a:lnTo>
                  <a:lnTo>
                    <a:pt x="10008413" y="14503"/>
                  </a:lnTo>
                  <a:lnTo>
                    <a:pt x="9997389" y="7734"/>
                  </a:lnTo>
                  <a:lnTo>
                    <a:pt x="9948278" y="12"/>
                  </a:lnTo>
                  <a:lnTo>
                    <a:pt x="9899180" y="7734"/>
                  </a:lnTo>
                  <a:lnTo>
                    <a:pt x="9862375" y="30314"/>
                  </a:lnTo>
                  <a:lnTo>
                    <a:pt x="9839274" y="66827"/>
                  </a:lnTo>
                  <a:lnTo>
                    <a:pt x="9831260" y="116382"/>
                  </a:lnTo>
                  <a:lnTo>
                    <a:pt x="9835121" y="149720"/>
                  </a:lnTo>
                  <a:lnTo>
                    <a:pt x="9847110" y="176580"/>
                  </a:lnTo>
                  <a:lnTo>
                    <a:pt x="9867811" y="197751"/>
                  </a:lnTo>
                  <a:lnTo>
                    <a:pt x="9897859" y="214007"/>
                  </a:lnTo>
                  <a:lnTo>
                    <a:pt x="9862591" y="231203"/>
                  </a:lnTo>
                  <a:lnTo>
                    <a:pt x="9837331" y="256590"/>
                  </a:lnTo>
                  <a:lnTo>
                    <a:pt x="9822116" y="290106"/>
                  </a:lnTo>
                  <a:lnTo>
                    <a:pt x="9817036" y="331685"/>
                  </a:lnTo>
                  <a:lnTo>
                    <a:pt x="9820821" y="368820"/>
                  </a:lnTo>
                  <a:lnTo>
                    <a:pt x="9833635" y="405218"/>
                  </a:lnTo>
                  <a:lnTo>
                    <a:pt x="9857676" y="436562"/>
                  </a:lnTo>
                  <a:lnTo>
                    <a:pt x="9895154" y="458533"/>
                  </a:lnTo>
                  <a:lnTo>
                    <a:pt x="9948278" y="466813"/>
                  </a:lnTo>
                  <a:lnTo>
                    <a:pt x="10001415" y="458533"/>
                  </a:lnTo>
                  <a:lnTo>
                    <a:pt x="10038893" y="436562"/>
                  </a:lnTo>
                  <a:lnTo>
                    <a:pt x="10048430" y="424141"/>
                  </a:lnTo>
                  <a:lnTo>
                    <a:pt x="10062947" y="405218"/>
                  </a:lnTo>
                  <a:lnTo>
                    <a:pt x="10075761" y="368820"/>
                  </a:lnTo>
                  <a:lnTo>
                    <a:pt x="10079533" y="331685"/>
                  </a:lnTo>
                  <a:close/>
                </a:path>
                <a:path w="11029950" h="467359">
                  <a:moveTo>
                    <a:pt x="10389222" y="235343"/>
                  </a:moveTo>
                  <a:lnTo>
                    <a:pt x="10388511" y="187083"/>
                  </a:lnTo>
                  <a:lnTo>
                    <a:pt x="10385044" y="139776"/>
                  </a:lnTo>
                  <a:lnTo>
                    <a:pt x="10376916" y="95758"/>
                  </a:lnTo>
                  <a:lnTo>
                    <a:pt x="10362146" y="57416"/>
                  </a:lnTo>
                  <a:lnTo>
                    <a:pt x="10338803" y="27101"/>
                  </a:lnTo>
                  <a:lnTo>
                    <a:pt x="10332326" y="23291"/>
                  </a:lnTo>
                  <a:lnTo>
                    <a:pt x="10332326" y="235343"/>
                  </a:lnTo>
                  <a:lnTo>
                    <a:pt x="10331361" y="291973"/>
                  </a:lnTo>
                  <a:lnTo>
                    <a:pt x="10326497" y="343420"/>
                  </a:lnTo>
                  <a:lnTo>
                    <a:pt x="10314724" y="385432"/>
                  </a:lnTo>
                  <a:lnTo>
                    <a:pt x="10293096" y="413753"/>
                  </a:lnTo>
                  <a:lnTo>
                    <a:pt x="10258615" y="424141"/>
                  </a:lnTo>
                  <a:lnTo>
                    <a:pt x="10224148" y="413753"/>
                  </a:lnTo>
                  <a:lnTo>
                    <a:pt x="10202520" y="385432"/>
                  </a:lnTo>
                  <a:lnTo>
                    <a:pt x="10190759" y="343420"/>
                  </a:lnTo>
                  <a:lnTo>
                    <a:pt x="10185883" y="291973"/>
                  </a:lnTo>
                  <a:lnTo>
                    <a:pt x="10184917" y="235343"/>
                  </a:lnTo>
                  <a:lnTo>
                    <a:pt x="10185883" y="176580"/>
                  </a:lnTo>
                  <a:lnTo>
                    <a:pt x="10190759" y="123952"/>
                  </a:lnTo>
                  <a:lnTo>
                    <a:pt x="10202520" y="81445"/>
                  </a:lnTo>
                  <a:lnTo>
                    <a:pt x="10224148" y="53035"/>
                  </a:lnTo>
                  <a:lnTo>
                    <a:pt x="10258615" y="42684"/>
                  </a:lnTo>
                  <a:lnTo>
                    <a:pt x="10293096" y="53035"/>
                  </a:lnTo>
                  <a:lnTo>
                    <a:pt x="10314724" y="81445"/>
                  </a:lnTo>
                  <a:lnTo>
                    <a:pt x="10326497" y="123952"/>
                  </a:lnTo>
                  <a:lnTo>
                    <a:pt x="10331361" y="176580"/>
                  </a:lnTo>
                  <a:lnTo>
                    <a:pt x="10332326" y="235343"/>
                  </a:lnTo>
                  <a:lnTo>
                    <a:pt x="10332326" y="23291"/>
                  </a:lnTo>
                  <a:lnTo>
                    <a:pt x="10304945" y="7175"/>
                  </a:lnTo>
                  <a:lnTo>
                    <a:pt x="10258615" y="12"/>
                  </a:lnTo>
                  <a:lnTo>
                    <a:pt x="10212299" y="7747"/>
                  </a:lnTo>
                  <a:lnTo>
                    <a:pt x="10178440" y="29019"/>
                  </a:lnTo>
                  <a:lnTo>
                    <a:pt x="10155110" y="60871"/>
                  </a:lnTo>
                  <a:lnTo>
                    <a:pt x="10140340" y="100380"/>
                  </a:lnTo>
                  <a:lnTo>
                    <a:pt x="10132200" y="144576"/>
                  </a:lnTo>
                  <a:lnTo>
                    <a:pt x="10128745" y="190550"/>
                  </a:lnTo>
                  <a:lnTo>
                    <a:pt x="10128021" y="235343"/>
                  </a:lnTo>
                  <a:lnTo>
                    <a:pt x="10128745" y="282359"/>
                  </a:lnTo>
                  <a:lnTo>
                    <a:pt x="10132200" y="328726"/>
                  </a:lnTo>
                  <a:lnTo>
                    <a:pt x="10140340" y="372046"/>
                  </a:lnTo>
                  <a:lnTo>
                    <a:pt x="10155110" y="409905"/>
                  </a:lnTo>
                  <a:lnTo>
                    <a:pt x="10212299" y="459689"/>
                  </a:lnTo>
                  <a:lnTo>
                    <a:pt x="10258615" y="466813"/>
                  </a:lnTo>
                  <a:lnTo>
                    <a:pt x="10304945" y="459041"/>
                  </a:lnTo>
                  <a:lnTo>
                    <a:pt x="10338803" y="437769"/>
                  </a:lnTo>
                  <a:lnTo>
                    <a:pt x="10362146" y="406044"/>
                  </a:lnTo>
                  <a:lnTo>
                    <a:pt x="10376916" y="366890"/>
                  </a:lnTo>
                  <a:lnTo>
                    <a:pt x="10385044" y="323354"/>
                  </a:lnTo>
                  <a:lnTo>
                    <a:pt x="10388511" y="278498"/>
                  </a:lnTo>
                  <a:lnTo>
                    <a:pt x="10389222" y="235343"/>
                  </a:lnTo>
                  <a:close/>
                </a:path>
                <a:path w="11029950" h="467359">
                  <a:moveTo>
                    <a:pt x="10768076" y="124142"/>
                  </a:moveTo>
                  <a:lnTo>
                    <a:pt x="10765752" y="77470"/>
                  </a:lnTo>
                  <a:lnTo>
                    <a:pt x="10754830" y="37820"/>
                  </a:lnTo>
                  <a:lnTo>
                    <a:pt x="10752138" y="34925"/>
                  </a:lnTo>
                  <a:lnTo>
                    <a:pt x="10729354" y="10312"/>
                  </a:lnTo>
                  <a:lnTo>
                    <a:pt x="10721531" y="8559"/>
                  </a:lnTo>
                  <a:lnTo>
                    <a:pt x="10721531" y="124142"/>
                  </a:lnTo>
                  <a:lnTo>
                    <a:pt x="10720667" y="160718"/>
                  </a:lnTo>
                  <a:lnTo>
                    <a:pt x="10716031" y="188874"/>
                  </a:lnTo>
                  <a:lnTo>
                    <a:pt x="10704614" y="206959"/>
                  </a:lnTo>
                  <a:lnTo>
                    <a:pt x="10683380" y="213360"/>
                  </a:lnTo>
                  <a:lnTo>
                    <a:pt x="10662145" y="206959"/>
                  </a:lnTo>
                  <a:lnTo>
                    <a:pt x="10650741" y="188874"/>
                  </a:lnTo>
                  <a:lnTo>
                    <a:pt x="10646118" y="160718"/>
                  </a:lnTo>
                  <a:lnTo>
                    <a:pt x="10645242" y="124142"/>
                  </a:lnTo>
                  <a:lnTo>
                    <a:pt x="10646118" y="87566"/>
                  </a:lnTo>
                  <a:lnTo>
                    <a:pt x="10650741" y="59410"/>
                  </a:lnTo>
                  <a:lnTo>
                    <a:pt x="10662145" y="41313"/>
                  </a:lnTo>
                  <a:lnTo>
                    <a:pt x="10683380" y="34925"/>
                  </a:lnTo>
                  <a:lnTo>
                    <a:pt x="10704614" y="41313"/>
                  </a:lnTo>
                  <a:lnTo>
                    <a:pt x="10716031" y="59410"/>
                  </a:lnTo>
                  <a:lnTo>
                    <a:pt x="10720667" y="87566"/>
                  </a:lnTo>
                  <a:lnTo>
                    <a:pt x="10721531" y="124142"/>
                  </a:lnTo>
                  <a:lnTo>
                    <a:pt x="10721531" y="8559"/>
                  </a:lnTo>
                  <a:lnTo>
                    <a:pt x="10683380" y="12"/>
                  </a:lnTo>
                  <a:lnTo>
                    <a:pt x="10637418" y="10312"/>
                  </a:lnTo>
                  <a:lnTo>
                    <a:pt x="10601008" y="77470"/>
                  </a:lnTo>
                  <a:lnTo>
                    <a:pt x="10598683" y="124142"/>
                  </a:lnTo>
                  <a:lnTo>
                    <a:pt x="10601008" y="170815"/>
                  </a:lnTo>
                  <a:lnTo>
                    <a:pt x="10611942" y="210451"/>
                  </a:lnTo>
                  <a:lnTo>
                    <a:pt x="10637418" y="237972"/>
                  </a:lnTo>
                  <a:lnTo>
                    <a:pt x="10683380" y="248285"/>
                  </a:lnTo>
                  <a:lnTo>
                    <a:pt x="10729354" y="237972"/>
                  </a:lnTo>
                  <a:lnTo>
                    <a:pt x="10752138" y="213360"/>
                  </a:lnTo>
                  <a:lnTo>
                    <a:pt x="10754830" y="210451"/>
                  </a:lnTo>
                  <a:lnTo>
                    <a:pt x="10765752" y="170815"/>
                  </a:lnTo>
                  <a:lnTo>
                    <a:pt x="10768076" y="124142"/>
                  </a:lnTo>
                  <a:close/>
                </a:path>
                <a:path w="11029950" h="467359">
                  <a:moveTo>
                    <a:pt x="10934891" y="12"/>
                  </a:moveTo>
                  <a:lnTo>
                    <a:pt x="10889628" y="12"/>
                  </a:lnTo>
                  <a:lnTo>
                    <a:pt x="10689196" y="466813"/>
                  </a:lnTo>
                  <a:lnTo>
                    <a:pt x="10734459" y="466813"/>
                  </a:lnTo>
                  <a:lnTo>
                    <a:pt x="10934891" y="12"/>
                  </a:lnTo>
                  <a:close/>
                </a:path>
                <a:path w="11029950" h="467359">
                  <a:moveTo>
                    <a:pt x="11029925" y="342671"/>
                  </a:moveTo>
                  <a:lnTo>
                    <a:pt x="11027601" y="295998"/>
                  </a:lnTo>
                  <a:lnTo>
                    <a:pt x="11016679" y="256349"/>
                  </a:lnTo>
                  <a:lnTo>
                    <a:pt x="11013986" y="253453"/>
                  </a:lnTo>
                  <a:lnTo>
                    <a:pt x="10991202" y="228841"/>
                  </a:lnTo>
                  <a:lnTo>
                    <a:pt x="10983379" y="227088"/>
                  </a:lnTo>
                  <a:lnTo>
                    <a:pt x="10983379" y="342671"/>
                  </a:lnTo>
                  <a:lnTo>
                    <a:pt x="10982516" y="379247"/>
                  </a:lnTo>
                  <a:lnTo>
                    <a:pt x="10977880" y="407403"/>
                  </a:lnTo>
                  <a:lnTo>
                    <a:pt x="10966463" y="425500"/>
                  </a:lnTo>
                  <a:lnTo>
                    <a:pt x="10945228" y="431901"/>
                  </a:lnTo>
                  <a:lnTo>
                    <a:pt x="10923994" y="425500"/>
                  </a:lnTo>
                  <a:lnTo>
                    <a:pt x="10912589" y="407403"/>
                  </a:lnTo>
                  <a:lnTo>
                    <a:pt x="10907967" y="379247"/>
                  </a:lnTo>
                  <a:lnTo>
                    <a:pt x="10907090" y="342671"/>
                  </a:lnTo>
                  <a:lnTo>
                    <a:pt x="10907967" y="306095"/>
                  </a:lnTo>
                  <a:lnTo>
                    <a:pt x="10912589" y="277939"/>
                  </a:lnTo>
                  <a:lnTo>
                    <a:pt x="10923994" y="259842"/>
                  </a:lnTo>
                  <a:lnTo>
                    <a:pt x="10945228" y="253453"/>
                  </a:lnTo>
                  <a:lnTo>
                    <a:pt x="10966463" y="259842"/>
                  </a:lnTo>
                  <a:lnTo>
                    <a:pt x="10977880" y="277939"/>
                  </a:lnTo>
                  <a:lnTo>
                    <a:pt x="10982516" y="306095"/>
                  </a:lnTo>
                  <a:lnTo>
                    <a:pt x="10983379" y="342671"/>
                  </a:lnTo>
                  <a:lnTo>
                    <a:pt x="10983379" y="227088"/>
                  </a:lnTo>
                  <a:lnTo>
                    <a:pt x="10945228" y="218541"/>
                  </a:lnTo>
                  <a:lnTo>
                    <a:pt x="10899267" y="228841"/>
                  </a:lnTo>
                  <a:lnTo>
                    <a:pt x="10862856" y="295998"/>
                  </a:lnTo>
                  <a:lnTo>
                    <a:pt x="10860532" y="342671"/>
                  </a:lnTo>
                  <a:lnTo>
                    <a:pt x="10862856" y="389343"/>
                  </a:lnTo>
                  <a:lnTo>
                    <a:pt x="10873791" y="428980"/>
                  </a:lnTo>
                  <a:lnTo>
                    <a:pt x="10899267" y="456501"/>
                  </a:lnTo>
                  <a:lnTo>
                    <a:pt x="10945228" y="466813"/>
                  </a:lnTo>
                  <a:lnTo>
                    <a:pt x="10991202" y="456501"/>
                  </a:lnTo>
                  <a:lnTo>
                    <a:pt x="11013973" y="431901"/>
                  </a:lnTo>
                  <a:lnTo>
                    <a:pt x="11016679" y="428980"/>
                  </a:lnTo>
                  <a:lnTo>
                    <a:pt x="11027601" y="389343"/>
                  </a:lnTo>
                  <a:lnTo>
                    <a:pt x="11029925" y="34267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F99D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F99D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38613" y="1902663"/>
              <a:ext cx="7869148" cy="52247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93668" y="1140664"/>
              <a:ext cx="6946468" cy="64122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79713" y="387046"/>
              <a:ext cx="7574381" cy="51409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103805" y="6976122"/>
              <a:ext cx="11029950" cy="467359"/>
            </a:xfrm>
            <a:custGeom>
              <a:avLst/>
              <a:gdLst/>
              <a:ahLst/>
              <a:cxnLst/>
              <a:rect l="l" t="t" r="r" b="b"/>
              <a:pathLst>
                <a:path w="11029950" h="467359">
                  <a:moveTo>
                    <a:pt x="256032" y="407327"/>
                  </a:moveTo>
                  <a:lnTo>
                    <a:pt x="59486" y="407327"/>
                  </a:lnTo>
                  <a:lnTo>
                    <a:pt x="66725" y="385279"/>
                  </a:lnTo>
                  <a:lnTo>
                    <a:pt x="77584" y="364807"/>
                  </a:lnTo>
                  <a:lnTo>
                    <a:pt x="91859" y="346036"/>
                  </a:lnTo>
                  <a:lnTo>
                    <a:pt x="109270" y="329095"/>
                  </a:lnTo>
                  <a:lnTo>
                    <a:pt x="173926" y="272846"/>
                  </a:lnTo>
                  <a:lnTo>
                    <a:pt x="208000" y="241033"/>
                  </a:lnTo>
                  <a:lnTo>
                    <a:pt x="233159" y="207467"/>
                  </a:lnTo>
                  <a:lnTo>
                    <a:pt x="248742" y="168922"/>
                  </a:lnTo>
                  <a:lnTo>
                    <a:pt x="254088" y="122199"/>
                  </a:lnTo>
                  <a:lnTo>
                    <a:pt x="251498" y="94348"/>
                  </a:lnTo>
                  <a:lnTo>
                    <a:pt x="230606" y="46558"/>
                  </a:lnTo>
                  <a:lnTo>
                    <a:pt x="184746" y="8928"/>
                  </a:lnTo>
                  <a:lnTo>
                    <a:pt x="131254" y="12"/>
                  </a:lnTo>
                  <a:lnTo>
                    <a:pt x="81737" y="6883"/>
                  </a:lnTo>
                  <a:lnTo>
                    <a:pt x="45008" y="26441"/>
                  </a:lnTo>
                  <a:lnTo>
                    <a:pt x="20040" y="57124"/>
                  </a:lnTo>
                  <a:lnTo>
                    <a:pt x="5816" y="97320"/>
                  </a:lnTo>
                  <a:lnTo>
                    <a:pt x="1295" y="145478"/>
                  </a:lnTo>
                  <a:lnTo>
                    <a:pt x="58191" y="145478"/>
                  </a:lnTo>
                  <a:lnTo>
                    <a:pt x="59601" y="119113"/>
                  </a:lnTo>
                  <a:lnTo>
                    <a:pt x="67970" y="86321"/>
                  </a:lnTo>
                  <a:lnTo>
                    <a:pt x="89560" y="58369"/>
                  </a:lnTo>
                  <a:lnTo>
                    <a:pt x="130606" y="46558"/>
                  </a:lnTo>
                  <a:lnTo>
                    <a:pt x="161747" y="53924"/>
                  </a:lnTo>
                  <a:lnTo>
                    <a:pt x="182333" y="73063"/>
                  </a:lnTo>
                  <a:lnTo>
                    <a:pt x="193700" y="99479"/>
                  </a:lnTo>
                  <a:lnTo>
                    <a:pt x="197192" y="128676"/>
                  </a:lnTo>
                  <a:lnTo>
                    <a:pt x="192887" y="162661"/>
                  </a:lnTo>
                  <a:lnTo>
                    <a:pt x="180632" y="190652"/>
                  </a:lnTo>
                  <a:lnTo>
                    <a:pt x="161467" y="215125"/>
                  </a:lnTo>
                  <a:lnTo>
                    <a:pt x="136423" y="238582"/>
                  </a:lnTo>
                  <a:lnTo>
                    <a:pt x="98920" y="270256"/>
                  </a:lnTo>
                  <a:lnTo>
                    <a:pt x="61912" y="306095"/>
                  </a:lnTo>
                  <a:lnTo>
                    <a:pt x="30302" y="348488"/>
                  </a:lnTo>
                  <a:lnTo>
                    <a:pt x="8280" y="398640"/>
                  </a:lnTo>
                  <a:lnTo>
                    <a:pt x="0" y="457758"/>
                  </a:lnTo>
                  <a:lnTo>
                    <a:pt x="256032" y="457758"/>
                  </a:lnTo>
                  <a:lnTo>
                    <a:pt x="256032" y="407327"/>
                  </a:lnTo>
                  <a:close/>
                </a:path>
                <a:path w="11029950" h="467359">
                  <a:moveTo>
                    <a:pt x="568947" y="235343"/>
                  </a:moveTo>
                  <a:lnTo>
                    <a:pt x="568236" y="187083"/>
                  </a:lnTo>
                  <a:lnTo>
                    <a:pt x="564769" y="139776"/>
                  </a:lnTo>
                  <a:lnTo>
                    <a:pt x="556628" y="95758"/>
                  </a:lnTo>
                  <a:lnTo>
                    <a:pt x="541870" y="57416"/>
                  </a:lnTo>
                  <a:lnTo>
                    <a:pt x="518528" y="27101"/>
                  </a:lnTo>
                  <a:lnTo>
                    <a:pt x="512051" y="23291"/>
                  </a:lnTo>
                  <a:lnTo>
                    <a:pt x="512051" y="235343"/>
                  </a:lnTo>
                  <a:lnTo>
                    <a:pt x="511086" y="291973"/>
                  </a:lnTo>
                  <a:lnTo>
                    <a:pt x="506222" y="343420"/>
                  </a:lnTo>
                  <a:lnTo>
                    <a:pt x="494461" y="385432"/>
                  </a:lnTo>
                  <a:lnTo>
                    <a:pt x="472833" y="413753"/>
                  </a:lnTo>
                  <a:lnTo>
                    <a:pt x="438353" y="424141"/>
                  </a:lnTo>
                  <a:lnTo>
                    <a:pt x="403872" y="413753"/>
                  </a:lnTo>
                  <a:lnTo>
                    <a:pt x="382244" y="385432"/>
                  </a:lnTo>
                  <a:lnTo>
                    <a:pt x="370484" y="343420"/>
                  </a:lnTo>
                  <a:lnTo>
                    <a:pt x="365607" y="291973"/>
                  </a:lnTo>
                  <a:lnTo>
                    <a:pt x="364642" y="235343"/>
                  </a:lnTo>
                  <a:lnTo>
                    <a:pt x="365607" y="176580"/>
                  </a:lnTo>
                  <a:lnTo>
                    <a:pt x="370484" y="123952"/>
                  </a:lnTo>
                  <a:lnTo>
                    <a:pt x="382244" y="81457"/>
                  </a:lnTo>
                  <a:lnTo>
                    <a:pt x="403872" y="53035"/>
                  </a:lnTo>
                  <a:lnTo>
                    <a:pt x="438353" y="42684"/>
                  </a:lnTo>
                  <a:lnTo>
                    <a:pt x="472833" y="53035"/>
                  </a:lnTo>
                  <a:lnTo>
                    <a:pt x="494461" y="81457"/>
                  </a:lnTo>
                  <a:lnTo>
                    <a:pt x="506222" y="123952"/>
                  </a:lnTo>
                  <a:lnTo>
                    <a:pt x="511086" y="176580"/>
                  </a:lnTo>
                  <a:lnTo>
                    <a:pt x="512051" y="235343"/>
                  </a:lnTo>
                  <a:lnTo>
                    <a:pt x="512051" y="23291"/>
                  </a:lnTo>
                  <a:lnTo>
                    <a:pt x="484670" y="7175"/>
                  </a:lnTo>
                  <a:lnTo>
                    <a:pt x="438353" y="12"/>
                  </a:lnTo>
                  <a:lnTo>
                    <a:pt x="392036" y="7747"/>
                  </a:lnTo>
                  <a:lnTo>
                    <a:pt x="358178" y="29019"/>
                  </a:lnTo>
                  <a:lnTo>
                    <a:pt x="334835" y="60871"/>
                  </a:lnTo>
                  <a:lnTo>
                    <a:pt x="320065" y="100380"/>
                  </a:lnTo>
                  <a:lnTo>
                    <a:pt x="311924" y="144576"/>
                  </a:lnTo>
                  <a:lnTo>
                    <a:pt x="308470" y="190550"/>
                  </a:lnTo>
                  <a:lnTo>
                    <a:pt x="307746" y="235343"/>
                  </a:lnTo>
                  <a:lnTo>
                    <a:pt x="308470" y="282359"/>
                  </a:lnTo>
                  <a:lnTo>
                    <a:pt x="311924" y="328726"/>
                  </a:lnTo>
                  <a:lnTo>
                    <a:pt x="320065" y="372046"/>
                  </a:lnTo>
                  <a:lnTo>
                    <a:pt x="334835" y="409905"/>
                  </a:lnTo>
                  <a:lnTo>
                    <a:pt x="392036" y="459689"/>
                  </a:lnTo>
                  <a:lnTo>
                    <a:pt x="438353" y="466813"/>
                  </a:lnTo>
                  <a:lnTo>
                    <a:pt x="484670" y="459041"/>
                  </a:lnTo>
                  <a:lnTo>
                    <a:pt x="518528" y="437769"/>
                  </a:lnTo>
                  <a:lnTo>
                    <a:pt x="541870" y="406044"/>
                  </a:lnTo>
                  <a:lnTo>
                    <a:pt x="556628" y="366890"/>
                  </a:lnTo>
                  <a:lnTo>
                    <a:pt x="564769" y="323367"/>
                  </a:lnTo>
                  <a:lnTo>
                    <a:pt x="568236" y="278498"/>
                  </a:lnTo>
                  <a:lnTo>
                    <a:pt x="568947" y="235343"/>
                  </a:lnTo>
                  <a:close/>
                </a:path>
                <a:path w="11029950" h="467359">
                  <a:moveTo>
                    <a:pt x="947813" y="124142"/>
                  </a:moveTo>
                  <a:lnTo>
                    <a:pt x="945489" y="77470"/>
                  </a:lnTo>
                  <a:lnTo>
                    <a:pt x="934567" y="37833"/>
                  </a:lnTo>
                  <a:lnTo>
                    <a:pt x="901268" y="8572"/>
                  </a:lnTo>
                  <a:lnTo>
                    <a:pt x="901268" y="124142"/>
                  </a:lnTo>
                  <a:lnTo>
                    <a:pt x="900404" y="160718"/>
                  </a:lnTo>
                  <a:lnTo>
                    <a:pt x="895769" y="188874"/>
                  </a:lnTo>
                  <a:lnTo>
                    <a:pt x="884351" y="206959"/>
                  </a:lnTo>
                  <a:lnTo>
                    <a:pt x="863117" y="213360"/>
                  </a:lnTo>
                  <a:lnTo>
                    <a:pt x="841883" y="206959"/>
                  </a:lnTo>
                  <a:lnTo>
                    <a:pt x="830465" y="188874"/>
                  </a:lnTo>
                  <a:lnTo>
                    <a:pt x="825842" y="160718"/>
                  </a:lnTo>
                  <a:lnTo>
                    <a:pt x="824966" y="124142"/>
                  </a:lnTo>
                  <a:lnTo>
                    <a:pt x="825842" y="87566"/>
                  </a:lnTo>
                  <a:lnTo>
                    <a:pt x="830465" y="59410"/>
                  </a:lnTo>
                  <a:lnTo>
                    <a:pt x="841883" y="41313"/>
                  </a:lnTo>
                  <a:lnTo>
                    <a:pt x="863117" y="34925"/>
                  </a:lnTo>
                  <a:lnTo>
                    <a:pt x="884351" y="41313"/>
                  </a:lnTo>
                  <a:lnTo>
                    <a:pt x="895769" y="59410"/>
                  </a:lnTo>
                  <a:lnTo>
                    <a:pt x="900404" y="87566"/>
                  </a:lnTo>
                  <a:lnTo>
                    <a:pt x="901268" y="124142"/>
                  </a:lnTo>
                  <a:lnTo>
                    <a:pt x="901268" y="8572"/>
                  </a:lnTo>
                  <a:lnTo>
                    <a:pt x="863117" y="12"/>
                  </a:lnTo>
                  <a:lnTo>
                    <a:pt x="817156" y="10312"/>
                  </a:lnTo>
                  <a:lnTo>
                    <a:pt x="780745" y="77470"/>
                  </a:lnTo>
                  <a:lnTo>
                    <a:pt x="778421" y="124142"/>
                  </a:lnTo>
                  <a:lnTo>
                    <a:pt x="780745" y="170815"/>
                  </a:lnTo>
                  <a:lnTo>
                    <a:pt x="791679" y="210451"/>
                  </a:lnTo>
                  <a:lnTo>
                    <a:pt x="817156" y="237972"/>
                  </a:lnTo>
                  <a:lnTo>
                    <a:pt x="863117" y="248285"/>
                  </a:lnTo>
                  <a:lnTo>
                    <a:pt x="909078" y="237972"/>
                  </a:lnTo>
                  <a:lnTo>
                    <a:pt x="931875" y="213360"/>
                  </a:lnTo>
                  <a:lnTo>
                    <a:pt x="934567" y="210451"/>
                  </a:lnTo>
                  <a:lnTo>
                    <a:pt x="945489" y="170815"/>
                  </a:lnTo>
                  <a:lnTo>
                    <a:pt x="947813" y="124142"/>
                  </a:lnTo>
                  <a:close/>
                </a:path>
                <a:path w="11029950" h="467359">
                  <a:moveTo>
                    <a:pt x="1114615" y="12"/>
                  </a:moveTo>
                  <a:lnTo>
                    <a:pt x="1069365" y="12"/>
                  </a:lnTo>
                  <a:lnTo>
                    <a:pt x="868934" y="466813"/>
                  </a:lnTo>
                  <a:lnTo>
                    <a:pt x="914196" y="466813"/>
                  </a:lnTo>
                  <a:lnTo>
                    <a:pt x="1114615" y="12"/>
                  </a:lnTo>
                  <a:close/>
                </a:path>
                <a:path w="11029950" h="467359">
                  <a:moveTo>
                    <a:pt x="1209662" y="342671"/>
                  </a:moveTo>
                  <a:lnTo>
                    <a:pt x="1207338" y="295998"/>
                  </a:lnTo>
                  <a:lnTo>
                    <a:pt x="1196416" y="256362"/>
                  </a:lnTo>
                  <a:lnTo>
                    <a:pt x="1163104" y="227088"/>
                  </a:lnTo>
                  <a:lnTo>
                    <a:pt x="1163104" y="342671"/>
                  </a:lnTo>
                  <a:lnTo>
                    <a:pt x="1162240" y="379247"/>
                  </a:lnTo>
                  <a:lnTo>
                    <a:pt x="1157617" y="407403"/>
                  </a:lnTo>
                  <a:lnTo>
                    <a:pt x="1146200" y="425500"/>
                  </a:lnTo>
                  <a:lnTo>
                    <a:pt x="1124966" y="431901"/>
                  </a:lnTo>
                  <a:lnTo>
                    <a:pt x="1103731" y="425500"/>
                  </a:lnTo>
                  <a:lnTo>
                    <a:pt x="1092314" y="407403"/>
                  </a:lnTo>
                  <a:lnTo>
                    <a:pt x="1087691" y="379247"/>
                  </a:lnTo>
                  <a:lnTo>
                    <a:pt x="1086815" y="342671"/>
                  </a:lnTo>
                  <a:lnTo>
                    <a:pt x="1087691" y="306095"/>
                  </a:lnTo>
                  <a:lnTo>
                    <a:pt x="1092314" y="277939"/>
                  </a:lnTo>
                  <a:lnTo>
                    <a:pt x="1103731" y="259842"/>
                  </a:lnTo>
                  <a:lnTo>
                    <a:pt x="1124966" y="253453"/>
                  </a:lnTo>
                  <a:lnTo>
                    <a:pt x="1146200" y="259842"/>
                  </a:lnTo>
                  <a:lnTo>
                    <a:pt x="1157617" y="277939"/>
                  </a:lnTo>
                  <a:lnTo>
                    <a:pt x="1162240" y="306095"/>
                  </a:lnTo>
                  <a:lnTo>
                    <a:pt x="1163104" y="342671"/>
                  </a:lnTo>
                  <a:lnTo>
                    <a:pt x="1163104" y="227088"/>
                  </a:lnTo>
                  <a:lnTo>
                    <a:pt x="1124966" y="218541"/>
                  </a:lnTo>
                  <a:lnTo>
                    <a:pt x="1079004" y="228841"/>
                  </a:lnTo>
                  <a:lnTo>
                    <a:pt x="1042593" y="295998"/>
                  </a:lnTo>
                  <a:lnTo>
                    <a:pt x="1040269" y="342671"/>
                  </a:lnTo>
                  <a:lnTo>
                    <a:pt x="1042593" y="389343"/>
                  </a:lnTo>
                  <a:lnTo>
                    <a:pt x="1053528" y="428980"/>
                  </a:lnTo>
                  <a:lnTo>
                    <a:pt x="1079004" y="456501"/>
                  </a:lnTo>
                  <a:lnTo>
                    <a:pt x="1124966" y="466813"/>
                  </a:lnTo>
                  <a:lnTo>
                    <a:pt x="1170927" y="456501"/>
                  </a:lnTo>
                  <a:lnTo>
                    <a:pt x="1193711" y="431901"/>
                  </a:lnTo>
                  <a:lnTo>
                    <a:pt x="1196416" y="428980"/>
                  </a:lnTo>
                  <a:lnTo>
                    <a:pt x="1207338" y="389343"/>
                  </a:lnTo>
                  <a:lnTo>
                    <a:pt x="1209662" y="342671"/>
                  </a:lnTo>
                  <a:close/>
                </a:path>
                <a:path w="11029950" h="467359">
                  <a:moveTo>
                    <a:pt x="5170690" y="310337"/>
                  </a:moveTo>
                  <a:lnTo>
                    <a:pt x="5165890" y="262509"/>
                  </a:lnTo>
                  <a:lnTo>
                    <a:pt x="5151488" y="222491"/>
                  </a:lnTo>
                  <a:lnTo>
                    <a:pt x="5127536" y="191922"/>
                  </a:lnTo>
                  <a:lnTo>
                    <a:pt x="5113794" y="183908"/>
                  </a:lnTo>
                  <a:lnTo>
                    <a:pt x="5113794" y="318096"/>
                  </a:lnTo>
                  <a:lnTo>
                    <a:pt x="5110480" y="355130"/>
                  </a:lnTo>
                  <a:lnTo>
                    <a:pt x="5098923" y="389305"/>
                  </a:lnTo>
                  <a:lnTo>
                    <a:pt x="5076710" y="414388"/>
                  </a:lnTo>
                  <a:lnTo>
                    <a:pt x="5041392" y="424129"/>
                  </a:lnTo>
                  <a:lnTo>
                    <a:pt x="5006073" y="414388"/>
                  </a:lnTo>
                  <a:lnTo>
                    <a:pt x="4983848" y="389305"/>
                  </a:lnTo>
                  <a:lnTo>
                    <a:pt x="4972291" y="355130"/>
                  </a:lnTo>
                  <a:lnTo>
                    <a:pt x="4968976" y="318096"/>
                  </a:lnTo>
                  <a:lnTo>
                    <a:pt x="4971834" y="281076"/>
                  </a:lnTo>
                  <a:lnTo>
                    <a:pt x="4982629" y="246900"/>
                  </a:lnTo>
                  <a:lnTo>
                    <a:pt x="5004701" y="221818"/>
                  </a:lnTo>
                  <a:lnTo>
                    <a:pt x="5024374" y="216585"/>
                  </a:lnTo>
                  <a:lnTo>
                    <a:pt x="5041392" y="212064"/>
                  </a:lnTo>
                  <a:lnTo>
                    <a:pt x="5078069" y="221818"/>
                  </a:lnTo>
                  <a:lnTo>
                    <a:pt x="5100142" y="246900"/>
                  </a:lnTo>
                  <a:lnTo>
                    <a:pt x="5110937" y="281076"/>
                  </a:lnTo>
                  <a:lnTo>
                    <a:pt x="5113794" y="318096"/>
                  </a:lnTo>
                  <a:lnTo>
                    <a:pt x="5113794" y="183908"/>
                  </a:lnTo>
                  <a:lnTo>
                    <a:pt x="5094059" y="172389"/>
                  </a:lnTo>
                  <a:lnTo>
                    <a:pt x="5051082" y="165519"/>
                  </a:lnTo>
                  <a:lnTo>
                    <a:pt x="5017617" y="171043"/>
                  </a:lnTo>
                  <a:lnTo>
                    <a:pt x="4991925" y="184518"/>
                  </a:lnTo>
                  <a:lnTo>
                    <a:pt x="4973993" y="201244"/>
                  </a:lnTo>
                  <a:lnTo>
                    <a:pt x="4963807" y="216585"/>
                  </a:lnTo>
                  <a:lnTo>
                    <a:pt x="4962512" y="216585"/>
                  </a:lnTo>
                  <a:lnTo>
                    <a:pt x="4962512" y="180390"/>
                  </a:lnTo>
                  <a:lnTo>
                    <a:pt x="4964506" y="148780"/>
                  </a:lnTo>
                  <a:lnTo>
                    <a:pt x="4974552" y="102565"/>
                  </a:lnTo>
                  <a:lnTo>
                    <a:pt x="4998783" y="60833"/>
                  </a:lnTo>
                  <a:lnTo>
                    <a:pt x="5043322" y="42672"/>
                  </a:lnTo>
                  <a:lnTo>
                    <a:pt x="5069090" y="47726"/>
                  </a:lnTo>
                  <a:lnTo>
                    <a:pt x="5087937" y="61747"/>
                  </a:lnTo>
                  <a:lnTo>
                    <a:pt x="5099520" y="83045"/>
                  </a:lnTo>
                  <a:lnTo>
                    <a:pt x="5103457" y="109918"/>
                  </a:lnTo>
                  <a:lnTo>
                    <a:pt x="5160353" y="109918"/>
                  </a:lnTo>
                  <a:lnTo>
                    <a:pt x="5142242" y="46964"/>
                  </a:lnTo>
                  <a:lnTo>
                    <a:pt x="5107432" y="14173"/>
                  </a:lnTo>
                  <a:lnTo>
                    <a:pt x="5044618" y="0"/>
                  </a:lnTo>
                  <a:lnTo>
                    <a:pt x="5000587" y="6426"/>
                  </a:lnTo>
                  <a:lnTo>
                    <a:pt x="4942395" y="51346"/>
                  </a:lnTo>
                  <a:lnTo>
                    <a:pt x="4925415" y="85509"/>
                  </a:lnTo>
                  <a:lnTo>
                    <a:pt x="4914646" y="124574"/>
                  </a:lnTo>
                  <a:lnTo>
                    <a:pt x="4908689" y="166395"/>
                  </a:lnTo>
                  <a:lnTo>
                    <a:pt x="4906149" y="208775"/>
                  </a:lnTo>
                  <a:lnTo>
                    <a:pt x="4905616" y="249567"/>
                  </a:lnTo>
                  <a:lnTo>
                    <a:pt x="4906480" y="291528"/>
                  </a:lnTo>
                  <a:lnTo>
                    <a:pt x="4910366" y="334200"/>
                  </a:lnTo>
                  <a:lnTo>
                    <a:pt x="4919154" y="374967"/>
                  </a:lnTo>
                  <a:lnTo>
                    <a:pt x="4934750" y="411226"/>
                  </a:lnTo>
                  <a:lnTo>
                    <a:pt x="4993970" y="459752"/>
                  </a:lnTo>
                  <a:lnTo>
                    <a:pt x="5041392" y="466801"/>
                  </a:lnTo>
                  <a:lnTo>
                    <a:pt x="5087607" y="459041"/>
                  </a:lnTo>
                  <a:lnTo>
                    <a:pt x="5123777" y="437235"/>
                  </a:lnTo>
                  <a:lnTo>
                    <a:pt x="5133924" y="424129"/>
                  </a:lnTo>
                  <a:lnTo>
                    <a:pt x="5149761" y="403682"/>
                  </a:lnTo>
                  <a:lnTo>
                    <a:pt x="5165433" y="360629"/>
                  </a:lnTo>
                  <a:lnTo>
                    <a:pt x="5170690" y="310337"/>
                  </a:lnTo>
                  <a:close/>
                </a:path>
                <a:path w="11029950" h="467359">
                  <a:moveTo>
                    <a:pt x="5479085" y="235343"/>
                  </a:moveTo>
                  <a:lnTo>
                    <a:pt x="5478361" y="187096"/>
                  </a:lnTo>
                  <a:lnTo>
                    <a:pt x="5474906" y="139776"/>
                  </a:lnTo>
                  <a:lnTo>
                    <a:pt x="5466766" y="95758"/>
                  </a:lnTo>
                  <a:lnTo>
                    <a:pt x="5452008" y="57416"/>
                  </a:lnTo>
                  <a:lnTo>
                    <a:pt x="5440654" y="42672"/>
                  </a:lnTo>
                  <a:lnTo>
                    <a:pt x="5428666" y="27101"/>
                  </a:lnTo>
                  <a:lnTo>
                    <a:pt x="5422201" y="23304"/>
                  </a:lnTo>
                  <a:lnTo>
                    <a:pt x="5422201" y="235343"/>
                  </a:lnTo>
                  <a:lnTo>
                    <a:pt x="5421236" y="291973"/>
                  </a:lnTo>
                  <a:lnTo>
                    <a:pt x="5416359" y="343420"/>
                  </a:lnTo>
                  <a:lnTo>
                    <a:pt x="5404599" y="385419"/>
                  </a:lnTo>
                  <a:lnTo>
                    <a:pt x="5382971" y="413753"/>
                  </a:lnTo>
                  <a:lnTo>
                    <a:pt x="5348490" y="424129"/>
                  </a:lnTo>
                  <a:lnTo>
                    <a:pt x="5314010" y="413753"/>
                  </a:lnTo>
                  <a:lnTo>
                    <a:pt x="5292382" y="385419"/>
                  </a:lnTo>
                  <a:lnTo>
                    <a:pt x="5280609" y="343420"/>
                  </a:lnTo>
                  <a:lnTo>
                    <a:pt x="5275745" y="291973"/>
                  </a:lnTo>
                  <a:lnTo>
                    <a:pt x="5274780" y="235343"/>
                  </a:lnTo>
                  <a:lnTo>
                    <a:pt x="5275745" y="176580"/>
                  </a:lnTo>
                  <a:lnTo>
                    <a:pt x="5280609" y="123952"/>
                  </a:lnTo>
                  <a:lnTo>
                    <a:pt x="5292382" y="81445"/>
                  </a:lnTo>
                  <a:lnTo>
                    <a:pt x="5314010" y="53035"/>
                  </a:lnTo>
                  <a:lnTo>
                    <a:pt x="5348490" y="42672"/>
                  </a:lnTo>
                  <a:lnTo>
                    <a:pt x="5382971" y="53035"/>
                  </a:lnTo>
                  <a:lnTo>
                    <a:pt x="5404599" y="81445"/>
                  </a:lnTo>
                  <a:lnTo>
                    <a:pt x="5416359" y="123952"/>
                  </a:lnTo>
                  <a:lnTo>
                    <a:pt x="5421236" y="176580"/>
                  </a:lnTo>
                  <a:lnTo>
                    <a:pt x="5422201" y="235343"/>
                  </a:lnTo>
                  <a:lnTo>
                    <a:pt x="5422201" y="23304"/>
                  </a:lnTo>
                  <a:lnTo>
                    <a:pt x="5394807" y="7175"/>
                  </a:lnTo>
                  <a:lnTo>
                    <a:pt x="5348490" y="0"/>
                  </a:lnTo>
                  <a:lnTo>
                    <a:pt x="5302174" y="7747"/>
                  </a:lnTo>
                  <a:lnTo>
                    <a:pt x="5268315" y="29019"/>
                  </a:lnTo>
                  <a:lnTo>
                    <a:pt x="5244973" y="60871"/>
                  </a:lnTo>
                  <a:lnTo>
                    <a:pt x="5230203" y="100380"/>
                  </a:lnTo>
                  <a:lnTo>
                    <a:pt x="5222062" y="144576"/>
                  </a:lnTo>
                  <a:lnTo>
                    <a:pt x="5218608" y="190550"/>
                  </a:lnTo>
                  <a:lnTo>
                    <a:pt x="5217884" y="235343"/>
                  </a:lnTo>
                  <a:lnTo>
                    <a:pt x="5218608" y="282371"/>
                  </a:lnTo>
                  <a:lnTo>
                    <a:pt x="5222062" y="328726"/>
                  </a:lnTo>
                  <a:lnTo>
                    <a:pt x="5230203" y="372046"/>
                  </a:lnTo>
                  <a:lnTo>
                    <a:pt x="5244973" y="409905"/>
                  </a:lnTo>
                  <a:lnTo>
                    <a:pt x="5302174" y="459689"/>
                  </a:lnTo>
                  <a:lnTo>
                    <a:pt x="5348490" y="466801"/>
                  </a:lnTo>
                  <a:lnTo>
                    <a:pt x="5394807" y="459041"/>
                  </a:lnTo>
                  <a:lnTo>
                    <a:pt x="5428666" y="437769"/>
                  </a:lnTo>
                  <a:lnTo>
                    <a:pt x="5452008" y="406031"/>
                  </a:lnTo>
                  <a:lnTo>
                    <a:pt x="5466766" y="366890"/>
                  </a:lnTo>
                  <a:lnTo>
                    <a:pt x="5474906" y="323354"/>
                  </a:lnTo>
                  <a:lnTo>
                    <a:pt x="5478361" y="278498"/>
                  </a:lnTo>
                  <a:lnTo>
                    <a:pt x="5479085" y="235343"/>
                  </a:lnTo>
                  <a:close/>
                </a:path>
                <a:path w="11029950" h="467359">
                  <a:moveTo>
                    <a:pt x="5857951" y="124142"/>
                  </a:moveTo>
                  <a:lnTo>
                    <a:pt x="5855627" y="77470"/>
                  </a:lnTo>
                  <a:lnTo>
                    <a:pt x="5844692" y="37833"/>
                  </a:lnTo>
                  <a:lnTo>
                    <a:pt x="5811405" y="8572"/>
                  </a:lnTo>
                  <a:lnTo>
                    <a:pt x="5811405" y="124142"/>
                  </a:lnTo>
                  <a:lnTo>
                    <a:pt x="5810529" y="160718"/>
                  </a:lnTo>
                  <a:lnTo>
                    <a:pt x="5805906" y="188874"/>
                  </a:lnTo>
                  <a:lnTo>
                    <a:pt x="5794489" y="206971"/>
                  </a:lnTo>
                  <a:lnTo>
                    <a:pt x="5773255" y="213360"/>
                  </a:lnTo>
                  <a:lnTo>
                    <a:pt x="5752020" y="206971"/>
                  </a:lnTo>
                  <a:lnTo>
                    <a:pt x="5740603" y="188874"/>
                  </a:lnTo>
                  <a:lnTo>
                    <a:pt x="5735967" y="160718"/>
                  </a:lnTo>
                  <a:lnTo>
                    <a:pt x="5735104" y="124142"/>
                  </a:lnTo>
                  <a:lnTo>
                    <a:pt x="5735967" y="87566"/>
                  </a:lnTo>
                  <a:lnTo>
                    <a:pt x="5740603" y="59410"/>
                  </a:lnTo>
                  <a:lnTo>
                    <a:pt x="5752020" y="41313"/>
                  </a:lnTo>
                  <a:lnTo>
                    <a:pt x="5773255" y="34912"/>
                  </a:lnTo>
                  <a:lnTo>
                    <a:pt x="5794489" y="41313"/>
                  </a:lnTo>
                  <a:lnTo>
                    <a:pt x="5805906" y="59410"/>
                  </a:lnTo>
                  <a:lnTo>
                    <a:pt x="5810529" y="87566"/>
                  </a:lnTo>
                  <a:lnTo>
                    <a:pt x="5811405" y="124142"/>
                  </a:lnTo>
                  <a:lnTo>
                    <a:pt x="5811405" y="8572"/>
                  </a:lnTo>
                  <a:lnTo>
                    <a:pt x="5773255" y="0"/>
                  </a:lnTo>
                  <a:lnTo>
                    <a:pt x="5727293" y="10312"/>
                  </a:lnTo>
                  <a:lnTo>
                    <a:pt x="5690882" y="77470"/>
                  </a:lnTo>
                  <a:lnTo>
                    <a:pt x="5688558" y="124142"/>
                  </a:lnTo>
                  <a:lnTo>
                    <a:pt x="5690882" y="170815"/>
                  </a:lnTo>
                  <a:lnTo>
                    <a:pt x="5701817" y="210451"/>
                  </a:lnTo>
                  <a:lnTo>
                    <a:pt x="5727293" y="237972"/>
                  </a:lnTo>
                  <a:lnTo>
                    <a:pt x="5773255" y="248272"/>
                  </a:lnTo>
                  <a:lnTo>
                    <a:pt x="5819216" y="237972"/>
                  </a:lnTo>
                  <a:lnTo>
                    <a:pt x="5842000" y="213360"/>
                  </a:lnTo>
                  <a:lnTo>
                    <a:pt x="5844692" y="210451"/>
                  </a:lnTo>
                  <a:lnTo>
                    <a:pt x="5855627" y="170815"/>
                  </a:lnTo>
                  <a:lnTo>
                    <a:pt x="5857951" y="124142"/>
                  </a:lnTo>
                  <a:close/>
                </a:path>
                <a:path w="11029950" h="467359">
                  <a:moveTo>
                    <a:pt x="6024753" y="0"/>
                  </a:moveTo>
                  <a:lnTo>
                    <a:pt x="5979503" y="0"/>
                  </a:lnTo>
                  <a:lnTo>
                    <a:pt x="5779071" y="466801"/>
                  </a:lnTo>
                  <a:lnTo>
                    <a:pt x="5824334" y="466801"/>
                  </a:lnTo>
                  <a:lnTo>
                    <a:pt x="6024753" y="0"/>
                  </a:lnTo>
                  <a:close/>
                </a:path>
                <a:path w="11029950" h="467359">
                  <a:moveTo>
                    <a:pt x="6119800" y="342671"/>
                  </a:moveTo>
                  <a:lnTo>
                    <a:pt x="6117475" y="295998"/>
                  </a:lnTo>
                  <a:lnTo>
                    <a:pt x="6106541" y="256362"/>
                  </a:lnTo>
                  <a:lnTo>
                    <a:pt x="6073254" y="227101"/>
                  </a:lnTo>
                  <a:lnTo>
                    <a:pt x="6073254" y="342671"/>
                  </a:lnTo>
                  <a:lnTo>
                    <a:pt x="6072378" y="379247"/>
                  </a:lnTo>
                  <a:lnTo>
                    <a:pt x="6067755" y="407403"/>
                  </a:lnTo>
                  <a:lnTo>
                    <a:pt x="6056338" y="425500"/>
                  </a:lnTo>
                  <a:lnTo>
                    <a:pt x="6035103" y="431888"/>
                  </a:lnTo>
                  <a:lnTo>
                    <a:pt x="6013869" y="425500"/>
                  </a:lnTo>
                  <a:lnTo>
                    <a:pt x="6002452" y="407403"/>
                  </a:lnTo>
                  <a:lnTo>
                    <a:pt x="5997816" y="379247"/>
                  </a:lnTo>
                  <a:lnTo>
                    <a:pt x="5996952" y="342671"/>
                  </a:lnTo>
                  <a:lnTo>
                    <a:pt x="5997816" y="306095"/>
                  </a:lnTo>
                  <a:lnTo>
                    <a:pt x="6002452" y="277939"/>
                  </a:lnTo>
                  <a:lnTo>
                    <a:pt x="6013869" y="259842"/>
                  </a:lnTo>
                  <a:lnTo>
                    <a:pt x="6035103" y="253441"/>
                  </a:lnTo>
                  <a:lnTo>
                    <a:pt x="6056338" y="259842"/>
                  </a:lnTo>
                  <a:lnTo>
                    <a:pt x="6067755" y="277939"/>
                  </a:lnTo>
                  <a:lnTo>
                    <a:pt x="6072378" y="306095"/>
                  </a:lnTo>
                  <a:lnTo>
                    <a:pt x="6073254" y="342671"/>
                  </a:lnTo>
                  <a:lnTo>
                    <a:pt x="6073254" y="227101"/>
                  </a:lnTo>
                  <a:lnTo>
                    <a:pt x="6035103" y="218528"/>
                  </a:lnTo>
                  <a:lnTo>
                    <a:pt x="5989142" y="228841"/>
                  </a:lnTo>
                  <a:lnTo>
                    <a:pt x="5952731" y="295998"/>
                  </a:lnTo>
                  <a:lnTo>
                    <a:pt x="5950407" y="342671"/>
                  </a:lnTo>
                  <a:lnTo>
                    <a:pt x="5952731" y="389343"/>
                  </a:lnTo>
                  <a:lnTo>
                    <a:pt x="5963666" y="428980"/>
                  </a:lnTo>
                  <a:lnTo>
                    <a:pt x="5989142" y="456501"/>
                  </a:lnTo>
                  <a:lnTo>
                    <a:pt x="6035103" y="466801"/>
                  </a:lnTo>
                  <a:lnTo>
                    <a:pt x="6081065" y="456501"/>
                  </a:lnTo>
                  <a:lnTo>
                    <a:pt x="6103848" y="431888"/>
                  </a:lnTo>
                  <a:lnTo>
                    <a:pt x="6106541" y="428980"/>
                  </a:lnTo>
                  <a:lnTo>
                    <a:pt x="6117475" y="389343"/>
                  </a:lnTo>
                  <a:lnTo>
                    <a:pt x="6119800" y="342671"/>
                  </a:lnTo>
                  <a:close/>
                </a:path>
                <a:path w="11029950" h="467359">
                  <a:moveTo>
                    <a:pt x="10079533" y="331685"/>
                  </a:moveTo>
                  <a:lnTo>
                    <a:pt x="10074453" y="290106"/>
                  </a:lnTo>
                  <a:lnTo>
                    <a:pt x="10059251" y="256590"/>
                  </a:lnTo>
                  <a:lnTo>
                    <a:pt x="10038093" y="235343"/>
                  </a:lnTo>
                  <a:lnTo>
                    <a:pt x="10033991" y="231203"/>
                  </a:lnTo>
                  <a:lnTo>
                    <a:pt x="10022637" y="225679"/>
                  </a:lnTo>
                  <a:lnTo>
                    <a:pt x="10022637" y="329742"/>
                  </a:lnTo>
                  <a:lnTo>
                    <a:pt x="10018484" y="367398"/>
                  </a:lnTo>
                  <a:lnTo>
                    <a:pt x="10005339" y="397306"/>
                  </a:lnTo>
                  <a:lnTo>
                    <a:pt x="9982263" y="417029"/>
                  </a:lnTo>
                  <a:lnTo>
                    <a:pt x="9948278" y="424141"/>
                  </a:lnTo>
                  <a:lnTo>
                    <a:pt x="9914306" y="417029"/>
                  </a:lnTo>
                  <a:lnTo>
                    <a:pt x="9891230" y="397306"/>
                  </a:lnTo>
                  <a:lnTo>
                    <a:pt x="9878098" y="367398"/>
                  </a:lnTo>
                  <a:lnTo>
                    <a:pt x="9873932" y="329742"/>
                  </a:lnTo>
                  <a:lnTo>
                    <a:pt x="9878098" y="292074"/>
                  </a:lnTo>
                  <a:lnTo>
                    <a:pt x="9891230" y="262178"/>
                  </a:lnTo>
                  <a:lnTo>
                    <a:pt x="9914306" y="242455"/>
                  </a:lnTo>
                  <a:lnTo>
                    <a:pt x="9948278" y="235343"/>
                  </a:lnTo>
                  <a:lnTo>
                    <a:pt x="9982263" y="242455"/>
                  </a:lnTo>
                  <a:lnTo>
                    <a:pt x="10005339" y="262178"/>
                  </a:lnTo>
                  <a:lnTo>
                    <a:pt x="10018484" y="292074"/>
                  </a:lnTo>
                  <a:lnTo>
                    <a:pt x="10022637" y="329742"/>
                  </a:lnTo>
                  <a:lnTo>
                    <a:pt x="10022637" y="225679"/>
                  </a:lnTo>
                  <a:lnTo>
                    <a:pt x="9998710" y="214007"/>
                  </a:lnTo>
                  <a:lnTo>
                    <a:pt x="10028758" y="197751"/>
                  </a:lnTo>
                  <a:lnTo>
                    <a:pt x="10033737" y="192671"/>
                  </a:lnTo>
                  <a:lnTo>
                    <a:pt x="10049472" y="176580"/>
                  </a:lnTo>
                  <a:lnTo>
                    <a:pt x="10061448" y="149720"/>
                  </a:lnTo>
                  <a:lnTo>
                    <a:pt x="10065309" y="116382"/>
                  </a:lnTo>
                  <a:lnTo>
                    <a:pt x="10057295" y="66827"/>
                  </a:lnTo>
                  <a:lnTo>
                    <a:pt x="10042017" y="42684"/>
                  </a:lnTo>
                  <a:lnTo>
                    <a:pt x="10034194" y="30314"/>
                  </a:lnTo>
                  <a:lnTo>
                    <a:pt x="10008413" y="14503"/>
                  </a:lnTo>
                  <a:lnTo>
                    <a:pt x="10008413" y="117678"/>
                  </a:lnTo>
                  <a:lnTo>
                    <a:pt x="10004844" y="147662"/>
                  </a:lnTo>
                  <a:lnTo>
                    <a:pt x="9993871" y="171411"/>
                  </a:lnTo>
                  <a:lnTo>
                    <a:pt x="9975139" y="187045"/>
                  </a:lnTo>
                  <a:lnTo>
                    <a:pt x="9948278" y="192671"/>
                  </a:lnTo>
                  <a:lnTo>
                    <a:pt x="9921164" y="187045"/>
                  </a:lnTo>
                  <a:lnTo>
                    <a:pt x="9902457" y="171411"/>
                  </a:lnTo>
                  <a:lnTo>
                    <a:pt x="9891649" y="147662"/>
                  </a:lnTo>
                  <a:lnTo>
                    <a:pt x="9888156" y="117678"/>
                  </a:lnTo>
                  <a:lnTo>
                    <a:pt x="9891649" y="87401"/>
                  </a:lnTo>
                  <a:lnTo>
                    <a:pt x="9902457" y="63690"/>
                  </a:lnTo>
                  <a:lnTo>
                    <a:pt x="9921164" y="48209"/>
                  </a:lnTo>
                  <a:lnTo>
                    <a:pt x="9948278" y="42684"/>
                  </a:lnTo>
                  <a:lnTo>
                    <a:pt x="9975139" y="48209"/>
                  </a:lnTo>
                  <a:lnTo>
                    <a:pt x="9993871" y="63690"/>
                  </a:lnTo>
                  <a:lnTo>
                    <a:pt x="10004844" y="87401"/>
                  </a:lnTo>
                  <a:lnTo>
                    <a:pt x="10008413" y="117678"/>
                  </a:lnTo>
                  <a:lnTo>
                    <a:pt x="10008413" y="14503"/>
                  </a:lnTo>
                  <a:lnTo>
                    <a:pt x="9997389" y="7734"/>
                  </a:lnTo>
                  <a:lnTo>
                    <a:pt x="9948278" y="12"/>
                  </a:lnTo>
                  <a:lnTo>
                    <a:pt x="9899180" y="7734"/>
                  </a:lnTo>
                  <a:lnTo>
                    <a:pt x="9862375" y="30314"/>
                  </a:lnTo>
                  <a:lnTo>
                    <a:pt x="9839274" y="66827"/>
                  </a:lnTo>
                  <a:lnTo>
                    <a:pt x="9831260" y="116382"/>
                  </a:lnTo>
                  <a:lnTo>
                    <a:pt x="9835121" y="149720"/>
                  </a:lnTo>
                  <a:lnTo>
                    <a:pt x="9847110" y="176580"/>
                  </a:lnTo>
                  <a:lnTo>
                    <a:pt x="9867811" y="197751"/>
                  </a:lnTo>
                  <a:lnTo>
                    <a:pt x="9897859" y="214007"/>
                  </a:lnTo>
                  <a:lnTo>
                    <a:pt x="9862591" y="231203"/>
                  </a:lnTo>
                  <a:lnTo>
                    <a:pt x="9837331" y="256590"/>
                  </a:lnTo>
                  <a:lnTo>
                    <a:pt x="9822116" y="290106"/>
                  </a:lnTo>
                  <a:lnTo>
                    <a:pt x="9817036" y="331685"/>
                  </a:lnTo>
                  <a:lnTo>
                    <a:pt x="9820821" y="368820"/>
                  </a:lnTo>
                  <a:lnTo>
                    <a:pt x="9833635" y="405218"/>
                  </a:lnTo>
                  <a:lnTo>
                    <a:pt x="9857676" y="436562"/>
                  </a:lnTo>
                  <a:lnTo>
                    <a:pt x="9895154" y="458533"/>
                  </a:lnTo>
                  <a:lnTo>
                    <a:pt x="9948278" y="466813"/>
                  </a:lnTo>
                  <a:lnTo>
                    <a:pt x="10001415" y="458533"/>
                  </a:lnTo>
                  <a:lnTo>
                    <a:pt x="10038893" y="436562"/>
                  </a:lnTo>
                  <a:lnTo>
                    <a:pt x="10048430" y="424141"/>
                  </a:lnTo>
                  <a:lnTo>
                    <a:pt x="10062947" y="405218"/>
                  </a:lnTo>
                  <a:lnTo>
                    <a:pt x="10075761" y="368820"/>
                  </a:lnTo>
                  <a:lnTo>
                    <a:pt x="10079533" y="331685"/>
                  </a:lnTo>
                  <a:close/>
                </a:path>
                <a:path w="11029950" h="467359">
                  <a:moveTo>
                    <a:pt x="10389222" y="235343"/>
                  </a:moveTo>
                  <a:lnTo>
                    <a:pt x="10388511" y="187083"/>
                  </a:lnTo>
                  <a:lnTo>
                    <a:pt x="10385044" y="139776"/>
                  </a:lnTo>
                  <a:lnTo>
                    <a:pt x="10376916" y="95758"/>
                  </a:lnTo>
                  <a:lnTo>
                    <a:pt x="10362146" y="57416"/>
                  </a:lnTo>
                  <a:lnTo>
                    <a:pt x="10338803" y="27101"/>
                  </a:lnTo>
                  <a:lnTo>
                    <a:pt x="10332326" y="23291"/>
                  </a:lnTo>
                  <a:lnTo>
                    <a:pt x="10332326" y="235343"/>
                  </a:lnTo>
                  <a:lnTo>
                    <a:pt x="10331361" y="291973"/>
                  </a:lnTo>
                  <a:lnTo>
                    <a:pt x="10326497" y="343420"/>
                  </a:lnTo>
                  <a:lnTo>
                    <a:pt x="10314724" y="385432"/>
                  </a:lnTo>
                  <a:lnTo>
                    <a:pt x="10293096" y="413753"/>
                  </a:lnTo>
                  <a:lnTo>
                    <a:pt x="10258615" y="424141"/>
                  </a:lnTo>
                  <a:lnTo>
                    <a:pt x="10224148" y="413753"/>
                  </a:lnTo>
                  <a:lnTo>
                    <a:pt x="10202520" y="385432"/>
                  </a:lnTo>
                  <a:lnTo>
                    <a:pt x="10190759" y="343420"/>
                  </a:lnTo>
                  <a:lnTo>
                    <a:pt x="10185883" y="291973"/>
                  </a:lnTo>
                  <a:lnTo>
                    <a:pt x="10184917" y="235343"/>
                  </a:lnTo>
                  <a:lnTo>
                    <a:pt x="10185883" y="176580"/>
                  </a:lnTo>
                  <a:lnTo>
                    <a:pt x="10190759" y="123952"/>
                  </a:lnTo>
                  <a:lnTo>
                    <a:pt x="10202520" y="81445"/>
                  </a:lnTo>
                  <a:lnTo>
                    <a:pt x="10224148" y="53035"/>
                  </a:lnTo>
                  <a:lnTo>
                    <a:pt x="10258615" y="42684"/>
                  </a:lnTo>
                  <a:lnTo>
                    <a:pt x="10293096" y="53035"/>
                  </a:lnTo>
                  <a:lnTo>
                    <a:pt x="10314724" y="81445"/>
                  </a:lnTo>
                  <a:lnTo>
                    <a:pt x="10326497" y="123952"/>
                  </a:lnTo>
                  <a:lnTo>
                    <a:pt x="10331361" y="176580"/>
                  </a:lnTo>
                  <a:lnTo>
                    <a:pt x="10332326" y="235343"/>
                  </a:lnTo>
                  <a:lnTo>
                    <a:pt x="10332326" y="23291"/>
                  </a:lnTo>
                  <a:lnTo>
                    <a:pt x="10304945" y="7175"/>
                  </a:lnTo>
                  <a:lnTo>
                    <a:pt x="10258615" y="12"/>
                  </a:lnTo>
                  <a:lnTo>
                    <a:pt x="10212299" y="7747"/>
                  </a:lnTo>
                  <a:lnTo>
                    <a:pt x="10178440" y="29019"/>
                  </a:lnTo>
                  <a:lnTo>
                    <a:pt x="10155110" y="60871"/>
                  </a:lnTo>
                  <a:lnTo>
                    <a:pt x="10140340" y="100380"/>
                  </a:lnTo>
                  <a:lnTo>
                    <a:pt x="10132200" y="144576"/>
                  </a:lnTo>
                  <a:lnTo>
                    <a:pt x="10128745" y="190550"/>
                  </a:lnTo>
                  <a:lnTo>
                    <a:pt x="10128021" y="235343"/>
                  </a:lnTo>
                  <a:lnTo>
                    <a:pt x="10128745" y="282359"/>
                  </a:lnTo>
                  <a:lnTo>
                    <a:pt x="10132200" y="328726"/>
                  </a:lnTo>
                  <a:lnTo>
                    <a:pt x="10140340" y="372046"/>
                  </a:lnTo>
                  <a:lnTo>
                    <a:pt x="10155110" y="409905"/>
                  </a:lnTo>
                  <a:lnTo>
                    <a:pt x="10212299" y="459689"/>
                  </a:lnTo>
                  <a:lnTo>
                    <a:pt x="10258615" y="466813"/>
                  </a:lnTo>
                  <a:lnTo>
                    <a:pt x="10304945" y="459041"/>
                  </a:lnTo>
                  <a:lnTo>
                    <a:pt x="10338803" y="437769"/>
                  </a:lnTo>
                  <a:lnTo>
                    <a:pt x="10362146" y="406044"/>
                  </a:lnTo>
                  <a:lnTo>
                    <a:pt x="10376916" y="366890"/>
                  </a:lnTo>
                  <a:lnTo>
                    <a:pt x="10385044" y="323354"/>
                  </a:lnTo>
                  <a:lnTo>
                    <a:pt x="10388511" y="278498"/>
                  </a:lnTo>
                  <a:lnTo>
                    <a:pt x="10389222" y="235343"/>
                  </a:lnTo>
                  <a:close/>
                </a:path>
                <a:path w="11029950" h="467359">
                  <a:moveTo>
                    <a:pt x="10768076" y="124142"/>
                  </a:moveTo>
                  <a:lnTo>
                    <a:pt x="10765752" y="77470"/>
                  </a:lnTo>
                  <a:lnTo>
                    <a:pt x="10754830" y="37820"/>
                  </a:lnTo>
                  <a:lnTo>
                    <a:pt x="10752138" y="34925"/>
                  </a:lnTo>
                  <a:lnTo>
                    <a:pt x="10729354" y="10312"/>
                  </a:lnTo>
                  <a:lnTo>
                    <a:pt x="10721531" y="8559"/>
                  </a:lnTo>
                  <a:lnTo>
                    <a:pt x="10721531" y="124142"/>
                  </a:lnTo>
                  <a:lnTo>
                    <a:pt x="10720667" y="160718"/>
                  </a:lnTo>
                  <a:lnTo>
                    <a:pt x="10716031" y="188874"/>
                  </a:lnTo>
                  <a:lnTo>
                    <a:pt x="10704614" y="206959"/>
                  </a:lnTo>
                  <a:lnTo>
                    <a:pt x="10683380" y="213360"/>
                  </a:lnTo>
                  <a:lnTo>
                    <a:pt x="10662145" y="206959"/>
                  </a:lnTo>
                  <a:lnTo>
                    <a:pt x="10650741" y="188874"/>
                  </a:lnTo>
                  <a:lnTo>
                    <a:pt x="10646118" y="160718"/>
                  </a:lnTo>
                  <a:lnTo>
                    <a:pt x="10645242" y="124142"/>
                  </a:lnTo>
                  <a:lnTo>
                    <a:pt x="10646118" y="87566"/>
                  </a:lnTo>
                  <a:lnTo>
                    <a:pt x="10650741" y="59410"/>
                  </a:lnTo>
                  <a:lnTo>
                    <a:pt x="10662145" y="41313"/>
                  </a:lnTo>
                  <a:lnTo>
                    <a:pt x="10683380" y="34925"/>
                  </a:lnTo>
                  <a:lnTo>
                    <a:pt x="10704614" y="41313"/>
                  </a:lnTo>
                  <a:lnTo>
                    <a:pt x="10716031" y="59410"/>
                  </a:lnTo>
                  <a:lnTo>
                    <a:pt x="10720667" y="87566"/>
                  </a:lnTo>
                  <a:lnTo>
                    <a:pt x="10721531" y="124142"/>
                  </a:lnTo>
                  <a:lnTo>
                    <a:pt x="10721531" y="8559"/>
                  </a:lnTo>
                  <a:lnTo>
                    <a:pt x="10683380" y="12"/>
                  </a:lnTo>
                  <a:lnTo>
                    <a:pt x="10637418" y="10312"/>
                  </a:lnTo>
                  <a:lnTo>
                    <a:pt x="10601008" y="77470"/>
                  </a:lnTo>
                  <a:lnTo>
                    <a:pt x="10598683" y="124142"/>
                  </a:lnTo>
                  <a:lnTo>
                    <a:pt x="10601008" y="170815"/>
                  </a:lnTo>
                  <a:lnTo>
                    <a:pt x="10611942" y="210451"/>
                  </a:lnTo>
                  <a:lnTo>
                    <a:pt x="10637418" y="237972"/>
                  </a:lnTo>
                  <a:lnTo>
                    <a:pt x="10683380" y="248285"/>
                  </a:lnTo>
                  <a:lnTo>
                    <a:pt x="10729354" y="237972"/>
                  </a:lnTo>
                  <a:lnTo>
                    <a:pt x="10752138" y="213360"/>
                  </a:lnTo>
                  <a:lnTo>
                    <a:pt x="10754830" y="210451"/>
                  </a:lnTo>
                  <a:lnTo>
                    <a:pt x="10765752" y="170815"/>
                  </a:lnTo>
                  <a:lnTo>
                    <a:pt x="10768076" y="124142"/>
                  </a:lnTo>
                  <a:close/>
                </a:path>
                <a:path w="11029950" h="467359">
                  <a:moveTo>
                    <a:pt x="10934891" y="12"/>
                  </a:moveTo>
                  <a:lnTo>
                    <a:pt x="10889628" y="12"/>
                  </a:lnTo>
                  <a:lnTo>
                    <a:pt x="10689196" y="466813"/>
                  </a:lnTo>
                  <a:lnTo>
                    <a:pt x="10734459" y="466813"/>
                  </a:lnTo>
                  <a:lnTo>
                    <a:pt x="10934891" y="12"/>
                  </a:lnTo>
                  <a:close/>
                </a:path>
                <a:path w="11029950" h="467359">
                  <a:moveTo>
                    <a:pt x="11029925" y="342671"/>
                  </a:moveTo>
                  <a:lnTo>
                    <a:pt x="11027601" y="295998"/>
                  </a:lnTo>
                  <a:lnTo>
                    <a:pt x="11016679" y="256349"/>
                  </a:lnTo>
                  <a:lnTo>
                    <a:pt x="11013986" y="253453"/>
                  </a:lnTo>
                  <a:lnTo>
                    <a:pt x="10991202" y="228841"/>
                  </a:lnTo>
                  <a:lnTo>
                    <a:pt x="10983379" y="227088"/>
                  </a:lnTo>
                  <a:lnTo>
                    <a:pt x="10983379" y="342671"/>
                  </a:lnTo>
                  <a:lnTo>
                    <a:pt x="10982516" y="379247"/>
                  </a:lnTo>
                  <a:lnTo>
                    <a:pt x="10977880" y="407403"/>
                  </a:lnTo>
                  <a:lnTo>
                    <a:pt x="10966463" y="425500"/>
                  </a:lnTo>
                  <a:lnTo>
                    <a:pt x="10945228" y="431901"/>
                  </a:lnTo>
                  <a:lnTo>
                    <a:pt x="10923994" y="425500"/>
                  </a:lnTo>
                  <a:lnTo>
                    <a:pt x="10912589" y="407403"/>
                  </a:lnTo>
                  <a:lnTo>
                    <a:pt x="10907967" y="379247"/>
                  </a:lnTo>
                  <a:lnTo>
                    <a:pt x="10907090" y="342671"/>
                  </a:lnTo>
                  <a:lnTo>
                    <a:pt x="10907967" y="306095"/>
                  </a:lnTo>
                  <a:lnTo>
                    <a:pt x="10912589" y="277939"/>
                  </a:lnTo>
                  <a:lnTo>
                    <a:pt x="10923994" y="259842"/>
                  </a:lnTo>
                  <a:lnTo>
                    <a:pt x="10945228" y="253453"/>
                  </a:lnTo>
                  <a:lnTo>
                    <a:pt x="10966463" y="259842"/>
                  </a:lnTo>
                  <a:lnTo>
                    <a:pt x="10977880" y="277939"/>
                  </a:lnTo>
                  <a:lnTo>
                    <a:pt x="10982516" y="306095"/>
                  </a:lnTo>
                  <a:lnTo>
                    <a:pt x="10983379" y="342671"/>
                  </a:lnTo>
                  <a:lnTo>
                    <a:pt x="10983379" y="227088"/>
                  </a:lnTo>
                  <a:lnTo>
                    <a:pt x="10945228" y="218541"/>
                  </a:lnTo>
                  <a:lnTo>
                    <a:pt x="10899267" y="228841"/>
                  </a:lnTo>
                  <a:lnTo>
                    <a:pt x="10862856" y="295998"/>
                  </a:lnTo>
                  <a:lnTo>
                    <a:pt x="10860532" y="342671"/>
                  </a:lnTo>
                  <a:lnTo>
                    <a:pt x="10862856" y="389343"/>
                  </a:lnTo>
                  <a:lnTo>
                    <a:pt x="10873791" y="428980"/>
                  </a:lnTo>
                  <a:lnTo>
                    <a:pt x="10899267" y="456501"/>
                  </a:lnTo>
                  <a:lnTo>
                    <a:pt x="10945228" y="466813"/>
                  </a:lnTo>
                  <a:lnTo>
                    <a:pt x="10991202" y="456501"/>
                  </a:lnTo>
                  <a:lnTo>
                    <a:pt x="11013973" y="431901"/>
                  </a:lnTo>
                  <a:lnTo>
                    <a:pt x="11016679" y="428980"/>
                  </a:lnTo>
                  <a:lnTo>
                    <a:pt x="11027601" y="389343"/>
                  </a:lnTo>
                  <a:lnTo>
                    <a:pt x="11029925" y="34267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CE8C2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CE8C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116901" y="6573329"/>
              <a:ext cx="12597130" cy="1367790"/>
            </a:xfrm>
            <a:custGeom>
              <a:avLst/>
              <a:gdLst/>
              <a:ahLst/>
              <a:cxnLst/>
              <a:rect l="l" t="t" r="r" b="b"/>
              <a:pathLst>
                <a:path w="12597130" h="1367790">
                  <a:moveTo>
                    <a:pt x="241160" y="901928"/>
                  </a:moveTo>
                  <a:lnTo>
                    <a:pt x="190080" y="901928"/>
                  </a:lnTo>
                  <a:lnTo>
                    <a:pt x="190080" y="1075194"/>
                  </a:lnTo>
                  <a:lnTo>
                    <a:pt x="187426" y="1124991"/>
                  </a:lnTo>
                  <a:lnTo>
                    <a:pt x="177152" y="1165225"/>
                  </a:lnTo>
                  <a:lnTo>
                    <a:pt x="155714" y="1192110"/>
                  </a:lnTo>
                  <a:lnTo>
                    <a:pt x="119608" y="1201915"/>
                  </a:lnTo>
                  <a:lnTo>
                    <a:pt x="86893" y="1190015"/>
                  </a:lnTo>
                  <a:lnTo>
                    <a:pt x="67881" y="1159637"/>
                  </a:lnTo>
                  <a:lnTo>
                    <a:pt x="59055" y="1118717"/>
                  </a:lnTo>
                  <a:lnTo>
                    <a:pt x="56896" y="1075194"/>
                  </a:lnTo>
                  <a:lnTo>
                    <a:pt x="59791" y="1019060"/>
                  </a:lnTo>
                  <a:lnTo>
                    <a:pt x="69900" y="976274"/>
                  </a:lnTo>
                  <a:lnTo>
                    <a:pt x="89344" y="949007"/>
                  </a:lnTo>
                  <a:lnTo>
                    <a:pt x="120256" y="939431"/>
                  </a:lnTo>
                  <a:lnTo>
                    <a:pt x="155981" y="951179"/>
                  </a:lnTo>
                  <a:lnTo>
                    <a:pt x="177228" y="982091"/>
                  </a:lnTo>
                  <a:lnTo>
                    <a:pt x="187439" y="1025613"/>
                  </a:lnTo>
                  <a:lnTo>
                    <a:pt x="190080" y="1075194"/>
                  </a:lnTo>
                  <a:lnTo>
                    <a:pt x="190080" y="901928"/>
                  </a:lnTo>
                  <a:lnTo>
                    <a:pt x="189433" y="901928"/>
                  </a:lnTo>
                  <a:lnTo>
                    <a:pt x="189433" y="945896"/>
                  </a:lnTo>
                  <a:lnTo>
                    <a:pt x="188150" y="945896"/>
                  </a:lnTo>
                  <a:lnTo>
                    <a:pt x="162280" y="908951"/>
                  </a:lnTo>
                  <a:lnTo>
                    <a:pt x="113144" y="892873"/>
                  </a:lnTo>
                  <a:lnTo>
                    <a:pt x="67614" y="902830"/>
                  </a:lnTo>
                  <a:lnTo>
                    <a:pt x="35331" y="930046"/>
                  </a:lnTo>
                  <a:lnTo>
                    <a:pt x="14503" y="970521"/>
                  </a:lnTo>
                  <a:lnTo>
                    <a:pt x="3327" y="1020229"/>
                  </a:lnTo>
                  <a:lnTo>
                    <a:pt x="0" y="1075194"/>
                  </a:lnTo>
                  <a:lnTo>
                    <a:pt x="1473" y="1110843"/>
                  </a:lnTo>
                  <a:lnTo>
                    <a:pt x="8724" y="1156017"/>
                  </a:lnTo>
                  <a:lnTo>
                    <a:pt x="25971" y="1200696"/>
                  </a:lnTo>
                  <a:lnTo>
                    <a:pt x="57429" y="1234859"/>
                  </a:lnTo>
                  <a:lnTo>
                    <a:pt x="107327" y="1248473"/>
                  </a:lnTo>
                  <a:lnTo>
                    <a:pt x="132270" y="1245285"/>
                  </a:lnTo>
                  <a:lnTo>
                    <a:pt x="154686" y="1236103"/>
                  </a:lnTo>
                  <a:lnTo>
                    <a:pt x="172974" y="1221460"/>
                  </a:lnTo>
                  <a:lnTo>
                    <a:pt x="185559" y="1201915"/>
                  </a:lnTo>
                  <a:lnTo>
                    <a:pt x="186855" y="1201915"/>
                  </a:lnTo>
                  <a:lnTo>
                    <a:pt x="186817" y="1248473"/>
                  </a:lnTo>
                  <a:lnTo>
                    <a:pt x="179412" y="1294942"/>
                  </a:lnTo>
                  <a:lnTo>
                    <a:pt x="119608" y="1324762"/>
                  </a:lnTo>
                  <a:lnTo>
                    <a:pt x="99275" y="1322349"/>
                  </a:lnTo>
                  <a:lnTo>
                    <a:pt x="82105" y="1314653"/>
                  </a:lnTo>
                  <a:lnTo>
                    <a:pt x="69786" y="1301026"/>
                  </a:lnTo>
                  <a:lnTo>
                    <a:pt x="64008" y="1280795"/>
                  </a:lnTo>
                  <a:lnTo>
                    <a:pt x="9702" y="1280795"/>
                  </a:lnTo>
                  <a:lnTo>
                    <a:pt x="28028" y="1330883"/>
                  </a:lnTo>
                  <a:lnTo>
                    <a:pt x="61747" y="1356601"/>
                  </a:lnTo>
                  <a:lnTo>
                    <a:pt x="97891" y="1366075"/>
                  </a:lnTo>
                  <a:lnTo>
                    <a:pt x="123494" y="1367434"/>
                  </a:lnTo>
                  <a:lnTo>
                    <a:pt x="162293" y="1362697"/>
                  </a:lnTo>
                  <a:lnTo>
                    <a:pt x="215976" y="1324762"/>
                  </a:lnTo>
                  <a:lnTo>
                    <a:pt x="235559" y="1280858"/>
                  </a:lnTo>
                  <a:lnTo>
                    <a:pt x="241160" y="1226489"/>
                  </a:lnTo>
                  <a:lnTo>
                    <a:pt x="241160" y="945896"/>
                  </a:lnTo>
                  <a:lnTo>
                    <a:pt x="241160" y="901928"/>
                  </a:lnTo>
                  <a:close/>
                </a:path>
                <a:path w="12597130" h="1367790">
                  <a:moveTo>
                    <a:pt x="539864" y="1059688"/>
                  </a:moveTo>
                  <a:lnTo>
                    <a:pt x="539026" y="1038999"/>
                  </a:lnTo>
                  <a:lnTo>
                    <a:pt x="537997" y="1013536"/>
                  </a:lnTo>
                  <a:lnTo>
                    <a:pt x="529653" y="968565"/>
                  </a:lnTo>
                  <a:lnTo>
                    <a:pt x="513410" y="935545"/>
                  </a:lnTo>
                  <a:lnTo>
                    <a:pt x="510667" y="929982"/>
                  </a:lnTo>
                  <a:lnTo>
                    <a:pt x="482968" y="907884"/>
                  </a:lnTo>
                  <a:lnTo>
                    <a:pt x="482968" y="1020241"/>
                  </a:lnTo>
                  <a:lnTo>
                    <a:pt x="482968" y="1038999"/>
                  </a:lnTo>
                  <a:lnTo>
                    <a:pt x="359473" y="1038999"/>
                  </a:lnTo>
                  <a:lnTo>
                    <a:pt x="359473" y="1026058"/>
                  </a:lnTo>
                  <a:lnTo>
                    <a:pt x="361365" y="1003185"/>
                  </a:lnTo>
                  <a:lnTo>
                    <a:pt x="369811" y="973035"/>
                  </a:lnTo>
                  <a:lnTo>
                    <a:pt x="388924" y="946772"/>
                  </a:lnTo>
                  <a:lnTo>
                    <a:pt x="422833" y="935545"/>
                  </a:lnTo>
                  <a:lnTo>
                    <a:pt x="452678" y="943317"/>
                  </a:lnTo>
                  <a:lnTo>
                    <a:pt x="471081" y="963345"/>
                  </a:lnTo>
                  <a:lnTo>
                    <a:pt x="480390" y="990638"/>
                  </a:lnTo>
                  <a:lnTo>
                    <a:pt x="482968" y="1020241"/>
                  </a:lnTo>
                  <a:lnTo>
                    <a:pt x="482968" y="907884"/>
                  </a:lnTo>
                  <a:lnTo>
                    <a:pt x="476872" y="903020"/>
                  </a:lnTo>
                  <a:lnTo>
                    <a:pt x="424129" y="892873"/>
                  </a:lnTo>
                  <a:lnTo>
                    <a:pt x="377939" y="900734"/>
                  </a:lnTo>
                  <a:lnTo>
                    <a:pt x="344690" y="922197"/>
                  </a:lnTo>
                  <a:lnTo>
                    <a:pt x="322376" y="954049"/>
                  </a:lnTo>
                  <a:lnTo>
                    <a:pt x="308940" y="993063"/>
                  </a:lnTo>
                  <a:lnTo>
                    <a:pt x="302374" y="1036027"/>
                  </a:lnTo>
                  <a:lnTo>
                    <a:pt x="300634" y="1079728"/>
                  </a:lnTo>
                  <a:lnTo>
                    <a:pt x="304939" y="1144143"/>
                  </a:lnTo>
                  <a:lnTo>
                    <a:pt x="318376" y="1193977"/>
                  </a:lnTo>
                  <a:lnTo>
                    <a:pt x="341693" y="1229385"/>
                  </a:lnTo>
                  <a:lnTo>
                    <a:pt x="375602" y="1250518"/>
                  </a:lnTo>
                  <a:lnTo>
                    <a:pt x="420890" y="1257528"/>
                  </a:lnTo>
                  <a:lnTo>
                    <a:pt x="479171" y="1243507"/>
                  </a:lnTo>
                  <a:lnTo>
                    <a:pt x="509498" y="1214856"/>
                  </a:lnTo>
                  <a:lnTo>
                    <a:pt x="514718" y="1209916"/>
                  </a:lnTo>
                  <a:lnTo>
                    <a:pt x="532447" y="1169416"/>
                  </a:lnTo>
                  <a:lnTo>
                    <a:pt x="537273" y="1134681"/>
                  </a:lnTo>
                  <a:lnTo>
                    <a:pt x="482968" y="1134681"/>
                  </a:lnTo>
                  <a:lnTo>
                    <a:pt x="481050" y="1158379"/>
                  </a:lnTo>
                  <a:lnTo>
                    <a:pt x="472948" y="1184706"/>
                  </a:lnTo>
                  <a:lnTo>
                    <a:pt x="455142" y="1206055"/>
                  </a:lnTo>
                  <a:lnTo>
                    <a:pt x="424129" y="1214856"/>
                  </a:lnTo>
                  <a:lnTo>
                    <a:pt x="385622" y="1201585"/>
                  </a:lnTo>
                  <a:lnTo>
                    <a:pt x="365848" y="1168374"/>
                  </a:lnTo>
                  <a:lnTo>
                    <a:pt x="358571" y="1125118"/>
                  </a:lnTo>
                  <a:lnTo>
                    <a:pt x="357530" y="1081671"/>
                  </a:lnTo>
                  <a:lnTo>
                    <a:pt x="539864" y="1081671"/>
                  </a:lnTo>
                  <a:lnTo>
                    <a:pt x="539864" y="1059688"/>
                  </a:lnTo>
                  <a:close/>
                </a:path>
                <a:path w="12597130" h="1367790">
                  <a:moveTo>
                    <a:pt x="734453" y="10985"/>
                  </a:moveTo>
                  <a:lnTo>
                    <a:pt x="638771" y="10985"/>
                  </a:lnTo>
                  <a:lnTo>
                    <a:pt x="546315" y="376936"/>
                  </a:lnTo>
                  <a:lnTo>
                    <a:pt x="545020" y="376936"/>
                  </a:lnTo>
                  <a:lnTo>
                    <a:pt x="467258" y="69176"/>
                  </a:lnTo>
                  <a:lnTo>
                    <a:pt x="452564" y="10985"/>
                  </a:lnTo>
                  <a:lnTo>
                    <a:pt x="356882" y="10985"/>
                  </a:lnTo>
                  <a:lnTo>
                    <a:pt x="356882" y="472617"/>
                  </a:lnTo>
                  <a:lnTo>
                    <a:pt x="413778" y="472617"/>
                  </a:lnTo>
                  <a:lnTo>
                    <a:pt x="413778" y="69176"/>
                  </a:lnTo>
                  <a:lnTo>
                    <a:pt x="415074" y="69176"/>
                  </a:lnTo>
                  <a:lnTo>
                    <a:pt x="517220" y="472617"/>
                  </a:lnTo>
                  <a:lnTo>
                    <a:pt x="574116" y="472617"/>
                  </a:lnTo>
                  <a:lnTo>
                    <a:pt x="598335" y="376936"/>
                  </a:lnTo>
                  <a:lnTo>
                    <a:pt x="676275" y="69176"/>
                  </a:lnTo>
                  <a:lnTo>
                    <a:pt x="677570" y="69176"/>
                  </a:lnTo>
                  <a:lnTo>
                    <a:pt x="677570" y="472617"/>
                  </a:lnTo>
                  <a:lnTo>
                    <a:pt x="734453" y="472617"/>
                  </a:lnTo>
                  <a:lnTo>
                    <a:pt x="734453" y="69176"/>
                  </a:lnTo>
                  <a:lnTo>
                    <a:pt x="734453" y="10985"/>
                  </a:lnTo>
                  <a:close/>
                </a:path>
                <a:path w="12597130" h="1367790">
                  <a:moveTo>
                    <a:pt x="866343" y="126072"/>
                  </a:moveTo>
                  <a:lnTo>
                    <a:pt x="812038" y="126072"/>
                  </a:lnTo>
                  <a:lnTo>
                    <a:pt x="812038" y="472617"/>
                  </a:lnTo>
                  <a:lnTo>
                    <a:pt x="866343" y="472617"/>
                  </a:lnTo>
                  <a:lnTo>
                    <a:pt x="866343" y="126072"/>
                  </a:lnTo>
                  <a:close/>
                </a:path>
                <a:path w="12597130" h="1367790">
                  <a:moveTo>
                    <a:pt x="866343" y="10998"/>
                  </a:moveTo>
                  <a:lnTo>
                    <a:pt x="812038" y="10998"/>
                  </a:lnTo>
                  <a:lnTo>
                    <a:pt x="812038" y="73063"/>
                  </a:lnTo>
                  <a:lnTo>
                    <a:pt x="866343" y="73063"/>
                  </a:lnTo>
                  <a:lnTo>
                    <a:pt x="866343" y="10998"/>
                  </a:lnTo>
                  <a:close/>
                </a:path>
                <a:path w="12597130" h="1367790">
                  <a:moveTo>
                    <a:pt x="989838" y="1002792"/>
                  </a:moveTo>
                  <a:lnTo>
                    <a:pt x="988415" y="968159"/>
                  </a:lnTo>
                  <a:lnTo>
                    <a:pt x="980414" y="939431"/>
                  </a:lnTo>
                  <a:lnTo>
                    <a:pt x="978433" y="932307"/>
                  </a:lnTo>
                  <a:lnTo>
                    <a:pt x="951369" y="904227"/>
                  </a:lnTo>
                  <a:lnTo>
                    <a:pt x="898677" y="892873"/>
                  </a:lnTo>
                  <a:lnTo>
                    <a:pt x="872744" y="897178"/>
                  </a:lnTo>
                  <a:lnTo>
                    <a:pt x="849858" y="908951"/>
                  </a:lnTo>
                  <a:lnTo>
                    <a:pt x="830846" y="926426"/>
                  </a:lnTo>
                  <a:lnTo>
                    <a:pt x="816571" y="947839"/>
                  </a:lnTo>
                  <a:lnTo>
                    <a:pt x="813028" y="939431"/>
                  </a:lnTo>
                  <a:lnTo>
                    <a:pt x="805942" y="922604"/>
                  </a:lnTo>
                  <a:lnTo>
                    <a:pt x="790219" y="905560"/>
                  </a:lnTo>
                  <a:lnTo>
                    <a:pt x="768921" y="895908"/>
                  </a:lnTo>
                  <a:lnTo>
                    <a:pt x="741565" y="892873"/>
                  </a:lnTo>
                  <a:lnTo>
                    <a:pt x="716343" y="896188"/>
                  </a:lnTo>
                  <a:lnTo>
                    <a:pt x="692505" y="905878"/>
                  </a:lnTo>
                  <a:lnTo>
                    <a:pt x="672198" y="921512"/>
                  </a:lnTo>
                  <a:lnTo>
                    <a:pt x="657517" y="942657"/>
                  </a:lnTo>
                  <a:lnTo>
                    <a:pt x="656221" y="942657"/>
                  </a:lnTo>
                  <a:lnTo>
                    <a:pt x="656221" y="901928"/>
                  </a:lnTo>
                  <a:lnTo>
                    <a:pt x="604507" y="901928"/>
                  </a:lnTo>
                  <a:lnTo>
                    <a:pt x="604507" y="1248473"/>
                  </a:lnTo>
                  <a:lnTo>
                    <a:pt x="658812" y="1248473"/>
                  </a:lnTo>
                  <a:lnTo>
                    <a:pt x="658812" y="1009256"/>
                  </a:lnTo>
                  <a:lnTo>
                    <a:pt x="665276" y="975423"/>
                  </a:lnTo>
                  <a:lnTo>
                    <a:pt x="681431" y="953973"/>
                  </a:lnTo>
                  <a:lnTo>
                    <a:pt x="702449" y="942695"/>
                  </a:lnTo>
                  <a:lnTo>
                    <a:pt x="702741" y="942657"/>
                  </a:lnTo>
                  <a:lnTo>
                    <a:pt x="723468" y="939431"/>
                  </a:lnTo>
                  <a:lnTo>
                    <a:pt x="749554" y="946607"/>
                  </a:lnTo>
                  <a:lnTo>
                    <a:pt x="763460" y="964399"/>
                  </a:lnTo>
                  <a:lnTo>
                    <a:pt x="769010" y="987158"/>
                  </a:lnTo>
                  <a:lnTo>
                    <a:pt x="770013" y="1009256"/>
                  </a:lnTo>
                  <a:lnTo>
                    <a:pt x="770013" y="1248473"/>
                  </a:lnTo>
                  <a:lnTo>
                    <a:pt x="824318" y="1248473"/>
                  </a:lnTo>
                  <a:lnTo>
                    <a:pt x="824318" y="1009256"/>
                  </a:lnTo>
                  <a:lnTo>
                    <a:pt x="830783" y="975423"/>
                  </a:lnTo>
                  <a:lnTo>
                    <a:pt x="846950" y="953973"/>
                  </a:lnTo>
                  <a:lnTo>
                    <a:pt x="858380" y="947839"/>
                  </a:lnTo>
                  <a:lnTo>
                    <a:pt x="867956" y="942695"/>
                  </a:lnTo>
                  <a:lnTo>
                    <a:pt x="915073" y="946607"/>
                  </a:lnTo>
                  <a:lnTo>
                    <a:pt x="934529" y="987158"/>
                  </a:lnTo>
                  <a:lnTo>
                    <a:pt x="935532" y="1009256"/>
                  </a:lnTo>
                  <a:lnTo>
                    <a:pt x="935532" y="1248473"/>
                  </a:lnTo>
                  <a:lnTo>
                    <a:pt x="989838" y="1248473"/>
                  </a:lnTo>
                  <a:lnTo>
                    <a:pt x="989838" y="1002792"/>
                  </a:lnTo>
                  <a:close/>
                </a:path>
                <a:path w="12597130" h="1367790">
                  <a:moveTo>
                    <a:pt x="1152118" y="373049"/>
                  </a:moveTo>
                  <a:lnTo>
                    <a:pt x="1144701" y="330530"/>
                  </a:lnTo>
                  <a:lnTo>
                    <a:pt x="1098105" y="286689"/>
                  </a:lnTo>
                  <a:lnTo>
                    <a:pt x="1036078" y="265722"/>
                  </a:lnTo>
                  <a:lnTo>
                    <a:pt x="1008748" y="254495"/>
                  </a:lnTo>
                  <a:lnTo>
                    <a:pt x="989406" y="238061"/>
                  </a:lnTo>
                  <a:lnTo>
                    <a:pt x="982078" y="212712"/>
                  </a:lnTo>
                  <a:lnTo>
                    <a:pt x="988402" y="183972"/>
                  </a:lnTo>
                  <a:lnTo>
                    <a:pt x="1003642" y="168021"/>
                  </a:lnTo>
                  <a:lnTo>
                    <a:pt x="1022159" y="161163"/>
                  </a:lnTo>
                  <a:lnTo>
                    <a:pt x="1038326" y="159689"/>
                  </a:lnTo>
                  <a:lnTo>
                    <a:pt x="1062939" y="164122"/>
                  </a:lnTo>
                  <a:lnTo>
                    <a:pt x="1078649" y="177152"/>
                  </a:lnTo>
                  <a:lnTo>
                    <a:pt x="1086967" y="198437"/>
                  </a:lnTo>
                  <a:lnTo>
                    <a:pt x="1089406" y="227584"/>
                  </a:lnTo>
                  <a:lnTo>
                    <a:pt x="1143711" y="227584"/>
                  </a:lnTo>
                  <a:lnTo>
                    <a:pt x="1129766" y="159689"/>
                  </a:lnTo>
                  <a:lnTo>
                    <a:pt x="1097343" y="128574"/>
                  </a:lnTo>
                  <a:lnTo>
                    <a:pt x="1038326" y="117017"/>
                  </a:lnTo>
                  <a:lnTo>
                    <a:pt x="995680" y="122885"/>
                  </a:lnTo>
                  <a:lnTo>
                    <a:pt x="960488" y="140627"/>
                  </a:lnTo>
                  <a:lnTo>
                    <a:pt x="936586" y="170484"/>
                  </a:lnTo>
                  <a:lnTo>
                    <a:pt x="927773" y="212712"/>
                  </a:lnTo>
                  <a:lnTo>
                    <a:pt x="935189" y="256082"/>
                  </a:lnTo>
                  <a:lnTo>
                    <a:pt x="954671" y="283184"/>
                  </a:lnTo>
                  <a:lnTo>
                    <a:pt x="982040" y="299631"/>
                  </a:lnTo>
                  <a:lnTo>
                    <a:pt x="1013104" y="310984"/>
                  </a:lnTo>
                  <a:lnTo>
                    <a:pt x="1043787" y="321183"/>
                  </a:lnTo>
                  <a:lnTo>
                    <a:pt x="1070965" y="333857"/>
                  </a:lnTo>
                  <a:lnTo>
                    <a:pt x="1090383" y="352729"/>
                  </a:lnTo>
                  <a:lnTo>
                    <a:pt x="1097800" y="381457"/>
                  </a:lnTo>
                  <a:lnTo>
                    <a:pt x="1091260" y="411187"/>
                  </a:lnTo>
                  <a:lnTo>
                    <a:pt x="1075575" y="428663"/>
                  </a:lnTo>
                  <a:lnTo>
                    <a:pt x="1056614" y="436930"/>
                  </a:lnTo>
                  <a:lnTo>
                    <a:pt x="1040269" y="439000"/>
                  </a:lnTo>
                  <a:lnTo>
                    <a:pt x="1007516" y="432384"/>
                  </a:lnTo>
                  <a:lnTo>
                    <a:pt x="987806" y="414680"/>
                  </a:lnTo>
                  <a:lnTo>
                    <a:pt x="978166" y="389089"/>
                  </a:lnTo>
                  <a:lnTo>
                    <a:pt x="975614" y="358825"/>
                  </a:lnTo>
                  <a:lnTo>
                    <a:pt x="921296" y="358825"/>
                  </a:lnTo>
                  <a:lnTo>
                    <a:pt x="929271" y="417436"/>
                  </a:lnTo>
                  <a:lnTo>
                    <a:pt x="982700" y="472313"/>
                  </a:lnTo>
                  <a:lnTo>
                    <a:pt x="1040269" y="481672"/>
                  </a:lnTo>
                  <a:lnTo>
                    <a:pt x="1085011" y="474891"/>
                  </a:lnTo>
                  <a:lnTo>
                    <a:pt x="1120432" y="454520"/>
                  </a:lnTo>
                  <a:lnTo>
                    <a:pt x="1131074" y="439000"/>
                  </a:lnTo>
                  <a:lnTo>
                    <a:pt x="1143723" y="420573"/>
                  </a:lnTo>
                  <a:lnTo>
                    <a:pt x="1152118" y="373049"/>
                  </a:lnTo>
                  <a:close/>
                </a:path>
                <a:path w="12597130" h="1367790">
                  <a:moveTo>
                    <a:pt x="1293698" y="1059688"/>
                  </a:moveTo>
                  <a:lnTo>
                    <a:pt x="1292860" y="1038999"/>
                  </a:lnTo>
                  <a:lnTo>
                    <a:pt x="1291831" y="1013536"/>
                  </a:lnTo>
                  <a:lnTo>
                    <a:pt x="1283500" y="968565"/>
                  </a:lnTo>
                  <a:lnTo>
                    <a:pt x="1267244" y="935545"/>
                  </a:lnTo>
                  <a:lnTo>
                    <a:pt x="1264500" y="929982"/>
                  </a:lnTo>
                  <a:lnTo>
                    <a:pt x="1236802" y="907884"/>
                  </a:lnTo>
                  <a:lnTo>
                    <a:pt x="1236802" y="1020241"/>
                  </a:lnTo>
                  <a:lnTo>
                    <a:pt x="1236802" y="1038999"/>
                  </a:lnTo>
                  <a:lnTo>
                    <a:pt x="1113320" y="1038999"/>
                  </a:lnTo>
                  <a:lnTo>
                    <a:pt x="1113320" y="1026058"/>
                  </a:lnTo>
                  <a:lnTo>
                    <a:pt x="1115212" y="1003185"/>
                  </a:lnTo>
                  <a:lnTo>
                    <a:pt x="1123657" y="973035"/>
                  </a:lnTo>
                  <a:lnTo>
                    <a:pt x="1142771" y="946772"/>
                  </a:lnTo>
                  <a:lnTo>
                    <a:pt x="1176680" y="935545"/>
                  </a:lnTo>
                  <a:lnTo>
                    <a:pt x="1206525" y="943317"/>
                  </a:lnTo>
                  <a:lnTo>
                    <a:pt x="1224915" y="963345"/>
                  </a:lnTo>
                  <a:lnTo>
                    <a:pt x="1234224" y="990638"/>
                  </a:lnTo>
                  <a:lnTo>
                    <a:pt x="1236802" y="1020241"/>
                  </a:lnTo>
                  <a:lnTo>
                    <a:pt x="1236802" y="907884"/>
                  </a:lnTo>
                  <a:lnTo>
                    <a:pt x="1230718" y="903020"/>
                  </a:lnTo>
                  <a:lnTo>
                    <a:pt x="1177975" y="892873"/>
                  </a:lnTo>
                  <a:lnTo>
                    <a:pt x="1131785" y="900734"/>
                  </a:lnTo>
                  <a:lnTo>
                    <a:pt x="1098537" y="922197"/>
                  </a:lnTo>
                  <a:lnTo>
                    <a:pt x="1076223" y="954049"/>
                  </a:lnTo>
                  <a:lnTo>
                    <a:pt x="1062786" y="993063"/>
                  </a:lnTo>
                  <a:lnTo>
                    <a:pt x="1056220" y="1036027"/>
                  </a:lnTo>
                  <a:lnTo>
                    <a:pt x="1054481" y="1079728"/>
                  </a:lnTo>
                  <a:lnTo>
                    <a:pt x="1058786" y="1144143"/>
                  </a:lnTo>
                  <a:lnTo>
                    <a:pt x="1072222" y="1193977"/>
                  </a:lnTo>
                  <a:lnTo>
                    <a:pt x="1095540" y="1229385"/>
                  </a:lnTo>
                  <a:lnTo>
                    <a:pt x="1129449" y="1250518"/>
                  </a:lnTo>
                  <a:lnTo>
                    <a:pt x="1174737" y="1257528"/>
                  </a:lnTo>
                  <a:lnTo>
                    <a:pt x="1233017" y="1243507"/>
                  </a:lnTo>
                  <a:lnTo>
                    <a:pt x="1263345" y="1214856"/>
                  </a:lnTo>
                  <a:lnTo>
                    <a:pt x="1268564" y="1209916"/>
                  </a:lnTo>
                  <a:lnTo>
                    <a:pt x="1286281" y="1169416"/>
                  </a:lnTo>
                  <a:lnTo>
                    <a:pt x="1291107" y="1134681"/>
                  </a:lnTo>
                  <a:lnTo>
                    <a:pt x="1236802" y="1134681"/>
                  </a:lnTo>
                  <a:lnTo>
                    <a:pt x="1234884" y="1158379"/>
                  </a:lnTo>
                  <a:lnTo>
                    <a:pt x="1226781" y="1184706"/>
                  </a:lnTo>
                  <a:lnTo>
                    <a:pt x="1208976" y="1206055"/>
                  </a:lnTo>
                  <a:lnTo>
                    <a:pt x="1177975" y="1214856"/>
                  </a:lnTo>
                  <a:lnTo>
                    <a:pt x="1139469" y="1201585"/>
                  </a:lnTo>
                  <a:lnTo>
                    <a:pt x="1119695" y="1168374"/>
                  </a:lnTo>
                  <a:lnTo>
                    <a:pt x="1112418" y="1125118"/>
                  </a:lnTo>
                  <a:lnTo>
                    <a:pt x="1111377" y="1081671"/>
                  </a:lnTo>
                  <a:lnTo>
                    <a:pt x="1293698" y="1081671"/>
                  </a:lnTo>
                  <a:lnTo>
                    <a:pt x="1293698" y="1059688"/>
                  </a:lnTo>
                  <a:close/>
                </a:path>
                <a:path w="12597130" h="1367790">
                  <a:moveTo>
                    <a:pt x="1334439" y="126072"/>
                  </a:moveTo>
                  <a:lnTo>
                    <a:pt x="1274305" y="126072"/>
                  </a:lnTo>
                  <a:lnTo>
                    <a:pt x="1274305" y="25209"/>
                  </a:lnTo>
                  <a:lnTo>
                    <a:pt x="1220000" y="25209"/>
                  </a:lnTo>
                  <a:lnTo>
                    <a:pt x="1220000" y="126072"/>
                  </a:lnTo>
                  <a:lnTo>
                    <a:pt x="1169568" y="126072"/>
                  </a:lnTo>
                  <a:lnTo>
                    <a:pt x="1169568" y="168744"/>
                  </a:lnTo>
                  <a:lnTo>
                    <a:pt x="1220000" y="168744"/>
                  </a:lnTo>
                  <a:lnTo>
                    <a:pt x="1220089" y="408952"/>
                  </a:lnTo>
                  <a:lnTo>
                    <a:pt x="1222908" y="437769"/>
                  </a:lnTo>
                  <a:lnTo>
                    <a:pt x="1233576" y="459206"/>
                  </a:lnTo>
                  <a:lnTo>
                    <a:pt x="1254899" y="472160"/>
                  </a:lnTo>
                  <a:lnTo>
                    <a:pt x="1289824" y="476491"/>
                  </a:lnTo>
                  <a:lnTo>
                    <a:pt x="1305229" y="476161"/>
                  </a:lnTo>
                  <a:lnTo>
                    <a:pt x="1317625" y="475284"/>
                  </a:lnTo>
                  <a:lnTo>
                    <a:pt x="1327099" y="474052"/>
                  </a:lnTo>
                  <a:lnTo>
                    <a:pt x="1333792" y="472617"/>
                  </a:lnTo>
                  <a:lnTo>
                    <a:pt x="1333792" y="429945"/>
                  </a:lnTo>
                  <a:lnTo>
                    <a:pt x="1333792" y="428002"/>
                  </a:lnTo>
                  <a:lnTo>
                    <a:pt x="1327975" y="428650"/>
                  </a:lnTo>
                  <a:lnTo>
                    <a:pt x="1322146" y="429945"/>
                  </a:lnTo>
                  <a:lnTo>
                    <a:pt x="1309865" y="429945"/>
                  </a:lnTo>
                  <a:lnTo>
                    <a:pt x="1292301" y="427799"/>
                  </a:lnTo>
                  <a:lnTo>
                    <a:pt x="1281417" y="420979"/>
                  </a:lnTo>
                  <a:lnTo>
                    <a:pt x="1275854" y="408952"/>
                  </a:lnTo>
                  <a:lnTo>
                    <a:pt x="1274305" y="391160"/>
                  </a:lnTo>
                  <a:lnTo>
                    <a:pt x="1274305" y="168744"/>
                  </a:lnTo>
                  <a:lnTo>
                    <a:pt x="1334439" y="168744"/>
                  </a:lnTo>
                  <a:lnTo>
                    <a:pt x="1334439" y="126072"/>
                  </a:lnTo>
                  <a:close/>
                </a:path>
                <a:path w="12597130" h="1367790">
                  <a:moveTo>
                    <a:pt x="1410703" y="901928"/>
                  </a:moveTo>
                  <a:lnTo>
                    <a:pt x="1356398" y="901928"/>
                  </a:lnTo>
                  <a:lnTo>
                    <a:pt x="1356398" y="1248473"/>
                  </a:lnTo>
                  <a:lnTo>
                    <a:pt x="1410703" y="1248473"/>
                  </a:lnTo>
                  <a:lnTo>
                    <a:pt x="1410703" y="901928"/>
                  </a:lnTo>
                  <a:close/>
                </a:path>
                <a:path w="12597130" h="1367790">
                  <a:moveTo>
                    <a:pt x="1410703" y="786853"/>
                  </a:moveTo>
                  <a:lnTo>
                    <a:pt x="1356398" y="786853"/>
                  </a:lnTo>
                  <a:lnTo>
                    <a:pt x="1356398" y="848918"/>
                  </a:lnTo>
                  <a:lnTo>
                    <a:pt x="1410703" y="848918"/>
                  </a:lnTo>
                  <a:lnTo>
                    <a:pt x="1410703" y="786853"/>
                  </a:lnTo>
                  <a:close/>
                </a:path>
                <a:path w="12597130" h="1367790">
                  <a:moveTo>
                    <a:pt x="1629892" y="472617"/>
                  </a:moveTo>
                  <a:lnTo>
                    <a:pt x="1531912" y="301282"/>
                  </a:lnTo>
                  <a:lnTo>
                    <a:pt x="1523034" y="285762"/>
                  </a:lnTo>
                  <a:lnTo>
                    <a:pt x="1506410" y="256679"/>
                  </a:lnTo>
                  <a:lnTo>
                    <a:pt x="1611795" y="126072"/>
                  </a:lnTo>
                  <a:lnTo>
                    <a:pt x="1548434" y="126072"/>
                  </a:lnTo>
                  <a:lnTo>
                    <a:pt x="1426883" y="285762"/>
                  </a:lnTo>
                  <a:lnTo>
                    <a:pt x="1425587" y="285762"/>
                  </a:lnTo>
                  <a:lnTo>
                    <a:pt x="1425587" y="10985"/>
                  </a:lnTo>
                  <a:lnTo>
                    <a:pt x="1371282" y="10985"/>
                  </a:lnTo>
                  <a:lnTo>
                    <a:pt x="1371282" y="472617"/>
                  </a:lnTo>
                  <a:lnTo>
                    <a:pt x="1425587" y="472617"/>
                  </a:lnTo>
                  <a:lnTo>
                    <a:pt x="1425587" y="355600"/>
                  </a:lnTo>
                  <a:lnTo>
                    <a:pt x="1470202" y="301282"/>
                  </a:lnTo>
                  <a:lnTo>
                    <a:pt x="1566532" y="472617"/>
                  </a:lnTo>
                  <a:lnTo>
                    <a:pt x="1629892" y="472617"/>
                  </a:lnTo>
                  <a:close/>
                </a:path>
                <a:path w="12597130" h="1367790">
                  <a:moveTo>
                    <a:pt x="1713293" y="1002792"/>
                  </a:moveTo>
                  <a:lnTo>
                    <a:pt x="1711871" y="968159"/>
                  </a:lnTo>
                  <a:lnTo>
                    <a:pt x="1703870" y="939431"/>
                  </a:lnTo>
                  <a:lnTo>
                    <a:pt x="1701888" y="932307"/>
                  </a:lnTo>
                  <a:lnTo>
                    <a:pt x="1674825" y="904227"/>
                  </a:lnTo>
                  <a:lnTo>
                    <a:pt x="1622132" y="892873"/>
                  </a:lnTo>
                  <a:lnTo>
                    <a:pt x="1596898" y="896188"/>
                  </a:lnTo>
                  <a:lnTo>
                    <a:pt x="1573060" y="905878"/>
                  </a:lnTo>
                  <a:lnTo>
                    <a:pt x="1552752" y="921512"/>
                  </a:lnTo>
                  <a:lnTo>
                    <a:pt x="1538071" y="942657"/>
                  </a:lnTo>
                  <a:lnTo>
                    <a:pt x="1536788" y="942657"/>
                  </a:lnTo>
                  <a:lnTo>
                    <a:pt x="1536788" y="901928"/>
                  </a:lnTo>
                  <a:lnTo>
                    <a:pt x="1485061" y="901928"/>
                  </a:lnTo>
                  <a:lnTo>
                    <a:pt x="1485061" y="1248473"/>
                  </a:lnTo>
                  <a:lnTo>
                    <a:pt x="1539367" y="1248473"/>
                  </a:lnTo>
                  <a:lnTo>
                    <a:pt x="1539367" y="1009256"/>
                  </a:lnTo>
                  <a:lnTo>
                    <a:pt x="1545983" y="977341"/>
                  </a:lnTo>
                  <a:lnTo>
                    <a:pt x="1562722" y="955675"/>
                  </a:lnTo>
                  <a:lnTo>
                    <a:pt x="1584921" y="943330"/>
                  </a:lnTo>
                  <a:lnTo>
                    <a:pt x="1588935" y="942657"/>
                  </a:lnTo>
                  <a:lnTo>
                    <a:pt x="1607908" y="939431"/>
                  </a:lnTo>
                  <a:lnTo>
                    <a:pt x="1636610" y="946607"/>
                  </a:lnTo>
                  <a:lnTo>
                    <a:pt x="1651863" y="964399"/>
                  </a:lnTo>
                  <a:lnTo>
                    <a:pt x="1657896" y="987158"/>
                  </a:lnTo>
                  <a:lnTo>
                    <a:pt x="1658975" y="1009256"/>
                  </a:lnTo>
                  <a:lnTo>
                    <a:pt x="1658975" y="1248473"/>
                  </a:lnTo>
                  <a:lnTo>
                    <a:pt x="1713293" y="1248473"/>
                  </a:lnTo>
                  <a:lnTo>
                    <a:pt x="1713293" y="1002792"/>
                  </a:lnTo>
                  <a:close/>
                </a:path>
                <a:path w="12597130" h="1367790">
                  <a:moveTo>
                    <a:pt x="1744967" y="0"/>
                  </a:moveTo>
                  <a:lnTo>
                    <a:pt x="1694535" y="0"/>
                  </a:lnTo>
                  <a:lnTo>
                    <a:pt x="1694535" y="65303"/>
                  </a:lnTo>
                  <a:lnTo>
                    <a:pt x="1744967" y="65303"/>
                  </a:lnTo>
                  <a:lnTo>
                    <a:pt x="1744967" y="0"/>
                  </a:lnTo>
                  <a:close/>
                </a:path>
                <a:path w="12597130" h="1367790">
                  <a:moveTo>
                    <a:pt x="1849704" y="0"/>
                  </a:moveTo>
                  <a:lnTo>
                    <a:pt x="1799272" y="0"/>
                  </a:lnTo>
                  <a:lnTo>
                    <a:pt x="1799272" y="65303"/>
                  </a:lnTo>
                  <a:lnTo>
                    <a:pt x="1849704" y="65303"/>
                  </a:lnTo>
                  <a:lnTo>
                    <a:pt x="1849704" y="0"/>
                  </a:lnTo>
                  <a:close/>
                </a:path>
                <a:path w="12597130" h="1367790">
                  <a:moveTo>
                    <a:pt x="1886559" y="126072"/>
                  </a:moveTo>
                  <a:lnTo>
                    <a:pt x="1832254" y="126072"/>
                  </a:lnTo>
                  <a:lnTo>
                    <a:pt x="1832254" y="365290"/>
                  </a:lnTo>
                  <a:lnTo>
                    <a:pt x="1825625" y="397205"/>
                  </a:lnTo>
                  <a:lnTo>
                    <a:pt x="1808886" y="418871"/>
                  </a:lnTo>
                  <a:lnTo>
                    <a:pt x="1786686" y="431215"/>
                  </a:lnTo>
                  <a:lnTo>
                    <a:pt x="1763712" y="435114"/>
                  </a:lnTo>
                  <a:lnTo>
                    <a:pt x="1734997" y="427939"/>
                  </a:lnTo>
                  <a:lnTo>
                    <a:pt x="1719745" y="410146"/>
                  </a:lnTo>
                  <a:lnTo>
                    <a:pt x="1713712" y="387388"/>
                  </a:lnTo>
                  <a:lnTo>
                    <a:pt x="1712645" y="365290"/>
                  </a:lnTo>
                  <a:lnTo>
                    <a:pt x="1712645" y="126072"/>
                  </a:lnTo>
                  <a:lnTo>
                    <a:pt x="1658327" y="126072"/>
                  </a:lnTo>
                  <a:lnTo>
                    <a:pt x="1658327" y="371754"/>
                  </a:lnTo>
                  <a:lnTo>
                    <a:pt x="1659750" y="406387"/>
                  </a:lnTo>
                  <a:lnTo>
                    <a:pt x="1669719" y="442239"/>
                  </a:lnTo>
                  <a:lnTo>
                    <a:pt x="1696783" y="470319"/>
                  </a:lnTo>
                  <a:lnTo>
                    <a:pt x="1749488" y="481672"/>
                  </a:lnTo>
                  <a:lnTo>
                    <a:pt x="1774710" y="478358"/>
                  </a:lnTo>
                  <a:lnTo>
                    <a:pt x="1798548" y="468668"/>
                  </a:lnTo>
                  <a:lnTo>
                    <a:pt x="1818868" y="453034"/>
                  </a:lnTo>
                  <a:lnTo>
                    <a:pt x="1831301" y="435114"/>
                  </a:lnTo>
                  <a:lnTo>
                    <a:pt x="1833549" y="431888"/>
                  </a:lnTo>
                  <a:lnTo>
                    <a:pt x="1834832" y="431888"/>
                  </a:lnTo>
                  <a:lnTo>
                    <a:pt x="1834832" y="472617"/>
                  </a:lnTo>
                  <a:lnTo>
                    <a:pt x="1886559" y="472617"/>
                  </a:lnTo>
                  <a:lnTo>
                    <a:pt x="1886559" y="431888"/>
                  </a:lnTo>
                  <a:lnTo>
                    <a:pt x="1886559" y="126072"/>
                  </a:lnTo>
                  <a:close/>
                </a:path>
                <a:path w="12597130" h="1367790">
                  <a:moveTo>
                    <a:pt x="1995817" y="1148905"/>
                  </a:moveTo>
                  <a:lnTo>
                    <a:pt x="1988400" y="1106373"/>
                  </a:lnTo>
                  <a:lnTo>
                    <a:pt x="1941817" y="1062532"/>
                  </a:lnTo>
                  <a:lnTo>
                    <a:pt x="1879777" y="1041565"/>
                  </a:lnTo>
                  <a:lnTo>
                    <a:pt x="1852447" y="1030338"/>
                  </a:lnTo>
                  <a:lnTo>
                    <a:pt x="1833105" y="1013904"/>
                  </a:lnTo>
                  <a:lnTo>
                    <a:pt x="1825777" y="988568"/>
                  </a:lnTo>
                  <a:lnTo>
                    <a:pt x="1832114" y="959827"/>
                  </a:lnTo>
                  <a:lnTo>
                    <a:pt x="1847354" y="943864"/>
                  </a:lnTo>
                  <a:lnTo>
                    <a:pt x="1865871" y="937006"/>
                  </a:lnTo>
                  <a:lnTo>
                    <a:pt x="1882038" y="935545"/>
                  </a:lnTo>
                  <a:lnTo>
                    <a:pt x="1906651" y="939965"/>
                  </a:lnTo>
                  <a:lnTo>
                    <a:pt x="1922360" y="952995"/>
                  </a:lnTo>
                  <a:lnTo>
                    <a:pt x="1930666" y="974280"/>
                  </a:lnTo>
                  <a:lnTo>
                    <a:pt x="1933105" y="1003439"/>
                  </a:lnTo>
                  <a:lnTo>
                    <a:pt x="1987423" y="1003439"/>
                  </a:lnTo>
                  <a:lnTo>
                    <a:pt x="1985137" y="968971"/>
                  </a:lnTo>
                  <a:lnTo>
                    <a:pt x="1973478" y="935545"/>
                  </a:lnTo>
                  <a:lnTo>
                    <a:pt x="1972551" y="932878"/>
                  </a:lnTo>
                  <a:lnTo>
                    <a:pt x="1941042" y="904417"/>
                  </a:lnTo>
                  <a:lnTo>
                    <a:pt x="1882038" y="892873"/>
                  </a:lnTo>
                  <a:lnTo>
                    <a:pt x="1839391" y="898728"/>
                  </a:lnTo>
                  <a:lnTo>
                    <a:pt x="1804200" y="916470"/>
                  </a:lnTo>
                  <a:lnTo>
                    <a:pt x="1780286" y="946327"/>
                  </a:lnTo>
                  <a:lnTo>
                    <a:pt x="1771472" y="988568"/>
                  </a:lnTo>
                  <a:lnTo>
                    <a:pt x="1778889" y="1031925"/>
                  </a:lnTo>
                  <a:lnTo>
                    <a:pt x="1798383" y="1059040"/>
                  </a:lnTo>
                  <a:lnTo>
                    <a:pt x="1825752" y="1075486"/>
                  </a:lnTo>
                  <a:lnTo>
                    <a:pt x="1856816" y="1086840"/>
                  </a:lnTo>
                  <a:lnTo>
                    <a:pt x="1887499" y="1097026"/>
                  </a:lnTo>
                  <a:lnTo>
                    <a:pt x="1914677" y="1109700"/>
                  </a:lnTo>
                  <a:lnTo>
                    <a:pt x="1934095" y="1128560"/>
                  </a:lnTo>
                  <a:lnTo>
                    <a:pt x="1941512" y="1157312"/>
                  </a:lnTo>
                  <a:lnTo>
                    <a:pt x="1934972" y="1187030"/>
                  </a:lnTo>
                  <a:lnTo>
                    <a:pt x="1919287" y="1204506"/>
                  </a:lnTo>
                  <a:lnTo>
                    <a:pt x="1900326" y="1212773"/>
                  </a:lnTo>
                  <a:lnTo>
                    <a:pt x="1883968" y="1214856"/>
                  </a:lnTo>
                  <a:lnTo>
                    <a:pt x="1851228" y="1208239"/>
                  </a:lnTo>
                  <a:lnTo>
                    <a:pt x="1831517" y="1190523"/>
                  </a:lnTo>
                  <a:lnTo>
                    <a:pt x="1821865" y="1164932"/>
                  </a:lnTo>
                  <a:lnTo>
                    <a:pt x="1819313" y="1134681"/>
                  </a:lnTo>
                  <a:lnTo>
                    <a:pt x="1765007" y="1134681"/>
                  </a:lnTo>
                  <a:lnTo>
                    <a:pt x="1772996" y="1193279"/>
                  </a:lnTo>
                  <a:lnTo>
                    <a:pt x="1826412" y="1248156"/>
                  </a:lnTo>
                  <a:lnTo>
                    <a:pt x="1883968" y="1257528"/>
                  </a:lnTo>
                  <a:lnTo>
                    <a:pt x="1928723" y="1250734"/>
                  </a:lnTo>
                  <a:lnTo>
                    <a:pt x="1964131" y="1230363"/>
                  </a:lnTo>
                  <a:lnTo>
                    <a:pt x="1974786" y="1214856"/>
                  </a:lnTo>
                  <a:lnTo>
                    <a:pt x="1987435" y="1196428"/>
                  </a:lnTo>
                  <a:lnTo>
                    <a:pt x="1995817" y="1148905"/>
                  </a:lnTo>
                  <a:close/>
                </a:path>
                <a:path w="12597130" h="1367790">
                  <a:moveTo>
                    <a:pt x="2198840" y="299351"/>
                  </a:moveTo>
                  <a:lnTo>
                    <a:pt x="2196871" y="252590"/>
                  </a:lnTo>
                  <a:lnTo>
                    <a:pt x="2188730" y="203898"/>
                  </a:lnTo>
                  <a:lnTo>
                    <a:pt x="2172347" y="163576"/>
                  </a:lnTo>
                  <a:lnTo>
                    <a:pt x="2171039" y="160350"/>
                  </a:lnTo>
                  <a:lnTo>
                    <a:pt x="2141944" y="130606"/>
                  </a:lnTo>
                  <a:lnTo>
                    <a:pt x="2141944" y="299351"/>
                  </a:lnTo>
                  <a:lnTo>
                    <a:pt x="2139035" y="354114"/>
                  </a:lnTo>
                  <a:lnTo>
                    <a:pt x="2128926" y="397052"/>
                  </a:lnTo>
                  <a:lnTo>
                    <a:pt x="2109482" y="425094"/>
                  </a:lnTo>
                  <a:lnTo>
                    <a:pt x="2078583" y="435114"/>
                  </a:lnTo>
                  <a:lnTo>
                    <a:pt x="2062238" y="429945"/>
                  </a:lnTo>
                  <a:lnTo>
                    <a:pt x="2042845" y="423824"/>
                  </a:lnTo>
                  <a:lnTo>
                    <a:pt x="2021598" y="393661"/>
                  </a:lnTo>
                  <a:lnTo>
                    <a:pt x="2011387" y="350304"/>
                  </a:lnTo>
                  <a:lnTo>
                    <a:pt x="2008759" y="299351"/>
                  </a:lnTo>
                  <a:lnTo>
                    <a:pt x="2011387" y="249770"/>
                  </a:lnTo>
                  <a:lnTo>
                    <a:pt x="2021598" y="206248"/>
                  </a:lnTo>
                  <a:lnTo>
                    <a:pt x="2042845" y="175336"/>
                  </a:lnTo>
                  <a:lnTo>
                    <a:pt x="2072678" y="165519"/>
                  </a:lnTo>
                  <a:lnTo>
                    <a:pt x="2078583" y="163576"/>
                  </a:lnTo>
                  <a:lnTo>
                    <a:pt x="2109482" y="173164"/>
                  </a:lnTo>
                  <a:lnTo>
                    <a:pt x="2128926" y="200431"/>
                  </a:lnTo>
                  <a:lnTo>
                    <a:pt x="2139035" y="243230"/>
                  </a:lnTo>
                  <a:lnTo>
                    <a:pt x="2141944" y="299351"/>
                  </a:lnTo>
                  <a:lnTo>
                    <a:pt x="2141944" y="130606"/>
                  </a:lnTo>
                  <a:lnTo>
                    <a:pt x="2140407" y="129032"/>
                  </a:lnTo>
                  <a:lnTo>
                    <a:pt x="2093455" y="117017"/>
                  </a:lnTo>
                  <a:lnTo>
                    <a:pt x="2067648" y="120332"/>
                  </a:lnTo>
                  <a:lnTo>
                    <a:pt x="2044636" y="129882"/>
                  </a:lnTo>
                  <a:lnTo>
                    <a:pt x="2025980" y="145122"/>
                  </a:lnTo>
                  <a:lnTo>
                    <a:pt x="2013280" y="165519"/>
                  </a:lnTo>
                  <a:lnTo>
                    <a:pt x="2011984" y="165519"/>
                  </a:lnTo>
                  <a:lnTo>
                    <a:pt x="2011984" y="10985"/>
                  </a:lnTo>
                  <a:lnTo>
                    <a:pt x="1957679" y="10985"/>
                  </a:lnTo>
                  <a:lnTo>
                    <a:pt x="1957679" y="472617"/>
                  </a:lnTo>
                  <a:lnTo>
                    <a:pt x="2009406" y="472617"/>
                  </a:lnTo>
                  <a:lnTo>
                    <a:pt x="2009406" y="429945"/>
                  </a:lnTo>
                  <a:lnTo>
                    <a:pt x="2010689" y="429945"/>
                  </a:lnTo>
                  <a:lnTo>
                    <a:pt x="2020125" y="448945"/>
                  </a:lnTo>
                  <a:lnTo>
                    <a:pt x="2036787" y="465505"/>
                  </a:lnTo>
                  <a:lnTo>
                    <a:pt x="2059152" y="477227"/>
                  </a:lnTo>
                  <a:lnTo>
                    <a:pt x="2085695" y="481672"/>
                  </a:lnTo>
                  <a:lnTo>
                    <a:pt x="2128240" y="472084"/>
                  </a:lnTo>
                  <a:lnTo>
                    <a:pt x="2160143" y="445617"/>
                  </a:lnTo>
                  <a:lnTo>
                    <a:pt x="2165921" y="435114"/>
                  </a:lnTo>
                  <a:lnTo>
                    <a:pt x="2182088" y="405714"/>
                  </a:lnTo>
                  <a:lnTo>
                    <a:pt x="2194763" y="355803"/>
                  </a:lnTo>
                  <a:lnTo>
                    <a:pt x="2198840" y="299351"/>
                  </a:lnTo>
                  <a:close/>
                </a:path>
                <a:path w="12597130" h="1367790">
                  <a:moveTo>
                    <a:pt x="2266721" y="1007313"/>
                  </a:moveTo>
                  <a:lnTo>
                    <a:pt x="2247176" y="935545"/>
                  </a:lnTo>
                  <a:lnTo>
                    <a:pt x="2213533" y="905205"/>
                  </a:lnTo>
                  <a:lnTo>
                    <a:pt x="2156168" y="892873"/>
                  </a:lnTo>
                  <a:lnTo>
                    <a:pt x="2109978" y="900734"/>
                  </a:lnTo>
                  <a:lnTo>
                    <a:pt x="2076729" y="922197"/>
                  </a:lnTo>
                  <a:lnTo>
                    <a:pt x="2054415" y="954049"/>
                  </a:lnTo>
                  <a:lnTo>
                    <a:pt x="2040978" y="993063"/>
                  </a:lnTo>
                  <a:lnTo>
                    <a:pt x="2034413" y="1036027"/>
                  </a:lnTo>
                  <a:lnTo>
                    <a:pt x="2032673" y="1079728"/>
                  </a:lnTo>
                  <a:lnTo>
                    <a:pt x="2036978" y="1144143"/>
                  </a:lnTo>
                  <a:lnTo>
                    <a:pt x="2050415" y="1193977"/>
                  </a:lnTo>
                  <a:lnTo>
                    <a:pt x="2073732" y="1229385"/>
                  </a:lnTo>
                  <a:lnTo>
                    <a:pt x="2107641" y="1250518"/>
                  </a:lnTo>
                  <a:lnTo>
                    <a:pt x="2152929" y="1257528"/>
                  </a:lnTo>
                  <a:lnTo>
                    <a:pt x="2207260" y="1244955"/>
                  </a:lnTo>
                  <a:lnTo>
                    <a:pt x="2240521" y="1214856"/>
                  </a:lnTo>
                  <a:lnTo>
                    <a:pt x="2242312" y="1213231"/>
                  </a:lnTo>
                  <a:lnTo>
                    <a:pt x="2261120" y="1171321"/>
                  </a:lnTo>
                  <a:lnTo>
                    <a:pt x="2266721" y="1128217"/>
                  </a:lnTo>
                  <a:lnTo>
                    <a:pt x="2212416" y="1128217"/>
                  </a:lnTo>
                  <a:lnTo>
                    <a:pt x="2210066" y="1157566"/>
                  </a:lnTo>
                  <a:lnTo>
                    <a:pt x="2201418" y="1185595"/>
                  </a:lnTo>
                  <a:lnTo>
                    <a:pt x="2184044" y="1206588"/>
                  </a:lnTo>
                  <a:lnTo>
                    <a:pt x="2155520" y="1214856"/>
                  </a:lnTo>
                  <a:lnTo>
                    <a:pt x="2117661" y="1199908"/>
                  </a:lnTo>
                  <a:lnTo>
                    <a:pt x="2098052" y="1163688"/>
                  </a:lnTo>
                  <a:lnTo>
                    <a:pt x="2090686" y="1119111"/>
                  </a:lnTo>
                  <a:lnTo>
                    <a:pt x="2089569" y="1079080"/>
                  </a:lnTo>
                  <a:lnTo>
                    <a:pt x="2095449" y="1003185"/>
                  </a:lnTo>
                  <a:lnTo>
                    <a:pt x="2110905" y="959789"/>
                  </a:lnTo>
                  <a:lnTo>
                    <a:pt x="2132660" y="940142"/>
                  </a:lnTo>
                  <a:lnTo>
                    <a:pt x="2157450" y="935545"/>
                  </a:lnTo>
                  <a:lnTo>
                    <a:pt x="2183498" y="942022"/>
                  </a:lnTo>
                  <a:lnTo>
                    <a:pt x="2200452" y="958811"/>
                  </a:lnTo>
                  <a:lnTo>
                    <a:pt x="2209647" y="981913"/>
                  </a:lnTo>
                  <a:lnTo>
                    <a:pt x="2212416" y="1007313"/>
                  </a:lnTo>
                  <a:lnTo>
                    <a:pt x="2266721" y="1007313"/>
                  </a:lnTo>
                  <a:close/>
                </a:path>
                <a:path w="12597130" h="1367790">
                  <a:moveTo>
                    <a:pt x="2484602" y="283832"/>
                  </a:moveTo>
                  <a:lnTo>
                    <a:pt x="2483764" y="263144"/>
                  </a:lnTo>
                  <a:lnTo>
                    <a:pt x="2482735" y="237693"/>
                  </a:lnTo>
                  <a:lnTo>
                    <a:pt x="2474391" y="192722"/>
                  </a:lnTo>
                  <a:lnTo>
                    <a:pt x="2458135" y="159689"/>
                  </a:lnTo>
                  <a:lnTo>
                    <a:pt x="2455405" y="154139"/>
                  </a:lnTo>
                  <a:lnTo>
                    <a:pt x="2427706" y="132041"/>
                  </a:lnTo>
                  <a:lnTo>
                    <a:pt x="2427706" y="244386"/>
                  </a:lnTo>
                  <a:lnTo>
                    <a:pt x="2427706" y="263144"/>
                  </a:lnTo>
                  <a:lnTo>
                    <a:pt x="2304224" y="263144"/>
                  </a:lnTo>
                  <a:lnTo>
                    <a:pt x="2304224" y="250215"/>
                  </a:lnTo>
                  <a:lnTo>
                    <a:pt x="2306116" y="227342"/>
                  </a:lnTo>
                  <a:lnTo>
                    <a:pt x="2314562" y="197192"/>
                  </a:lnTo>
                  <a:lnTo>
                    <a:pt x="2333675" y="170929"/>
                  </a:lnTo>
                  <a:lnTo>
                    <a:pt x="2367584" y="159689"/>
                  </a:lnTo>
                  <a:lnTo>
                    <a:pt x="2397429" y="167474"/>
                  </a:lnTo>
                  <a:lnTo>
                    <a:pt x="2415819" y="187502"/>
                  </a:lnTo>
                  <a:lnTo>
                    <a:pt x="2425128" y="214795"/>
                  </a:lnTo>
                  <a:lnTo>
                    <a:pt x="2427706" y="244386"/>
                  </a:lnTo>
                  <a:lnTo>
                    <a:pt x="2427706" y="132041"/>
                  </a:lnTo>
                  <a:lnTo>
                    <a:pt x="2421610" y="127177"/>
                  </a:lnTo>
                  <a:lnTo>
                    <a:pt x="2368867" y="117017"/>
                  </a:lnTo>
                  <a:lnTo>
                    <a:pt x="2322677" y="124891"/>
                  </a:lnTo>
                  <a:lnTo>
                    <a:pt x="2289441" y="146354"/>
                  </a:lnTo>
                  <a:lnTo>
                    <a:pt x="2267115" y="178206"/>
                  </a:lnTo>
                  <a:lnTo>
                    <a:pt x="2253691" y="217220"/>
                  </a:lnTo>
                  <a:lnTo>
                    <a:pt x="2247112" y="260184"/>
                  </a:lnTo>
                  <a:lnTo>
                    <a:pt x="2245385" y="303872"/>
                  </a:lnTo>
                  <a:lnTo>
                    <a:pt x="2249690" y="368300"/>
                  </a:lnTo>
                  <a:lnTo>
                    <a:pt x="2263127" y="418134"/>
                  </a:lnTo>
                  <a:lnTo>
                    <a:pt x="2286431" y="453542"/>
                  </a:lnTo>
                  <a:lnTo>
                    <a:pt x="2320353" y="474675"/>
                  </a:lnTo>
                  <a:lnTo>
                    <a:pt x="2365641" y="481672"/>
                  </a:lnTo>
                  <a:lnTo>
                    <a:pt x="2423909" y="467664"/>
                  </a:lnTo>
                  <a:lnTo>
                    <a:pt x="2454237" y="439000"/>
                  </a:lnTo>
                  <a:lnTo>
                    <a:pt x="2459456" y="434073"/>
                  </a:lnTo>
                  <a:lnTo>
                    <a:pt x="2477185" y="393573"/>
                  </a:lnTo>
                  <a:lnTo>
                    <a:pt x="2482011" y="358825"/>
                  </a:lnTo>
                  <a:lnTo>
                    <a:pt x="2427706" y="358825"/>
                  </a:lnTo>
                  <a:lnTo>
                    <a:pt x="2425776" y="382536"/>
                  </a:lnTo>
                  <a:lnTo>
                    <a:pt x="2417673" y="408863"/>
                  </a:lnTo>
                  <a:lnTo>
                    <a:pt x="2399881" y="430212"/>
                  </a:lnTo>
                  <a:lnTo>
                    <a:pt x="2368867" y="439000"/>
                  </a:lnTo>
                  <a:lnTo>
                    <a:pt x="2330361" y="425742"/>
                  </a:lnTo>
                  <a:lnTo>
                    <a:pt x="2310600" y="392531"/>
                  </a:lnTo>
                  <a:lnTo>
                    <a:pt x="2303310" y="349275"/>
                  </a:lnTo>
                  <a:lnTo>
                    <a:pt x="2302281" y="305816"/>
                  </a:lnTo>
                  <a:lnTo>
                    <a:pt x="2484602" y="305816"/>
                  </a:lnTo>
                  <a:lnTo>
                    <a:pt x="2484602" y="283832"/>
                  </a:lnTo>
                  <a:close/>
                </a:path>
                <a:path w="12597130" h="1367790">
                  <a:moveTo>
                    <a:pt x="2551188" y="1002792"/>
                  </a:moveTo>
                  <a:lnTo>
                    <a:pt x="2549880" y="968159"/>
                  </a:lnTo>
                  <a:lnTo>
                    <a:pt x="2542184" y="939431"/>
                  </a:lnTo>
                  <a:lnTo>
                    <a:pt x="2540279" y="932307"/>
                  </a:lnTo>
                  <a:lnTo>
                    <a:pt x="2513825" y="904227"/>
                  </a:lnTo>
                  <a:lnTo>
                    <a:pt x="2461971" y="892873"/>
                  </a:lnTo>
                  <a:lnTo>
                    <a:pt x="2437841" y="896442"/>
                  </a:lnTo>
                  <a:lnTo>
                    <a:pt x="2413965" y="906449"/>
                  </a:lnTo>
                  <a:lnTo>
                    <a:pt x="2393238" y="921778"/>
                  </a:lnTo>
                  <a:lnTo>
                    <a:pt x="2378570" y="941362"/>
                  </a:lnTo>
                  <a:lnTo>
                    <a:pt x="2377275" y="941362"/>
                  </a:lnTo>
                  <a:lnTo>
                    <a:pt x="2377275" y="786841"/>
                  </a:lnTo>
                  <a:lnTo>
                    <a:pt x="2322969" y="786841"/>
                  </a:lnTo>
                  <a:lnTo>
                    <a:pt x="2322969" y="1248473"/>
                  </a:lnTo>
                  <a:lnTo>
                    <a:pt x="2377275" y="1248473"/>
                  </a:lnTo>
                  <a:lnTo>
                    <a:pt x="2377275" y="1009256"/>
                  </a:lnTo>
                  <a:lnTo>
                    <a:pt x="2383891" y="977341"/>
                  </a:lnTo>
                  <a:lnTo>
                    <a:pt x="2400630" y="955675"/>
                  </a:lnTo>
                  <a:lnTo>
                    <a:pt x="2422817" y="943330"/>
                  </a:lnTo>
                  <a:lnTo>
                    <a:pt x="2434450" y="941362"/>
                  </a:lnTo>
                  <a:lnTo>
                    <a:pt x="2445804" y="939431"/>
                  </a:lnTo>
                  <a:lnTo>
                    <a:pt x="2474506" y="946607"/>
                  </a:lnTo>
                  <a:lnTo>
                    <a:pt x="2489771" y="964399"/>
                  </a:lnTo>
                  <a:lnTo>
                    <a:pt x="2495804" y="987158"/>
                  </a:lnTo>
                  <a:lnTo>
                    <a:pt x="2496883" y="1009256"/>
                  </a:lnTo>
                  <a:lnTo>
                    <a:pt x="2496883" y="1248473"/>
                  </a:lnTo>
                  <a:lnTo>
                    <a:pt x="2551188" y="1248473"/>
                  </a:lnTo>
                  <a:lnTo>
                    <a:pt x="2551188" y="1002792"/>
                  </a:lnTo>
                  <a:close/>
                </a:path>
                <a:path w="12597130" h="1367790">
                  <a:moveTo>
                    <a:pt x="2601607" y="10985"/>
                  </a:moveTo>
                  <a:lnTo>
                    <a:pt x="2547302" y="10985"/>
                  </a:lnTo>
                  <a:lnTo>
                    <a:pt x="2547302" y="472617"/>
                  </a:lnTo>
                  <a:lnTo>
                    <a:pt x="2601607" y="472617"/>
                  </a:lnTo>
                  <a:lnTo>
                    <a:pt x="2601607" y="10985"/>
                  </a:lnTo>
                  <a:close/>
                </a:path>
                <a:path w="12597130" h="1367790">
                  <a:moveTo>
                    <a:pt x="2833078" y="263779"/>
                  </a:moveTo>
                  <a:lnTo>
                    <a:pt x="2675318" y="263779"/>
                  </a:lnTo>
                  <a:lnTo>
                    <a:pt x="2675318" y="314210"/>
                  </a:lnTo>
                  <a:lnTo>
                    <a:pt x="2833078" y="314210"/>
                  </a:lnTo>
                  <a:lnTo>
                    <a:pt x="2833078" y="263779"/>
                  </a:lnTo>
                  <a:close/>
                </a:path>
                <a:path w="12597130" h="1367790">
                  <a:moveTo>
                    <a:pt x="2865412" y="1210322"/>
                  </a:moveTo>
                  <a:lnTo>
                    <a:pt x="2862821" y="1212265"/>
                  </a:lnTo>
                  <a:lnTo>
                    <a:pt x="2859582" y="1213561"/>
                  </a:lnTo>
                  <a:lnTo>
                    <a:pt x="2852470" y="1213561"/>
                  </a:lnTo>
                  <a:lnTo>
                    <a:pt x="2835668" y="1185760"/>
                  </a:lnTo>
                  <a:lnTo>
                    <a:pt x="2835668" y="1059688"/>
                  </a:lnTo>
                  <a:lnTo>
                    <a:pt x="2835668" y="992441"/>
                  </a:lnTo>
                  <a:lnTo>
                    <a:pt x="2824784" y="935545"/>
                  </a:lnTo>
                  <a:lnTo>
                    <a:pt x="2791206" y="903338"/>
                  </a:lnTo>
                  <a:lnTo>
                    <a:pt x="2730284" y="892873"/>
                  </a:lnTo>
                  <a:lnTo>
                    <a:pt x="2677172" y="899642"/>
                  </a:lnTo>
                  <a:lnTo>
                    <a:pt x="2641054" y="920432"/>
                  </a:lnTo>
                  <a:lnTo>
                    <a:pt x="2620441" y="955878"/>
                  </a:lnTo>
                  <a:lnTo>
                    <a:pt x="2613901" y="1006665"/>
                  </a:lnTo>
                  <a:lnTo>
                    <a:pt x="2668219" y="1006665"/>
                  </a:lnTo>
                  <a:lnTo>
                    <a:pt x="2668219" y="1003439"/>
                  </a:lnTo>
                  <a:lnTo>
                    <a:pt x="2669146" y="987361"/>
                  </a:lnTo>
                  <a:lnTo>
                    <a:pt x="2675648" y="964628"/>
                  </a:lnTo>
                  <a:lnTo>
                    <a:pt x="2693301" y="944333"/>
                  </a:lnTo>
                  <a:lnTo>
                    <a:pt x="2727693" y="935545"/>
                  </a:lnTo>
                  <a:lnTo>
                    <a:pt x="2751658" y="938885"/>
                  </a:lnTo>
                  <a:lnTo>
                    <a:pt x="2769070" y="948715"/>
                  </a:lnTo>
                  <a:lnTo>
                    <a:pt x="2779699" y="964730"/>
                  </a:lnTo>
                  <a:lnTo>
                    <a:pt x="2783294" y="986624"/>
                  </a:lnTo>
                  <a:lnTo>
                    <a:pt x="2782760" y="1005078"/>
                  </a:lnTo>
                  <a:lnTo>
                    <a:pt x="2781363" y="1009726"/>
                  </a:lnTo>
                  <a:lnTo>
                    <a:pt x="2781363" y="1059688"/>
                  </a:lnTo>
                  <a:lnTo>
                    <a:pt x="2781363" y="1148905"/>
                  </a:lnTo>
                  <a:lnTo>
                    <a:pt x="2775534" y="1174483"/>
                  </a:lnTo>
                  <a:lnTo>
                    <a:pt x="2760014" y="1195451"/>
                  </a:lnTo>
                  <a:lnTo>
                    <a:pt x="2737713" y="1209636"/>
                  </a:lnTo>
                  <a:lnTo>
                    <a:pt x="2711526" y="1214856"/>
                  </a:lnTo>
                  <a:lnTo>
                    <a:pt x="2688298" y="1210551"/>
                  </a:lnTo>
                  <a:lnTo>
                    <a:pt x="2673134" y="1198448"/>
                  </a:lnTo>
                  <a:lnTo>
                    <a:pt x="2664879" y="1179664"/>
                  </a:lnTo>
                  <a:lnTo>
                    <a:pt x="2662390" y="1155369"/>
                  </a:lnTo>
                  <a:lnTo>
                    <a:pt x="2664079" y="1135507"/>
                  </a:lnTo>
                  <a:lnTo>
                    <a:pt x="2688907" y="1100416"/>
                  </a:lnTo>
                  <a:lnTo>
                    <a:pt x="2736342" y="1081989"/>
                  </a:lnTo>
                  <a:lnTo>
                    <a:pt x="2761361" y="1072769"/>
                  </a:lnTo>
                  <a:lnTo>
                    <a:pt x="2781363" y="1059688"/>
                  </a:lnTo>
                  <a:lnTo>
                    <a:pt x="2781363" y="1009726"/>
                  </a:lnTo>
                  <a:lnTo>
                    <a:pt x="2778607" y="1018870"/>
                  </a:lnTo>
                  <a:lnTo>
                    <a:pt x="2766923" y="1029627"/>
                  </a:lnTo>
                  <a:lnTo>
                    <a:pt x="2743860" y="1038999"/>
                  </a:lnTo>
                  <a:lnTo>
                    <a:pt x="2670797" y="1060970"/>
                  </a:lnTo>
                  <a:lnTo>
                    <a:pt x="2641777" y="1074737"/>
                  </a:lnTo>
                  <a:lnTo>
                    <a:pt x="2621419" y="1095476"/>
                  </a:lnTo>
                  <a:lnTo>
                    <a:pt x="2609418" y="1122883"/>
                  </a:lnTo>
                  <a:lnTo>
                    <a:pt x="2605494" y="1156665"/>
                  </a:lnTo>
                  <a:lnTo>
                    <a:pt x="2611145" y="1198600"/>
                  </a:lnTo>
                  <a:lnTo>
                    <a:pt x="2628442" y="1230363"/>
                  </a:lnTo>
                  <a:lnTo>
                    <a:pt x="2657868" y="1250492"/>
                  </a:lnTo>
                  <a:lnTo>
                    <a:pt x="2699893" y="1257528"/>
                  </a:lnTo>
                  <a:lnTo>
                    <a:pt x="2724378" y="1254112"/>
                  </a:lnTo>
                  <a:lnTo>
                    <a:pt x="2747403" y="1244269"/>
                  </a:lnTo>
                  <a:lnTo>
                    <a:pt x="2767533" y="1228610"/>
                  </a:lnTo>
                  <a:lnTo>
                    <a:pt x="2777921" y="1214856"/>
                  </a:lnTo>
                  <a:lnTo>
                    <a:pt x="2783294" y="1207744"/>
                  </a:lnTo>
                  <a:lnTo>
                    <a:pt x="2784589" y="1207744"/>
                  </a:lnTo>
                  <a:lnTo>
                    <a:pt x="2790266" y="1233525"/>
                  </a:lnTo>
                  <a:lnTo>
                    <a:pt x="2802369" y="1246771"/>
                  </a:lnTo>
                  <a:lnTo>
                    <a:pt x="2817863" y="1251648"/>
                  </a:lnTo>
                  <a:lnTo>
                    <a:pt x="2833725" y="1252347"/>
                  </a:lnTo>
                  <a:lnTo>
                    <a:pt x="2843758" y="1251927"/>
                  </a:lnTo>
                  <a:lnTo>
                    <a:pt x="2852953" y="1250975"/>
                  </a:lnTo>
                  <a:lnTo>
                    <a:pt x="2860459" y="1249895"/>
                  </a:lnTo>
                  <a:lnTo>
                    <a:pt x="2865412" y="1249121"/>
                  </a:lnTo>
                  <a:lnTo>
                    <a:pt x="2865412" y="1213561"/>
                  </a:lnTo>
                  <a:lnTo>
                    <a:pt x="2865412" y="1210322"/>
                  </a:lnTo>
                  <a:close/>
                </a:path>
                <a:path w="12597130" h="1367790">
                  <a:moveTo>
                    <a:pt x="3039961" y="781672"/>
                  </a:moveTo>
                  <a:lnTo>
                    <a:pt x="3000527" y="781672"/>
                  </a:lnTo>
                  <a:lnTo>
                    <a:pt x="2966707" y="786726"/>
                  </a:lnTo>
                  <a:lnTo>
                    <a:pt x="2943377" y="801789"/>
                  </a:lnTo>
                  <a:lnTo>
                    <a:pt x="2929877" y="826668"/>
                  </a:lnTo>
                  <a:lnTo>
                    <a:pt x="2925521" y="861199"/>
                  </a:lnTo>
                  <a:lnTo>
                    <a:pt x="2925521" y="901928"/>
                  </a:lnTo>
                  <a:lnTo>
                    <a:pt x="2875089" y="901928"/>
                  </a:lnTo>
                  <a:lnTo>
                    <a:pt x="2875089" y="944600"/>
                  </a:lnTo>
                  <a:lnTo>
                    <a:pt x="2925521" y="944600"/>
                  </a:lnTo>
                  <a:lnTo>
                    <a:pt x="2925521" y="1248473"/>
                  </a:lnTo>
                  <a:lnTo>
                    <a:pt x="2979839" y="1248473"/>
                  </a:lnTo>
                  <a:lnTo>
                    <a:pt x="2979839" y="944600"/>
                  </a:lnTo>
                  <a:lnTo>
                    <a:pt x="3039313" y="944600"/>
                  </a:lnTo>
                  <a:lnTo>
                    <a:pt x="3039313" y="901928"/>
                  </a:lnTo>
                  <a:lnTo>
                    <a:pt x="2979839" y="901928"/>
                  </a:lnTo>
                  <a:lnTo>
                    <a:pt x="2979839" y="861199"/>
                  </a:lnTo>
                  <a:lnTo>
                    <a:pt x="2982010" y="845947"/>
                  </a:lnTo>
                  <a:lnTo>
                    <a:pt x="2988564" y="835736"/>
                  </a:lnTo>
                  <a:lnTo>
                    <a:pt x="2999473" y="829995"/>
                  </a:lnTo>
                  <a:lnTo>
                    <a:pt x="3014751" y="828217"/>
                  </a:lnTo>
                  <a:lnTo>
                    <a:pt x="3039961" y="828217"/>
                  </a:lnTo>
                  <a:lnTo>
                    <a:pt x="3039961" y="781672"/>
                  </a:lnTo>
                  <a:close/>
                </a:path>
                <a:path w="12597130" h="1367790">
                  <a:moveTo>
                    <a:pt x="3207410" y="901928"/>
                  </a:moveTo>
                  <a:lnTo>
                    <a:pt x="3147276" y="901928"/>
                  </a:lnTo>
                  <a:lnTo>
                    <a:pt x="3147276" y="801065"/>
                  </a:lnTo>
                  <a:lnTo>
                    <a:pt x="3092970" y="801065"/>
                  </a:lnTo>
                  <a:lnTo>
                    <a:pt x="3092970" y="901928"/>
                  </a:lnTo>
                  <a:lnTo>
                    <a:pt x="3042539" y="901928"/>
                  </a:lnTo>
                  <a:lnTo>
                    <a:pt x="3042539" y="944600"/>
                  </a:lnTo>
                  <a:lnTo>
                    <a:pt x="3092970" y="944600"/>
                  </a:lnTo>
                  <a:lnTo>
                    <a:pt x="3093059" y="1184783"/>
                  </a:lnTo>
                  <a:lnTo>
                    <a:pt x="3095879" y="1213612"/>
                  </a:lnTo>
                  <a:lnTo>
                    <a:pt x="3106547" y="1235049"/>
                  </a:lnTo>
                  <a:lnTo>
                    <a:pt x="3127883" y="1248003"/>
                  </a:lnTo>
                  <a:lnTo>
                    <a:pt x="3162795" y="1252347"/>
                  </a:lnTo>
                  <a:lnTo>
                    <a:pt x="3178213" y="1252004"/>
                  </a:lnTo>
                  <a:lnTo>
                    <a:pt x="3190595" y="1251127"/>
                  </a:lnTo>
                  <a:lnTo>
                    <a:pt x="3200069" y="1249895"/>
                  </a:lnTo>
                  <a:lnTo>
                    <a:pt x="3206762" y="1248473"/>
                  </a:lnTo>
                  <a:lnTo>
                    <a:pt x="3206762" y="1205801"/>
                  </a:lnTo>
                  <a:lnTo>
                    <a:pt x="3206762" y="1203858"/>
                  </a:lnTo>
                  <a:lnTo>
                    <a:pt x="3200946" y="1204506"/>
                  </a:lnTo>
                  <a:lnTo>
                    <a:pt x="3195116" y="1205801"/>
                  </a:lnTo>
                  <a:lnTo>
                    <a:pt x="3182836" y="1205801"/>
                  </a:lnTo>
                  <a:lnTo>
                    <a:pt x="3165271" y="1203642"/>
                  </a:lnTo>
                  <a:lnTo>
                    <a:pt x="3154388" y="1196822"/>
                  </a:lnTo>
                  <a:lnTo>
                    <a:pt x="3148825" y="1184783"/>
                  </a:lnTo>
                  <a:lnTo>
                    <a:pt x="3147276" y="1167003"/>
                  </a:lnTo>
                  <a:lnTo>
                    <a:pt x="3147276" y="944600"/>
                  </a:lnTo>
                  <a:lnTo>
                    <a:pt x="3207410" y="944600"/>
                  </a:lnTo>
                  <a:lnTo>
                    <a:pt x="3207410" y="901928"/>
                  </a:lnTo>
                  <a:close/>
                </a:path>
                <a:path w="12597130" h="1367790">
                  <a:moveTo>
                    <a:pt x="5336845" y="901928"/>
                  </a:moveTo>
                  <a:lnTo>
                    <a:pt x="5285765" y="901928"/>
                  </a:lnTo>
                  <a:lnTo>
                    <a:pt x="5285765" y="1075194"/>
                  </a:lnTo>
                  <a:lnTo>
                    <a:pt x="5283111" y="1124991"/>
                  </a:lnTo>
                  <a:lnTo>
                    <a:pt x="5272837" y="1165225"/>
                  </a:lnTo>
                  <a:lnTo>
                    <a:pt x="5251399" y="1192110"/>
                  </a:lnTo>
                  <a:lnTo>
                    <a:pt x="5215293" y="1201915"/>
                  </a:lnTo>
                  <a:lnTo>
                    <a:pt x="5182578" y="1190015"/>
                  </a:lnTo>
                  <a:lnTo>
                    <a:pt x="5163566" y="1159637"/>
                  </a:lnTo>
                  <a:lnTo>
                    <a:pt x="5154739" y="1118717"/>
                  </a:lnTo>
                  <a:lnTo>
                    <a:pt x="5152580" y="1075194"/>
                  </a:lnTo>
                  <a:lnTo>
                    <a:pt x="5155476" y="1019060"/>
                  </a:lnTo>
                  <a:lnTo>
                    <a:pt x="5165585" y="976274"/>
                  </a:lnTo>
                  <a:lnTo>
                    <a:pt x="5185041" y="949007"/>
                  </a:lnTo>
                  <a:lnTo>
                    <a:pt x="5215941" y="939431"/>
                  </a:lnTo>
                  <a:lnTo>
                    <a:pt x="5251666" y="951179"/>
                  </a:lnTo>
                  <a:lnTo>
                    <a:pt x="5272913" y="982091"/>
                  </a:lnTo>
                  <a:lnTo>
                    <a:pt x="5283124" y="1025613"/>
                  </a:lnTo>
                  <a:lnTo>
                    <a:pt x="5285765" y="1075194"/>
                  </a:lnTo>
                  <a:lnTo>
                    <a:pt x="5285765" y="901928"/>
                  </a:lnTo>
                  <a:lnTo>
                    <a:pt x="5285117" y="901928"/>
                  </a:lnTo>
                  <a:lnTo>
                    <a:pt x="5285117" y="945896"/>
                  </a:lnTo>
                  <a:lnTo>
                    <a:pt x="5283835" y="945896"/>
                  </a:lnTo>
                  <a:lnTo>
                    <a:pt x="5257965" y="908951"/>
                  </a:lnTo>
                  <a:lnTo>
                    <a:pt x="5208829" y="892873"/>
                  </a:lnTo>
                  <a:lnTo>
                    <a:pt x="5163299" y="902830"/>
                  </a:lnTo>
                  <a:lnTo>
                    <a:pt x="5131016" y="930046"/>
                  </a:lnTo>
                  <a:lnTo>
                    <a:pt x="5110188" y="970521"/>
                  </a:lnTo>
                  <a:lnTo>
                    <a:pt x="5099012" y="1020229"/>
                  </a:lnTo>
                  <a:lnTo>
                    <a:pt x="5095684" y="1075194"/>
                  </a:lnTo>
                  <a:lnTo>
                    <a:pt x="5097157" y="1110843"/>
                  </a:lnTo>
                  <a:lnTo>
                    <a:pt x="5104409" y="1156017"/>
                  </a:lnTo>
                  <a:lnTo>
                    <a:pt x="5121656" y="1200696"/>
                  </a:lnTo>
                  <a:lnTo>
                    <a:pt x="5153114" y="1234859"/>
                  </a:lnTo>
                  <a:lnTo>
                    <a:pt x="5203012" y="1248473"/>
                  </a:lnTo>
                  <a:lnTo>
                    <a:pt x="5227967" y="1245285"/>
                  </a:lnTo>
                  <a:lnTo>
                    <a:pt x="5250370" y="1236103"/>
                  </a:lnTo>
                  <a:lnTo>
                    <a:pt x="5268658" y="1221460"/>
                  </a:lnTo>
                  <a:lnTo>
                    <a:pt x="5281244" y="1201915"/>
                  </a:lnTo>
                  <a:lnTo>
                    <a:pt x="5282539" y="1201915"/>
                  </a:lnTo>
                  <a:lnTo>
                    <a:pt x="5282501" y="1248473"/>
                  </a:lnTo>
                  <a:lnTo>
                    <a:pt x="5275097" y="1294942"/>
                  </a:lnTo>
                  <a:lnTo>
                    <a:pt x="5215293" y="1324762"/>
                  </a:lnTo>
                  <a:lnTo>
                    <a:pt x="5194960" y="1322349"/>
                  </a:lnTo>
                  <a:lnTo>
                    <a:pt x="5177790" y="1314653"/>
                  </a:lnTo>
                  <a:lnTo>
                    <a:pt x="5165471" y="1301026"/>
                  </a:lnTo>
                  <a:lnTo>
                    <a:pt x="5159692" y="1280795"/>
                  </a:lnTo>
                  <a:lnTo>
                    <a:pt x="5105387" y="1280795"/>
                  </a:lnTo>
                  <a:lnTo>
                    <a:pt x="5123713" y="1330883"/>
                  </a:lnTo>
                  <a:lnTo>
                    <a:pt x="5157432" y="1356601"/>
                  </a:lnTo>
                  <a:lnTo>
                    <a:pt x="5193576" y="1366075"/>
                  </a:lnTo>
                  <a:lnTo>
                    <a:pt x="5219179" y="1367434"/>
                  </a:lnTo>
                  <a:lnTo>
                    <a:pt x="5257978" y="1362697"/>
                  </a:lnTo>
                  <a:lnTo>
                    <a:pt x="5311660" y="1324762"/>
                  </a:lnTo>
                  <a:lnTo>
                    <a:pt x="5331244" y="1280858"/>
                  </a:lnTo>
                  <a:lnTo>
                    <a:pt x="5336845" y="1226489"/>
                  </a:lnTo>
                  <a:lnTo>
                    <a:pt x="5336845" y="945896"/>
                  </a:lnTo>
                  <a:lnTo>
                    <a:pt x="5336845" y="901928"/>
                  </a:lnTo>
                  <a:close/>
                </a:path>
                <a:path w="12597130" h="1367790">
                  <a:moveTo>
                    <a:pt x="5635549" y="1059688"/>
                  </a:moveTo>
                  <a:lnTo>
                    <a:pt x="5634710" y="1038999"/>
                  </a:lnTo>
                  <a:lnTo>
                    <a:pt x="5633694" y="1013536"/>
                  </a:lnTo>
                  <a:lnTo>
                    <a:pt x="5625350" y="968565"/>
                  </a:lnTo>
                  <a:lnTo>
                    <a:pt x="5609094" y="935545"/>
                  </a:lnTo>
                  <a:lnTo>
                    <a:pt x="5606351" y="929982"/>
                  </a:lnTo>
                  <a:lnTo>
                    <a:pt x="5578653" y="907884"/>
                  </a:lnTo>
                  <a:lnTo>
                    <a:pt x="5578653" y="1020241"/>
                  </a:lnTo>
                  <a:lnTo>
                    <a:pt x="5578653" y="1038999"/>
                  </a:lnTo>
                  <a:lnTo>
                    <a:pt x="5455158" y="1038999"/>
                  </a:lnTo>
                  <a:lnTo>
                    <a:pt x="5455158" y="1026058"/>
                  </a:lnTo>
                  <a:lnTo>
                    <a:pt x="5457050" y="1003185"/>
                  </a:lnTo>
                  <a:lnTo>
                    <a:pt x="5465496" y="973035"/>
                  </a:lnTo>
                  <a:lnTo>
                    <a:pt x="5484609" y="946772"/>
                  </a:lnTo>
                  <a:lnTo>
                    <a:pt x="5518518" y="935545"/>
                  </a:lnTo>
                  <a:lnTo>
                    <a:pt x="5548363" y="943317"/>
                  </a:lnTo>
                  <a:lnTo>
                    <a:pt x="5566765" y="963345"/>
                  </a:lnTo>
                  <a:lnTo>
                    <a:pt x="5576074" y="990638"/>
                  </a:lnTo>
                  <a:lnTo>
                    <a:pt x="5578653" y="1020241"/>
                  </a:lnTo>
                  <a:lnTo>
                    <a:pt x="5578653" y="907884"/>
                  </a:lnTo>
                  <a:lnTo>
                    <a:pt x="5572569" y="903020"/>
                  </a:lnTo>
                  <a:lnTo>
                    <a:pt x="5519813" y="892873"/>
                  </a:lnTo>
                  <a:lnTo>
                    <a:pt x="5473624" y="900734"/>
                  </a:lnTo>
                  <a:lnTo>
                    <a:pt x="5440375" y="922197"/>
                  </a:lnTo>
                  <a:lnTo>
                    <a:pt x="5418061" y="954049"/>
                  </a:lnTo>
                  <a:lnTo>
                    <a:pt x="5404624" y="993063"/>
                  </a:lnTo>
                  <a:lnTo>
                    <a:pt x="5398059" y="1036027"/>
                  </a:lnTo>
                  <a:lnTo>
                    <a:pt x="5396319" y="1079728"/>
                  </a:lnTo>
                  <a:lnTo>
                    <a:pt x="5400624" y="1144143"/>
                  </a:lnTo>
                  <a:lnTo>
                    <a:pt x="5414073" y="1193977"/>
                  </a:lnTo>
                  <a:lnTo>
                    <a:pt x="5437378" y="1229385"/>
                  </a:lnTo>
                  <a:lnTo>
                    <a:pt x="5471299" y="1250518"/>
                  </a:lnTo>
                  <a:lnTo>
                    <a:pt x="5516575" y="1257528"/>
                  </a:lnTo>
                  <a:lnTo>
                    <a:pt x="5574855" y="1243507"/>
                  </a:lnTo>
                  <a:lnTo>
                    <a:pt x="5605183" y="1214856"/>
                  </a:lnTo>
                  <a:lnTo>
                    <a:pt x="5610403" y="1209916"/>
                  </a:lnTo>
                  <a:lnTo>
                    <a:pt x="5628132" y="1169416"/>
                  </a:lnTo>
                  <a:lnTo>
                    <a:pt x="5632958" y="1134681"/>
                  </a:lnTo>
                  <a:lnTo>
                    <a:pt x="5578653" y="1134681"/>
                  </a:lnTo>
                  <a:lnTo>
                    <a:pt x="5576735" y="1158379"/>
                  </a:lnTo>
                  <a:lnTo>
                    <a:pt x="5568632" y="1184706"/>
                  </a:lnTo>
                  <a:lnTo>
                    <a:pt x="5550827" y="1206055"/>
                  </a:lnTo>
                  <a:lnTo>
                    <a:pt x="5519813" y="1214856"/>
                  </a:lnTo>
                  <a:lnTo>
                    <a:pt x="5481307" y="1201585"/>
                  </a:lnTo>
                  <a:lnTo>
                    <a:pt x="5461533" y="1168374"/>
                  </a:lnTo>
                  <a:lnTo>
                    <a:pt x="5454256" y="1125118"/>
                  </a:lnTo>
                  <a:lnTo>
                    <a:pt x="5453215" y="1081671"/>
                  </a:lnTo>
                  <a:lnTo>
                    <a:pt x="5635549" y="1081671"/>
                  </a:lnTo>
                  <a:lnTo>
                    <a:pt x="5635549" y="1059688"/>
                  </a:lnTo>
                  <a:close/>
                </a:path>
                <a:path w="12597130" h="1367790">
                  <a:moveTo>
                    <a:pt x="5797816" y="10985"/>
                  </a:moveTo>
                  <a:lnTo>
                    <a:pt x="5740920" y="10985"/>
                  </a:lnTo>
                  <a:lnTo>
                    <a:pt x="5670448" y="388569"/>
                  </a:lnTo>
                  <a:lnTo>
                    <a:pt x="5669165" y="388569"/>
                  </a:lnTo>
                  <a:lnTo>
                    <a:pt x="5619064" y="98920"/>
                  </a:lnTo>
                  <a:lnTo>
                    <a:pt x="5603862" y="10985"/>
                  </a:lnTo>
                  <a:lnTo>
                    <a:pt x="5535333" y="10985"/>
                  </a:lnTo>
                  <a:lnTo>
                    <a:pt x="5470029" y="388569"/>
                  </a:lnTo>
                  <a:lnTo>
                    <a:pt x="5468734" y="388569"/>
                  </a:lnTo>
                  <a:lnTo>
                    <a:pt x="5398262" y="10985"/>
                  </a:lnTo>
                  <a:lnTo>
                    <a:pt x="5341366" y="10985"/>
                  </a:lnTo>
                  <a:lnTo>
                    <a:pt x="5433174" y="472617"/>
                  </a:lnTo>
                  <a:lnTo>
                    <a:pt x="5502351" y="472617"/>
                  </a:lnTo>
                  <a:lnTo>
                    <a:pt x="5517324" y="388569"/>
                  </a:lnTo>
                  <a:lnTo>
                    <a:pt x="5568950" y="98920"/>
                  </a:lnTo>
                  <a:lnTo>
                    <a:pt x="5570245" y="98920"/>
                  </a:lnTo>
                  <a:lnTo>
                    <a:pt x="5633605" y="472617"/>
                  </a:lnTo>
                  <a:lnTo>
                    <a:pt x="5702782" y="472617"/>
                  </a:lnTo>
                  <a:lnTo>
                    <a:pt x="5720080" y="388569"/>
                  </a:lnTo>
                  <a:lnTo>
                    <a:pt x="5797816" y="10985"/>
                  </a:lnTo>
                  <a:close/>
                </a:path>
                <a:path w="12597130" h="1367790">
                  <a:moveTo>
                    <a:pt x="5906427" y="1148905"/>
                  </a:moveTo>
                  <a:lnTo>
                    <a:pt x="5899010" y="1106373"/>
                  </a:lnTo>
                  <a:lnTo>
                    <a:pt x="5852426" y="1062532"/>
                  </a:lnTo>
                  <a:lnTo>
                    <a:pt x="5790387" y="1041565"/>
                  </a:lnTo>
                  <a:lnTo>
                    <a:pt x="5763057" y="1030338"/>
                  </a:lnTo>
                  <a:lnTo>
                    <a:pt x="5743714" y="1013904"/>
                  </a:lnTo>
                  <a:lnTo>
                    <a:pt x="5736387" y="988568"/>
                  </a:lnTo>
                  <a:lnTo>
                    <a:pt x="5742724" y="959827"/>
                  </a:lnTo>
                  <a:lnTo>
                    <a:pt x="5757964" y="943864"/>
                  </a:lnTo>
                  <a:lnTo>
                    <a:pt x="5776493" y="937006"/>
                  </a:lnTo>
                  <a:lnTo>
                    <a:pt x="5792648" y="935545"/>
                  </a:lnTo>
                  <a:lnTo>
                    <a:pt x="5817260" y="939965"/>
                  </a:lnTo>
                  <a:lnTo>
                    <a:pt x="5832970" y="952995"/>
                  </a:lnTo>
                  <a:lnTo>
                    <a:pt x="5841276" y="974280"/>
                  </a:lnTo>
                  <a:lnTo>
                    <a:pt x="5843714" y="1003439"/>
                  </a:lnTo>
                  <a:lnTo>
                    <a:pt x="5898032" y="1003439"/>
                  </a:lnTo>
                  <a:lnTo>
                    <a:pt x="5895746" y="968971"/>
                  </a:lnTo>
                  <a:lnTo>
                    <a:pt x="5884088" y="935545"/>
                  </a:lnTo>
                  <a:lnTo>
                    <a:pt x="5883160" y="932878"/>
                  </a:lnTo>
                  <a:lnTo>
                    <a:pt x="5851652" y="904417"/>
                  </a:lnTo>
                  <a:lnTo>
                    <a:pt x="5792648" y="892873"/>
                  </a:lnTo>
                  <a:lnTo>
                    <a:pt x="5750001" y="898728"/>
                  </a:lnTo>
                  <a:lnTo>
                    <a:pt x="5714809" y="916470"/>
                  </a:lnTo>
                  <a:lnTo>
                    <a:pt x="5690895" y="946327"/>
                  </a:lnTo>
                  <a:lnTo>
                    <a:pt x="5682081" y="988568"/>
                  </a:lnTo>
                  <a:lnTo>
                    <a:pt x="5689498" y="1031925"/>
                  </a:lnTo>
                  <a:lnTo>
                    <a:pt x="5708993" y="1059040"/>
                  </a:lnTo>
                  <a:lnTo>
                    <a:pt x="5736361" y="1075486"/>
                  </a:lnTo>
                  <a:lnTo>
                    <a:pt x="5767425" y="1086840"/>
                  </a:lnTo>
                  <a:lnTo>
                    <a:pt x="5798109" y="1097026"/>
                  </a:lnTo>
                  <a:lnTo>
                    <a:pt x="5825287" y="1109700"/>
                  </a:lnTo>
                  <a:lnTo>
                    <a:pt x="5844705" y="1128560"/>
                  </a:lnTo>
                  <a:lnTo>
                    <a:pt x="5852122" y="1157312"/>
                  </a:lnTo>
                  <a:lnTo>
                    <a:pt x="5845581" y="1187030"/>
                  </a:lnTo>
                  <a:lnTo>
                    <a:pt x="5829897" y="1204506"/>
                  </a:lnTo>
                  <a:lnTo>
                    <a:pt x="5810936" y="1212773"/>
                  </a:lnTo>
                  <a:lnTo>
                    <a:pt x="5794578" y="1214856"/>
                  </a:lnTo>
                  <a:lnTo>
                    <a:pt x="5761837" y="1208239"/>
                  </a:lnTo>
                  <a:lnTo>
                    <a:pt x="5742127" y="1190523"/>
                  </a:lnTo>
                  <a:lnTo>
                    <a:pt x="5732475" y="1164932"/>
                  </a:lnTo>
                  <a:lnTo>
                    <a:pt x="5729922" y="1134681"/>
                  </a:lnTo>
                  <a:lnTo>
                    <a:pt x="5675617" y="1134681"/>
                  </a:lnTo>
                  <a:lnTo>
                    <a:pt x="5683605" y="1193279"/>
                  </a:lnTo>
                  <a:lnTo>
                    <a:pt x="5737022" y="1248156"/>
                  </a:lnTo>
                  <a:lnTo>
                    <a:pt x="5794578" y="1257528"/>
                  </a:lnTo>
                  <a:lnTo>
                    <a:pt x="5839333" y="1250734"/>
                  </a:lnTo>
                  <a:lnTo>
                    <a:pt x="5874740" y="1230363"/>
                  </a:lnTo>
                  <a:lnTo>
                    <a:pt x="5885396" y="1214856"/>
                  </a:lnTo>
                  <a:lnTo>
                    <a:pt x="5898045" y="1196428"/>
                  </a:lnTo>
                  <a:lnTo>
                    <a:pt x="5906427" y="1148905"/>
                  </a:lnTo>
                  <a:close/>
                </a:path>
                <a:path w="12597130" h="1367790">
                  <a:moveTo>
                    <a:pt x="6054496" y="283832"/>
                  </a:moveTo>
                  <a:lnTo>
                    <a:pt x="6053658" y="263144"/>
                  </a:lnTo>
                  <a:lnTo>
                    <a:pt x="6052629" y="237693"/>
                  </a:lnTo>
                  <a:lnTo>
                    <a:pt x="6044285" y="192722"/>
                  </a:lnTo>
                  <a:lnTo>
                    <a:pt x="6028029" y="159689"/>
                  </a:lnTo>
                  <a:lnTo>
                    <a:pt x="6025299" y="154139"/>
                  </a:lnTo>
                  <a:lnTo>
                    <a:pt x="5997600" y="132041"/>
                  </a:lnTo>
                  <a:lnTo>
                    <a:pt x="5997600" y="244386"/>
                  </a:lnTo>
                  <a:lnTo>
                    <a:pt x="5997600" y="263144"/>
                  </a:lnTo>
                  <a:lnTo>
                    <a:pt x="5874105" y="263144"/>
                  </a:lnTo>
                  <a:lnTo>
                    <a:pt x="5874105" y="250215"/>
                  </a:lnTo>
                  <a:lnTo>
                    <a:pt x="5875998" y="227342"/>
                  </a:lnTo>
                  <a:lnTo>
                    <a:pt x="5884443" y="197192"/>
                  </a:lnTo>
                  <a:lnTo>
                    <a:pt x="5903557" y="170929"/>
                  </a:lnTo>
                  <a:lnTo>
                    <a:pt x="5937466" y="159689"/>
                  </a:lnTo>
                  <a:lnTo>
                    <a:pt x="5967311" y="167474"/>
                  </a:lnTo>
                  <a:lnTo>
                    <a:pt x="5985713" y="187502"/>
                  </a:lnTo>
                  <a:lnTo>
                    <a:pt x="5995022" y="214795"/>
                  </a:lnTo>
                  <a:lnTo>
                    <a:pt x="5997600" y="244386"/>
                  </a:lnTo>
                  <a:lnTo>
                    <a:pt x="5997600" y="132041"/>
                  </a:lnTo>
                  <a:lnTo>
                    <a:pt x="5991504" y="127177"/>
                  </a:lnTo>
                  <a:lnTo>
                    <a:pt x="5938761" y="117017"/>
                  </a:lnTo>
                  <a:lnTo>
                    <a:pt x="5892571" y="124891"/>
                  </a:lnTo>
                  <a:lnTo>
                    <a:pt x="5859323" y="146354"/>
                  </a:lnTo>
                  <a:lnTo>
                    <a:pt x="5837009" y="178206"/>
                  </a:lnTo>
                  <a:lnTo>
                    <a:pt x="5823585" y="217220"/>
                  </a:lnTo>
                  <a:lnTo>
                    <a:pt x="5817006" y="260184"/>
                  </a:lnTo>
                  <a:lnTo>
                    <a:pt x="5815279" y="303872"/>
                  </a:lnTo>
                  <a:lnTo>
                    <a:pt x="5819584" y="368300"/>
                  </a:lnTo>
                  <a:lnTo>
                    <a:pt x="5833021" y="418134"/>
                  </a:lnTo>
                  <a:lnTo>
                    <a:pt x="5856325" y="453542"/>
                  </a:lnTo>
                  <a:lnTo>
                    <a:pt x="5890247" y="474675"/>
                  </a:lnTo>
                  <a:lnTo>
                    <a:pt x="5935523" y="481672"/>
                  </a:lnTo>
                  <a:lnTo>
                    <a:pt x="5993803" y="467664"/>
                  </a:lnTo>
                  <a:lnTo>
                    <a:pt x="6024130" y="439000"/>
                  </a:lnTo>
                  <a:lnTo>
                    <a:pt x="6029350" y="434073"/>
                  </a:lnTo>
                  <a:lnTo>
                    <a:pt x="6047079" y="393573"/>
                  </a:lnTo>
                  <a:lnTo>
                    <a:pt x="6051905" y="358825"/>
                  </a:lnTo>
                  <a:lnTo>
                    <a:pt x="5997600" y="358825"/>
                  </a:lnTo>
                  <a:lnTo>
                    <a:pt x="5995670" y="382536"/>
                  </a:lnTo>
                  <a:lnTo>
                    <a:pt x="5987567" y="408863"/>
                  </a:lnTo>
                  <a:lnTo>
                    <a:pt x="5969774" y="430212"/>
                  </a:lnTo>
                  <a:lnTo>
                    <a:pt x="5938761" y="439000"/>
                  </a:lnTo>
                  <a:lnTo>
                    <a:pt x="5900255" y="425742"/>
                  </a:lnTo>
                  <a:lnTo>
                    <a:pt x="5880481" y="392531"/>
                  </a:lnTo>
                  <a:lnTo>
                    <a:pt x="5873204" y="349275"/>
                  </a:lnTo>
                  <a:lnTo>
                    <a:pt x="5872162" y="305816"/>
                  </a:lnTo>
                  <a:lnTo>
                    <a:pt x="6054496" y="305816"/>
                  </a:lnTo>
                  <a:lnTo>
                    <a:pt x="6054496" y="283832"/>
                  </a:lnTo>
                  <a:close/>
                </a:path>
                <a:path w="12597130" h="1367790">
                  <a:moveTo>
                    <a:pt x="6185738" y="1059688"/>
                  </a:moveTo>
                  <a:lnTo>
                    <a:pt x="6184900" y="1038999"/>
                  </a:lnTo>
                  <a:lnTo>
                    <a:pt x="6183884" y="1013536"/>
                  </a:lnTo>
                  <a:lnTo>
                    <a:pt x="6175540" y="968565"/>
                  </a:lnTo>
                  <a:lnTo>
                    <a:pt x="6159284" y="935545"/>
                  </a:lnTo>
                  <a:lnTo>
                    <a:pt x="6156541" y="929982"/>
                  </a:lnTo>
                  <a:lnTo>
                    <a:pt x="6128842" y="907884"/>
                  </a:lnTo>
                  <a:lnTo>
                    <a:pt x="6128842" y="1020241"/>
                  </a:lnTo>
                  <a:lnTo>
                    <a:pt x="6128842" y="1038999"/>
                  </a:lnTo>
                  <a:lnTo>
                    <a:pt x="6005347" y="1038999"/>
                  </a:lnTo>
                  <a:lnTo>
                    <a:pt x="6005347" y="1026058"/>
                  </a:lnTo>
                  <a:lnTo>
                    <a:pt x="6007239" y="1003185"/>
                  </a:lnTo>
                  <a:lnTo>
                    <a:pt x="6015685" y="973035"/>
                  </a:lnTo>
                  <a:lnTo>
                    <a:pt x="6034798" y="946772"/>
                  </a:lnTo>
                  <a:lnTo>
                    <a:pt x="6068707" y="935545"/>
                  </a:lnTo>
                  <a:lnTo>
                    <a:pt x="6098552" y="943317"/>
                  </a:lnTo>
                  <a:lnTo>
                    <a:pt x="6116955" y="963345"/>
                  </a:lnTo>
                  <a:lnTo>
                    <a:pt x="6126264" y="990638"/>
                  </a:lnTo>
                  <a:lnTo>
                    <a:pt x="6128842" y="1020241"/>
                  </a:lnTo>
                  <a:lnTo>
                    <a:pt x="6128842" y="907884"/>
                  </a:lnTo>
                  <a:lnTo>
                    <a:pt x="6122759" y="903020"/>
                  </a:lnTo>
                  <a:lnTo>
                    <a:pt x="6070003" y="892873"/>
                  </a:lnTo>
                  <a:lnTo>
                    <a:pt x="6023813" y="900734"/>
                  </a:lnTo>
                  <a:lnTo>
                    <a:pt x="5990577" y="922197"/>
                  </a:lnTo>
                  <a:lnTo>
                    <a:pt x="5968250" y="954049"/>
                  </a:lnTo>
                  <a:lnTo>
                    <a:pt x="5954827" y="993063"/>
                  </a:lnTo>
                  <a:lnTo>
                    <a:pt x="5948261" y="1036027"/>
                  </a:lnTo>
                  <a:lnTo>
                    <a:pt x="5946521" y="1079728"/>
                  </a:lnTo>
                  <a:lnTo>
                    <a:pt x="5950826" y="1144143"/>
                  </a:lnTo>
                  <a:lnTo>
                    <a:pt x="5964275" y="1193977"/>
                  </a:lnTo>
                  <a:lnTo>
                    <a:pt x="5987580" y="1229385"/>
                  </a:lnTo>
                  <a:lnTo>
                    <a:pt x="6021502" y="1250518"/>
                  </a:lnTo>
                  <a:lnTo>
                    <a:pt x="6066777" y="1257528"/>
                  </a:lnTo>
                  <a:lnTo>
                    <a:pt x="6125045" y="1243507"/>
                  </a:lnTo>
                  <a:lnTo>
                    <a:pt x="6155385" y="1214856"/>
                  </a:lnTo>
                  <a:lnTo>
                    <a:pt x="6160592" y="1209916"/>
                  </a:lnTo>
                  <a:lnTo>
                    <a:pt x="6178321" y="1169416"/>
                  </a:lnTo>
                  <a:lnTo>
                    <a:pt x="6183147" y="1134681"/>
                  </a:lnTo>
                  <a:lnTo>
                    <a:pt x="6128842" y="1134681"/>
                  </a:lnTo>
                  <a:lnTo>
                    <a:pt x="6126924" y="1158379"/>
                  </a:lnTo>
                  <a:lnTo>
                    <a:pt x="6118822" y="1184706"/>
                  </a:lnTo>
                  <a:lnTo>
                    <a:pt x="6101016" y="1206055"/>
                  </a:lnTo>
                  <a:lnTo>
                    <a:pt x="6070003" y="1214856"/>
                  </a:lnTo>
                  <a:lnTo>
                    <a:pt x="6031496" y="1201585"/>
                  </a:lnTo>
                  <a:lnTo>
                    <a:pt x="6011723" y="1168374"/>
                  </a:lnTo>
                  <a:lnTo>
                    <a:pt x="6004445" y="1125118"/>
                  </a:lnTo>
                  <a:lnTo>
                    <a:pt x="6003404" y="1081671"/>
                  </a:lnTo>
                  <a:lnTo>
                    <a:pt x="6185738" y="1081671"/>
                  </a:lnTo>
                  <a:lnTo>
                    <a:pt x="6185738" y="1059688"/>
                  </a:lnTo>
                  <a:close/>
                </a:path>
                <a:path w="12597130" h="1367790">
                  <a:moveTo>
                    <a:pt x="6302743" y="786841"/>
                  </a:moveTo>
                  <a:lnTo>
                    <a:pt x="6248438" y="786841"/>
                  </a:lnTo>
                  <a:lnTo>
                    <a:pt x="6248438" y="1248473"/>
                  </a:lnTo>
                  <a:lnTo>
                    <a:pt x="6302743" y="1248473"/>
                  </a:lnTo>
                  <a:lnTo>
                    <a:pt x="6302743" y="786841"/>
                  </a:lnTo>
                  <a:close/>
                </a:path>
                <a:path w="12597130" h="1367790">
                  <a:moveTo>
                    <a:pt x="6342189" y="126072"/>
                  </a:moveTo>
                  <a:lnTo>
                    <a:pt x="6291110" y="126072"/>
                  </a:lnTo>
                  <a:lnTo>
                    <a:pt x="6291110" y="299351"/>
                  </a:lnTo>
                  <a:lnTo>
                    <a:pt x="6288456" y="349161"/>
                  </a:lnTo>
                  <a:lnTo>
                    <a:pt x="6278181" y="389382"/>
                  </a:lnTo>
                  <a:lnTo>
                    <a:pt x="6256744" y="416280"/>
                  </a:lnTo>
                  <a:lnTo>
                    <a:pt x="6220638" y="426072"/>
                  </a:lnTo>
                  <a:lnTo>
                    <a:pt x="6187922" y="414185"/>
                  </a:lnTo>
                  <a:lnTo>
                    <a:pt x="6168910" y="383806"/>
                  </a:lnTo>
                  <a:lnTo>
                    <a:pt x="6160084" y="342887"/>
                  </a:lnTo>
                  <a:lnTo>
                    <a:pt x="6157925" y="299351"/>
                  </a:lnTo>
                  <a:lnTo>
                    <a:pt x="6160821" y="243230"/>
                  </a:lnTo>
                  <a:lnTo>
                    <a:pt x="6170930" y="200431"/>
                  </a:lnTo>
                  <a:lnTo>
                    <a:pt x="6190373" y="173164"/>
                  </a:lnTo>
                  <a:lnTo>
                    <a:pt x="6221285" y="163576"/>
                  </a:lnTo>
                  <a:lnTo>
                    <a:pt x="6257010" y="175336"/>
                  </a:lnTo>
                  <a:lnTo>
                    <a:pt x="6278257" y="206248"/>
                  </a:lnTo>
                  <a:lnTo>
                    <a:pt x="6288468" y="249770"/>
                  </a:lnTo>
                  <a:lnTo>
                    <a:pt x="6291110" y="299351"/>
                  </a:lnTo>
                  <a:lnTo>
                    <a:pt x="6291110" y="126072"/>
                  </a:lnTo>
                  <a:lnTo>
                    <a:pt x="6290462" y="126072"/>
                  </a:lnTo>
                  <a:lnTo>
                    <a:pt x="6290462" y="170040"/>
                  </a:lnTo>
                  <a:lnTo>
                    <a:pt x="6289179" y="170040"/>
                  </a:lnTo>
                  <a:lnTo>
                    <a:pt x="6263310" y="133108"/>
                  </a:lnTo>
                  <a:lnTo>
                    <a:pt x="6214173" y="117017"/>
                  </a:lnTo>
                  <a:lnTo>
                    <a:pt x="6168644" y="126987"/>
                  </a:lnTo>
                  <a:lnTo>
                    <a:pt x="6136360" y="154203"/>
                  </a:lnTo>
                  <a:lnTo>
                    <a:pt x="6115532" y="194678"/>
                  </a:lnTo>
                  <a:lnTo>
                    <a:pt x="6104356" y="244398"/>
                  </a:lnTo>
                  <a:lnTo>
                    <a:pt x="6101029" y="299351"/>
                  </a:lnTo>
                  <a:lnTo>
                    <a:pt x="6102502" y="335000"/>
                  </a:lnTo>
                  <a:lnTo>
                    <a:pt x="6109754" y="380174"/>
                  </a:lnTo>
                  <a:lnTo>
                    <a:pt x="6127000" y="424853"/>
                  </a:lnTo>
                  <a:lnTo>
                    <a:pt x="6158458" y="459016"/>
                  </a:lnTo>
                  <a:lnTo>
                    <a:pt x="6208357" y="472617"/>
                  </a:lnTo>
                  <a:lnTo>
                    <a:pt x="6233299" y="469442"/>
                  </a:lnTo>
                  <a:lnTo>
                    <a:pt x="6255715" y="460260"/>
                  </a:lnTo>
                  <a:lnTo>
                    <a:pt x="6274003" y="445617"/>
                  </a:lnTo>
                  <a:lnTo>
                    <a:pt x="6286589" y="426072"/>
                  </a:lnTo>
                  <a:lnTo>
                    <a:pt x="6287884" y="426072"/>
                  </a:lnTo>
                  <a:lnTo>
                    <a:pt x="6287833" y="472617"/>
                  </a:lnTo>
                  <a:lnTo>
                    <a:pt x="6280442" y="519087"/>
                  </a:lnTo>
                  <a:lnTo>
                    <a:pt x="6220638" y="548906"/>
                  </a:lnTo>
                  <a:lnTo>
                    <a:pt x="6200305" y="546493"/>
                  </a:lnTo>
                  <a:lnTo>
                    <a:pt x="6183134" y="538810"/>
                  </a:lnTo>
                  <a:lnTo>
                    <a:pt x="6170815" y="525183"/>
                  </a:lnTo>
                  <a:lnTo>
                    <a:pt x="6165037" y="504939"/>
                  </a:lnTo>
                  <a:lnTo>
                    <a:pt x="6110732" y="504939"/>
                  </a:lnTo>
                  <a:lnTo>
                    <a:pt x="6129058" y="555028"/>
                  </a:lnTo>
                  <a:lnTo>
                    <a:pt x="6162776" y="580758"/>
                  </a:lnTo>
                  <a:lnTo>
                    <a:pt x="6198921" y="590232"/>
                  </a:lnTo>
                  <a:lnTo>
                    <a:pt x="6224524" y="591578"/>
                  </a:lnTo>
                  <a:lnTo>
                    <a:pt x="6263322" y="586854"/>
                  </a:lnTo>
                  <a:lnTo>
                    <a:pt x="6295822" y="571766"/>
                  </a:lnTo>
                  <a:lnTo>
                    <a:pt x="6317005" y="548906"/>
                  </a:lnTo>
                  <a:lnTo>
                    <a:pt x="6320688" y="544944"/>
                  </a:lnTo>
                  <a:lnTo>
                    <a:pt x="6336589" y="505015"/>
                  </a:lnTo>
                  <a:lnTo>
                    <a:pt x="6342189" y="450634"/>
                  </a:lnTo>
                  <a:lnTo>
                    <a:pt x="6342189" y="170040"/>
                  </a:lnTo>
                  <a:lnTo>
                    <a:pt x="6342189" y="126072"/>
                  </a:lnTo>
                  <a:close/>
                </a:path>
                <a:path w="12597130" h="1367790">
                  <a:moveTo>
                    <a:pt x="6434633" y="786841"/>
                  </a:moveTo>
                  <a:lnTo>
                    <a:pt x="6380327" y="786841"/>
                  </a:lnTo>
                  <a:lnTo>
                    <a:pt x="6380327" y="1248473"/>
                  </a:lnTo>
                  <a:lnTo>
                    <a:pt x="6434633" y="1248473"/>
                  </a:lnTo>
                  <a:lnTo>
                    <a:pt x="6434633" y="786841"/>
                  </a:lnTo>
                  <a:close/>
                </a:path>
                <a:path w="12597130" h="1367790">
                  <a:moveTo>
                    <a:pt x="6720408" y="1148905"/>
                  </a:moveTo>
                  <a:lnTo>
                    <a:pt x="6712991" y="1106373"/>
                  </a:lnTo>
                  <a:lnTo>
                    <a:pt x="6666395" y="1062532"/>
                  </a:lnTo>
                  <a:lnTo>
                    <a:pt x="6604368" y="1041565"/>
                  </a:lnTo>
                  <a:lnTo>
                    <a:pt x="6577038" y="1030338"/>
                  </a:lnTo>
                  <a:lnTo>
                    <a:pt x="6557696" y="1013904"/>
                  </a:lnTo>
                  <a:lnTo>
                    <a:pt x="6550368" y="988568"/>
                  </a:lnTo>
                  <a:lnTo>
                    <a:pt x="6556692" y="959827"/>
                  </a:lnTo>
                  <a:lnTo>
                    <a:pt x="6571945" y="943864"/>
                  </a:lnTo>
                  <a:lnTo>
                    <a:pt x="6590462" y="937006"/>
                  </a:lnTo>
                  <a:lnTo>
                    <a:pt x="6606616" y="935545"/>
                  </a:lnTo>
                  <a:lnTo>
                    <a:pt x="6631229" y="939965"/>
                  </a:lnTo>
                  <a:lnTo>
                    <a:pt x="6646939" y="952995"/>
                  </a:lnTo>
                  <a:lnTo>
                    <a:pt x="6655244" y="974280"/>
                  </a:lnTo>
                  <a:lnTo>
                    <a:pt x="6657683" y="1003439"/>
                  </a:lnTo>
                  <a:lnTo>
                    <a:pt x="6712001" y="1003439"/>
                  </a:lnTo>
                  <a:lnTo>
                    <a:pt x="6709715" y="968971"/>
                  </a:lnTo>
                  <a:lnTo>
                    <a:pt x="6698056" y="935545"/>
                  </a:lnTo>
                  <a:lnTo>
                    <a:pt x="6697129" y="932878"/>
                  </a:lnTo>
                  <a:lnTo>
                    <a:pt x="6665620" y="904417"/>
                  </a:lnTo>
                  <a:lnTo>
                    <a:pt x="6606616" y="892873"/>
                  </a:lnTo>
                  <a:lnTo>
                    <a:pt x="6563969" y="898728"/>
                  </a:lnTo>
                  <a:lnTo>
                    <a:pt x="6528778" y="916470"/>
                  </a:lnTo>
                  <a:lnTo>
                    <a:pt x="6504864" y="946327"/>
                  </a:lnTo>
                  <a:lnTo>
                    <a:pt x="6496050" y="988568"/>
                  </a:lnTo>
                  <a:lnTo>
                    <a:pt x="6503467" y="1031925"/>
                  </a:lnTo>
                  <a:lnTo>
                    <a:pt x="6522961" y="1059040"/>
                  </a:lnTo>
                  <a:lnTo>
                    <a:pt x="6550330" y="1075486"/>
                  </a:lnTo>
                  <a:lnTo>
                    <a:pt x="6581394" y="1086840"/>
                  </a:lnTo>
                  <a:lnTo>
                    <a:pt x="6612077" y="1097026"/>
                  </a:lnTo>
                  <a:lnTo>
                    <a:pt x="6639255" y="1109700"/>
                  </a:lnTo>
                  <a:lnTo>
                    <a:pt x="6658673" y="1128560"/>
                  </a:lnTo>
                  <a:lnTo>
                    <a:pt x="6666090" y="1157312"/>
                  </a:lnTo>
                  <a:lnTo>
                    <a:pt x="6659550" y="1187030"/>
                  </a:lnTo>
                  <a:lnTo>
                    <a:pt x="6643865" y="1204506"/>
                  </a:lnTo>
                  <a:lnTo>
                    <a:pt x="6624904" y="1212773"/>
                  </a:lnTo>
                  <a:lnTo>
                    <a:pt x="6608546" y="1214856"/>
                  </a:lnTo>
                  <a:lnTo>
                    <a:pt x="6575806" y="1208239"/>
                  </a:lnTo>
                  <a:lnTo>
                    <a:pt x="6556095" y="1190523"/>
                  </a:lnTo>
                  <a:lnTo>
                    <a:pt x="6546456" y="1164932"/>
                  </a:lnTo>
                  <a:lnTo>
                    <a:pt x="6543903" y="1134681"/>
                  </a:lnTo>
                  <a:lnTo>
                    <a:pt x="6489586" y="1134681"/>
                  </a:lnTo>
                  <a:lnTo>
                    <a:pt x="6497574" y="1193279"/>
                  </a:lnTo>
                  <a:lnTo>
                    <a:pt x="6550990" y="1248156"/>
                  </a:lnTo>
                  <a:lnTo>
                    <a:pt x="6608546" y="1257528"/>
                  </a:lnTo>
                  <a:lnTo>
                    <a:pt x="6653301" y="1250734"/>
                  </a:lnTo>
                  <a:lnTo>
                    <a:pt x="6688722" y="1230363"/>
                  </a:lnTo>
                  <a:lnTo>
                    <a:pt x="6699377" y="1214856"/>
                  </a:lnTo>
                  <a:lnTo>
                    <a:pt x="6712013" y="1196428"/>
                  </a:lnTo>
                  <a:lnTo>
                    <a:pt x="6720408" y="1148905"/>
                  </a:lnTo>
                  <a:close/>
                </a:path>
                <a:path w="12597130" h="1367790">
                  <a:moveTo>
                    <a:pt x="6790233" y="126072"/>
                  </a:moveTo>
                  <a:lnTo>
                    <a:pt x="6733337" y="126072"/>
                  </a:lnTo>
                  <a:lnTo>
                    <a:pt x="6679679" y="409257"/>
                  </a:lnTo>
                  <a:lnTo>
                    <a:pt x="6678384" y="409257"/>
                  </a:lnTo>
                  <a:lnTo>
                    <a:pt x="6633705" y="189433"/>
                  </a:lnTo>
                  <a:lnTo>
                    <a:pt x="6620840" y="126072"/>
                  </a:lnTo>
                  <a:lnTo>
                    <a:pt x="6556845" y="126072"/>
                  </a:lnTo>
                  <a:lnTo>
                    <a:pt x="6498006" y="409257"/>
                  </a:lnTo>
                  <a:lnTo>
                    <a:pt x="6496710" y="409257"/>
                  </a:lnTo>
                  <a:lnTo>
                    <a:pt x="6441110" y="126072"/>
                  </a:lnTo>
                  <a:lnTo>
                    <a:pt x="6384214" y="126072"/>
                  </a:lnTo>
                  <a:lnTo>
                    <a:pt x="6465036" y="472617"/>
                  </a:lnTo>
                  <a:lnTo>
                    <a:pt x="6528397" y="472617"/>
                  </a:lnTo>
                  <a:lnTo>
                    <a:pt x="6541414" y="409257"/>
                  </a:lnTo>
                  <a:lnTo>
                    <a:pt x="6586575" y="189433"/>
                  </a:lnTo>
                  <a:lnTo>
                    <a:pt x="6587871" y="189433"/>
                  </a:lnTo>
                  <a:lnTo>
                    <a:pt x="6648640" y="472617"/>
                  </a:lnTo>
                  <a:lnTo>
                    <a:pt x="6708127" y="472617"/>
                  </a:lnTo>
                  <a:lnTo>
                    <a:pt x="6723139" y="409257"/>
                  </a:lnTo>
                  <a:lnTo>
                    <a:pt x="6790233" y="126072"/>
                  </a:lnTo>
                  <a:close/>
                </a:path>
                <a:path w="12597130" h="1367790">
                  <a:moveTo>
                    <a:pt x="6991299" y="1007313"/>
                  </a:moveTo>
                  <a:lnTo>
                    <a:pt x="6971754" y="935545"/>
                  </a:lnTo>
                  <a:lnTo>
                    <a:pt x="6938111" y="905205"/>
                  </a:lnTo>
                  <a:lnTo>
                    <a:pt x="6880746" y="892873"/>
                  </a:lnTo>
                  <a:lnTo>
                    <a:pt x="6834556" y="900734"/>
                  </a:lnTo>
                  <a:lnTo>
                    <a:pt x="6801307" y="922197"/>
                  </a:lnTo>
                  <a:lnTo>
                    <a:pt x="6778993" y="954049"/>
                  </a:lnTo>
                  <a:lnTo>
                    <a:pt x="6765557" y="993063"/>
                  </a:lnTo>
                  <a:lnTo>
                    <a:pt x="6758991" y="1036027"/>
                  </a:lnTo>
                  <a:lnTo>
                    <a:pt x="6757251" y="1079728"/>
                  </a:lnTo>
                  <a:lnTo>
                    <a:pt x="6761556" y="1144143"/>
                  </a:lnTo>
                  <a:lnTo>
                    <a:pt x="6775005" y="1193977"/>
                  </a:lnTo>
                  <a:lnTo>
                    <a:pt x="6798310" y="1229385"/>
                  </a:lnTo>
                  <a:lnTo>
                    <a:pt x="6832232" y="1250518"/>
                  </a:lnTo>
                  <a:lnTo>
                    <a:pt x="6877507" y="1257528"/>
                  </a:lnTo>
                  <a:lnTo>
                    <a:pt x="6931838" y="1244955"/>
                  </a:lnTo>
                  <a:lnTo>
                    <a:pt x="6965099" y="1214856"/>
                  </a:lnTo>
                  <a:lnTo>
                    <a:pt x="6966890" y="1213231"/>
                  </a:lnTo>
                  <a:lnTo>
                    <a:pt x="6985698" y="1171321"/>
                  </a:lnTo>
                  <a:lnTo>
                    <a:pt x="6991299" y="1128217"/>
                  </a:lnTo>
                  <a:lnTo>
                    <a:pt x="6936994" y="1128217"/>
                  </a:lnTo>
                  <a:lnTo>
                    <a:pt x="6934644" y="1157566"/>
                  </a:lnTo>
                  <a:lnTo>
                    <a:pt x="6925996" y="1185595"/>
                  </a:lnTo>
                  <a:lnTo>
                    <a:pt x="6908622" y="1206588"/>
                  </a:lnTo>
                  <a:lnTo>
                    <a:pt x="6880098" y="1214856"/>
                  </a:lnTo>
                  <a:lnTo>
                    <a:pt x="6842239" y="1199908"/>
                  </a:lnTo>
                  <a:lnTo>
                    <a:pt x="6822630" y="1163688"/>
                  </a:lnTo>
                  <a:lnTo>
                    <a:pt x="6815264" y="1119111"/>
                  </a:lnTo>
                  <a:lnTo>
                    <a:pt x="6814147" y="1079080"/>
                  </a:lnTo>
                  <a:lnTo>
                    <a:pt x="6820027" y="1003185"/>
                  </a:lnTo>
                  <a:lnTo>
                    <a:pt x="6835483" y="959789"/>
                  </a:lnTo>
                  <a:lnTo>
                    <a:pt x="6857238" y="940142"/>
                  </a:lnTo>
                  <a:lnTo>
                    <a:pt x="6882041" y="935545"/>
                  </a:lnTo>
                  <a:lnTo>
                    <a:pt x="6908076" y="942022"/>
                  </a:lnTo>
                  <a:lnTo>
                    <a:pt x="6925030" y="958811"/>
                  </a:lnTo>
                  <a:lnTo>
                    <a:pt x="6934225" y="981913"/>
                  </a:lnTo>
                  <a:lnTo>
                    <a:pt x="6936994" y="1007313"/>
                  </a:lnTo>
                  <a:lnTo>
                    <a:pt x="6991299" y="1007313"/>
                  </a:lnTo>
                  <a:close/>
                </a:path>
                <a:path w="12597130" h="1367790">
                  <a:moveTo>
                    <a:pt x="7059841" y="283832"/>
                  </a:moveTo>
                  <a:lnTo>
                    <a:pt x="7059003" y="263144"/>
                  </a:lnTo>
                  <a:lnTo>
                    <a:pt x="7057974" y="237693"/>
                  </a:lnTo>
                  <a:lnTo>
                    <a:pt x="7049630" y="192722"/>
                  </a:lnTo>
                  <a:lnTo>
                    <a:pt x="7033374" y="159689"/>
                  </a:lnTo>
                  <a:lnTo>
                    <a:pt x="7030644" y="154139"/>
                  </a:lnTo>
                  <a:lnTo>
                    <a:pt x="7002945" y="132041"/>
                  </a:lnTo>
                  <a:lnTo>
                    <a:pt x="7002945" y="244386"/>
                  </a:lnTo>
                  <a:lnTo>
                    <a:pt x="7002945" y="263144"/>
                  </a:lnTo>
                  <a:lnTo>
                    <a:pt x="6879463" y="263144"/>
                  </a:lnTo>
                  <a:lnTo>
                    <a:pt x="6879463" y="250215"/>
                  </a:lnTo>
                  <a:lnTo>
                    <a:pt x="6881355" y="227342"/>
                  </a:lnTo>
                  <a:lnTo>
                    <a:pt x="6889801" y="197192"/>
                  </a:lnTo>
                  <a:lnTo>
                    <a:pt x="6908914" y="170929"/>
                  </a:lnTo>
                  <a:lnTo>
                    <a:pt x="6942823" y="159689"/>
                  </a:lnTo>
                  <a:lnTo>
                    <a:pt x="6972668" y="167474"/>
                  </a:lnTo>
                  <a:lnTo>
                    <a:pt x="6991058" y="187502"/>
                  </a:lnTo>
                  <a:lnTo>
                    <a:pt x="7000367" y="214795"/>
                  </a:lnTo>
                  <a:lnTo>
                    <a:pt x="7002945" y="244386"/>
                  </a:lnTo>
                  <a:lnTo>
                    <a:pt x="7002945" y="132041"/>
                  </a:lnTo>
                  <a:lnTo>
                    <a:pt x="6996849" y="127177"/>
                  </a:lnTo>
                  <a:lnTo>
                    <a:pt x="6944106" y="117017"/>
                  </a:lnTo>
                  <a:lnTo>
                    <a:pt x="6897916" y="124891"/>
                  </a:lnTo>
                  <a:lnTo>
                    <a:pt x="6864667" y="146354"/>
                  </a:lnTo>
                  <a:lnTo>
                    <a:pt x="6842353" y="178206"/>
                  </a:lnTo>
                  <a:lnTo>
                    <a:pt x="6828930" y="217220"/>
                  </a:lnTo>
                  <a:lnTo>
                    <a:pt x="6822351" y="260184"/>
                  </a:lnTo>
                  <a:lnTo>
                    <a:pt x="6820624" y="303872"/>
                  </a:lnTo>
                  <a:lnTo>
                    <a:pt x="6824929" y="368300"/>
                  </a:lnTo>
                  <a:lnTo>
                    <a:pt x="6838366" y="418134"/>
                  </a:lnTo>
                  <a:lnTo>
                    <a:pt x="6861670" y="453542"/>
                  </a:lnTo>
                  <a:lnTo>
                    <a:pt x="6895592" y="474675"/>
                  </a:lnTo>
                  <a:lnTo>
                    <a:pt x="6940880" y="481672"/>
                  </a:lnTo>
                  <a:lnTo>
                    <a:pt x="6999148" y="467664"/>
                  </a:lnTo>
                  <a:lnTo>
                    <a:pt x="7029475" y="439000"/>
                  </a:lnTo>
                  <a:lnTo>
                    <a:pt x="7034695" y="434073"/>
                  </a:lnTo>
                  <a:lnTo>
                    <a:pt x="7052424" y="393573"/>
                  </a:lnTo>
                  <a:lnTo>
                    <a:pt x="7057250" y="358825"/>
                  </a:lnTo>
                  <a:lnTo>
                    <a:pt x="7002945" y="358825"/>
                  </a:lnTo>
                  <a:lnTo>
                    <a:pt x="7001015" y="382536"/>
                  </a:lnTo>
                  <a:lnTo>
                    <a:pt x="6992912" y="408863"/>
                  </a:lnTo>
                  <a:lnTo>
                    <a:pt x="6975119" y="430212"/>
                  </a:lnTo>
                  <a:lnTo>
                    <a:pt x="6944106" y="439000"/>
                  </a:lnTo>
                  <a:lnTo>
                    <a:pt x="6905599" y="425742"/>
                  </a:lnTo>
                  <a:lnTo>
                    <a:pt x="6885838" y="392531"/>
                  </a:lnTo>
                  <a:lnTo>
                    <a:pt x="6878561" y="349275"/>
                  </a:lnTo>
                  <a:lnTo>
                    <a:pt x="6877520" y="305816"/>
                  </a:lnTo>
                  <a:lnTo>
                    <a:pt x="7059841" y="305816"/>
                  </a:lnTo>
                  <a:lnTo>
                    <a:pt x="7059841" y="283832"/>
                  </a:lnTo>
                  <a:close/>
                </a:path>
                <a:path w="12597130" h="1367790">
                  <a:moveTo>
                    <a:pt x="7273836" y="120904"/>
                  </a:moveTo>
                  <a:lnTo>
                    <a:pt x="7268667" y="118313"/>
                  </a:lnTo>
                  <a:lnTo>
                    <a:pt x="7260907" y="117017"/>
                  </a:lnTo>
                  <a:lnTo>
                    <a:pt x="7249909" y="117017"/>
                  </a:lnTo>
                  <a:lnTo>
                    <a:pt x="7223734" y="121881"/>
                  </a:lnTo>
                  <a:lnTo>
                    <a:pt x="7203440" y="135051"/>
                  </a:lnTo>
                  <a:lnTo>
                    <a:pt x="7187628" y="154393"/>
                  </a:lnTo>
                  <a:lnTo>
                    <a:pt x="7174916" y="177800"/>
                  </a:lnTo>
                  <a:lnTo>
                    <a:pt x="7173620" y="177800"/>
                  </a:lnTo>
                  <a:lnTo>
                    <a:pt x="7173620" y="126072"/>
                  </a:lnTo>
                  <a:lnTo>
                    <a:pt x="7119315" y="126072"/>
                  </a:lnTo>
                  <a:lnTo>
                    <a:pt x="7119315" y="472617"/>
                  </a:lnTo>
                  <a:lnTo>
                    <a:pt x="7173620" y="472617"/>
                  </a:lnTo>
                  <a:lnTo>
                    <a:pt x="7173620" y="253441"/>
                  </a:lnTo>
                  <a:lnTo>
                    <a:pt x="7180910" y="216611"/>
                  </a:lnTo>
                  <a:lnTo>
                    <a:pt x="7198995" y="191058"/>
                  </a:lnTo>
                  <a:lnTo>
                    <a:pt x="7219620" y="177800"/>
                  </a:lnTo>
                  <a:lnTo>
                    <a:pt x="7222172" y="176174"/>
                  </a:lnTo>
                  <a:lnTo>
                    <a:pt x="7244740" y="171335"/>
                  </a:lnTo>
                  <a:lnTo>
                    <a:pt x="7255916" y="171653"/>
                  </a:lnTo>
                  <a:lnTo>
                    <a:pt x="7263892" y="172389"/>
                  </a:lnTo>
                  <a:lnTo>
                    <a:pt x="7273836" y="173913"/>
                  </a:lnTo>
                  <a:lnTo>
                    <a:pt x="7273836" y="171335"/>
                  </a:lnTo>
                  <a:lnTo>
                    <a:pt x="7273836" y="120904"/>
                  </a:lnTo>
                  <a:close/>
                </a:path>
                <a:path w="12597130" h="1367790">
                  <a:moveTo>
                    <a:pt x="7275766" y="1002792"/>
                  </a:moveTo>
                  <a:lnTo>
                    <a:pt x="7274458" y="968159"/>
                  </a:lnTo>
                  <a:lnTo>
                    <a:pt x="7266762" y="939431"/>
                  </a:lnTo>
                  <a:lnTo>
                    <a:pt x="7264857" y="932307"/>
                  </a:lnTo>
                  <a:lnTo>
                    <a:pt x="7238403" y="904227"/>
                  </a:lnTo>
                  <a:lnTo>
                    <a:pt x="7186549" y="892873"/>
                  </a:lnTo>
                  <a:lnTo>
                    <a:pt x="7162419" y="896442"/>
                  </a:lnTo>
                  <a:lnTo>
                    <a:pt x="7138543" y="906449"/>
                  </a:lnTo>
                  <a:lnTo>
                    <a:pt x="7117816" y="921778"/>
                  </a:lnTo>
                  <a:lnTo>
                    <a:pt x="7103148" y="941362"/>
                  </a:lnTo>
                  <a:lnTo>
                    <a:pt x="7101853" y="941362"/>
                  </a:lnTo>
                  <a:lnTo>
                    <a:pt x="7101853" y="786841"/>
                  </a:lnTo>
                  <a:lnTo>
                    <a:pt x="7047547" y="786841"/>
                  </a:lnTo>
                  <a:lnTo>
                    <a:pt x="7047547" y="1248473"/>
                  </a:lnTo>
                  <a:lnTo>
                    <a:pt x="7101853" y="1248473"/>
                  </a:lnTo>
                  <a:lnTo>
                    <a:pt x="7101853" y="1009256"/>
                  </a:lnTo>
                  <a:lnTo>
                    <a:pt x="7108469" y="977341"/>
                  </a:lnTo>
                  <a:lnTo>
                    <a:pt x="7125208" y="955675"/>
                  </a:lnTo>
                  <a:lnTo>
                    <a:pt x="7147395" y="943330"/>
                  </a:lnTo>
                  <a:lnTo>
                    <a:pt x="7159028" y="941362"/>
                  </a:lnTo>
                  <a:lnTo>
                    <a:pt x="7170382" y="939431"/>
                  </a:lnTo>
                  <a:lnTo>
                    <a:pt x="7199084" y="946607"/>
                  </a:lnTo>
                  <a:lnTo>
                    <a:pt x="7214349" y="964399"/>
                  </a:lnTo>
                  <a:lnTo>
                    <a:pt x="7220382" y="987158"/>
                  </a:lnTo>
                  <a:lnTo>
                    <a:pt x="7221461" y="1009256"/>
                  </a:lnTo>
                  <a:lnTo>
                    <a:pt x="7221461" y="1248473"/>
                  </a:lnTo>
                  <a:lnTo>
                    <a:pt x="7275766" y="1248473"/>
                  </a:lnTo>
                  <a:lnTo>
                    <a:pt x="7275766" y="1002792"/>
                  </a:lnTo>
                  <a:close/>
                </a:path>
                <a:path w="12597130" h="1367790">
                  <a:moveTo>
                    <a:pt x="7441285" y="5816"/>
                  </a:moveTo>
                  <a:lnTo>
                    <a:pt x="7401839" y="5816"/>
                  </a:lnTo>
                  <a:lnTo>
                    <a:pt x="7368032" y="10883"/>
                  </a:lnTo>
                  <a:lnTo>
                    <a:pt x="7344702" y="25946"/>
                  </a:lnTo>
                  <a:lnTo>
                    <a:pt x="7331189" y="50825"/>
                  </a:lnTo>
                  <a:lnTo>
                    <a:pt x="7326846" y="85344"/>
                  </a:lnTo>
                  <a:lnTo>
                    <a:pt x="7326846" y="126072"/>
                  </a:lnTo>
                  <a:lnTo>
                    <a:pt x="7276414" y="126072"/>
                  </a:lnTo>
                  <a:lnTo>
                    <a:pt x="7276414" y="168744"/>
                  </a:lnTo>
                  <a:lnTo>
                    <a:pt x="7326846" y="168744"/>
                  </a:lnTo>
                  <a:lnTo>
                    <a:pt x="7326846" y="472617"/>
                  </a:lnTo>
                  <a:lnTo>
                    <a:pt x="7381151" y="472617"/>
                  </a:lnTo>
                  <a:lnTo>
                    <a:pt x="7381151" y="168744"/>
                  </a:lnTo>
                  <a:lnTo>
                    <a:pt x="7440638" y="168744"/>
                  </a:lnTo>
                  <a:lnTo>
                    <a:pt x="7440638" y="126072"/>
                  </a:lnTo>
                  <a:lnTo>
                    <a:pt x="7381151" y="126072"/>
                  </a:lnTo>
                  <a:lnTo>
                    <a:pt x="7381151" y="85344"/>
                  </a:lnTo>
                  <a:lnTo>
                    <a:pt x="7383323" y="70104"/>
                  </a:lnTo>
                  <a:lnTo>
                    <a:pt x="7389876" y="59893"/>
                  </a:lnTo>
                  <a:lnTo>
                    <a:pt x="7400785" y="54165"/>
                  </a:lnTo>
                  <a:lnTo>
                    <a:pt x="7416063" y="52374"/>
                  </a:lnTo>
                  <a:lnTo>
                    <a:pt x="7441285" y="52374"/>
                  </a:lnTo>
                  <a:lnTo>
                    <a:pt x="7441285" y="5816"/>
                  </a:lnTo>
                  <a:close/>
                </a:path>
                <a:path w="12597130" h="1367790">
                  <a:moveTo>
                    <a:pt x="7589990" y="1210322"/>
                  </a:moveTo>
                  <a:lnTo>
                    <a:pt x="7587399" y="1212265"/>
                  </a:lnTo>
                  <a:lnTo>
                    <a:pt x="7584173" y="1213561"/>
                  </a:lnTo>
                  <a:lnTo>
                    <a:pt x="7577061" y="1213561"/>
                  </a:lnTo>
                  <a:lnTo>
                    <a:pt x="7560246" y="1185760"/>
                  </a:lnTo>
                  <a:lnTo>
                    <a:pt x="7560246" y="1059688"/>
                  </a:lnTo>
                  <a:lnTo>
                    <a:pt x="7560246" y="992441"/>
                  </a:lnTo>
                  <a:lnTo>
                    <a:pt x="7558595" y="961605"/>
                  </a:lnTo>
                  <a:lnTo>
                    <a:pt x="7549362" y="935545"/>
                  </a:lnTo>
                  <a:lnTo>
                    <a:pt x="7547076" y="929068"/>
                  </a:lnTo>
                  <a:lnTo>
                    <a:pt x="7515784" y="903338"/>
                  </a:lnTo>
                  <a:lnTo>
                    <a:pt x="7454862" y="892873"/>
                  </a:lnTo>
                  <a:lnTo>
                    <a:pt x="7401763" y="899642"/>
                  </a:lnTo>
                  <a:lnTo>
                    <a:pt x="7365632" y="920432"/>
                  </a:lnTo>
                  <a:lnTo>
                    <a:pt x="7345019" y="955878"/>
                  </a:lnTo>
                  <a:lnTo>
                    <a:pt x="7338479" y="1006665"/>
                  </a:lnTo>
                  <a:lnTo>
                    <a:pt x="7392797" y="1006665"/>
                  </a:lnTo>
                  <a:lnTo>
                    <a:pt x="7392797" y="1003439"/>
                  </a:lnTo>
                  <a:lnTo>
                    <a:pt x="7393724" y="987361"/>
                  </a:lnTo>
                  <a:lnTo>
                    <a:pt x="7400226" y="964628"/>
                  </a:lnTo>
                  <a:lnTo>
                    <a:pt x="7417879" y="944333"/>
                  </a:lnTo>
                  <a:lnTo>
                    <a:pt x="7452271" y="935545"/>
                  </a:lnTo>
                  <a:lnTo>
                    <a:pt x="7476236" y="938885"/>
                  </a:lnTo>
                  <a:lnTo>
                    <a:pt x="7493648" y="948715"/>
                  </a:lnTo>
                  <a:lnTo>
                    <a:pt x="7504277" y="964730"/>
                  </a:lnTo>
                  <a:lnTo>
                    <a:pt x="7507872" y="986624"/>
                  </a:lnTo>
                  <a:lnTo>
                    <a:pt x="7507338" y="1005078"/>
                  </a:lnTo>
                  <a:lnTo>
                    <a:pt x="7505941" y="1009726"/>
                  </a:lnTo>
                  <a:lnTo>
                    <a:pt x="7505941" y="1059688"/>
                  </a:lnTo>
                  <a:lnTo>
                    <a:pt x="7505941" y="1148905"/>
                  </a:lnTo>
                  <a:lnTo>
                    <a:pt x="7500125" y="1174483"/>
                  </a:lnTo>
                  <a:lnTo>
                    <a:pt x="7484605" y="1195451"/>
                  </a:lnTo>
                  <a:lnTo>
                    <a:pt x="7462291" y="1209636"/>
                  </a:lnTo>
                  <a:lnTo>
                    <a:pt x="7436117" y="1214856"/>
                  </a:lnTo>
                  <a:lnTo>
                    <a:pt x="7412888" y="1210551"/>
                  </a:lnTo>
                  <a:lnTo>
                    <a:pt x="7397724" y="1198448"/>
                  </a:lnTo>
                  <a:lnTo>
                    <a:pt x="7389469" y="1179664"/>
                  </a:lnTo>
                  <a:lnTo>
                    <a:pt x="7386980" y="1155369"/>
                  </a:lnTo>
                  <a:lnTo>
                    <a:pt x="7388669" y="1135507"/>
                  </a:lnTo>
                  <a:lnTo>
                    <a:pt x="7413485" y="1100416"/>
                  </a:lnTo>
                  <a:lnTo>
                    <a:pt x="7460920" y="1081989"/>
                  </a:lnTo>
                  <a:lnTo>
                    <a:pt x="7485951" y="1072769"/>
                  </a:lnTo>
                  <a:lnTo>
                    <a:pt x="7505941" y="1059688"/>
                  </a:lnTo>
                  <a:lnTo>
                    <a:pt x="7505941" y="1009726"/>
                  </a:lnTo>
                  <a:lnTo>
                    <a:pt x="7503185" y="1018870"/>
                  </a:lnTo>
                  <a:lnTo>
                    <a:pt x="7491501" y="1029627"/>
                  </a:lnTo>
                  <a:lnTo>
                    <a:pt x="7468438" y="1038999"/>
                  </a:lnTo>
                  <a:lnTo>
                    <a:pt x="7395375" y="1060970"/>
                  </a:lnTo>
                  <a:lnTo>
                    <a:pt x="7366355" y="1074737"/>
                  </a:lnTo>
                  <a:lnTo>
                    <a:pt x="7345997" y="1095476"/>
                  </a:lnTo>
                  <a:lnTo>
                    <a:pt x="7334009" y="1122883"/>
                  </a:lnTo>
                  <a:lnTo>
                    <a:pt x="7330084" y="1156665"/>
                  </a:lnTo>
                  <a:lnTo>
                    <a:pt x="7335736" y="1198600"/>
                  </a:lnTo>
                  <a:lnTo>
                    <a:pt x="7353033" y="1230363"/>
                  </a:lnTo>
                  <a:lnTo>
                    <a:pt x="7382446" y="1250492"/>
                  </a:lnTo>
                  <a:lnTo>
                    <a:pt x="7424471" y="1257528"/>
                  </a:lnTo>
                  <a:lnTo>
                    <a:pt x="7448956" y="1254112"/>
                  </a:lnTo>
                  <a:lnTo>
                    <a:pt x="7471994" y="1244269"/>
                  </a:lnTo>
                  <a:lnTo>
                    <a:pt x="7492111" y="1228610"/>
                  </a:lnTo>
                  <a:lnTo>
                    <a:pt x="7502499" y="1214856"/>
                  </a:lnTo>
                  <a:lnTo>
                    <a:pt x="7507872" y="1207744"/>
                  </a:lnTo>
                  <a:lnTo>
                    <a:pt x="7509167" y="1207744"/>
                  </a:lnTo>
                  <a:lnTo>
                    <a:pt x="7514844" y="1233525"/>
                  </a:lnTo>
                  <a:lnTo>
                    <a:pt x="7526947" y="1246771"/>
                  </a:lnTo>
                  <a:lnTo>
                    <a:pt x="7542441" y="1251648"/>
                  </a:lnTo>
                  <a:lnTo>
                    <a:pt x="7558303" y="1252347"/>
                  </a:lnTo>
                  <a:lnTo>
                    <a:pt x="7568336" y="1251927"/>
                  </a:lnTo>
                  <a:lnTo>
                    <a:pt x="7577531" y="1250975"/>
                  </a:lnTo>
                  <a:lnTo>
                    <a:pt x="7585037" y="1249895"/>
                  </a:lnTo>
                  <a:lnTo>
                    <a:pt x="7589990" y="1249121"/>
                  </a:lnTo>
                  <a:lnTo>
                    <a:pt x="7589990" y="1213561"/>
                  </a:lnTo>
                  <a:lnTo>
                    <a:pt x="7589990" y="1210322"/>
                  </a:lnTo>
                  <a:close/>
                </a:path>
                <a:path w="12597130" h="1367790">
                  <a:moveTo>
                    <a:pt x="7635240" y="263779"/>
                  </a:moveTo>
                  <a:lnTo>
                    <a:pt x="7477480" y="263779"/>
                  </a:lnTo>
                  <a:lnTo>
                    <a:pt x="7477480" y="314210"/>
                  </a:lnTo>
                  <a:lnTo>
                    <a:pt x="7635240" y="314210"/>
                  </a:lnTo>
                  <a:lnTo>
                    <a:pt x="7635240" y="263779"/>
                  </a:lnTo>
                  <a:close/>
                </a:path>
                <a:path w="12597130" h="1367790">
                  <a:moveTo>
                    <a:pt x="7764539" y="781672"/>
                  </a:moveTo>
                  <a:lnTo>
                    <a:pt x="7725105" y="781672"/>
                  </a:lnTo>
                  <a:lnTo>
                    <a:pt x="7691285" y="786726"/>
                  </a:lnTo>
                  <a:lnTo>
                    <a:pt x="7667955" y="801789"/>
                  </a:lnTo>
                  <a:lnTo>
                    <a:pt x="7654455" y="826668"/>
                  </a:lnTo>
                  <a:lnTo>
                    <a:pt x="7650099" y="861199"/>
                  </a:lnTo>
                  <a:lnTo>
                    <a:pt x="7650099" y="901928"/>
                  </a:lnTo>
                  <a:lnTo>
                    <a:pt x="7599680" y="901928"/>
                  </a:lnTo>
                  <a:lnTo>
                    <a:pt x="7599680" y="944600"/>
                  </a:lnTo>
                  <a:lnTo>
                    <a:pt x="7650099" y="944600"/>
                  </a:lnTo>
                  <a:lnTo>
                    <a:pt x="7650099" y="1248473"/>
                  </a:lnTo>
                  <a:lnTo>
                    <a:pt x="7704417" y="1248473"/>
                  </a:lnTo>
                  <a:lnTo>
                    <a:pt x="7704417" y="944600"/>
                  </a:lnTo>
                  <a:lnTo>
                    <a:pt x="7763891" y="944600"/>
                  </a:lnTo>
                  <a:lnTo>
                    <a:pt x="7763891" y="901928"/>
                  </a:lnTo>
                  <a:lnTo>
                    <a:pt x="7704417" y="901928"/>
                  </a:lnTo>
                  <a:lnTo>
                    <a:pt x="7704417" y="861199"/>
                  </a:lnTo>
                  <a:lnTo>
                    <a:pt x="7706601" y="845947"/>
                  </a:lnTo>
                  <a:lnTo>
                    <a:pt x="7713142" y="835736"/>
                  </a:lnTo>
                  <a:lnTo>
                    <a:pt x="7724051" y="829995"/>
                  </a:lnTo>
                  <a:lnTo>
                    <a:pt x="7739329" y="828217"/>
                  </a:lnTo>
                  <a:lnTo>
                    <a:pt x="7764539" y="828217"/>
                  </a:lnTo>
                  <a:lnTo>
                    <a:pt x="7764539" y="781672"/>
                  </a:lnTo>
                  <a:close/>
                </a:path>
                <a:path w="12597130" h="1367790">
                  <a:moveTo>
                    <a:pt x="7931988" y="901928"/>
                  </a:moveTo>
                  <a:lnTo>
                    <a:pt x="7871854" y="901928"/>
                  </a:lnTo>
                  <a:lnTo>
                    <a:pt x="7871854" y="801065"/>
                  </a:lnTo>
                  <a:lnTo>
                    <a:pt x="7817548" y="801065"/>
                  </a:lnTo>
                  <a:lnTo>
                    <a:pt x="7817548" y="901928"/>
                  </a:lnTo>
                  <a:lnTo>
                    <a:pt x="7767117" y="901928"/>
                  </a:lnTo>
                  <a:lnTo>
                    <a:pt x="7767117" y="944600"/>
                  </a:lnTo>
                  <a:lnTo>
                    <a:pt x="7817548" y="944600"/>
                  </a:lnTo>
                  <a:lnTo>
                    <a:pt x="7817637" y="1184783"/>
                  </a:lnTo>
                  <a:lnTo>
                    <a:pt x="7820457" y="1213612"/>
                  </a:lnTo>
                  <a:lnTo>
                    <a:pt x="7831125" y="1235049"/>
                  </a:lnTo>
                  <a:lnTo>
                    <a:pt x="7852461" y="1248003"/>
                  </a:lnTo>
                  <a:lnTo>
                    <a:pt x="7887373" y="1252347"/>
                  </a:lnTo>
                  <a:lnTo>
                    <a:pt x="7902791" y="1252004"/>
                  </a:lnTo>
                  <a:lnTo>
                    <a:pt x="7915173" y="1251127"/>
                  </a:lnTo>
                  <a:lnTo>
                    <a:pt x="7924647" y="1249895"/>
                  </a:lnTo>
                  <a:lnTo>
                    <a:pt x="7931340" y="1248473"/>
                  </a:lnTo>
                  <a:lnTo>
                    <a:pt x="7931340" y="1205801"/>
                  </a:lnTo>
                  <a:lnTo>
                    <a:pt x="7931340" y="1203858"/>
                  </a:lnTo>
                  <a:lnTo>
                    <a:pt x="7925524" y="1204506"/>
                  </a:lnTo>
                  <a:lnTo>
                    <a:pt x="7919707" y="1205801"/>
                  </a:lnTo>
                  <a:lnTo>
                    <a:pt x="7907414" y="1205801"/>
                  </a:lnTo>
                  <a:lnTo>
                    <a:pt x="7889849" y="1203642"/>
                  </a:lnTo>
                  <a:lnTo>
                    <a:pt x="7878966" y="1196822"/>
                  </a:lnTo>
                  <a:lnTo>
                    <a:pt x="7873403" y="1184783"/>
                  </a:lnTo>
                  <a:lnTo>
                    <a:pt x="7871854" y="1167003"/>
                  </a:lnTo>
                  <a:lnTo>
                    <a:pt x="7871854" y="944600"/>
                  </a:lnTo>
                  <a:lnTo>
                    <a:pt x="7931988" y="944600"/>
                  </a:lnTo>
                  <a:lnTo>
                    <a:pt x="7931988" y="901928"/>
                  </a:lnTo>
                  <a:close/>
                </a:path>
                <a:path w="12597130" h="1367790">
                  <a:moveTo>
                    <a:pt x="10588663" y="472617"/>
                  </a:moveTo>
                  <a:lnTo>
                    <a:pt x="10463568" y="250215"/>
                  </a:lnTo>
                  <a:lnTo>
                    <a:pt x="10454830" y="234696"/>
                  </a:lnTo>
                  <a:lnTo>
                    <a:pt x="10437381" y="203657"/>
                  </a:lnTo>
                  <a:lnTo>
                    <a:pt x="10577030" y="10985"/>
                  </a:lnTo>
                  <a:lnTo>
                    <a:pt x="10513670" y="10985"/>
                  </a:lnTo>
                  <a:lnTo>
                    <a:pt x="10353980" y="234696"/>
                  </a:lnTo>
                  <a:lnTo>
                    <a:pt x="10352684" y="234696"/>
                  </a:lnTo>
                  <a:lnTo>
                    <a:pt x="10352684" y="10985"/>
                  </a:lnTo>
                  <a:lnTo>
                    <a:pt x="10295788" y="10985"/>
                  </a:lnTo>
                  <a:lnTo>
                    <a:pt x="10295788" y="472617"/>
                  </a:lnTo>
                  <a:lnTo>
                    <a:pt x="10352684" y="472617"/>
                  </a:lnTo>
                  <a:lnTo>
                    <a:pt x="10352684" y="315506"/>
                  </a:lnTo>
                  <a:lnTo>
                    <a:pt x="10400525" y="250215"/>
                  </a:lnTo>
                  <a:lnTo>
                    <a:pt x="10525303" y="472617"/>
                  </a:lnTo>
                  <a:lnTo>
                    <a:pt x="10588663" y="472617"/>
                  </a:lnTo>
                  <a:close/>
                </a:path>
                <a:path w="12597130" h="1367790">
                  <a:moveTo>
                    <a:pt x="10641038" y="901915"/>
                  </a:moveTo>
                  <a:lnTo>
                    <a:pt x="10584142" y="901915"/>
                  </a:lnTo>
                  <a:lnTo>
                    <a:pt x="10530484" y="1185100"/>
                  </a:lnTo>
                  <a:lnTo>
                    <a:pt x="10529189" y="1185100"/>
                  </a:lnTo>
                  <a:lnTo>
                    <a:pt x="10484523" y="965276"/>
                  </a:lnTo>
                  <a:lnTo>
                    <a:pt x="10471645" y="901915"/>
                  </a:lnTo>
                  <a:lnTo>
                    <a:pt x="10407637" y="901915"/>
                  </a:lnTo>
                  <a:lnTo>
                    <a:pt x="10348798" y="1185100"/>
                  </a:lnTo>
                  <a:lnTo>
                    <a:pt x="10347515" y="1185100"/>
                  </a:lnTo>
                  <a:lnTo>
                    <a:pt x="10291902" y="901915"/>
                  </a:lnTo>
                  <a:lnTo>
                    <a:pt x="10235006" y="901915"/>
                  </a:lnTo>
                  <a:lnTo>
                    <a:pt x="10315829" y="1248460"/>
                  </a:lnTo>
                  <a:lnTo>
                    <a:pt x="10379189" y="1248460"/>
                  </a:lnTo>
                  <a:lnTo>
                    <a:pt x="10392207" y="1185100"/>
                  </a:lnTo>
                  <a:lnTo>
                    <a:pt x="10437381" y="965276"/>
                  </a:lnTo>
                  <a:lnTo>
                    <a:pt x="10438676" y="965276"/>
                  </a:lnTo>
                  <a:lnTo>
                    <a:pt x="10499446" y="1248460"/>
                  </a:lnTo>
                  <a:lnTo>
                    <a:pt x="10558932" y="1248460"/>
                  </a:lnTo>
                  <a:lnTo>
                    <a:pt x="10573944" y="1185100"/>
                  </a:lnTo>
                  <a:lnTo>
                    <a:pt x="10641038" y="901915"/>
                  </a:lnTo>
                  <a:close/>
                </a:path>
                <a:path w="12597130" h="1367790">
                  <a:moveTo>
                    <a:pt x="10740593" y="901915"/>
                  </a:moveTo>
                  <a:lnTo>
                    <a:pt x="10686288" y="901915"/>
                  </a:lnTo>
                  <a:lnTo>
                    <a:pt x="10686288" y="1248460"/>
                  </a:lnTo>
                  <a:lnTo>
                    <a:pt x="10740593" y="1248460"/>
                  </a:lnTo>
                  <a:lnTo>
                    <a:pt x="10740593" y="901915"/>
                  </a:lnTo>
                  <a:close/>
                </a:path>
                <a:path w="12597130" h="1367790">
                  <a:moveTo>
                    <a:pt x="10740593" y="786841"/>
                  </a:moveTo>
                  <a:lnTo>
                    <a:pt x="10686288" y="786841"/>
                  </a:lnTo>
                  <a:lnTo>
                    <a:pt x="10686288" y="848906"/>
                  </a:lnTo>
                  <a:lnTo>
                    <a:pt x="10740593" y="848906"/>
                  </a:lnTo>
                  <a:lnTo>
                    <a:pt x="10740593" y="786841"/>
                  </a:lnTo>
                  <a:close/>
                </a:path>
                <a:path w="12597130" h="1367790">
                  <a:moveTo>
                    <a:pt x="10771645" y="120904"/>
                  </a:moveTo>
                  <a:lnTo>
                    <a:pt x="10766463" y="118313"/>
                  </a:lnTo>
                  <a:lnTo>
                    <a:pt x="10758703" y="117017"/>
                  </a:lnTo>
                  <a:lnTo>
                    <a:pt x="10747718" y="117017"/>
                  </a:lnTo>
                  <a:lnTo>
                    <a:pt x="10721531" y="121881"/>
                  </a:lnTo>
                  <a:lnTo>
                    <a:pt x="10701236" y="135051"/>
                  </a:lnTo>
                  <a:lnTo>
                    <a:pt x="10685437" y="154393"/>
                  </a:lnTo>
                  <a:lnTo>
                    <a:pt x="10672724" y="177800"/>
                  </a:lnTo>
                  <a:lnTo>
                    <a:pt x="10671429" y="177800"/>
                  </a:lnTo>
                  <a:lnTo>
                    <a:pt x="10671429" y="126072"/>
                  </a:lnTo>
                  <a:lnTo>
                    <a:pt x="10617111" y="126072"/>
                  </a:lnTo>
                  <a:lnTo>
                    <a:pt x="10617111" y="472617"/>
                  </a:lnTo>
                  <a:lnTo>
                    <a:pt x="10671429" y="472617"/>
                  </a:lnTo>
                  <a:lnTo>
                    <a:pt x="10671429" y="253441"/>
                  </a:lnTo>
                  <a:lnTo>
                    <a:pt x="10678719" y="216611"/>
                  </a:lnTo>
                  <a:lnTo>
                    <a:pt x="10696791" y="191058"/>
                  </a:lnTo>
                  <a:lnTo>
                    <a:pt x="10717428" y="177800"/>
                  </a:lnTo>
                  <a:lnTo>
                    <a:pt x="10719968" y="176174"/>
                  </a:lnTo>
                  <a:lnTo>
                    <a:pt x="10742549" y="171335"/>
                  </a:lnTo>
                  <a:lnTo>
                    <a:pt x="10753725" y="171653"/>
                  </a:lnTo>
                  <a:lnTo>
                    <a:pt x="10761688" y="172389"/>
                  </a:lnTo>
                  <a:lnTo>
                    <a:pt x="10771645" y="173913"/>
                  </a:lnTo>
                  <a:lnTo>
                    <a:pt x="10771645" y="171335"/>
                  </a:lnTo>
                  <a:lnTo>
                    <a:pt x="10771645" y="120904"/>
                  </a:lnTo>
                  <a:close/>
                </a:path>
                <a:path w="12597130" h="1367790">
                  <a:moveTo>
                    <a:pt x="10969473" y="896747"/>
                  </a:moveTo>
                  <a:lnTo>
                    <a:pt x="10964304" y="894156"/>
                  </a:lnTo>
                  <a:lnTo>
                    <a:pt x="10956544" y="892860"/>
                  </a:lnTo>
                  <a:lnTo>
                    <a:pt x="10945546" y="892860"/>
                  </a:lnTo>
                  <a:lnTo>
                    <a:pt x="10919371" y="897724"/>
                  </a:lnTo>
                  <a:lnTo>
                    <a:pt x="10899077" y="910894"/>
                  </a:lnTo>
                  <a:lnTo>
                    <a:pt x="10883265" y="930236"/>
                  </a:lnTo>
                  <a:lnTo>
                    <a:pt x="10870552" y="953643"/>
                  </a:lnTo>
                  <a:lnTo>
                    <a:pt x="10869257" y="953643"/>
                  </a:lnTo>
                  <a:lnTo>
                    <a:pt x="10869257" y="901915"/>
                  </a:lnTo>
                  <a:lnTo>
                    <a:pt x="10814952" y="901915"/>
                  </a:lnTo>
                  <a:lnTo>
                    <a:pt x="10814952" y="1248460"/>
                  </a:lnTo>
                  <a:lnTo>
                    <a:pt x="10869257" y="1248460"/>
                  </a:lnTo>
                  <a:lnTo>
                    <a:pt x="10869257" y="1029284"/>
                  </a:lnTo>
                  <a:lnTo>
                    <a:pt x="10876547" y="992454"/>
                  </a:lnTo>
                  <a:lnTo>
                    <a:pt x="10894632" y="966901"/>
                  </a:lnTo>
                  <a:lnTo>
                    <a:pt x="10915256" y="953643"/>
                  </a:lnTo>
                  <a:lnTo>
                    <a:pt x="10917809" y="952017"/>
                  </a:lnTo>
                  <a:lnTo>
                    <a:pt x="10940377" y="947178"/>
                  </a:lnTo>
                  <a:lnTo>
                    <a:pt x="10951553" y="947496"/>
                  </a:lnTo>
                  <a:lnTo>
                    <a:pt x="10959529" y="948232"/>
                  </a:lnTo>
                  <a:lnTo>
                    <a:pt x="10969473" y="949756"/>
                  </a:lnTo>
                  <a:lnTo>
                    <a:pt x="10969473" y="947178"/>
                  </a:lnTo>
                  <a:lnTo>
                    <a:pt x="10969473" y="896747"/>
                  </a:lnTo>
                  <a:close/>
                </a:path>
                <a:path w="12597130" h="1367790">
                  <a:moveTo>
                    <a:pt x="11036071" y="283832"/>
                  </a:moveTo>
                  <a:lnTo>
                    <a:pt x="11035233" y="263144"/>
                  </a:lnTo>
                  <a:lnTo>
                    <a:pt x="11034205" y="237693"/>
                  </a:lnTo>
                  <a:lnTo>
                    <a:pt x="11025861" y="192722"/>
                  </a:lnTo>
                  <a:lnTo>
                    <a:pt x="11009605" y="159689"/>
                  </a:lnTo>
                  <a:lnTo>
                    <a:pt x="11006874" y="154139"/>
                  </a:lnTo>
                  <a:lnTo>
                    <a:pt x="10979175" y="132041"/>
                  </a:lnTo>
                  <a:lnTo>
                    <a:pt x="10979175" y="244386"/>
                  </a:lnTo>
                  <a:lnTo>
                    <a:pt x="10979175" y="263144"/>
                  </a:lnTo>
                  <a:lnTo>
                    <a:pt x="10855681" y="263144"/>
                  </a:lnTo>
                  <a:lnTo>
                    <a:pt x="10855681" y="250215"/>
                  </a:lnTo>
                  <a:lnTo>
                    <a:pt x="10857573" y="227342"/>
                  </a:lnTo>
                  <a:lnTo>
                    <a:pt x="10866018" y="197192"/>
                  </a:lnTo>
                  <a:lnTo>
                    <a:pt x="10885132" y="170929"/>
                  </a:lnTo>
                  <a:lnTo>
                    <a:pt x="10919041" y="159689"/>
                  </a:lnTo>
                  <a:lnTo>
                    <a:pt x="10948886" y="167474"/>
                  </a:lnTo>
                  <a:lnTo>
                    <a:pt x="10967288" y="187502"/>
                  </a:lnTo>
                  <a:lnTo>
                    <a:pt x="10976597" y="214795"/>
                  </a:lnTo>
                  <a:lnTo>
                    <a:pt x="10979175" y="244386"/>
                  </a:lnTo>
                  <a:lnTo>
                    <a:pt x="10979175" y="132041"/>
                  </a:lnTo>
                  <a:lnTo>
                    <a:pt x="10973079" y="127177"/>
                  </a:lnTo>
                  <a:lnTo>
                    <a:pt x="10920336" y="117017"/>
                  </a:lnTo>
                  <a:lnTo>
                    <a:pt x="10874146" y="124891"/>
                  </a:lnTo>
                  <a:lnTo>
                    <a:pt x="10840898" y="146354"/>
                  </a:lnTo>
                  <a:lnTo>
                    <a:pt x="10818584" y="178206"/>
                  </a:lnTo>
                  <a:lnTo>
                    <a:pt x="10805147" y="217220"/>
                  </a:lnTo>
                  <a:lnTo>
                    <a:pt x="10798581" y="260184"/>
                  </a:lnTo>
                  <a:lnTo>
                    <a:pt x="10796842" y="303872"/>
                  </a:lnTo>
                  <a:lnTo>
                    <a:pt x="10801147" y="368300"/>
                  </a:lnTo>
                  <a:lnTo>
                    <a:pt x="10814596" y="418134"/>
                  </a:lnTo>
                  <a:lnTo>
                    <a:pt x="10837901" y="453542"/>
                  </a:lnTo>
                  <a:lnTo>
                    <a:pt x="10871822" y="474675"/>
                  </a:lnTo>
                  <a:lnTo>
                    <a:pt x="10917098" y="481672"/>
                  </a:lnTo>
                  <a:lnTo>
                    <a:pt x="10975378" y="467664"/>
                  </a:lnTo>
                  <a:lnTo>
                    <a:pt x="11005706" y="439000"/>
                  </a:lnTo>
                  <a:lnTo>
                    <a:pt x="11010925" y="434073"/>
                  </a:lnTo>
                  <a:lnTo>
                    <a:pt x="11028655" y="393573"/>
                  </a:lnTo>
                  <a:lnTo>
                    <a:pt x="11033481" y="358825"/>
                  </a:lnTo>
                  <a:lnTo>
                    <a:pt x="10979175" y="358825"/>
                  </a:lnTo>
                  <a:lnTo>
                    <a:pt x="10977245" y="382536"/>
                  </a:lnTo>
                  <a:lnTo>
                    <a:pt x="10969142" y="408863"/>
                  </a:lnTo>
                  <a:lnTo>
                    <a:pt x="10951350" y="430212"/>
                  </a:lnTo>
                  <a:lnTo>
                    <a:pt x="10920336" y="439000"/>
                  </a:lnTo>
                  <a:lnTo>
                    <a:pt x="10881830" y="425742"/>
                  </a:lnTo>
                  <a:lnTo>
                    <a:pt x="10862056" y="392531"/>
                  </a:lnTo>
                  <a:lnTo>
                    <a:pt x="10854779" y="349275"/>
                  </a:lnTo>
                  <a:lnTo>
                    <a:pt x="10853738" y="305816"/>
                  </a:lnTo>
                  <a:lnTo>
                    <a:pt x="11036071" y="305816"/>
                  </a:lnTo>
                  <a:lnTo>
                    <a:pt x="11036071" y="283832"/>
                  </a:lnTo>
                  <a:close/>
                </a:path>
                <a:path w="12597130" h="1367790">
                  <a:moveTo>
                    <a:pt x="11136922" y="901915"/>
                  </a:moveTo>
                  <a:lnTo>
                    <a:pt x="11076788" y="901915"/>
                  </a:lnTo>
                  <a:lnTo>
                    <a:pt x="11076788" y="801052"/>
                  </a:lnTo>
                  <a:lnTo>
                    <a:pt x="11022482" y="801052"/>
                  </a:lnTo>
                  <a:lnTo>
                    <a:pt x="11022482" y="901915"/>
                  </a:lnTo>
                  <a:lnTo>
                    <a:pt x="10972051" y="901915"/>
                  </a:lnTo>
                  <a:lnTo>
                    <a:pt x="10972051" y="944587"/>
                  </a:lnTo>
                  <a:lnTo>
                    <a:pt x="11022482" y="944587"/>
                  </a:lnTo>
                  <a:lnTo>
                    <a:pt x="11022571" y="1184795"/>
                  </a:lnTo>
                  <a:lnTo>
                    <a:pt x="11025391" y="1213612"/>
                  </a:lnTo>
                  <a:lnTo>
                    <a:pt x="11036059" y="1235049"/>
                  </a:lnTo>
                  <a:lnTo>
                    <a:pt x="11057395" y="1248003"/>
                  </a:lnTo>
                  <a:lnTo>
                    <a:pt x="11092307" y="1252334"/>
                  </a:lnTo>
                  <a:lnTo>
                    <a:pt x="11107725" y="1252004"/>
                  </a:lnTo>
                  <a:lnTo>
                    <a:pt x="11120107" y="1251127"/>
                  </a:lnTo>
                  <a:lnTo>
                    <a:pt x="11129582" y="1249895"/>
                  </a:lnTo>
                  <a:lnTo>
                    <a:pt x="11136274" y="1248460"/>
                  </a:lnTo>
                  <a:lnTo>
                    <a:pt x="11136274" y="1205788"/>
                  </a:lnTo>
                  <a:lnTo>
                    <a:pt x="11136274" y="1203845"/>
                  </a:lnTo>
                  <a:lnTo>
                    <a:pt x="11130445" y="1204493"/>
                  </a:lnTo>
                  <a:lnTo>
                    <a:pt x="11124629" y="1205788"/>
                  </a:lnTo>
                  <a:lnTo>
                    <a:pt x="11112348" y="1205788"/>
                  </a:lnTo>
                  <a:lnTo>
                    <a:pt x="11094784" y="1203642"/>
                  </a:lnTo>
                  <a:lnTo>
                    <a:pt x="11083900" y="1196822"/>
                  </a:lnTo>
                  <a:lnTo>
                    <a:pt x="11078337" y="1184795"/>
                  </a:lnTo>
                  <a:lnTo>
                    <a:pt x="11076788" y="1167003"/>
                  </a:lnTo>
                  <a:lnTo>
                    <a:pt x="11076788" y="944587"/>
                  </a:lnTo>
                  <a:lnTo>
                    <a:pt x="11136922" y="944587"/>
                  </a:lnTo>
                  <a:lnTo>
                    <a:pt x="11136922" y="901915"/>
                  </a:lnTo>
                  <a:close/>
                </a:path>
                <a:path w="12597130" h="1367790">
                  <a:moveTo>
                    <a:pt x="11153077" y="126072"/>
                  </a:moveTo>
                  <a:lnTo>
                    <a:pt x="11098771" y="126072"/>
                  </a:lnTo>
                  <a:lnTo>
                    <a:pt x="11098771" y="472617"/>
                  </a:lnTo>
                  <a:lnTo>
                    <a:pt x="11153077" y="472617"/>
                  </a:lnTo>
                  <a:lnTo>
                    <a:pt x="11153077" y="126072"/>
                  </a:lnTo>
                  <a:close/>
                </a:path>
                <a:path w="12597130" h="1367790">
                  <a:moveTo>
                    <a:pt x="11153077" y="10998"/>
                  </a:moveTo>
                  <a:lnTo>
                    <a:pt x="11098771" y="10998"/>
                  </a:lnTo>
                  <a:lnTo>
                    <a:pt x="11098771" y="73063"/>
                  </a:lnTo>
                  <a:lnTo>
                    <a:pt x="11153077" y="73063"/>
                  </a:lnTo>
                  <a:lnTo>
                    <a:pt x="11153077" y="10998"/>
                  </a:lnTo>
                  <a:close/>
                </a:path>
                <a:path w="12597130" h="1367790">
                  <a:moveTo>
                    <a:pt x="11385182" y="1148892"/>
                  </a:moveTo>
                  <a:lnTo>
                    <a:pt x="11377765" y="1106373"/>
                  </a:lnTo>
                  <a:lnTo>
                    <a:pt x="11331169" y="1062532"/>
                  </a:lnTo>
                  <a:lnTo>
                    <a:pt x="11269142" y="1041565"/>
                  </a:lnTo>
                  <a:lnTo>
                    <a:pt x="11241811" y="1030338"/>
                  </a:lnTo>
                  <a:lnTo>
                    <a:pt x="11222469" y="1013904"/>
                  </a:lnTo>
                  <a:lnTo>
                    <a:pt x="11215141" y="988555"/>
                  </a:lnTo>
                  <a:lnTo>
                    <a:pt x="11221466" y="959815"/>
                  </a:lnTo>
                  <a:lnTo>
                    <a:pt x="11236719" y="943864"/>
                  </a:lnTo>
                  <a:lnTo>
                    <a:pt x="11255235" y="937006"/>
                  </a:lnTo>
                  <a:lnTo>
                    <a:pt x="11271390" y="935532"/>
                  </a:lnTo>
                  <a:lnTo>
                    <a:pt x="11296002" y="939965"/>
                  </a:lnTo>
                  <a:lnTo>
                    <a:pt x="11311712" y="952995"/>
                  </a:lnTo>
                  <a:lnTo>
                    <a:pt x="11320031" y="974280"/>
                  </a:lnTo>
                  <a:lnTo>
                    <a:pt x="11322469" y="1003427"/>
                  </a:lnTo>
                  <a:lnTo>
                    <a:pt x="11376774" y="1003427"/>
                  </a:lnTo>
                  <a:lnTo>
                    <a:pt x="11362830" y="935532"/>
                  </a:lnTo>
                  <a:lnTo>
                    <a:pt x="11330407" y="904417"/>
                  </a:lnTo>
                  <a:lnTo>
                    <a:pt x="11271390" y="892860"/>
                  </a:lnTo>
                  <a:lnTo>
                    <a:pt x="11228743" y="898728"/>
                  </a:lnTo>
                  <a:lnTo>
                    <a:pt x="11193564" y="916470"/>
                  </a:lnTo>
                  <a:lnTo>
                    <a:pt x="11169650" y="946327"/>
                  </a:lnTo>
                  <a:lnTo>
                    <a:pt x="11160836" y="988555"/>
                  </a:lnTo>
                  <a:lnTo>
                    <a:pt x="11168253" y="1031925"/>
                  </a:lnTo>
                  <a:lnTo>
                    <a:pt x="11187735" y="1059027"/>
                  </a:lnTo>
                  <a:lnTo>
                    <a:pt x="11215103" y="1075474"/>
                  </a:lnTo>
                  <a:lnTo>
                    <a:pt x="11246168" y="1086827"/>
                  </a:lnTo>
                  <a:lnTo>
                    <a:pt x="11276863" y="1097026"/>
                  </a:lnTo>
                  <a:lnTo>
                    <a:pt x="11304029" y="1109700"/>
                  </a:lnTo>
                  <a:lnTo>
                    <a:pt x="11323447" y="1128572"/>
                  </a:lnTo>
                  <a:lnTo>
                    <a:pt x="11330864" y="1157300"/>
                  </a:lnTo>
                  <a:lnTo>
                    <a:pt x="11324323" y="1187030"/>
                  </a:lnTo>
                  <a:lnTo>
                    <a:pt x="11308639" y="1204506"/>
                  </a:lnTo>
                  <a:lnTo>
                    <a:pt x="11289678" y="1212773"/>
                  </a:lnTo>
                  <a:lnTo>
                    <a:pt x="11273333" y="1214843"/>
                  </a:lnTo>
                  <a:lnTo>
                    <a:pt x="11240580" y="1208227"/>
                  </a:lnTo>
                  <a:lnTo>
                    <a:pt x="11220882" y="1190523"/>
                  </a:lnTo>
                  <a:lnTo>
                    <a:pt x="11211230" y="1164932"/>
                  </a:lnTo>
                  <a:lnTo>
                    <a:pt x="11208677" y="1134668"/>
                  </a:lnTo>
                  <a:lnTo>
                    <a:pt x="11154359" y="1134668"/>
                  </a:lnTo>
                  <a:lnTo>
                    <a:pt x="11162348" y="1193279"/>
                  </a:lnTo>
                  <a:lnTo>
                    <a:pt x="11215764" y="1248156"/>
                  </a:lnTo>
                  <a:lnTo>
                    <a:pt x="11273333" y="1257515"/>
                  </a:lnTo>
                  <a:lnTo>
                    <a:pt x="11318075" y="1250734"/>
                  </a:lnTo>
                  <a:lnTo>
                    <a:pt x="11353495" y="1230363"/>
                  </a:lnTo>
                  <a:lnTo>
                    <a:pt x="11364151" y="1214843"/>
                  </a:lnTo>
                  <a:lnTo>
                    <a:pt x="11376787" y="1196416"/>
                  </a:lnTo>
                  <a:lnTo>
                    <a:pt x="11385182" y="1148892"/>
                  </a:lnTo>
                  <a:close/>
                </a:path>
                <a:path w="12597130" h="1367790">
                  <a:moveTo>
                    <a:pt x="11438839" y="373049"/>
                  </a:moveTo>
                  <a:lnTo>
                    <a:pt x="11431422" y="330530"/>
                  </a:lnTo>
                  <a:lnTo>
                    <a:pt x="11384839" y="286689"/>
                  </a:lnTo>
                  <a:lnTo>
                    <a:pt x="11322799" y="265722"/>
                  </a:lnTo>
                  <a:lnTo>
                    <a:pt x="11295469" y="254495"/>
                  </a:lnTo>
                  <a:lnTo>
                    <a:pt x="11276127" y="238061"/>
                  </a:lnTo>
                  <a:lnTo>
                    <a:pt x="11268799" y="212712"/>
                  </a:lnTo>
                  <a:lnTo>
                    <a:pt x="11275124" y="183972"/>
                  </a:lnTo>
                  <a:lnTo>
                    <a:pt x="11290376" y="168021"/>
                  </a:lnTo>
                  <a:lnTo>
                    <a:pt x="11308893" y="161163"/>
                  </a:lnTo>
                  <a:lnTo>
                    <a:pt x="11325047" y="159689"/>
                  </a:lnTo>
                  <a:lnTo>
                    <a:pt x="11349660" y="164122"/>
                  </a:lnTo>
                  <a:lnTo>
                    <a:pt x="11365370" y="177152"/>
                  </a:lnTo>
                  <a:lnTo>
                    <a:pt x="11373688" y="198437"/>
                  </a:lnTo>
                  <a:lnTo>
                    <a:pt x="11376127" y="227584"/>
                  </a:lnTo>
                  <a:lnTo>
                    <a:pt x="11430445" y="227584"/>
                  </a:lnTo>
                  <a:lnTo>
                    <a:pt x="11416487" y="159689"/>
                  </a:lnTo>
                  <a:lnTo>
                    <a:pt x="11384064" y="128574"/>
                  </a:lnTo>
                  <a:lnTo>
                    <a:pt x="11325047" y="117017"/>
                  </a:lnTo>
                  <a:lnTo>
                    <a:pt x="11282401" y="122885"/>
                  </a:lnTo>
                  <a:lnTo>
                    <a:pt x="11247222" y="140627"/>
                  </a:lnTo>
                  <a:lnTo>
                    <a:pt x="11223308" y="170484"/>
                  </a:lnTo>
                  <a:lnTo>
                    <a:pt x="11214494" y="212712"/>
                  </a:lnTo>
                  <a:lnTo>
                    <a:pt x="11221911" y="256082"/>
                  </a:lnTo>
                  <a:lnTo>
                    <a:pt x="11241405" y="283184"/>
                  </a:lnTo>
                  <a:lnTo>
                    <a:pt x="11268774" y="299631"/>
                  </a:lnTo>
                  <a:lnTo>
                    <a:pt x="11299838" y="310984"/>
                  </a:lnTo>
                  <a:lnTo>
                    <a:pt x="11330521" y="321183"/>
                  </a:lnTo>
                  <a:lnTo>
                    <a:pt x="11357699" y="333857"/>
                  </a:lnTo>
                  <a:lnTo>
                    <a:pt x="11377117" y="352729"/>
                  </a:lnTo>
                  <a:lnTo>
                    <a:pt x="11384534" y="381457"/>
                  </a:lnTo>
                  <a:lnTo>
                    <a:pt x="11377994" y="411187"/>
                  </a:lnTo>
                  <a:lnTo>
                    <a:pt x="11362309" y="428663"/>
                  </a:lnTo>
                  <a:lnTo>
                    <a:pt x="11343348" y="436930"/>
                  </a:lnTo>
                  <a:lnTo>
                    <a:pt x="11326990" y="439000"/>
                  </a:lnTo>
                  <a:lnTo>
                    <a:pt x="11294250" y="432384"/>
                  </a:lnTo>
                  <a:lnTo>
                    <a:pt x="11274539" y="414680"/>
                  </a:lnTo>
                  <a:lnTo>
                    <a:pt x="11264887" y="389089"/>
                  </a:lnTo>
                  <a:lnTo>
                    <a:pt x="11262335" y="358825"/>
                  </a:lnTo>
                  <a:lnTo>
                    <a:pt x="11208029" y="358825"/>
                  </a:lnTo>
                  <a:lnTo>
                    <a:pt x="11216005" y="417436"/>
                  </a:lnTo>
                  <a:lnTo>
                    <a:pt x="11269434" y="472313"/>
                  </a:lnTo>
                  <a:lnTo>
                    <a:pt x="11326990" y="481672"/>
                  </a:lnTo>
                  <a:lnTo>
                    <a:pt x="11371732" y="474891"/>
                  </a:lnTo>
                  <a:lnTo>
                    <a:pt x="11407153" y="454520"/>
                  </a:lnTo>
                  <a:lnTo>
                    <a:pt x="11417808" y="439000"/>
                  </a:lnTo>
                  <a:lnTo>
                    <a:pt x="11430445" y="420573"/>
                  </a:lnTo>
                  <a:lnTo>
                    <a:pt x="11438839" y="373049"/>
                  </a:lnTo>
                  <a:close/>
                </a:path>
                <a:path w="12597130" h="1367790">
                  <a:moveTo>
                    <a:pt x="11548097" y="10985"/>
                  </a:moveTo>
                  <a:lnTo>
                    <a:pt x="11493792" y="10985"/>
                  </a:lnTo>
                  <a:lnTo>
                    <a:pt x="11493792" y="472617"/>
                  </a:lnTo>
                  <a:lnTo>
                    <a:pt x="11548097" y="472617"/>
                  </a:lnTo>
                  <a:lnTo>
                    <a:pt x="11548097" y="10985"/>
                  </a:lnTo>
                  <a:close/>
                </a:path>
                <a:path w="12597130" h="1367790">
                  <a:moveTo>
                    <a:pt x="11656073" y="1007300"/>
                  </a:moveTo>
                  <a:lnTo>
                    <a:pt x="11636527" y="935532"/>
                  </a:lnTo>
                  <a:lnTo>
                    <a:pt x="11602885" y="905205"/>
                  </a:lnTo>
                  <a:lnTo>
                    <a:pt x="11545519" y="892860"/>
                  </a:lnTo>
                  <a:lnTo>
                    <a:pt x="11499329" y="900734"/>
                  </a:lnTo>
                  <a:lnTo>
                    <a:pt x="11466081" y="922197"/>
                  </a:lnTo>
                  <a:lnTo>
                    <a:pt x="11443767" y="954049"/>
                  </a:lnTo>
                  <a:lnTo>
                    <a:pt x="11430330" y="993063"/>
                  </a:lnTo>
                  <a:lnTo>
                    <a:pt x="11423764" y="1036027"/>
                  </a:lnTo>
                  <a:lnTo>
                    <a:pt x="11422024" y="1079715"/>
                  </a:lnTo>
                  <a:lnTo>
                    <a:pt x="11426330" y="1144143"/>
                  </a:lnTo>
                  <a:lnTo>
                    <a:pt x="11439779" y="1193977"/>
                  </a:lnTo>
                  <a:lnTo>
                    <a:pt x="11463084" y="1229385"/>
                  </a:lnTo>
                  <a:lnTo>
                    <a:pt x="11497005" y="1250518"/>
                  </a:lnTo>
                  <a:lnTo>
                    <a:pt x="11542281" y="1257515"/>
                  </a:lnTo>
                  <a:lnTo>
                    <a:pt x="11596611" y="1244955"/>
                  </a:lnTo>
                  <a:lnTo>
                    <a:pt x="11629873" y="1214843"/>
                  </a:lnTo>
                  <a:lnTo>
                    <a:pt x="11631663" y="1213231"/>
                  </a:lnTo>
                  <a:lnTo>
                    <a:pt x="11650472" y="1171321"/>
                  </a:lnTo>
                  <a:lnTo>
                    <a:pt x="11656073" y="1128204"/>
                  </a:lnTo>
                  <a:lnTo>
                    <a:pt x="11601768" y="1128204"/>
                  </a:lnTo>
                  <a:lnTo>
                    <a:pt x="11599418" y="1157566"/>
                  </a:lnTo>
                  <a:lnTo>
                    <a:pt x="11590769" y="1185595"/>
                  </a:lnTo>
                  <a:lnTo>
                    <a:pt x="11573396" y="1206588"/>
                  </a:lnTo>
                  <a:lnTo>
                    <a:pt x="11544872" y="1214843"/>
                  </a:lnTo>
                  <a:lnTo>
                    <a:pt x="11507013" y="1199908"/>
                  </a:lnTo>
                  <a:lnTo>
                    <a:pt x="11487404" y="1163688"/>
                  </a:lnTo>
                  <a:lnTo>
                    <a:pt x="11480038" y="1119111"/>
                  </a:lnTo>
                  <a:lnTo>
                    <a:pt x="11478920" y="1079068"/>
                  </a:lnTo>
                  <a:lnTo>
                    <a:pt x="11484801" y="1003185"/>
                  </a:lnTo>
                  <a:lnTo>
                    <a:pt x="11500256" y="959789"/>
                  </a:lnTo>
                  <a:lnTo>
                    <a:pt x="11522012" y="940142"/>
                  </a:lnTo>
                  <a:lnTo>
                    <a:pt x="11546815" y="935532"/>
                  </a:lnTo>
                  <a:lnTo>
                    <a:pt x="11572850" y="942022"/>
                  </a:lnTo>
                  <a:lnTo>
                    <a:pt x="11589804" y="958811"/>
                  </a:lnTo>
                  <a:lnTo>
                    <a:pt x="11598999" y="981913"/>
                  </a:lnTo>
                  <a:lnTo>
                    <a:pt x="11601768" y="1007300"/>
                  </a:lnTo>
                  <a:lnTo>
                    <a:pt x="11656073" y="1007300"/>
                  </a:lnTo>
                  <a:close/>
                </a:path>
                <a:path w="12597130" h="1367790">
                  <a:moveTo>
                    <a:pt x="11865559" y="434467"/>
                  </a:moveTo>
                  <a:lnTo>
                    <a:pt x="11862968" y="436410"/>
                  </a:lnTo>
                  <a:lnTo>
                    <a:pt x="11859730" y="437705"/>
                  </a:lnTo>
                  <a:lnTo>
                    <a:pt x="11852618" y="437705"/>
                  </a:lnTo>
                  <a:lnTo>
                    <a:pt x="11842623" y="435457"/>
                  </a:lnTo>
                  <a:lnTo>
                    <a:pt x="11839715" y="431888"/>
                  </a:lnTo>
                  <a:lnTo>
                    <a:pt x="11837670" y="429387"/>
                  </a:lnTo>
                  <a:lnTo>
                    <a:pt x="11835981" y="420535"/>
                  </a:lnTo>
                  <a:lnTo>
                    <a:pt x="11835816" y="409905"/>
                  </a:lnTo>
                  <a:lnTo>
                    <a:pt x="11835816" y="283832"/>
                  </a:lnTo>
                  <a:lnTo>
                    <a:pt x="11835816" y="216585"/>
                  </a:lnTo>
                  <a:lnTo>
                    <a:pt x="11824932" y="159689"/>
                  </a:lnTo>
                  <a:lnTo>
                    <a:pt x="11791353" y="127495"/>
                  </a:lnTo>
                  <a:lnTo>
                    <a:pt x="11730431" y="117017"/>
                  </a:lnTo>
                  <a:lnTo>
                    <a:pt x="11677320" y="123799"/>
                  </a:lnTo>
                  <a:lnTo>
                    <a:pt x="11641201" y="144576"/>
                  </a:lnTo>
                  <a:lnTo>
                    <a:pt x="11620589" y="180035"/>
                  </a:lnTo>
                  <a:lnTo>
                    <a:pt x="11614048" y="230809"/>
                  </a:lnTo>
                  <a:lnTo>
                    <a:pt x="11668354" y="230809"/>
                  </a:lnTo>
                  <a:lnTo>
                    <a:pt x="11668354" y="227584"/>
                  </a:lnTo>
                  <a:lnTo>
                    <a:pt x="11669281" y="211531"/>
                  </a:lnTo>
                  <a:lnTo>
                    <a:pt x="11675783" y="188798"/>
                  </a:lnTo>
                  <a:lnTo>
                    <a:pt x="11693449" y="168490"/>
                  </a:lnTo>
                  <a:lnTo>
                    <a:pt x="11727840" y="159689"/>
                  </a:lnTo>
                  <a:lnTo>
                    <a:pt x="11751793" y="163042"/>
                  </a:lnTo>
                  <a:lnTo>
                    <a:pt x="11769217" y="172872"/>
                  </a:lnTo>
                  <a:lnTo>
                    <a:pt x="11779834" y="188887"/>
                  </a:lnTo>
                  <a:lnTo>
                    <a:pt x="11783441" y="210769"/>
                  </a:lnTo>
                  <a:lnTo>
                    <a:pt x="11782908" y="229235"/>
                  </a:lnTo>
                  <a:lnTo>
                    <a:pt x="11781498" y="233921"/>
                  </a:lnTo>
                  <a:lnTo>
                    <a:pt x="11781498" y="283832"/>
                  </a:lnTo>
                  <a:lnTo>
                    <a:pt x="11781498" y="373049"/>
                  </a:lnTo>
                  <a:lnTo>
                    <a:pt x="11775669" y="398640"/>
                  </a:lnTo>
                  <a:lnTo>
                    <a:pt x="11760162" y="419608"/>
                  </a:lnTo>
                  <a:lnTo>
                    <a:pt x="11737848" y="433793"/>
                  </a:lnTo>
                  <a:lnTo>
                    <a:pt x="11711673" y="439000"/>
                  </a:lnTo>
                  <a:lnTo>
                    <a:pt x="11688445" y="434708"/>
                  </a:lnTo>
                  <a:lnTo>
                    <a:pt x="11673281" y="422592"/>
                  </a:lnTo>
                  <a:lnTo>
                    <a:pt x="11665026" y="403821"/>
                  </a:lnTo>
                  <a:lnTo>
                    <a:pt x="11662537" y="379514"/>
                  </a:lnTo>
                  <a:lnTo>
                    <a:pt x="11664213" y="359651"/>
                  </a:lnTo>
                  <a:lnTo>
                    <a:pt x="11689055" y="324561"/>
                  </a:lnTo>
                  <a:lnTo>
                    <a:pt x="11736476" y="306146"/>
                  </a:lnTo>
                  <a:lnTo>
                    <a:pt x="11761495" y="296926"/>
                  </a:lnTo>
                  <a:lnTo>
                    <a:pt x="11781498" y="283832"/>
                  </a:lnTo>
                  <a:lnTo>
                    <a:pt x="11781498" y="233921"/>
                  </a:lnTo>
                  <a:lnTo>
                    <a:pt x="11778755" y="243014"/>
                  </a:lnTo>
                  <a:lnTo>
                    <a:pt x="11767071" y="253784"/>
                  </a:lnTo>
                  <a:lnTo>
                    <a:pt x="11744008" y="263144"/>
                  </a:lnTo>
                  <a:lnTo>
                    <a:pt x="11670944" y="285127"/>
                  </a:lnTo>
                  <a:lnTo>
                    <a:pt x="11641912" y="298907"/>
                  </a:lnTo>
                  <a:lnTo>
                    <a:pt x="11621554" y="319633"/>
                  </a:lnTo>
                  <a:lnTo>
                    <a:pt x="11609565" y="347040"/>
                  </a:lnTo>
                  <a:lnTo>
                    <a:pt x="11605641" y="380809"/>
                  </a:lnTo>
                  <a:lnTo>
                    <a:pt x="11611293" y="422757"/>
                  </a:lnTo>
                  <a:lnTo>
                    <a:pt x="11628590" y="454520"/>
                  </a:lnTo>
                  <a:lnTo>
                    <a:pt x="11658003" y="474649"/>
                  </a:lnTo>
                  <a:lnTo>
                    <a:pt x="11700040" y="481672"/>
                  </a:lnTo>
                  <a:lnTo>
                    <a:pt x="11724526" y="478269"/>
                  </a:lnTo>
                  <a:lnTo>
                    <a:pt x="11747551" y="468426"/>
                  </a:lnTo>
                  <a:lnTo>
                    <a:pt x="11767680" y="452767"/>
                  </a:lnTo>
                  <a:lnTo>
                    <a:pt x="11778069" y="439000"/>
                  </a:lnTo>
                  <a:lnTo>
                    <a:pt x="11783441" y="431888"/>
                  </a:lnTo>
                  <a:lnTo>
                    <a:pt x="11784736" y="431888"/>
                  </a:lnTo>
                  <a:lnTo>
                    <a:pt x="11790413" y="457682"/>
                  </a:lnTo>
                  <a:lnTo>
                    <a:pt x="11802516" y="470916"/>
                  </a:lnTo>
                  <a:lnTo>
                    <a:pt x="11818010" y="475805"/>
                  </a:lnTo>
                  <a:lnTo>
                    <a:pt x="11833873" y="476491"/>
                  </a:lnTo>
                  <a:lnTo>
                    <a:pt x="11843906" y="476084"/>
                  </a:lnTo>
                  <a:lnTo>
                    <a:pt x="11853101" y="475132"/>
                  </a:lnTo>
                  <a:lnTo>
                    <a:pt x="11860594" y="474052"/>
                  </a:lnTo>
                  <a:lnTo>
                    <a:pt x="11865559" y="473265"/>
                  </a:lnTo>
                  <a:lnTo>
                    <a:pt x="11865559" y="437705"/>
                  </a:lnTo>
                  <a:lnTo>
                    <a:pt x="11865559" y="434467"/>
                  </a:lnTo>
                  <a:close/>
                </a:path>
                <a:path w="12597130" h="1367790">
                  <a:moveTo>
                    <a:pt x="11940553" y="1002779"/>
                  </a:moveTo>
                  <a:lnTo>
                    <a:pt x="11931548" y="939419"/>
                  </a:lnTo>
                  <a:lnTo>
                    <a:pt x="11903177" y="904227"/>
                  </a:lnTo>
                  <a:lnTo>
                    <a:pt x="11851323" y="892860"/>
                  </a:lnTo>
                  <a:lnTo>
                    <a:pt x="11827205" y="896442"/>
                  </a:lnTo>
                  <a:lnTo>
                    <a:pt x="11803317" y="906449"/>
                  </a:lnTo>
                  <a:lnTo>
                    <a:pt x="11782590" y="921791"/>
                  </a:lnTo>
                  <a:lnTo>
                    <a:pt x="11767922" y="941362"/>
                  </a:lnTo>
                  <a:lnTo>
                    <a:pt x="11766626" y="941362"/>
                  </a:lnTo>
                  <a:lnTo>
                    <a:pt x="11766626" y="786828"/>
                  </a:lnTo>
                  <a:lnTo>
                    <a:pt x="11712321" y="786828"/>
                  </a:lnTo>
                  <a:lnTo>
                    <a:pt x="11712321" y="1248460"/>
                  </a:lnTo>
                  <a:lnTo>
                    <a:pt x="11766626" y="1248460"/>
                  </a:lnTo>
                  <a:lnTo>
                    <a:pt x="11766626" y="1009243"/>
                  </a:lnTo>
                  <a:lnTo>
                    <a:pt x="11773243" y="977341"/>
                  </a:lnTo>
                  <a:lnTo>
                    <a:pt x="11789982" y="955662"/>
                  </a:lnTo>
                  <a:lnTo>
                    <a:pt x="11812181" y="943330"/>
                  </a:lnTo>
                  <a:lnTo>
                    <a:pt x="11823738" y="941362"/>
                  </a:lnTo>
                  <a:lnTo>
                    <a:pt x="11835168" y="939419"/>
                  </a:lnTo>
                  <a:lnTo>
                    <a:pt x="11863870" y="946607"/>
                  </a:lnTo>
                  <a:lnTo>
                    <a:pt x="11879123" y="964399"/>
                  </a:lnTo>
                  <a:lnTo>
                    <a:pt x="11885168" y="987158"/>
                  </a:lnTo>
                  <a:lnTo>
                    <a:pt x="11886235" y="1009243"/>
                  </a:lnTo>
                  <a:lnTo>
                    <a:pt x="11886235" y="1248460"/>
                  </a:lnTo>
                  <a:lnTo>
                    <a:pt x="11940553" y="1248460"/>
                  </a:lnTo>
                  <a:lnTo>
                    <a:pt x="11940553" y="1002779"/>
                  </a:lnTo>
                  <a:close/>
                </a:path>
                <a:path w="12597130" h="1367790">
                  <a:moveTo>
                    <a:pt x="12137733" y="126072"/>
                  </a:moveTo>
                  <a:lnTo>
                    <a:pt x="12083428" y="126072"/>
                  </a:lnTo>
                  <a:lnTo>
                    <a:pt x="12083428" y="365290"/>
                  </a:lnTo>
                  <a:lnTo>
                    <a:pt x="12076811" y="397205"/>
                  </a:lnTo>
                  <a:lnTo>
                    <a:pt x="12060060" y="418871"/>
                  </a:lnTo>
                  <a:lnTo>
                    <a:pt x="12037873" y="431215"/>
                  </a:lnTo>
                  <a:lnTo>
                    <a:pt x="12014899" y="435114"/>
                  </a:lnTo>
                  <a:lnTo>
                    <a:pt x="11986184" y="427939"/>
                  </a:lnTo>
                  <a:lnTo>
                    <a:pt x="11970931" y="410146"/>
                  </a:lnTo>
                  <a:lnTo>
                    <a:pt x="11964886" y="387388"/>
                  </a:lnTo>
                  <a:lnTo>
                    <a:pt x="11963819" y="365290"/>
                  </a:lnTo>
                  <a:lnTo>
                    <a:pt x="11963819" y="126072"/>
                  </a:lnTo>
                  <a:lnTo>
                    <a:pt x="11909501" y="126072"/>
                  </a:lnTo>
                  <a:lnTo>
                    <a:pt x="11909501" y="371754"/>
                  </a:lnTo>
                  <a:lnTo>
                    <a:pt x="11910924" y="406387"/>
                  </a:lnTo>
                  <a:lnTo>
                    <a:pt x="11920893" y="442239"/>
                  </a:lnTo>
                  <a:lnTo>
                    <a:pt x="11947957" y="470319"/>
                  </a:lnTo>
                  <a:lnTo>
                    <a:pt x="12000675" y="481672"/>
                  </a:lnTo>
                  <a:lnTo>
                    <a:pt x="12025897" y="478358"/>
                  </a:lnTo>
                  <a:lnTo>
                    <a:pt x="12049722" y="468668"/>
                  </a:lnTo>
                  <a:lnTo>
                    <a:pt x="12070042" y="453034"/>
                  </a:lnTo>
                  <a:lnTo>
                    <a:pt x="12082475" y="435114"/>
                  </a:lnTo>
                  <a:lnTo>
                    <a:pt x="12084723" y="431888"/>
                  </a:lnTo>
                  <a:lnTo>
                    <a:pt x="12086019" y="431888"/>
                  </a:lnTo>
                  <a:lnTo>
                    <a:pt x="12086019" y="472617"/>
                  </a:lnTo>
                  <a:lnTo>
                    <a:pt x="12137733" y="472617"/>
                  </a:lnTo>
                  <a:lnTo>
                    <a:pt x="12137733" y="431888"/>
                  </a:lnTo>
                  <a:lnTo>
                    <a:pt x="12137733" y="126072"/>
                  </a:lnTo>
                  <a:close/>
                </a:path>
                <a:path w="12597130" h="1367790">
                  <a:moveTo>
                    <a:pt x="12254763" y="1210310"/>
                  </a:moveTo>
                  <a:lnTo>
                    <a:pt x="12252173" y="1212253"/>
                  </a:lnTo>
                  <a:lnTo>
                    <a:pt x="12248947" y="1213548"/>
                  </a:lnTo>
                  <a:lnTo>
                    <a:pt x="12241835" y="1213548"/>
                  </a:lnTo>
                  <a:lnTo>
                    <a:pt x="12225020" y="1185748"/>
                  </a:lnTo>
                  <a:lnTo>
                    <a:pt x="12225020" y="1059675"/>
                  </a:lnTo>
                  <a:lnTo>
                    <a:pt x="12225020" y="992428"/>
                  </a:lnTo>
                  <a:lnTo>
                    <a:pt x="12223369" y="961605"/>
                  </a:lnTo>
                  <a:lnTo>
                    <a:pt x="12214136" y="935532"/>
                  </a:lnTo>
                  <a:lnTo>
                    <a:pt x="12211850" y="929068"/>
                  </a:lnTo>
                  <a:lnTo>
                    <a:pt x="12180557" y="903338"/>
                  </a:lnTo>
                  <a:lnTo>
                    <a:pt x="12119635" y="892860"/>
                  </a:lnTo>
                  <a:lnTo>
                    <a:pt x="12066537" y="899642"/>
                  </a:lnTo>
                  <a:lnTo>
                    <a:pt x="12030418" y="920419"/>
                  </a:lnTo>
                  <a:lnTo>
                    <a:pt x="12009806" y="955878"/>
                  </a:lnTo>
                  <a:lnTo>
                    <a:pt x="12003265" y="1006652"/>
                  </a:lnTo>
                  <a:lnTo>
                    <a:pt x="12057571" y="1006652"/>
                  </a:lnTo>
                  <a:lnTo>
                    <a:pt x="12057571" y="1003427"/>
                  </a:lnTo>
                  <a:lnTo>
                    <a:pt x="12058498" y="987374"/>
                  </a:lnTo>
                  <a:lnTo>
                    <a:pt x="12065000" y="964641"/>
                  </a:lnTo>
                  <a:lnTo>
                    <a:pt x="12082653" y="944333"/>
                  </a:lnTo>
                  <a:lnTo>
                    <a:pt x="12117045" y="935532"/>
                  </a:lnTo>
                  <a:lnTo>
                    <a:pt x="12141010" y="938885"/>
                  </a:lnTo>
                  <a:lnTo>
                    <a:pt x="12158421" y="948715"/>
                  </a:lnTo>
                  <a:lnTo>
                    <a:pt x="12169064" y="964730"/>
                  </a:lnTo>
                  <a:lnTo>
                    <a:pt x="12172658" y="986612"/>
                  </a:lnTo>
                  <a:lnTo>
                    <a:pt x="12172125" y="1005078"/>
                  </a:lnTo>
                  <a:lnTo>
                    <a:pt x="12170715" y="1009751"/>
                  </a:lnTo>
                  <a:lnTo>
                    <a:pt x="12170715" y="1059675"/>
                  </a:lnTo>
                  <a:lnTo>
                    <a:pt x="12170715" y="1148892"/>
                  </a:lnTo>
                  <a:lnTo>
                    <a:pt x="12164898" y="1174483"/>
                  </a:lnTo>
                  <a:lnTo>
                    <a:pt x="12149379" y="1195451"/>
                  </a:lnTo>
                  <a:lnTo>
                    <a:pt x="12127078" y="1209636"/>
                  </a:lnTo>
                  <a:lnTo>
                    <a:pt x="12100890" y="1214843"/>
                  </a:lnTo>
                  <a:lnTo>
                    <a:pt x="12077662" y="1210551"/>
                  </a:lnTo>
                  <a:lnTo>
                    <a:pt x="12062498" y="1198435"/>
                  </a:lnTo>
                  <a:lnTo>
                    <a:pt x="12054243" y="1179664"/>
                  </a:lnTo>
                  <a:lnTo>
                    <a:pt x="12051754" y="1155357"/>
                  </a:lnTo>
                  <a:lnTo>
                    <a:pt x="12053443" y="1135507"/>
                  </a:lnTo>
                  <a:lnTo>
                    <a:pt x="12078259" y="1100404"/>
                  </a:lnTo>
                  <a:lnTo>
                    <a:pt x="12125693" y="1081989"/>
                  </a:lnTo>
                  <a:lnTo>
                    <a:pt x="12150725" y="1072769"/>
                  </a:lnTo>
                  <a:lnTo>
                    <a:pt x="12170715" y="1059675"/>
                  </a:lnTo>
                  <a:lnTo>
                    <a:pt x="12170715" y="1009751"/>
                  </a:lnTo>
                  <a:lnTo>
                    <a:pt x="12167959" y="1018857"/>
                  </a:lnTo>
                  <a:lnTo>
                    <a:pt x="12156288" y="1029627"/>
                  </a:lnTo>
                  <a:lnTo>
                    <a:pt x="12133212" y="1038987"/>
                  </a:lnTo>
                  <a:lnTo>
                    <a:pt x="12060161" y="1060970"/>
                  </a:lnTo>
                  <a:lnTo>
                    <a:pt x="12031129" y="1074750"/>
                  </a:lnTo>
                  <a:lnTo>
                    <a:pt x="12010771" y="1095476"/>
                  </a:lnTo>
                  <a:lnTo>
                    <a:pt x="11998782" y="1122883"/>
                  </a:lnTo>
                  <a:lnTo>
                    <a:pt x="11994858" y="1156652"/>
                  </a:lnTo>
                  <a:lnTo>
                    <a:pt x="12000509" y="1198600"/>
                  </a:lnTo>
                  <a:lnTo>
                    <a:pt x="12017807" y="1230363"/>
                  </a:lnTo>
                  <a:lnTo>
                    <a:pt x="12047220" y="1250492"/>
                  </a:lnTo>
                  <a:lnTo>
                    <a:pt x="12089244" y="1257515"/>
                  </a:lnTo>
                  <a:lnTo>
                    <a:pt x="12113730" y="1254112"/>
                  </a:lnTo>
                  <a:lnTo>
                    <a:pt x="12136768" y="1244269"/>
                  </a:lnTo>
                  <a:lnTo>
                    <a:pt x="12156897" y="1228610"/>
                  </a:lnTo>
                  <a:lnTo>
                    <a:pt x="12167286" y="1214843"/>
                  </a:lnTo>
                  <a:lnTo>
                    <a:pt x="12172658" y="1207731"/>
                  </a:lnTo>
                  <a:lnTo>
                    <a:pt x="12173941" y="1207731"/>
                  </a:lnTo>
                  <a:lnTo>
                    <a:pt x="12179618" y="1233525"/>
                  </a:lnTo>
                  <a:lnTo>
                    <a:pt x="12191721" y="1246759"/>
                  </a:lnTo>
                  <a:lnTo>
                    <a:pt x="12207215" y="1251648"/>
                  </a:lnTo>
                  <a:lnTo>
                    <a:pt x="12223077" y="1252334"/>
                  </a:lnTo>
                  <a:lnTo>
                    <a:pt x="12233123" y="1251927"/>
                  </a:lnTo>
                  <a:lnTo>
                    <a:pt x="12242317" y="1250975"/>
                  </a:lnTo>
                  <a:lnTo>
                    <a:pt x="12249810" y="1249895"/>
                  </a:lnTo>
                  <a:lnTo>
                    <a:pt x="12254763" y="1249108"/>
                  </a:lnTo>
                  <a:lnTo>
                    <a:pt x="12254763" y="1213548"/>
                  </a:lnTo>
                  <a:lnTo>
                    <a:pt x="12254763" y="1210310"/>
                  </a:lnTo>
                  <a:close/>
                </a:path>
                <a:path w="12597130" h="1367790">
                  <a:moveTo>
                    <a:pt x="12339447" y="5816"/>
                  </a:moveTo>
                  <a:lnTo>
                    <a:pt x="12300014" y="5816"/>
                  </a:lnTo>
                  <a:lnTo>
                    <a:pt x="12266193" y="10883"/>
                  </a:lnTo>
                  <a:lnTo>
                    <a:pt x="12242876" y="25946"/>
                  </a:lnTo>
                  <a:lnTo>
                    <a:pt x="12229363" y="50825"/>
                  </a:lnTo>
                  <a:lnTo>
                    <a:pt x="12225020" y="85344"/>
                  </a:lnTo>
                  <a:lnTo>
                    <a:pt x="12225020" y="126072"/>
                  </a:lnTo>
                  <a:lnTo>
                    <a:pt x="12174588" y="126072"/>
                  </a:lnTo>
                  <a:lnTo>
                    <a:pt x="12174588" y="168744"/>
                  </a:lnTo>
                  <a:lnTo>
                    <a:pt x="12225020" y="168744"/>
                  </a:lnTo>
                  <a:lnTo>
                    <a:pt x="12225020" y="472617"/>
                  </a:lnTo>
                  <a:lnTo>
                    <a:pt x="12279325" y="472617"/>
                  </a:lnTo>
                  <a:lnTo>
                    <a:pt x="12279325" y="168744"/>
                  </a:lnTo>
                  <a:lnTo>
                    <a:pt x="12338812" y="168744"/>
                  </a:lnTo>
                  <a:lnTo>
                    <a:pt x="12338812" y="126072"/>
                  </a:lnTo>
                  <a:lnTo>
                    <a:pt x="12279325" y="126072"/>
                  </a:lnTo>
                  <a:lnTo>
                    <a:pt x="12279325" y="85344"/>
                  </a:lnTo>
                  <a:lnTo>
                    <a:pt x="12281497" y="70104"/>
                  </a:lnTo>
                  <a:lnTo>
                    <a:pt x="12288050" y="59893"/>
                  </a:lnTo>
                  <a:lnTo>
                    <a:pt x="12298959" y="54165"/>
                  </a:lnTo>
                  <a:lnTo>
                    <a:pt x="12314238" y="52374"/>
                  </a:lnTo>
                  <a:lnTo>
                    <a:pt x="12339447" y="52374"/>
                  </a:lnTo>
                  <a:lnTo>
                    <a:pt x="12339447" y="5816"/>
                  </a:lnTo>
                  <a:close/>
                </a:path>
                <a:path w="12597130" h="1367790">
                  <a:moveTo>
                    <a:pt x="12429312" y="781659"/>
                  </a:moveTo>
                  <a:lnTo>
                    <a:pt x="12389879" y="781659"/>
                  </a:lnTo>
                  <a:lnTo>
                    <a:pt x="12356059" y="786726"/>
                  </a:lnTo>
                  <a:lnTo>
                    <a:pt x="12332741" y="801789"/>
                  </a:lnTo>
                  <a:lnTo>
                    <a:pt x="12319241" y="826668"/>
                  </a:lnTo>
                  <a:lnTo>
                    <a:pt x="12314885" y="861187"/>
                  </a:lnTo>
                  <a:lnTo>
                    <a:pt x="12314885" y="901915"/>
                  </a:lnTo>
                  <a:lnTo>
                    <a:pt x="12264454" y="901915"/>
                  </a:lnTo>
                  <a:lnTo>
                    <a:pt x="12264454" y="944587"/>
                  </a:lnTo>
                  <a:lnTo>
                    <a:pt x="12314885" y="944587"/>
                  </a:lnTo>
                  <a:lnTo>
                    <a:pt x="12314885" y="1248460"/>
                  </a:lnTo>
                  <a:lnTo>
                    <a:pt x="12369190" y="1248460"/>
                  </a:lnTo>
                  <a:lnTo>
                    <a:pt x="12369190" y="944587"/>
                  </a:lnTo>
                  <a:lnTo>
                    <a:pt x="12428665" y="944587"/>
                  </a:lnTo>
                  <a:lnTo>
                    <a:pt x="12428665" y="901915"/>
                  </a:lnTo>
                  <a:lnTo>
                    <a:pt x="12369190" y="901915"/>
                  </a:lnTo>
                  <a:lnTo>
                    <a:pt x="12369190" y="861187"/>
                  </a:lnTo>
                  <a:lnTo>
                    <a:pt x="12371375" y="845947"/>
                  </a:lnTo>
                  <a:lnTo>
                    <a:pt x="12377915" y="835736"/>
                  </a:lnTo>
                  <a:lnTo>
                    <a:pt x="12388825" y="830008"/>
                  </a:lnTo>
                  <a:lnTo>
                    <a:pt x="12404103" y="828217"/>
                  </a:lnTo>
                  <a:lnTo>
                    <a:pt x="12429312" y="828217"/>
                  </a:lnTo>
                  <a:lnTo>
                    <a:pt x="12429312" y="781659"/>
                  </a:lnTo>
                  <a:close/>
                </a:path>
                <a:path w="12597130" h="1367790">
                  <a:moveTo>
                    <a:pt x="12533414" y="263779"/>
                  </a:moveTo>
                  <a:lnTo>
                    <a:pt x="12375655" y="263779"/>
                  </a:lnTo>
                  <a:lnTo>
                    <a:pt x="12375655" y="314210"/>
                  </a:lnTo>
                  <a:lnTo>
                    <a:pt x="12533414" y="314210"/>
                  </a:lnTo>
                  <a:lnTo>
                    <a:pt x="12533414" y="263779"/>
                  </a:lnTo>
                  <a:close/>
                </a:path>
                <a:path w="12597130" h="1367790">
                  <a:moveTo>
                    <a:pt x="12596762" y="901915"/>
                  </a:moveTo>
                  <a:lnTo>
                    <a:pt x="12536640" y="901915"/>
                  </a:lnTo>
                  <a:lnTo>
                    <a:pt x="12536640" y="801052"/>
                  </a:lnTo>
                  <a:lnTo>
                    <a:pt x="12482322" y="801052"/>
                  </a:lnTo>
                  <a:lnTo>
                    <a:pt x="12482322" y="901915"/>
                  </a:lnTo>
                  <a:lnTo>
                    <a:pt x="12431890" y="901915"/>
                  </a:lnTo>
                  <a:lnTo>
                    <a:pt x="12431890" y="944587"/>
                  </a:lnTo>
                  <a:lnTo>
                    <a:pt x="12482322" y="944587"/>
                  </a:lnTo>
                  <a:lnTo>
                    <a:pt x="12482411" y="1184795"/>
                  </a:lnTo>
                  <a:lnTo>
                    <a:pt x="12485230" y="1213612"/>
                  </a:lnTo>
                  <a:lnTo>
                    <a:pt x="12495898" y="1235049"/>
                  </a:lnTo>
                  <a:lnTo>
                    <a:pt x="12517234" y="1248003"/>
                  </a:lnTo>
                  <a:lnTo>
                    <a:pt x="12552147" y="1252334"/>
                  </a:lnTo>
                  <a:lnTo>
                    <a:pt x="12567564" y="1252004"/>
                  </a:lnTo>
                  <a:lnTo>
                    <a:pt x="12579947" y="1251127"/>
                  </a:lnTo>
                  <a:lnTo>
                    <a:pt x="12589421" y="1249895"/>
                  </a:lnTo>
                  <a:lnTo>
                    <a:pt x="12596114" y="1248460"/>
                  </a:lnTo>
                  <a:lnTo>
                    <a:pt x="12596114" y="1205788"/>
                  </a:lnTo>
                  <a:lnTo>
                    <a:pt x="12596114" y="1203845"/>
                  </a:lnTo>
                  <a:lnTo>
                    <a:pt x="12590297" y="1204493"/>
                  </a:lnTo>
                  <a:lnTo>
                    <a:pt x="12584481" y="1205788"/>
                  </a:lnTo>
                  <a:lnTo>
                    <a:pt x="12572200" y="1205788"/>
                  </a:lnTo>
                  <a:lnTo>
                    <a:pt x="12554636" y="1203642"/>
                  </a:lnTo>
                  <a:lnTo>
                    <a:pt x="12543752" y="1196822"/>
                  </a:lnTo>
                  <a:lnTo>
                    <a:pt x="12538189" y="1184795"/>
                  </a:lnTo>
                  <a:lnTo>
                    <a:pt x="12536640" y="1167003"/>
                  </a:lnTo>
                  <a:lnTo>
                    <a:pt x="12536640" y="944587"/>
                  </a:lnTo>
                  <a:lnTo>
                    <a:pt x="12596762" y="944587"/>
                  </a:lnTo>
                  <a:lnTo>
                    <a:pt x="12596762" y="90191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6417" y="1874238"/>
              <a:ext cx="8923172" cy="5559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14623" y="1217495"/>
              <a:ext cx="7794802" cy="44866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65045" y="557095"/>
              <a:ext cx="8677503" cy="5340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CE8C2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CE8C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116901" y="6573329"/>
              <a:ext cx="12597130" cy="1367790"/>
            </a:xfrm>
            <a:custGeom>
              <a:avLst/>
              <a:gdLst/>
              <a:ahLst/>
              <a:cxnLst/>
              <a:rect l="l" t="t" r="r" b="b"/>
              <a:pathLst>
                <a:path w="12597130" h="1367790">
                  <a:moveTo>
                    <a:pt x="241160" y="901928"/>
                  </a:moveTo>
                  <a:lnTo>
                    <a:pt x="190080" y="901928"/>
                  </a:lnTo>
                  <a:lnTo>
                    <a:pt x="190080" y="1075194"/>
                  </a:lnTo>
                  <a:lnTo>
                    <a:pt x="187426" y="1124991"/>
                  </a:lnTo>
                  <a:lnTo>
                    <a:pt x="177152" y="1165225"/>
                  </a:lnTo>
                  <a:lnTo>
                    <a:pt x="155714" y="1192110"/>
                  </a:lnTo>
                  <a:lnTo>
                    <a:pt x="119608" y="1201915"/>
                  </a:lnTo>
                  <a:lnTo>
                    <a:pt x="86893" y="1190015"/>
                  </a:lnTo>
                  <a:lnTo>
                    <a:pt x="67881" y="1159637"/>
                  </a:lnTo>
                  <a:lnTo>
                    <a:pt x="59055" y="1118717"/>
                  </a:lnTo>
                  <a:lnTo>
                    <a:pt x="56896" y="1075194"/>
                  </a:lnTo>
                  <a:lnTo>
                    <a:pt x="59791" y="1019060"/>
                  </a:lnTo>
                  <a:lnTo>
                    <a:pt x="69900" y="976274"/>
                  </a:lnTo>
                  <a:lnTo>
                    <a:pt x="89344" y="949007"/>
                  </a:lnTo>
                  <a:lnTo>
                    <a:pt x="120256" y="939431"/>
                  </a:lnTo>
                  <a:lnTo>
                    <a:pt x="155981" y="951179"/>
                  </a:lnTo>
                  <a:lnTo>
                    <a:pt x="177228" y="982091"/>
                  </a:lnTo>
                  <a:lnTo>
                    <a:pt x="187439" y="1025613"/>
                  </a:lnTo>
                  <a:lnTo>
                    <a:pt x="190080" y="1075194"/>
                  </a:lnTo>
                  <a:lnTo>
                    <a:pt x="190080" y="901928"/>
                  </a:lnTo>
                  <a:lnTo>
                    <a:pt x="189433" y="901928"/>
                  </a:lnTo>
                  <a:lnTo>
                    <a:pt x="189433" y="945896"/>
                  </a:lnTo>
                  <a:lnTo>
                    <a:pt x="188150" y="945896"/>
                  </a:lnTo>
                  <a:lnTo>
                    <a:pt x="162280" y="908951"/>
                  </a:lnTo>
                  <a:lnTo>
                    <a:pt x="113144" y="892873"/>
                  </a:lnTo>
                  <a:lnTo>
                    <a:pt x="67614" y="902830"/>
                  </a:lnTo>
                  <a:lnTo>
                    <a:pt x="35331" y="930046"/>
                  </a:lnTo>
                  <a:lnTo>
                    <a:pt x="14503" y="970521"/>
                  </a:lnTo>
                  <a:lnTo>
                    <a:pt x="3327" y="1020229"/>
                  </a:lnTo>
                  <a:lnTo>
                    <a:pt x="0" y="1075194"/>
                  </a:lnTo>
                  <a:lnTo>
                    <a:pt x="1473" y="1110843"/>
                  </a:lnTo>
                  <a:lnTo>
                    <a:pt x="8724" y="1156017"/>
                  </a:lnTo>
                  <a:lnTo>
                    <a:pt x="25971" y="1200696"/>
                  </a:lnTo>
                  <a:lnTo>
                    <a:pt x="57429" y="1234859"/>
                  </a:lnTo>
                  <a:lnTo>
                    <a:pt x="107327" y="1248473"/>
                  </a:lnTo>
                  <a:lnTo>
                    <a:pt x="132270" y="1245285"/>
                  </a:lnTo>
                  <a:lnTo>
                    <a:pt x="154686" y="1236103"/>
                  </a:lnTo>
                  <a:lnTo>
                    <a:pt x="172974" y="1221460"/>
                  </a:lnTo>
                  <a:lnTo>
                    <a:pt x="185559" y="1201915"/>
                  </a:lnTo>
                  <a:lnTo>
                    <a:pt x="186855" y="1201915"/>
                  </a:lnTo>
                  <a:lnTo>
                    <a:pt x="186817" y="1248473"/>
                  </a:lnTo>
                  <a:lnTo>
                    <a:pt x="179412" y="1294942"/>
                  </a:lnTo>
                  <a:lnTo>
                    <a:pt x="119608" y="1324762"/>
                  </a:lnTo>
                  <a:lnTo>
                    <a:pt x="99275" y="1322349"/>
                  </a:lnTo>
                  <a:lnTo>
                    <a:pt x="82105" y="1314653"/>
                  </a:lnTo>
                  <a:lnTo>
                    <a:pt x="69786" y="1301026"/>
                  </a:lnTo>
                  <a:lnTo>
                    <a:pt x="64008" y="1280795"/>
                  </a:lnTo>
                  <a:lnTo>
                    <a:pt x="9702" y="1280795"/>
                  </a:lnTo>
                  <a:lnTo>
                    <a:pt x="28028" y="1330883"/>
                  </a:lnTo>
                  <a:lnTo>
                    <a:pt x="61747" y="1356601"/>
                  </a:lnTo>
                  <a:lnTo>
                    <a:pt x="97891" y="1366075"/>
                  </a:lnTo>
                  <a:lnTo>
                    <a:pt x="123494" y="1367434"/>
                  </a:lnTo>
                  <a:lnTo>
                    <a:pt x="162293" y="1362697"/>
                  </a:lnTo>
                  <a:lnTo>
                    <a:pt x="215976" y="1324762"/>
                  </a:lnTo>
                  <a:lnTo>
                    <a:pt x="235559" y="1280858"/>
                  </a:lnTo>
                  <a:lnTo>
                    <a:pt x="241160" y="1226489"/>
                  </a:lnTo>
                  <a:lnTo>
                    <a:pt x="241160" y="945896"/>
                  </a:lnTo>
                  <a:lnTo>
                    <a:pt x="241160" y="901928"/>
                  </a:lnTo>
                  <a:close/>
                </a:path>
                <a:path w="12597130" h="1367790">
                  <a:moveTo>
                    <a:pt x="539864" y="1059688"/>
                  </a:moveTo>
                  <a:lnTo>
                    <a:pt x="539026" y="1038999"/>
                  </a:lnTo>
                  <a:lnTo>
                    <a:pt x="537997" y="1013536"/>
                  </a:lnTo>
                  <a:lnTo>
                    <a:pt x="529653" y="968565"/>
                  </a:lnTo>
                  <a:lnTo>
                    <a:pt x="513410" y="935545"/>
                  </a:lnTo>
                  <a:lnTo>
                    <a:pt x="510667" y="929982"/>
                  </a:lnTo>
                  <a:lnTo>
                    <a:pt x="482968" y="907884"/>
                  </a:lnTo>
                  <a:lnTo>
                    <a:pt x="482968" y="1020241"/>
                  </a:lnTo>
                  <a:lnTo>
                    <a:pt x="482968" y="1038999"/>
                  </a:lnTo>
                  <a:lnTo>
                    <a:pt x="359473" y="1038999"/>
                  </a:lnTo>
                  <a:lnTo>
                    <a:pt x="359473" y="1026058"/>
                  </a:lnTo>
                  <a:lnTo>
                    <a:pt x="361365" y="1003185"/>
                  </a:lnTo>
                  <a:lnTo>
                    <a:pt x="369811" y="973035"/>
                  </a:lnTo>
                  <a:lnTo>
                    <a:pt x="388924" y="946772"/>
                  </a:lnTo>
                  <a:lnTo>
                    <a:pt x="422833" y="935545"/>
                  </a:lnTo>
                  <a:lnTo>
                    <a:pt x="452678" y="943317"/>
                  </a:lnTo>
                  <a:lnTo>
                    <a:pt x="471081" y="963345"/>
                  </a:lnTo>
                  <a:lnTo>
                    <a:pt x="480390" y="990638"/>
                  </a:lnTo>
                  <a:lnTo>
                    <a:pt x="482968" y="1020241"/>
                  </a:lnTo>
                  <a:lnTo>
                    <a:pt x="482968" y="907884"/>
                  </a:lnTo>
                  <a:lnTo>
                    <a:pt x="476872" y="903020"/>
                  </a:lnTo>
                  <a:lnTo>
                    <a:pt x="424129" y="892873"/>
                  </a:lnTo>
                  <a:lnTo>
                    <a:pt x="377939" y="900734"/>
                  </a:lnTo>
                  <a:lnTo>
                    <a:pt x="344690" y="922197"/>
                  </a:lnTo>
                  <a:lnTo>
                    <a:pt x="322376" y="954049"/>
                  </a:lnTo>
                  <a:lnTo>
                    <a:pt x="308940" y="993063"/>
                  </a:lnTo>
                  <a:lnTo>
                    <a:pt x="302374" y="1036027"/>
                  </a:lnTo>
                  <a:lnTo>
                    <a:pt x="300634" y="1079728"/>
                  </a:lnTo>
                  <a:lnTo>
                    <a:pt x="304939" y="1144143"/>
                  </a:lnTo>
                  <a:lnTo>
                    <a:pt x="318376" y="1193977"/>
                  </a:lnTo>
                  <a:lnTo>
                    <a:pt x="341693" y="1229385"/>
                  </a:lnTo>
                  <a:lnTo>
                    <a:pt x="375602" y="1250518"/>
                  </a:lnTo>
                  <a:lnTo>
                    <a:pt x="420890" y="1257528"/>
                  </a:lnTo>
                  <a:lnTo>
                    <a:pt x="479171" y="1243507"/>
                  </a:lnTo>
                  <a:lnTo>
                    <a:pt x="509498" y="1214856"/>
                  </a:lnTo>
                  <a:lnTo>
                    <a:pt x="514718" y="1209916"/>
                  </a:lnTo>
                  <a:lnTo>
                    <a:pt x="532447" y="1169416"/>
                  </a:lnTo>
                  <a:lnTo>
                    <a:pt x="537273" y="1134681"/>
                  </a:lnTo>
                  <a:lnTo>
                    <a:pt x="482968" y="1134681"/>
                  </a:lnTo>
                  <a:lnTo>
                    <a:pt x="481050" y="1158379"/>
                  </a:lnTo>
                  <a:lnTo>
                    <a:pt x="472948" y="1184706"/>
                  </a:lnTo>
                  <a:lnTo>
                    <a:pt x="455142" y="1206055"/>
                  </a:lnTo>
                  <a:lnTo>
                    <a:pt x="424129" y="1214856"/>
                  </a:lnTo>
                  <a:lnTo>
                    <a:pt x="385622" y="1201585"/>
                  </a:lnTo>
                  <a:lnTo>
                    <a:pt x="365848" y="1168374"/>
                  </a:lnTo>
                  <a:lnTo>
                    <a:pt x="358571" y="1125118"/>
                  </a:lnTo>
                  <a:lnTo>
                    <a:pt x="357530" y="1081671"/>
                  </a:lnTo>
                  <a:lnTo>
                    <a:pt x="539864" y="1081671"/>
                  </a:lnTo>
                  <a:lnTo>
                    <a:pt x="539864" y="1059688"/>
                  </a:lnTo>
                  <a:close/>
                </a:path>
                <a:path w="12597130" h="1367790">
                  <a:moveTo>
                    <a:pt x="734453" y="10985"/>
                  </a:moveTo>
                  <a:lnTo>
                    <a:pt x="638771" y="10985"/>
                  </a:lnTo>
                  <a:lnTo>
                    <a:pt x="546315" y="376936"/>
                  </a:lnTo>
                  <a:lnTo>
                    <a:pt x="545020" y="376936"/>
                  </a:lnTo>
                  <a:lnTo>
                    <a:pt x="467258" y="69176"/>
                  </a:lnTo>
                  <a:lnTo>
                    <a:pt x="452564" y="10985"/>
                  </a:lnTo>
                  <a:lnTo>
                    <a:pt x="356882" y="10985"/>
                  </a:lnTo>
                  <a:lnTo>
                    <a:pt x="356882" y="472617"/>
                  </a:lnTo>
                  <a:lnTo>
                    <a:pt x="413778" y="472617"/>
                  </a:lnTo>
                  <a:lnTo>
                    <a:pt x="413778" y="69176"/>
                  </a:lnTo>
                  <a:lnTo>
                    <a:pt x="415074" y="69176"/>
                  </a:lnTo>
                  <a:lnTo>
                    <a:pt x="517220" y="472617"/>
                  </a:lnTo>
                  <a:lnTo>
                    <a:pt x="574116" y="472617"/>
                  </a:lnTo>
                  <a:lnTo>
                    <a:pt x="598335" y="376936"/>
                  </a:lnTo>
                  <a:lnTo>
                    <a:pt x="676275" y="69176"/>
                  </a:lnTo>
                  <a:lnTo>
                    <a:pt x="677570" y="69176"/>
                  </a:lnTo>
                  <a:lnTo>
                    <a:pt x="677570" y="472617"/>
                  </a:lnTo>
                  <a:lnTo>
                    <a:pt x="734453" y="472617"/>
                  </a:lnTo>
                  <a:lnTo>
                    <a:pt x="734453" y="69176"/>
                  </a:lnTo>
                  <a:lnTo>
                    <a:pt x="734453" y="10985"/>
                  </a:lnTo>
                  <a:close/>
                </a:path>
                <a:path w="12597130" h="1367790">
                  <a:moveTo>
                    <a:pt x="866343" y="126072"/>
                  </a:moveTo>
                  <a:lnTo>
                    <a:pt x="812038" y="126072"/>
                  </a:lnTo>
                  <a:lnTo>
                    <a:pt x="812038" y="472617"/>
                  </a:lnTo>
                  <a:lnTo>
                    <a:pt x="866343" y="472617"/>
                  </a:lnTo>
                  <a:lnTo>
                    <a:pt x="866343" y="126072"/>
                  </a:lnTo>
                  <a:close/>
                </a:path>
                <a:path w="12597130" h="1367790">
                  <a:moveTo>
                    <a:pt x="866343" y="10998"/>
                  </a:moveTo>
                  <a:lnTo>
                    <a:pt x="812038" y="10998"/>
                  </a:lnTo>
                  <a:lnTo>
                    <a:pt x="812038" y="73063"/>
                  </a:lnTo>
                  <a:lnTo>
                    <a:pt x="866343" y="73063"/>
                  </a:lnTo>
                  <a:lnTo>
                    <a:pt x="866343" y="10998"/>
                  </a:lnTo>
                  <a:close/>
                </a:path>
                <a:path w="12597130" h="1367790">
                  <a:moveTo>
                    <a:pt x="989838" y="1002792"/>
                  </a:moveTo>
                  <a:lnTo>
                    <a:pt x="988415" y="968159"/>
                  </a:lnTo>
                  <a:lnTo>
                    <a:pt x="980414" y="939431"/>
                  </a:lnTo>
                  <a:lnTo>
                    <a:pt x="978433" y="932307"/>
                  </a:lnTo>
                  <a:lnTo>
                    <a:pt x="951369" y="904227"/>
                  </a:lnTo>
                  <a:lnTo>
                    <a:pt x="898677" y="892873"/>
                  </a:lnTo>
                  <a:lnTo>
                    <a:pt x="872744" y="897178"/>
                  </a:lnTo>
                  <a:lnTo>
                    <a:pt x="849858" y="908951"/>
                  </a:lnTo>
                  <a:lnTo>
                    <a:pt x="830846" y="926426"/>
                  </a:lnTo>
                  <a:lnTo>
                    <a:pt x="816571" y="947839"/>
                  </a:lnTo>
                  <a:lnTo>
                    <a:pt x="813028" y="939431"/>
                  </a:lnTo>
                  <a:lnTo>
                    <a:pt x="805942" y="922604"/>
                  </a:lnTo>
                  <a:lnTo>
                    <a:pt x="790219" y="905560"/>
                  </a:lnTo>
                  <a:lnTo>
                    <a:pt x="768921" y="895908"/>
                  </a:lnTo>
                  <a:lnTo>
                    <a:pt x="741565" y="892873"/>
                  </a:lnTo>
                  <a:lnTo>
                    <a:pt x="716343" y="896188"/>
                  </a:lnTo>
                  <a:lnTo>
                    <a:pt x="692505" y="905878"/>
                  </a:lnTo>
                  <a:lnTo>
                    <a:pt x="672198" y="921512"/>
                  </a:lnTo>
                  <a:lnTo>
                    <a:pt x="657517" y="942657"/>
                  </a:lnTo>
                  <a:lnTo>
                    <a:pt x="656221" y="942657"/>
                  </a:lnTo>
                  <a:lnTo>
                    <a:pt x="656221" y="901928"/>
                  </a:lnTo>
                  <a:lnTo>
                    <a:pt x="604507" y="901928"/>
                  </a:lnTo>
                  <a:lnTo>
                    <a:pt x="604507" y="1248473"/>
                  </a:lnTo>
                  <a:lnTo>
                    <a:pt x="658812" y="1248473"/>
                  </a:lnTo>
                  <a:lnTo>
                    <a:pt x="658812" y="1009256"/>
                  </a:lnTo>
                  <a:lnTo>
                    <a:pt x="665276" y="975423"/>
                  </a:lnTo>
                  <a:lnTo>
                    <a:pt x="681431" y="953973"/>
                  </a:lnTo>
                  <a:lnTo>
                    <a:pt x="702449" y="942695"/>
                  </a:lnTo>
                  <a:lnTo>
                    <a:pt x="702741" y="942657"/>
                  </a:lnTo>
                  <a:lnTo>
                    <a:pt x="723468" y="939431"/>
                  </a:lnTo>
                  <a:lnTo>
                    <a:pt x="749554" y="946607"/>
                  </a:lnTo>
                  <a:lnTo>
                    <a:pt x="763460" y="964399"/>
                  </a:lnTo>
                  <a:lnTo>
                    <a:pt x="769010" y="987158"/>
                  </a:lnTo>
                  <a:lnTo>
                    <a:pt x="770013" y="1009256"/>
                  </a:lnTo>
                  <a:lnTo>
                    <a:pt x="770013" y="1248473"/>
                  </a:lnTo>
                  <a:lnTo>
                    <a:pt x="824318" y="1248473"/>
                  </a:lnTo>
                  <a:lnTo>
                    <a:pt x="824318" y="1009256"/>
                  </a:lnTo>
                  <a:lnTo>
                    <a:pt x="830783" y="975423"/>
                  </a:lnTo>
                  <a:lnTo>
                    <a:pt x="846950" y="953973"/>
                  </a:lnTo>
                  <a:lnTo>
                    <a:pt x="858380" y="947839"/>
                  </a:lnTo>
                  <a:lnTo>
                    <a:pt x="867956" y="942695"/>
                  </a:lnTo>
                  <a:lnTo>
                    <a:pt x="915073" y="946607"/>
                  </a:lnTo>
                  <a:lnTo>
                    <a:pt x="934529" y="987158"/>
                  </a:lnTo>
                  <a:lnTo>
                    <a:pt x="935532" y="1009256"/>
                  </a:lnTo>
                  <a:lnTo>
                    <a:pt x="935532" y="1248473"/>
                  </a:lnTo>
                  <a:lnTo>
                    <a:pt x="989838" y="1248473"/>
                  </a:lnTo>
                  <a:lnTo>
                    <a:pt x="989838" y="1002792"/>
                  </a:lnTo>
                  <a:close/>
                </a:path>
                <a:path w="12597130" h="1367790">
                  <a:moveTo>
                    <a:pt x="1152118" y="373049"/>
                  </a:moveTo>
                  <a:lnTo>
                    <a:pt x="1144701" y="330530"/>
                  </a:lnTo>
                  <a:lnTo>
                    <a:pt x="1098105" y="286689"/>
                  </a:lnTo>
                  <a:lnTo>
                    <a:pt x="1036078" y="265722"/>
                  </a:lnTo>
                  <a:lnTo>
                    <a:pt x="1008748" y="254495"/>
                  </a:lnTo>
                  <a:lnTo>
                    <a:pt x="989406" y="238061"/>
                  </a:lnTo>
                  <a:lnTo>
                    <a:pt x="982078" y="212712"/>
                  </a:lnTo>
                  <a:lnTo>
                    <a:pt x="988402" y="183972"/>
                  </a:lnTo>
                  <a:lnTo>
                    <a:pt x="1003642" y="168021"/>
                  </a:lnTo>
                  <a:lnTo>
                    <a:pt x="1022159" y="161163"/>
                  </a:lnTo>
                  <a:lnTo>
                    <a:pt x="1038326" y="159689"/>
                  </a:lnTo>
                  <a:lnTo>
                    <a:pt x="1062939" y="164122"/>
                  </a:lnTo>
                  <a:lnTo>
                    <a:pt x="1078649" y="177152"/>
                  </a:lnTo>
                  <a:lnTo>
                    <a:pt x="1086967" y="198437"/>
                  </a:lnTo>
                  <a:lnTo>
                    <a:pt x="1089406" y="227584"/>
                  </a:lnTo>
                  <a:lnTo>
                    <a:pt x="1143711" y="227584"/>
                  </a:lnTo>
                  <a:lnTo>
                    <a:pt x="1129766" y="159689"/>
                  </a:lnTo>
                  <a:lnTo>
                    <a:pt x="1097343" y="128574"/>
                  </a:lnTo>
                  <a:lnTo>
                    <a:pt x="1038326" y="117017"/>
                  </a:lnTo>
                  <a:lnTo>
                    <a:pt x="995680" y="122885"/>
                  </a:lnTo>
                  <a:lnTo>
                    <a:pt x="960488" y="140627"/>
                  </a:lnTo>
                  <a:lnTo>
                    <a:pt x="936586" y="170484"/>
                  </a:lnTo>
                  <a:lnTo>
                    <a:pt x="927773" y="212712"/>
                  </a:lnTo>
                  <a:lnTo>
                    <a:pt x="935189" y="256082"/>
                  </a:lnTo>
                  <a:lnTo>
                    <a:pt x="954671" y="283184"/>
                  </a:lnTo>
                  <a:lnTo>
                    <a:pt x="982040" y="299631"/>
                  </a:lnTo>
                  <a:lnTo>
                    <a:pt x="1013104" y="310984"/>
                  </a:lnTo>
                  <a:lnTo>
                    <a:pt x="1043787" y="321183"/>
                  </a:lnTo>
                  <a:lnTo>
                    <a:pt x="1070965" y="333857"/>
                  </a:lnTo>
                  <a:lnTo>
                    <a:pt x="1090383" y="352729"/>
                  </a:lnTo>
                  <a:lnTo>
                    <a:pt x="1097800" y="381457"/>
                  </a:lnTo>
                  <a:lnTo>
                    <a:pt x="1091260" y="411187"/>
                  </a:lnTo>
                  <a:lnTo>
                    <a:pt x="1075575" y="428663"/>
                  </a:lnTo>
                  <a:lnTo>
                    <a:pt x="1056614" y="436930"/>
                  </a:lnTo>
                  <a:lnTo>
                    <a:pt x="1040269" y="439000"/>
                  </a:lnTo>
                  <a:lnTo>
                    <a:pt x="1007516" y="432384"/>
                  </a:lnTo>
                  <a:lnTo>
                    <a:pt x="987806" y="414680"/>
                  </a:lnTo>
                  <a:lnTo>
                    <a:pt x="978166" y="389089"/>
                  </a:lnTo>
                  <a:lnTo>
                    <a:pt x="975614" y="358825"/>
                  </a:lnTo>
                  <a:lnTo>
                    <a:pt x="921296" y="358825"/>
                  </a:lnTo>
                  <a:lnTo>
                    <a:pt x="929271" y="417436"/>
                  </a:lnTo>
                  <a:lnTo>
                    <a:pt x="982700" y="472313"/>
                  </a:lnTo>
                  <a:lnTo>
                    <a:pt x="1040269" y="481672"/>
                  </a:lnTo>
                  <a:lnTo>
                    <a:pt x="1085011" y="474891"/>
                  </a:lnTo>
                  <a:lnTo>
                    <a:pt x="1120432" y="454520"/>
                  </a:lnTo>
                  <a:lnTo>
                    <a:pt x="1131074" y="439000"/>
                  </a:lnTo>
                  <a:lnTo>
                    <a:pt x="1143723" y="420573"/>
                  </a:lnTo>
                  <a:lnTo>
                    <a:pt x="1152118" y="373049"/>
                  </a:lnTo>
                  <a:close/>
                </a:path>
                <a:path w="12597130" h="1367790">
                  <a:moveTo>
                    <a:pt x="1293698" y="1059688"/>
                  </a:moveTo>
                  <a:lnTo>
                    <a:pt x="1292860" y="1038999"/>
                  </a:lnTo>
                  <a:lnTo>
                    <a:pt x="1291831" y="1013536"/>
                  </a:lnTo>
                  <a:lnTo>
                    <a:pt x="1283500" y="968565"/>
                  </a:lnTo>
                  <a:lnTo>
                    <a:pt x="1267244" y="935545"/>
                  </a:lnTo>
                  <a:lnTo>
                    <a:pt x="1264500" y="929982"/>
                  </a:lnTo>
                  <a:lnTo>
                    <a:pt x="1236802" y="907884"/>
                  </a:lnTo>
                  <a:lnTo>
                    <a:pt x="1236802" y="1020241"/>
                  </a:lnTo>
                  <a:lnTo>
                    <a:pt x="1236802" y="1038999"/>
                  </a:lnTo>
                  <a:lnTo>
                    <a:pt x="1113320" y="1038999"/>
                  </a:lnTo>
                  <a:lnTo>
                    <a:pt x="1113320" y="1026058"/>
                  </a:lnTo>
                  <a:lnTo>
                    <a:pt x="1115212" y="1003185"/>
                  </a:lnTo>
                  <a:lnTo>
                    <a:pt x="1123657" y="973035"/>
                  </a:lnTo>
                  <a:lnTo>
                    <a:pt x="1142771" y="946772"/>
                  </a:lnTo>
                  <a:lnTo>
                    <a:pt x="1176680" y="935545"/>
                  </a:lnTo>
                  <a:lnTo>
                    <a:pt x="1206525" y="943317"/>
                  </a:lnTo>
                  <a:lnTo>
                    <a:pt x="1224915" y="963345"/>
                  </a:lnTo>
                  <a:lnTo>
                    <a:pt x="1234224" y="990638"/>
                  </a:lnTo>
                  <a:lnTo>
                    <a:pt x="1236802" y="1020241"/>
                  </a:lnTo>
                  <a:lnTo>
                    <a:pt x="1236802" y="907884"/>
                  </a:lnTo>
                  <a:lnTo>
                    <a:pt x="1230718" y="903020"/>
                  </a:lnTo>
                  <a:lnTo>
                    <a:pt x="1177975" y="892873"/>
                  </a:lnTo>
                  <a:lnTo>
                    <a:pt x="1131785" y="900734"/>
                  </a:lnTo>
                  <a:lnTo>
                    <a:pt x="1098537" y="922197"/>
                  </a:lnTo>
                  <a:lnTo>
                    <a:pt x="1076223" y="954049"/>
                  </a:lnTo>
                  <a:lnTo>
                    <a:pt x="1062786" y="993063"/>
                  </a:lnTo>
                  <a:lnTo>
                    <a:pt x="1056220" y="1036027"/>
                  </a:lnTo>
                  <a:lnTo>
                    <a:pt x="1054481" y="1079728"/>
                  </a:lnTo>
                  <a:lnTo>
                    <a:pt x="1058786" y="1144143"/>
                  </a:lnTo>
                  <a:lnTo>
                    <a:pt x="1072222" y="1193977"/>
                  </a:lnTo>
                  <a:lnTo>
                    <a:pt x="1095540" y="1229385"/>
                  </a:lnTo>
                  <a:lnTo>
                    <a:pt x="1129449" y="1250518"/>
                  </a:lnTo>
                  <a:lnTo>
                    <a:pt x="1174737" y="1257528"/>
                  </a:lnTo>
                  <a:lnTo>
                    <a:pt x="1233017" y="1243507"/>
                  </a:lnTo>
                  <a:lnTo>
                    <a:pt x="1263345" y="1214856"/>
                  </a:lnTo>
                  <a:lnTo>
                    <a:pt x="1268564" y="1209916"/>
                  </a:lnTo>
                  <a:lnTo>
                    <a:pt x="1286281" y="1169416"/>
                  </a:lnTo>
                  <a:lnTo>
                    <a:pt x="1291107" y="1134681"/>
                  </a:lnTo>
                  <a:lnTo>
                    <a:pt x="1236802" y="1134681"/>
                  </a:lnTo>
                  <a:lnTo>
                    <a:pt x="1234884" y="1158379"/>
                  </a:lnTo>
                  <a:lnTo>
                    <a:pt x="1226781" y="1184706"/>
                  </a:lnTo>
                  <a:lnTo>
                    <a:pt x="1208976" y="1206055"/>
                  </a:lnTo>
                  <a:lnTo>
                    <a:pt x="1177975" y="1214856"/>
                  </a:lnTo>
                  <a:lnTo>
                    <a:pt x="1139469" y="1201585"/>
                  </a:lnTo>
                  <a:lnTo>
                    <a:pt x="1119695" y="1168374"/>
                  </a:lnTo>
                  <a:lnTo>
                    <a:pt x="1112418" y="1125118"/>
                  </a:lnTo>
                  <a:lnTo>
                    <a:pt x="1111377" y="1081671"/>
                  </a:lnTo>
                  <a:lnTo>
                    <a:pt x="1293698" y="1081671"/>
                  </a:lnTo>
                  <a:lnTo>
                    <a:pt x="1293698" y="1059688"/>
                  </a:lnTo>
                  <a:close/>
                </a:path>
                <a:path w="12597130" h="1367790">
                  <a:moveTo>
                    <a:pt x="1334439" y="126072"/>
                  </a:moveTo>
                  <a:lnTo>
                    <a:pt x="1274305" y="126072"/>
                  </a:lnTo>
                  <a:lnTo>
                    <a:pt x="1274305" y="25209"/>
                  </a:lnTo>
                  <a:lnTo>
                    <a:pt x="1220000" y="25209"/>
                  </a:lnTo>
                  <a:lnTo>
                    <a:pt x="1220000" y="126072"/>
                  </a:lnTo>
                  <a:lnTo>
                    <a:pt x="1169568" y="126072"/>
                  </a:lnTo>
                  <a:lnTo>
                    <a:pt x="1169568" y="168744"/>
                  </a:lnTo>
                  <a:lnTo>
                    <a:pt x="1220000" y="168744"/>
                  </a:lnTo>
                  <a:lnTo>
                    <a:pt x="1220089" y="408952"/>
                  </a:lnTo>
                  <a:lnTo>
                    <a:pt x="1222908" y="437769"/>
                  </a:lnTo>
                  <a:lnTo>
                    <a:pt x="1233576" y="459206"/>
                  </a:lnTo>
                  <a:lnTo>
                    <a:pt x="1254899" y="472160"/>
                  </a:lnTo>
                  <a:lnTo>
                    <a:pt x="1289824" y="476491"/>
                  </a:lnTo>
                  <a:lnTo>
                    <a:pt x="1305229" y="476161"/>
                  </a:lnTo>
                  <a:lnTo>
                    <a:pt x="1317625" y="475284"/>
                  </a:lnTo>
                  <a:lnTo>
                    <a:pt x="1327099" y="474052"/>
                  </a:lnTo>
                  <a:lnTo>
                    <a:pt x="1333792" y="472617"/>
                  </a:lnTo>
                  <a:lnTo>
                    <a:pt x="1333792" y="429945"/>
                  </a:lnTo>
                  <a:lnTo>
                    <a:pt x="1333792" y="428002"/>
                  </a:lnTo>
                  <a:lnTo>
                    <a:pt x="1327975" y="428650"/>
                  </a:lnTo>
                  <a:lnTo>
                    <a:pt x="1322146" y="429945"/>
                  </a:lnTo>
                  <a:lnTo>
                    <a:pt x="1309865" y="429945"/>
                  </a:lnTo>
                  <a:lnTo>
                    <a:pt x="1292301" y="427799"/>
                  </a:lnTo>
                  <a:lnTo>
                    <a:pt x="1281417" y="420979"/>
                  </a:lnTo>
                  <a:lnTo>
                    <a:pt x="1275854" y="408952"/>
                  </a:lnTo>
                  <a:lnTo>
                    <a:pt x="1274305" y="391160"/>
                  </a:lnTo>
                  <a:lnTo>
                    <a:pt x="1274305" y="168744"/>
                  </a:lnTo>
                  <a:lnTo>
                    <a:pt x="1334439" y="168744"/>
                  </a:lnTo>
                  <a:lnTo>
                    <a:pt x="1334439" y="126072"/>
                  </a:lnTo>
                  <a:close/>
                </a:path>
                <a:path w="12597130" h="1367790">
                  <a:moveTo>
                    <a:pt x="1410703" y="901928"/>
                  </a:moveTo>
                  <a:lnTo>
                    <a:pt x="1356398" y="901928"/>
                  </a:lnTo>
                  <a:lnTo>
                    <a:pt x="1356398" y="1248473"/>
                  </a:lnTo>
                  <a:lnTo>
                    <a:pt x="1410703" y="1248473"/>
                  </a:lnTo>
                  <a:lnTo>
                    <a:pt x="1410703" y="901928"/>
                  </a:lnTo>
                  <a:close/>
                </a:path>
                <a:path w="12597130" h="1367790">
                  <a:moveTo>
                    <a:pt x="1410703" y="786853"/>
                  </a:moveTo>
                  <a:lnTo>
                    <a:pt x="1356398" y="786853"/>
                  </a:lnTo>
                  <a:lnTo>
                    <a:pt x="1356398" y="848918"/>
                  </a:lnTo>
                  <a:lnTo>
                    <a:pt x="1410703" y="848918"/>
                  </a:lnTo>
                  <a:lnTo>
                    <a:pt x="1410703" y="786853"/>
                  </a:lnTo>
                  <a:close/>
                </a:path>
                <a:path w="12597130" h="1367790">
                  <a:moveTo>
                    <a:pt x="1629892" y="472617"/>
                  </a:moveTo>
                  <a:lnTo>
                    <a:pt x="1531912" y="301282"/>
                  </a:lnTo>
                  <a:lnTo>
                    <a:pt x="1523034" y="285762"/>
                  </a:lnTo>
                  <a:lnTo>
                    <a:pt x="1506410" y="256679"/>
                  </a:lnTo>
                  <a:lnTo>
                    <a:pt x="1611795" y="126072"/>
                  </a:lnTo>
                  <a:lnTo>
                    <a:pt x="1548434" y="126072"/>
                  </a:lnTo>
                  <a:lnTo>
                    <a:pt x="1426883" y="285762"/>
                  </a:lnTo>
                  <a:lnTo>
                    <a:pt x="1425587" y="285762"/>
                  </a:lnTo>
                  <a:lnTo>
                    <a:pt x="1425587" y="10985"/>
                  </a:lnTo>
                  <a:lnTo>
                    <a:pt x="1371282" y="10985"/>
                  </a:lnTo>
                  <a:lnTo>
                    <a:pt x="1371282" y="472617"/>
                  </a:lnTo>
                  <a:lnTo>
                    <a:pt x="1425587" y="472617"/>
                  </a:lnTo>
                  <a:lnTo>
                    <a:pt x="1425587" y="355600"/>
                  </a:lnTo>
                  <a:lnTo>
                    <a:pt x="1470202" y="301282"/>
                  </a:lnTo>
                  <a:lnTo>
                    <a:pt x="1566532" y="472617"/>
                  </a:lnTo>
                  <a:lnTo>
                    <a:pt x="1629892" y="472617"/>
                  </a:lnTo>
                  <a:close/>
                </a:path>
                <a:path w="12597130" h="1367790">
                  <a:moveTo>
                    <a:pt x="1713293" y="1002792"/>
                  </a:moveTo>
                  <a:lnTo>
                    <a:pt x="1711871" y="968159"/>
                  </a:lnTo>
                  <a:lnTo>
                    <a:pt x="1703870" y="939431"/>
                  </a:lnTo>
                  <a:lnTo>
                    <a:pt x="1701888" y="932307"/>
                  </a:lnTo>
                  <a:lnTo>
                    <a:pt x="1674825" y="904227"/>
                  </a:lnTo>
                  <a:lnTo>
                    <a:pt x="1622132" y="892873"/>
                  </a:lnTo>
                  <a:lnTo>
                    <a:pt x="1596898" y="896188"/>
                  </a:lnTo>
                  <a:lnTo>
                    <a:pt x="1573060" y="905878"/>
                  </a:lnTo>
                  <a:lnTo>
                    <a:pt x="1552752" y="921512"/>
                  </a:lnTo>
                  <a:lnTo>
                    <a:pt x="1538071" y="942657"/>
                  </a:lnTo>
                  <a:lnTo>
                    <a:pt x="1536788" y="942657"/>
                  </a:lnTo>
                  <a:lnTo>
                    <a:pt x="1536788" y="901928"/>
                  </a:lnTo>
                  <a:lnTo>
                    <a:pt x="1485061" y="901928"/>
                  </a:lnTo>
                  <a:lnTo>
                    <a:pt x="1485061" y="1248473"/>
                  </a:lnTo>
                  <a:lnTo>
                    <a:pt x="1539367" y="1248473"/>
                  </a:lnTo>
                  <a:lnTo>
                    <a:pt x="1539367" y="1009256"/>
                  </a:lnTo>
                  <a:lnTo>
                    <a:pt x="1545983" y="977341"/>
                  </a:lnTo>
                  <a:lnTo>
                    <a:pt x="1562722" y="955675"/>
                  </a:lnTo>
                  <a:lnTo>
                    <a:pt x="1584921" y="943330"/>
                  </a:lnTo>
                  <a:lnTo>
                    <a:pt x="1588935" y="942657"/>
                  </a:lnTo>
                  <a:lnTo>
                    <a:pt x="1607908" y="939431"/>
                  </a:lnTo>
                  <a:lnTo>
                    <a:pt x="1636610" y="946607"/>
                  </a:lnTo>
                  <a:lnTo>
                    <a:pt x="1651863" y="964399"/>
                  </a:lnTo>
                  <a:lnTo>
                    <a:pt x="1657896" y="987158"/>
                  </a:lnTo>
                  <a:lnTo>
                    <a:pt x="1658975" y="1009256"/>
                  </a:lnTo>
                  <a:lnTo>
                    <a:pt x="1658975" y="1248473"/>
                  </a:lnTo>
                  <a:lnTo>
                    <a:pt x="1713293" y="1248473"/>
                  </a:lnTo>
                  <a:lnTo>
                    <a:pt x="1713293" y="1002792"/>
                  </a:lnTo>
                  <a:close/>
                </a:path>
                <a:path w="12597130" h="1367790">
                  <a:moveTo>
                    <a:pt x="1744967" y="0"/>
                  </a:moveTo>
                  <a:lnTo>
                    <a:pt x="1694535" y="0"/>
                  </a:lnTo>
                  <a:lnTo>
                    <a:pt x="1694535" y="65303"/>
                  </a:lnTo>
                  <a:lnTo>
                    <a:pt x="1744967" y="65303"/>
                  </a:lnTo>
                  <a:lnTo>
                    <a:pt x="1744967" y="0"/>
                  </a:lnTo>
                  <a:close/>
                </a:path>
                <a:path w="12597130" h="1367790">
                  <a:moveTo>
                    <a:pt x="1849704" y="0"/>
                  </a:moveTo>
                  <a:lnTo>
                    <a:pt x="1799272" y="0"/>
                  </a:lnTo>
                  <a:lnTo>
                    <a:pt x="1799272" y="65303"/>
                  </a:lnTo>
                  <a:lnTo>
                    <a:pt x="1849704" y="65303"/>
                  </a:lnTo>
                  <a:lnTo>
                    <a:pt x="1849704" y="0"/>
                  </a:lnTo>
                  <a:close/>
                </a:path>
                <a:path w="12597130" h="1367790">
                  <a:moveTo>
                    <a:pt x="1886559" y="126072"/>
                  </a:moveTo>
                  <a:lnTo>
                    <a:pt x="1832254" y="126072"/>
                  </a:lnTo>
                  <a:lnTo>
                    <a:pt x="1832254" y="365290"/>
                  </a:lnTo>
                  <a:lnTo>
                    <a:pt x="1825625" y="397205"/>
                  </a:lnTo>
                  <a:lnTo>
                    <a:pt x="1808886" y="418871"/>
                  </a:lnTo>
                  <a:lnTo>
                    <a:pt x="1786686" y="431215"/>
                  </a:lnTo>
                  <a:lnTo>
                    <a:pt x="1763712" y="435114"/>
                  </a:lnTo>
                  <a:lnTo>
                    <a:pt x="1734997" y="427939"/>
                  </a:lnTo>
                  <a:lnTo>
                    <a:pt x="1719745" y="410146"/>
                  </a:lnTo>
                  <a:lnTo>
                    <a:pt x="1713712" y="387388"/>
                  </a:lnTo>
                  <a:lnTo>
                    <a:pt x="1712645" y="365290"/>
                  </a:lnTo>
                  <a:lnTo>
                    <a:pt x="1712645" y="126072"/>
                  </a:lnTo>
                  <a:lnTo>
                    <a:pt x="1658327" y="126072"/>
                  </a:lnTo>
                  <a:lnTo>
                    <a:pt x="1658327" y="371754"/>
                  </a:lnTo>
                  <a:lnTo>
                    <a:pt x="1659750" y="406387"/>
                  </a:lnTo>
                  <a:lnTo>
                    <a:pt x="1669719" y="442239"/>
                  </a:lnTo>
                  <a:lnTo>
                    <a:pt x="1696783" y="470319"/>
                  </a:lnTo>
                  <a:lnTo>
                    <a:pt x="1749488" y="481672"/>
                  </a:lnTo>
                  <a:lnTo>
                    <a:pt x="1774710" y="478358"/>
                  </a:lnTo>
                  <a:lnTo>
                    <a:pt x="1798548" y="468668"/>
                  </a:lnTo>
                  <a:lnTo>
                    <a:pt x="1818868" y="453034"/>
                  </a:lnTo>
                  <a:lnTo>
                    <a:pt x="1831301" y="435114"/>
                  </a:lnTo>
                  <a:lnTo>
                    <a:pt x="1833549" y="431888"/>
                  </a:lnTo>
                  <a:lnTo>
                    <a:pt x="1834832" y="431888"/>
                  </a:lnTo>
                  <a:lnTo>
                    <a:pt x="1834832" y="472617"/>
                  </a:lnTo>
                  <a:lnTo>
                    <a:pt x="1886559" y="472617"/>
                  </a:lnTo>
                  <a:lnTo>
                    <a:pt x="1886559" y="431888"/>
                  </a:lnTo>
                  <a:lnTo>
                    <a:pt x="1886559" y="126072"/>
                  </a:lnTo>
                  <a:close/>
                </a:path>
                <a:path w="12597130" h="1367790">
                  <a:moveTo>
                    <a:pt x="1995817" y="1148905"/>
                  </a:moveTo>
                  <a:lnTo>
                    <a:pt x="1988400" y="1106373"/>
                  </a:lnTo>
                  <a:lnTo>
                    <a:pt x="1941817" y="1062532"/>
                  </a:lnTo>
                  <a:lnTo>
                    <a:pt x="1879777" y="1041565"/>
                  </a:lnTo>
                  <a:lnTo>
                    <a:pt x="1852447" y="1030338"/>
                  </a:lnTo>
                  <a:lnTo>
                    <a:pt x="1833105" y="1013904"/>
                  </a:lnTo>
                  <a:lnTo>
                    <a:pt x="1825777" y="988568"/>
                  </a:lnTo>
                  <a:lnTo>
                    <a:pt x="1832114" y="959827"/>
                  </a:lnTo>
                  <a:lnTo>
                    <a:pt x="1847354" y="943864"/>
                  </a:lnTo>
                  <a:lnTo>
                    <a:pt x="1865871" y="937006"/>
                  </a:lnTo>
                  <a:lnTo>
                    <a:pt x="1882038" y="935545"/>
                  </a:lnTo>
                  <a:lnTo>
                    <a:pt x="1906651" y="939965"/>
                  </a:lnTo>
                  <a:lnTo>
                    <a:pt x="1922360" y="952995"/>
                  </a:lnTo>
                  <a:lnTo>
                    <a:pt x="1930666" y="974280"/>
                  </a:lnTo>
                  <a:lnTo>
                    <a:pt x="1933105" y="1003439"/>
                  </a:lnTo>
                  <a:lnTo>
                    <a:pt x="1987423" y="1003439"/>
                  </a:lnTo>
                  <a:lnTo>
                    <a:pt x="1985137" y="968971"/>
                  </a:lnTo>
                  <a:lnTo>
                    <a:pt x="1973478" y="935545"/>
                  </a:lnTo>
                  <a:lnTo>
                    <a:pt x="1972551" y="932878"/>
                  </a:lnTo>
                  <a:lnTo>
                    <a:pt x="1941042" y="904417"/>
                  </a:lnTo>
                  <a:lnTo>
                    <a:pt x="1882038" y="892873"/>
                  </a:lnTo>
                  <a:lnTo>
                    <a:pt x="1839391" y="898728"/>
                  </a:lnTo>
                  <a:lnTo>
                    <a:pt x="1804200" y="916470"/>
                  </a:lnTo>
                  <a:lnTo>
                    <a:pt x="1780286" y="946327"/>
                  </a:lnTo>
                  <a:lnTo>
                    <a:pt x="1771472" y="988568"/>
                  </a:lnTo>
                  <a:lnTo>
                    <a:pt x="1778889" y="1031925"/>
                  </a:lnTo>
                  <a:lnTo>
                    <a:pt x="1798383" y="1059040"/>
                  </a:lnTo>
                  <a:lnTo>
                    <a:pt x="1825752" y="1075486"/>
                  </a:lnTo>
                  <a:lnTo>
                    <a:pt x="1856816" y="1086840"/>
                  </a:lnTo>
                  <a:lnTo>
                    <a:pt x="1887499" y="1097026"/>
                  </a:lnTo>
                  <a:lnTo>
                    <a:pt x="1914677" y="1109700"/>
                  </a:lnTo>
                  <a:lnTo>
                    <a:pt x="1934095" y="1128560"/>
                  </a:lnTo>
                  <a:lnTo>
                    <a:pt x="1941512" y="1157312"/>
                  </a:lnTo>
                  <a:lnTo>
                    <a:pt x="1934972" y="1187030"/>
                  </a:lnTo>
                  <a:lnTo>
                    <a:pt x="1919287" y="1204506"/>
                  </a:lnTo>
                  <a:lnTo>
                    <a:pt x="1900326" y="1212773"/>
                  </a:lnTo>
                  <a:lnTo>
                    <a:pt x="1883968" y="1214856"/>
                  </a:lnTo>
                  <a:lnTo>
                    <a:pt x="1851228" y="1208239"/>
                  </a:lnTo>
                  <a:lnTo>
                    <a:pt x="1831517" y="1190523"/>
                  </a:lnTo>
                  <a:lnTo>
                    <a:pt x="1821865" y="1164932"/>
                  </a:lnTo>
                  <a:lnTo>
                    <a:pt x="1819313" y="1134681"/>
                  </a:lnTo>
                  <a:lnTo>
                    <a:pt x="1765007" y="1134681"/>
                  </a:lnTo>
                  <a:lnTo>
                    <a:pt x="1772996" y="1193279"/>
                  </a:lnTo>
                  <a:lnTo>
                    <a:pt x="1826412" y="1248156"/>
                  </a:lnTo>
                  <a:lnTo>
                    <a:pt x="1883968" y="1257528"/>
                  </a:lnTo>
                  <a:lnTo>
                    <a:pt x="1928723" y="1250734"/>
                  </a:lnTo>
                  <a:lnTo>
                    <a:pt x="1964131" y="1230363"/>
                  </a:lnTo>
                  <a:lnTo>
                    <a:pt x="1974786" y="1214856"/>
                  </a:lnTo>
                  <a:lnTo>
                    <a:pt x="1987435" y="1196428"/>
                  </a:lnTo>
                  <a:lnTo>
                    <a:pt x="1995817" y="1148905"/>
                  </a:lnTo>
                  <a:close/>
                </a:path>
                <a:path w="12597130" h="1367790">
                  <a:moveTo>
                    <a:pt x="2198840" y="299351"/>
                  </a:moveTo>
                  <a:lnTo>
                    <a:pt x="2196871" y="252590"/>
                  </a:lnTo>
                  <a:lnTo>
                    <a:pt x="2188730" y="203898"/>
                  </a:lnTo>
                  <a:lnTo>
                    <a:pt x="2172347" y="163576"/>
                  </a:lnTo>
                  <a:lnTo>
                    <a:pt x="2171039" y="160350"/>
                  </a:lnTo>
                  <a:lnTo>
                    <a:pt x="2141944" y="130606"/>
                  </a:lnTo>
                  <a:lnTo>
                    <a:pt x="2141944" y="299351"/>
                  </a:lnTo>
                  <a:lnTo>
                    <a:pt x="2139035" y="354114"/>
                  </a:lnTo>
                  <a:lnTo>
                    <a:pt x="2128926" y="397052"/>
                  </a:lnTo>
                  <a:lnTo>
                    <a:pt x="2109482" y="425094"/>
                  </a:lnTo>
                  <a:lnTo>
                    <a:pt x="2078583" y="435114"/>
                  </a:lnTo>
                  <a:lnTo>
                    <a:pt x="2062238" y="429945"/>
                  </a:lnTo>
                  <a:lnTo>
                    <a:pt x="2042845" y="423824"/>
                  </a:lnTo>
                  <a:lnTo>
                    <a:pt x="2021598" y="393661"/>
                  </a:lnTo>
                  <a:lnTo>
                    <a:pt x="2011387" y="350304"/>
                  </a:lnTo>
                  <a:lnTo>
                    <a:pt x="2008759" y="299351"/>
                  </a:lnTo>
                  <a:lnTo>
                    <a:pt x="2011387" y="249770"/>
                  </a:lnTo>
                  <a:lnTo>
                    <a:pt x="2021598" y="206248"/>
                  </a:lnTo>
                  <a:lnTo>
                    <a:pt x="2042845" y="175336"/>
                  </a:lnTo>
                  <a:lnTo>
                    <a:pt x="2072678" y="165519"/>
                  </a:lnTo>
                  <a:lnTo>
                    <a:pt x="2078583" y="163576"/>
                  </a:lnTo>
                  <a:lnTo>
                    <a:pt x="2109482" y="173164"/>
                  </a:lnTo>
                  <a:lnTo>
                    <a:pt x="2128926" y="200431"/>
                  </a:lnTo>
                  <a:lnTo>
                    <a:pt x="2139035" y="243230"/>
                  </a:lnTo>
                  <a:lnTo>
                    <a:pt x="2141944" y="299351"/>
                  </a:lnTo>
                  <a:lnTo>
                    <a:pt x="2141944" y="130606"/>
                  </a:lnTo>
                  <a:lnTo>
                    <a:pt x="2140407" y="129032"/>
                  </a:lnTo>
                  <a:lnTo>
                    <a:pt x="2093455" y="117017"/>
                  </a:lnTo>
                  <a:lnTo>
                    <a:pt x="2067648" y="120332"/>
                  </a:lnTo>
                  <a:lnTo>
                    <a:pt x="2044636" y="129882"/>
                  </a:lnTo>
                  <a:lnTo>
                    <a:pt x="2025980" y="145122"/>
                  </a:lnTo>
                  <a:lnTo>
                    <a:pt x="2013280" y="165519"/>
                  </a:lnTo>
                  <a:lnTo>
                    <a:pt x="2011984" y="165519"/>
                  </a:lnTo>
                  <a:lnTo>
                    <a:pt x="2011984" y="10985"/>
                  </a:lnTo>
                  <a:lnTo>
                    <a:pt x="1957679" y="10985"/>
                  </a:lnTo>
                  <a:lnTo>
                    <a:pt x="1957679" y="472617"/>
                  </a:lnTo>
                  <a:lnTo>
                    <a:pt x="2009406" y="472617"/>
                  </a:lnTo>
                  <a:lnTo>
                    <a:pt x="2009406" y="429945"/>
                  </a:lnTo>
                  <a:lnTo>
                    <a:pt x="2010689" y="429945"/>
                  </a:lnTo>
                  <a:lnTo>
                    <a:pt x="2020125" y="448945"/>
                  </a:lnTo>
                  <a:lnTo>
                    <a:pt x="2036787" y="465505"/>
                  </a:lnTo>
                  <a:lnTo>
                    <a:pt x="2059152" y="477227"/>
                  </a:lnTo>
                  <a:lnTo>
                    <a:pt x="2085695" y="481672"/>
                  </a:lnTo>
                  <a:lnTo>
                    <a:pt x="2128240" y="472084"/>
                  </a:lnTo>
                  <a:lnTo>
                    <a:pt x="2160143" y="445617"/>
                  </a:lnTo>
                  <a:lnTo>
                    <a:pt x="2165921" y="435114"/>
                  </a:lnTo>
                  <a:lnTo>
                    <a:pt x="2182088" y="405714"/>
                  </a:lnTo>
                  <a:lnTo>
                    <a:pt x="2194763" y="355803"/>
                  </a:lnTo>
                  <a:lnTo>
                    <a:pt x="2198840" y="299351"/>
                  </a:lnTo>
                  <a:close/>
                </a:path>
                <a:path w="12597130" h="1367790">
                  <a:moveTo>
                    <a:pt x="2266721" y="1007313"/>
                  </a:moveTo>
                  <a:lnTo>
                    <a:pt x="2247176" y="935545"/>
                  </a:lnTo>
                  <a:lnTo>
                    <a:pt x="2213533" y="905205"/>
                  </a:lnTo>
                  <a:lnTo>
                    <a:pt x="2156168" y="892873"/>
                  </a:lnTo>
                  <a:lnTo>
                    <a:pt x="2109978" y="900734"/>
                  </a:lnTo>
                  <a:lnTo>
                    <a:pt x="2076729" y="922197"/>
                  </a:lnTo>
                  <a:lnTo>
                    <a:pt x="2054415" y="954049"/>
                  </a:lnTo>
                  <a:lnTo>
                    <a:pt x="2040978" y="993063"/>
                  </a:lnTo>
                  <a:lnTo>
                    <a:pt x="2034413" y="1036027"/>
                  </a:lnTo>
                  <a:lnTo>
                    <a:pt x="2032673" y="1079728"/>
                  </a:lnTo>
                  <a:lnTo>
                    <a:pt x="2036978" y="1144143"/>
                  </a:lnTo>
                  <a:lnTo>
                    <a:pt x="2050415" y="1193977"/>
                  </a:lnTo>
                  <a:lnTo>
                    <a:pt x="2073732" y="1229385"/>
                  </a:lnTo>
                  <a:lnTo>
                    <a:pt x="2107641" y="1250518"/>
                  </a:lnTo>
                  <a:lnTo>
                    <a:pt x="2152929" y="1257528"/>
                  </a:lnTo>
                  <a:lnTo>
                    <a:pt x="2207260" y="1244955"/>
                  </a:lnTo>
                  <a:lnTo>
                    <a:pt x="2240521" y="1214856"/>
                  </a:lnTo>
                  <a:lnTo>
                    <a:pt x="2242312" y="1213231"/>
                  </a:lnTo>
                  <a:lnTo>
                    <a:pt x="2261120" y="1171321"/>
                  </a:lnTo>
                  <a:lnTo>
                    <a:pt x="2266721" y="1128217"/>
                  </a:lnTo>
                  <a:lnTo>
                    <a:pt x="2212416" y="1128217"/>
                  </a:lnTo>
                  <a:lnTo>
                    <a:pt x="2210066" y="1157566"/>
                  </a:lnTo>
                  <a:lnTo>
                    <a:pt x="2201418" y="1185595"/>
                  </a:lnTo>
                  <a:lnTo>
                    <a:pt x="2184044" y="1206588"/>
                  </a:lnTo>
                  <a:lnTo>
                    <a:pt x="2155520" y="1214856"/>
                  </a:lnTo>
                  <a:lnTo>
                    <a:pt x="2117661" y="1199908"/>
                  </a:lnTo>
                  <a:lnTo>
                    <a:pt x="2098052" y="1163688"/>
                  </a:lnTo>
                  <a:lnTo>
                    <a:pt x="2090686" y="1119111"/>
                  </a:lnTo>
                  <a:lnTo>
                    <a:pt x="2089569" y="1079080"/>
                  </a:lnTo>
                  <a:lnTo>
                    <a:pt x="2095449" y="1003185"/>
                  </a:lnTo>
                  <a:lnTo>
                    <a:pt x="2110905" y="959789"/>
                  </a:lnTo>
                  <a:lnTo>
                    <a:pt x="2132660" y="940142"/>
                  </a:lnTo>
                  <a:lnTo>
                    <a:pt x="2157450" y="935545"/>
                  </a:lnTo>
                  <a:lnTo>
                    <a:pt x="2183498" y="942022"/>
                  </a:lnTo>
                  <a:lnTo>
                    <a:pt x="2200452" y="958811"/>
                  </a:lnTo>
                  <a:lnTo>
                    <a:pt x="2209647" y="981913"/>
                  </a:lnTo>
                  <a:lnTo>
                    <a:pt x="2212416" y="1007313"/>
                  </a:lnTo>
                  <a:lnTo>
                    <a:pt x="2266721" y="1007313"/>
                  </a:lnTo>
                  <a:close/>
                </a:path>
                <a:path w="12597130" h="1367790">
                  <a:moveTo>
                    <a:pt x="2484602" y="283832"/>
                  </a:moveTo>
                  <a:lnTo>
                    <a:pt x="2483764" y="263144"/>
                  </a:lnTo>
                  <a:lnTo>
                    <a:pt x="2482735" y="237693"/>
                  </a:lnTo>
                  <a:lnTo>
                    <a:pt x="2474391" y="192722"/>
                  </a:lnTo>
                  <a:lnTo>
                    <a:pt x="2458135" y="159689"/>
                  </a:lnTo>
                  <a:lnTo>
                    <a:pt x="2455405" y="154139"/>
                  </a:lnTo>
                  <a:lnTo>
                    <a:pt x="2427706" y="132041"/>
                  </a:lnTo>
                  <a:lnTo>
                    <a:pt x="2427706" y="244386"/>
                  </a:lnTo>
                  <a:lnTo>
                    <a:pt x="2427706" y="263144"/>
                  </a:lnTo>
                  <a:lnTo>
                    <a:pt x="2304224" y="263144"/>
                  </a:lnTo>
                  <a:lnTo>
                    <a:pt x="2304224" y="250215"/>
                  </a:lnTo>
                  <a:lnTo>
                    <a:pt x="2306116" y="227342"/>
                  </a:lnTo>
                  <a:lnTo>
                    <a:pt x="2314562" y="197192"/>
                  </a:lnTo>
                  <a:lnTo>
                    <a:pt x="2333675" y="170929"/>
                  </a:lnTo>
                  <a:lnTo>
                    <a:pt x="2367584" y="159689"/>
                  </a:lnTo>
                  <a:lnTo>
                    <a:pt x="2397429" y="167474"/>
                  </a:lnTo>
                  <a:lnTo>
                    <a:pt x="2415819" y="187502"/>
                  </a:lnTo>
                  <a:lnTo>
                    <a:pt x="2425128" y="214795"/>
                  </a:lnTo>
                  <a:lnTo>
                    <a:pt x="2427706" y="244386"/>
                  </a:lnTo>
                  <a:lnTo>
                    <a:pt x="2427706" y="132041"/>
                  </a:lnTo>
                  <a:lnTo>
                    <a:pt x="2421610" y="127177"/>
                  </a:lnTo>
                  <a:lnTo>
                    <a:pt x="2368867" y="117017"/>
                  </a:lnTo>
                  <a:lnTo>
                    <a:pt x="2322677" y="124891"/>
                  </a:lnTo>
                  <a:lnTo>
                    <a:pt x="2289441" y="146354"/>
                  </a:lnTo>
                  <a:lnTo>
                    <a:pt x="2267115" y="178206"/>
                  </a:lnTo>
                  <a:lnTo>
                    <a:pt x="2253691" y="217220"/>
                  </a:lnTo>
                  <a:lnTo>
                    <a:pt x="2247112" y="260184"/>
                  </a:lnTo>
                  <a:lnTo>
                    <a:pt x="2245385" y="303872"/>
                  </a:lnTo>
                  <a:lnTo>
                    <a:pt x="2249690" y="368300"/>
                  </a:lnTo>
                  <a:lnTo>
                    <a:pt x="2263127" y="418134"/>
                  </a:lnTo>
                  <a:lnTo>
                    <a:pt x="2286431" y="453542"/>
                  </a:lnTo>
                  <a:lnTo>
                    <a:pt x="2320353" y="474675"/>
                  </a:lnTo>
                  <a:lnTo>
                    <a:pt x="2365641" y="481672"/>
                  </a:lnTo>
                  <a:lnTo>
                    <a:pt x="2423909" y="467664"/>
                  </a:lnTo>
                  <a:lnTo>
                    <a:pt x="2454237" y="439000"/>
                  </a:lnTo>
                  <a:lnTo>
                    <a:pt x="2459456" y="434073"/>
                  </a:lnTo>
                  <a:lnTo>
                    <a:pt x="2477185" y="393573"/>
                  </a:lnTo>
                  <a:lnTo>
                    <a:pt x="2482011" y="358825"/>
                  </a:lnTo>
                  <a:lnTo>
                    <a:pt x="2427706" y="358825"/>
                  </a:lnTo>
                  <a:lnTo>
                    <a:pt x="2425776" y="382536"/>
                  </a:lnTo>
                  <a:lnTo>
                    <a:pt x="2417673" y="408863"/>
                  </a:lnTo>
                  <a:lnTo>
                    <a:pt x="2399881" y="430212"/>
                  </a:lnTo>
                  <a:lnTo>
                    <a:pt x="2368867" y="439000"/>
                  </a:lnTo>
                  <a:lnTo>
                    <a:pt x="2330361" y="425742"/>
                  </a:lnTo>
                  <a:lnTo>
                    <a:pt x="2310600" y="392531"/>
                  </a:lnTo>
                  <a:lnTo>
                    <a:pt x="2303310" y="349275"/>
                  </a:lnTo>
                  <a:lnTo>
                    <a:pt x="2302281" y="305816"/>
                  </a:lnTo>
                  <a:lnTo>
                    <a:pt x="2484602" y="305816"/>
                  </a:lnTo>
                  <a:lnTo>
                    <a:pt x="2484602" y="283832"/>
                  </a:lnTo>
                  <a:close/>
                </a:path>
                <a:path w="12597130" h="1367790">
                  <a:moveTo>
                    <a:pt x="2551188" y="1002792"/>
                  </a:moveTo>
                  <a:lnTo>
                    <a:pt x="2549880" y="968159"/>
                  </a:lnTo>
                  <a:lnTo>
                    <a:pt x="2542184" y="939431"/>
                  </a:lnTo>
                  <a:lnTo>
                    <a:pt x="2540279" y="932307"/>
                  </a:lnTo>
                  <a:lnTo>
                    <a:pt x="2513825" y="904227"/>
                  </a:lnTo>
                  <a:lnTo>
                    <a:pt x="2461971" y="892873"/>
                  </a:lnTo>
                  <a:lnTo>
                    <a:pt x="2437841" y="896442"/>
                  </a:lnTo>
                  <a:lnTo>
                    <a:pt x="2413965" y="906449"/>
                  </a:lnTo>
                  <a:lnTo>
                    <a:pt x="2393238" y="921778"/>
                  </a:lnTo>
                  <a:lnTo>
                    <a:pt x="2378570" y="941362"/>
                  </a:lnTo>
                  <a:lnTo>
                    <a:pt x="2377275" y="941362"/>
                  </a:lnTo>
                  <a:lnTo>
                    <a:pt x="2377275" y="786841"/>
                  </a:lnTo>
                  <a:lnTo>
                    <a:pt x="2322969" y="786841"/>
                  </a:lnTo>
                  <a:lnTo>
                    <a:pt x="2322969" y="1248473"/>
                  </a:lnTo>
                  <a:lnTo>
                    <a:pt x="2377275" y="1248473"/>
                  </a:lnTo>
                  <a:lnTo>
                    <a:pt x="2377275" y="1009256"/>
                  </a:lnTo>
                  <a:lnTo>
                    <a:pt x="2383891" y="977341"/>
                  </a:lnTo>
                  <a:lnTo>
                    <a:pt x="2400630" y="955675"/>
                  </a:lnTo>
                  <a:lnTo>
                    <a:pt x="2422817" y="943330"/>
                  </a:lnTo>
                  <a:lnTo>
                    <a:pt x="2434450" y="941362"/>
                  </a:lnTo>
                  <a:lnTo>
                    <a:pt x="2445804" y="939431"/>
                  </a:lnTo>
                  <a:lnTo>
                    <a:pt x="2474506" y="946607"/>
                  </a:lnTo>
                  <a:lnTo>
                    <a:pt x="2489771" y="964399"/>
                  </a:lnTo>
                  <a:lnTo>
                    <a:pt x="2495804" y="987158"/>
                  </a:lnTo>
                  <a:lnTo>
                    <a:pt x="2496883" y="1009256"/>
                  </a:lnTo>
                  <a:lnTo>
                    <a:pt x="2496883" y="1248473"/>
                  </a:lnTo>
                  <a:lnTo>
                    <a:pt x="2551188" y="1248473"/>
                  </a:lnTo>
                  <a:lnTo>
                    <a:pt x="2551188" y="1002792"/>
                  </a:lnTo>
                  <a:close/>
                </a:path>
                <a:path w="12597130" h="1367790">
                  <a:moveTo>
                    <a:pt x="2601607" y="10985"/>
                  </a:moveTo>
                  <a:lnTo>
                    <a:pt x="2547302" y="10985"/>
                  </a:lnTo>
                  <a:lnTo>
                    <a:pt x="2547302" y="472617"/>
                  </a:lnTo>
                  <a:lnTo>
                    <a:pt x="2601607" y="472617"/>
                  </a:lnTo>
                  <a:lnTo>
                    <a:pt x="2601607" y="10985"/>
                  </a:lnTo>
                  <a:close/>
                </a:path>
                <a:path w="12597130" h="1367790">
                  <a:moveTo>
                    <a:pt x="2833078" y="263779"/>
                  </a:moveTo>
                  <a:lnTo>
                    <a:pt x="2675318" y="263779"/>
                  </a:lnTo>
                  <a:lnTo>
                    <a:pt x="2675318" y="314210"/>
                  </a:lnTo>
                  <a:lnTo>
                    <a:pt x="2833078" y="314210"/>
                  </a:lnTo>
                  <a:lnTo>
                    <a:pt x="2833078" y="263779"/>
                  </a:lnTo>
                  <a:close/>
                </a:path>
                <a:path w="12597130" h="1367790">
                  <a:moveTo>
                    <a:pt x="2865412" y="1210322"/>
                  </a:moveTo>
                  <a:lnTo>
                    <a:pt x="2862821" y="1212265"/>
                  </a:lnTo>
                  <a:lnTo>
                    <a:pt x="2859582" y="1213561"/>
                  </a:lnTo>
                  <a:lnTo>
                    <a:pt x="2852470" y="1213561"/>
                  </a:lnTo>
                  <a:lnTo>
                    <a:pt x="2835668" y="1185760"/>
                  </a:lnTo>
                  <a:lnTo>
                    <a:pt x="2835668" y="1059688"/>
                  </a:lnTo>
                  <a:lnTo>
                    <a:pt x="2835668" y="992441"/>
                  </a:lnTo>
                  <a:lnTo>
                    <a:pt x="2824784" y="935545"/>
                  </a:lnTo>
                  <a:lnTo>
                    <a:pt x="2791206" y="903338"/>
                  </a:lnTo>
                  <a:lnTo>
                    <a:pt x="2730284" y="892873"/>
                  </a:lnTo>
                  <a:lnTo>
                    <a:pt x="2677172" y="899642"/>
                  </a:lnTo>
                  <a:lnTo>
                    <a:pt x="2641054" y="920432"/>
                  </a:lnTo>
                  <a:lnTo>
                    <a:pt x="2620441" y="955878"/>
                  </a:lnTo>
                  <a:lnTo>
                    <a:pt x="2613901" y="1006665"/>
                  </a:lnTo>
                  <a:lnTo>
                    <a:pt x="2668219" y="1006665"/>
                  </a:lnTo>
                  <a:lnTo>
                    <a:pt x="2668219" y="1003439"/>
                  </a:lnTo>
                  <a:lnTo>
                    <a:pt x="2669146" y="987361"/>
                  </a:lnTo>
                  <a:lnTo>
                    <a:pt x="2675648" y="964628"/>
                  </a:lnTo>
                  <a:lnTo>
                    <a:pt x="2693301" y="944333"/>
                  </a:lnTo>
                  <a:lnTo>
                    <a:pt x="2727693" y="935545"/>
                  </a:lnTo>
                  <a:lnTo>
                    <a:pt x="2751658" y="938885"/>
                  </a:lnTo>
                  <a:lnTo>
                    <a:pt x="2769070" y="948715"/>
                  </a:lnTo>
                  <a:lnTo>
                    <a:pt x="2779699" y="964730"/>
                  </a:lnTo>
                  <a:lnTo>
                    <a:pt x="2783294" y="986624"/>
                  </a:lnTo>
                  <a:lnTo>
                    <a:pt x="2782760" y="1005078"/>
                  </a:lnTo>
                  <a:lnTo>
                    <a:pt x="2781363" y="1009726"/>
                  </a:lnTo>
                  <a:lnTo>
                    <a:pt x="2781363" y="1059688"/>
                  </a:lnTo>
                  <a:lnTo>
                    <a:pt x="2781363" y="1148905"/>
                  </a:lnTo>
                  <a:lnTo>
                    <a:pt x="2775534" y="1174483"/>
                  </a:lnTo>
                  <a:lnTo>
                    <a:pt x="2760014" y="1195451"/>
                  </a:lnTo>
                  <a:lnTo>
                    <a:pt x="2737713" y="1209636"/>
                  </a:lnTo>
                  <a:lnTo>
                    <a:pt x="2711526" y="1214856"/>
                  </a:lnTo>
                  <a:lnTo>
                    <a:pt x="2688298" y="1210551"/>
                  </a:lnTo>
                  <a:lnTo>
                    <a:pt x="2673134" y="1198448"/>
                  </a:lnTo>
                  <a:lnTo>
                    <a:pt x="2664879" y="1179664"/>
                  </a:lnTo>
                  <a:lnTo>
                    <a:pt x="2662390" y="1155369"/>
                  </a:lnTo>
                  <a:lnTo>
                    <a:pt x="2664079" y="1135507"/>
                  </a:lnTo>
                  <a:lnTo>
                    <a:pt x="2688907" y="1100416"/>
                  </a:lnTo>
                  <a:lnTo>
                    <a:pt x="2736342" y="1081989"/>
                  </a:lnTo>
                  <a:lnTo>
                    <a:pt x="2761361" y="1072769"/>
                  </a:lnTo>
                  <a:lnTo>
                    <a:pt x="2781363" y="1059688"/>
                  </a:lnTo>
                  <a:lnTo>
                    <a:pt x="2781363" y="1009726"/>
                  </a:lnTo>
                  <a:lnTo>
                    <a:pt x="2778607" y="1018870"/>
                  </a:lnTo>
                  <a:lnTo>
                    <a:pt x="2766923" y="1029627"/>
                  </a:lnTo>
                  <a:lnTo>
                    <a:pt x="2743860" y="1038999"/>
                  </a:lnTo>
                  <a:lnTo>
                    <a:pt x="2670797" y="1060970"/>
                  </a:lnTo>
                  <a:lnTo>
                    <a:pt x="2641777" y="1074737"/>
                  </a:lnTo>
                  <a:lnTo>
                    <a:pt x="2621419" y="1095476"/>
                  </a:lnTo>
                  <a:lnTo>
                    <a:pt x="2609418" y="1122883"/>
                  </a:lnTo>
                  <a:lnTo>
                    <a:pt x="2605494" y="1156665"/>
                  </a:lnTo>
                  <a:lnTo>
                    <a:pt x="2611145" y="1198600"/>
                  </a:lnTo>
                  <a:lnTo>
                    <a:pt x="2628442" y="1230363"/>
                  </a:lnTo>
                  <a:lnTo>
                    <a:pt x="2657868" y="1250492"/>
                  </a:lnTo>
                  <a:lnTo>
                    <a:pt x="2699893" y="1257528"/>
                  </a:lnTo>
                  <a:lnTo>
                    <a:pt x="2724378" y="1254112"/>
                  </a:lnTo>
                  <a:lnTo>
                    <a:pt x="2747403" y="1244269"/>
                  </a:lnTo>
                  <a:lnTo>
                    <a:pt x="2767533" y="1228610"/>
                  </a:lnTo>
                  <a:lnTo>
                    <a:pt x="2777921" y="1214856"/>
                  </a:lnTo>
                  <a:lnTo>
                    <a:pt x="2783294" y="1207744"/>
                  </a:lnTo>
                  <a:lnTo>
                    <a:pt x="2784589" y="1207744"/>
                  </a:lnTo>
                  <a:lnTo>
                    <a:pt x="2790266" y="1233525"/>
                  </a:lnTo>
                  <a:lnTo>
                    <a:pt x="2802369" y="1246771"/>
                  </a:lnTo>
                  <a:lnTo>
                    <a:pt x="2817863" y="1251648"/>
                  </a:lnTo>
                  <a:lnTo>
                    <a:pt x="2833725" y="1252347"/>
                  </a:lnTo>
                  <a:lnTo>
                    <a:pt x="2843758" y="1251927"/>
                  </a:lnTo>
                  <a:lnTo>
                    <a:pt x="2852953" y="1250975"/>
                  </a:lnTo>
                  <a:lnTo>
                    <a:pt x="2860459" y="1249895"/>
                  </a:lnTo>
                  <a:lnTo>
                    <a:pt x="2865412" y="1249121"/>
                  </a:lnTo>
                  <a:lnTo>
                    <a:pt x="2865412" y="1213561"/>
                  </a:lnTo>
                  <a:lnTo>
                    <a:pt x="2865412" y="1210322"/>
                  </a:lnTo>
                  <a:close/>
                </a:path>
                <a:path w="12597130" h="1367790">
                  <a:moveTo>
                    <a:pt x="3039961" y="781672"/>
                  </a:moveTo>
                  <a:lnTo>
                    <a:pt x="3000527" y="781672"/>
                  </a:lnTo>
                  <a:lnTo>
                    <a:pt x="2966707" y="786726"/>
                  </a:lnTo>
                  <a:lnTo>
                    <a:pt x="2943377" y="801789"/>
                  </a:lnTo>
                  <a:lnTo>
                    <a:pt x="2929877" y="826668"/>
                  </a:lnTo>
                  <a:lnTo>
                    <a:pt x="2925521" y="861199"/>
                  </a:lnTo>
                  <a:lnTo>
                    <a:pt x="2925521" y="901928"/>
                  </a:lnTo>
                  <a:lnTo>
                    <a:pt x="2875089" y="901928"/>
                  </a:lnTo>
                  <a:lnTo>
                    <a:pt x="2875089" y="944600"/>
                  </a:lnTo>
                  <a:lnTo>
                    <a:pt x="2925521" y="944600"/>
                  </a:lnTo>
                  <a:lnTo>
                    <a:pt x="2925521" y="1248473"/>
                  </a:lnTo>
                  <a:lnTo>
                    <a:pt x="2979839" y="1248473"/>
                  </a:lnTo>
                  <a:lnTo>
                    <a:pt x="2979839" y="944600"/>
                  </a:lnTo>
                  <a:lnTo>
                    <a:pt x="3039313" y="944600"/>
                  </a:lnTo>
                  <a:lnTo>
                    <a:pt x="3039313" y="901928"/>
                  </a:lnTo>
                  <a:lnTo>
                    <a:pt x="2979839" y="901928"/>
                  </a:lnTo>
                  <a:lnTo>
                    <a:pt x="2979839" y="861199"/>
                  </a:lnTo>
                  <a:lnTo>
                    <a:pt x="2982010" y="845947"/>
                  </a:lnTo>
                  <a:lnTo>
                    <a:pt x="2988564" y="835736"/>
                  </a:lnTo>
                  <a:lnTo>
                    <a:pt x="2999473" y="829995"/>
                  </a:lnTo>
                  <a:lnTo>
                    <a:pt x="3014751" y="828217"/>
                  </a:lnTo>
                  <a:lnTo>
                    <a:pt x="3039961" y="828217"/>
                  </a:lnTo>
                  <a:lnTo>
                    <a:pt x="3039961" y="781672"/>
                  </a:lnTo>
                  <a:close/>
                </a:path>
                <a:path w="12597130" h="1367790">
                  <a:moveTo>
                    <a:pt x="3207410" y="901928"/>
                  </a:moveTo>
                  <a:lnTo>
                    <a:pt x="3147276" y="901928"/>
                  </a:lnTo>
                  <a:lnTo>
                    <a:pt x="3147276" y="801065"/>
                  </a:lnTo>
                  <a:lnTo>
                    <a:pt x="3092970" y="801065"/>
                  </a:lnTo>
                  <a:lnTo>
                    <a:pt x="3092970" y="901928"/>
                  </a:lnTo>
                  <a:lnTo>
                    <a:pt x="3042539" y="901928"/>
                  </a:lnTo>
                  <a:lnTo>
                    <a:pt x="3042539" y="944600"/>
                  </a:lnTo>
                  <a:lnTo>
                    <a:pt x="3092970" y="944600"/>
                  </a:lnTo>
                  <a:lnTo>
                    <a:pt x="3093059" y="1184783"/>
                  </a:lnTo>
                  <a:lnTo>
                    <a:pt x="3095879" y="1213612"/>
                  </a:lnTo>
                  <a:lnTo>
                    <a:pt x="3106547" y="1235049"/>
                  </a:lnTo>
                  <a:lnTo>
                    <a:pt x="3127883" y="1248003"/>
                  </a:lnTo>
                  <a:lnTo>
                    <a:pt x="3162795" y="1252347"/>
                  </a:lnTo>
                  <a:lnTo>
                    <a:pt x="3178213" y="1252004"/>
                  </a:lnTo>
                  <a:lnTo>
                    <a:pt x="3190595" y="1251127"/>
                  </a:lnTo>
                  <a:lnTo>
                    <a:pt x="3200069" y="1249895"/>
                  </a:lnTo>
                  <a:lnTo>
                    <a:pt x="3206762" y="1248473"/>
                  </a:lnTo>
                  <a:lnTo>
                    <a:pt x="3206762" y="1205801"/>
                  </a:lnTo>
                  <a:lnTo>
                    <a:pt x="3206762" y="1203858"/>
                  </a:lnTo>
                  <a:lnTo>
                    <a:pt x="3200946" y="1204506"/>
                  </a:lnTo>
                  <a:lnTo>
                    <a:pt x="3195116" y="1205801"/>
                  </a:lnTo>
                  <a:lnTo>
                    <a:pt x="3182836" y="1205801"/>
                  </a:lnTo>
                  <a:lnTo>
                    <a:pt x="3165271" y="1203642"/>
                  </a:lnTo>
                  <a:lnTo>
                    <a:pt x="3154388" y="1196822"/>
                  </a:lnTo>
                  <a:lnTo>
                    <a:pt x="3148825" y="1184783"/>
                  </a:lnTo>
                  <a:lnTo>
                    <a:pt x="3147276" y="1167003"/>
                  </a:lnTo>
                  <a:lnTo>
                    <a:pt x="3147276" y="944600"/>
                  </a:lnTo>
                  <a:lnTo>
                    <a:pt x="3207410" y="944600"/>
                  </a:lnTo>
                  <a:lnTo>
                    <a:pt x="3207410" y="901928"/>
                  </a:lnTo>
                  <a:close/>
                </a:path>
                <a:path w="12597130" h="1367790">
                  <a:moveTo>
                    <a:pt x="5336845" y="901928"/>
                  </a:moveTo>
                  <a:lnTo>
                    <a:pt x="5285765" y="901928"/>
                  </a:lnTo>
                  <a:lnTo>
                    <a:pt x="5285765" y="1075194"/>
                  </a:lnTo>
                  <a:lnTo>
                    <a:pt x="5283111" y="1124991"/>
                  </a:lnTo>
                  <a:lnTo>
                    <a:pt x="5272837" y="1165225"/>
                  </a:lnTo>
                  <a:lnTo>
                    <a:pt x="5251399" y="1192110"/>
                  </a:lnTo>
                  <a:lnTo>
                    <a:pt x="5215293" y="1201915"/>
                  </a:lnTo>
                  <a:lnTo>
                    <a:pt x="5182578" y="1190015"/>
                  </a:lnTo>
                  <a:lnTo>
                    <a:pt x="5163566" y="1159637"/>
                  </a:lnTo>
                  <a:lnTo>
                    <a:pt x="5154739" y="1118717"/>
                  </a:lnTo>
                  <a:lnTo>
                    <a:pt x="5152580" y="1075194"/>
                  </a:lnTo>
                  <a:lnTo>
                    <a:pt x="5155476" y="1019060"/>
                  </a:lnTo>
                  <a:lnTo>
                    <a:pt x="5165585" y="976274"/>
                  </a:lnTo>
                  <a:lnTo>
                    <a:pt x="5185041" y="949007"/>
                  </a:lnTo>
                  <a:lnTo>
                    <a:pt x="5215941" y="939431"/>
                  </a:lnTo>
                  <a:lnTo>
                    <a:pt x="5251666" y="951179"/>
                  </a:lnTo>
                  <a:lnTo>
                    <a:pt x="5272913" y="982091"/>
                  </a:lnTo>
                  <a:lnTo>
                    <a:pt x="5283124" y="1025613"/>
                  </a:lnTo>
                  <a:lnTo>
                    <a:pt x="5285765" y="1075194"/>
                  </a:lnTo>
                  <a:lnTo>
                    <a:pt x="5285765" y="901928"/>
                  </a:lnTo>
                  <a:lnTo>
                    <a:pt x="5285117" y="901928"/>
                  </a:lnTo>
                  <a:lnTo>
                    <a:pt x="5285117" y="945896"/>
                  </a:lnTo>
                  <a:lnTo>
                    <a:pt x="5283835" y="945896"/>
                  </a:lnTo>
                  <a:lnTo>
                    <a:pt x="5257965" y="908951"/>
                  </a:lnTo>
                  <a:lnTo>
                    <a:pt x="5208829" y="892873"/>
                  </a:lnTo>
                  <a:lnTo>
                    <a:pt x="5163299" y="902830"/>
                  </a:lnTo>
                  <a:lnTo>
                    <a:pt x="5131016" y="930046"/>
                  </a:lnTo>
                  <a:lnTo>
                    <a:pt x="5110188" y="970521"/>
                  </a:lnTo>
                  <a:lnTo>
                    <a:pt x="5099012" y="1020229"/>
                  </a:lnTo>
                  <a:lnTo>
                    <a:pt x="5095684" y="1075194"/>
                  </a:lnTo>
                  <a:lnTo>
                    <a:pt x="5097157" y="1110843"/>
                  </a:lnTo>
                  <a:lnTo>
                    <a:pt x="5104409" y="1156017"/>
                  </a:lnTo>
                  <a:lnTo>
                    <a:pt x="5121656" y="1200696"/>
                  </a:lnTo>
                  <a:lnTo>
                    <a:pt x="5153114" y="1234859"/>
                  </a:lnTo>
                  <a:lnTo>
                    <a:pt x="5203012" y="1248473"/>
                  </a:lnTo>
                  <a:lnTo>
                    <a:pt x="5227967" y="1245285"/>
                  </a:lnTo>
                  <a:lnTo>
                    <a:pt x="5250370" y="1236103"/>
                  </a:lnTo>
                  <a:lnTo>
                    <a:pt x="5268658" y="1221460"/>
                  </a:lnTo>
                  <a:lnTo>
                    <a:pt x="5281244" y="1201915"/>
                  </a:lnTo>
                  <a:lnTo>
                    <a:pt x="5282539" y="1201915"/>
                  </a:lnTo>
                  <a:lnTo>
                    <a:pt x="5282501" y="1248473"/>
                  </a:lnTo>
                  <a:lnTo>
                    <a:pt x="5275097" y="1294942"/>
                  </a:lnTo>
                  <a:lnTo>
                    <a:pt x="5215293" y="1324762"/>
                  </a:lnTo>
                  <a:lnTo>
                    <a:pt x="5194960" y="1322349"/>
                  </a:lnTo>
                  <a:lnTo>
                    <a:pt x="5177790" y="1314653"/>
                  </a:lnTo>
                  <a:lnTo>
                    <a:pt x="5165471" y="1301026"/>
                  </a:lnTo>
                  <a:lnTo>
                    <a:pt x="5159692" y="1280795"/>
                  </a:lnTo>
                  <a:lnTo>
                    <a:pt x="5105387" y="1280795"/>
                  </a:lnTo>
                  <a:lnTo>
                    <a:pt x="5123713" y="1330883"/>
                  </a:lnTo>
                  <a:lnTo>
                    <a:pt x="5157432" y="1356601"/>
                  </a:lnTo>
                  <a:lnTo>
                    <a:pt x="5193576" y="1366075"/>
                  </a:lnTo>
                  <a:lnTo>
                    <a:pt x="5219179" y="1367434"/>
                  </a:lnTo>
                  <a:lnTo>
                    <a:pt x="5257978" y="1362697"/>
                  </a:lnTo>
                  <a:lnTo>
                    <a:pt x="5311660" y="1324762"/>
                  </a:lnTo>
                  <a:lnTo>
                    <a:pt x="5331244" y="1280858"/>
                  </a:lnTo>
                  <a:lnTo>
                    <a:pt x="5336845" y="1226489"/>
                  </a:lnTo>
                  <a:lnTo>
                    <a:pt x="5336845" y="945896"/>
                  </a:lnTo>
                  <a:lnTo>
                    <a:pt x="5336845" y="901928"/>
                  </a:lnTo>
                  <a:close/>
                </a:path>
                <a:path w="12597130" h="1367790">
                  <a:moveTo>
                    <a:pt x="5635549" y="1059688"/>
                  </a:moveTo>
                  <a:lnTo>
                    <a:pt x="5634710" y="1038999"/>
                  </a:lnTo>
                  <a:lnTo>
                    <a:pt x="5633694" y="1013536"/>
                  </a:lnTo>
                  <a:lnTo>
                    <a:pt x="5625350" y="968565"/>
                  </a:lnTo>
                  <a:lnTo>
                    <a:pt x="5609094" y="935545"/>
                  </a:lnTo>
                  <a:lnTo>
                    <a:pt x="5606351" y="929982"/>
                  </a:lnTo>
                  <a:lnTo>
                    <a:pt x="5578653" y="907884"/>
                  </a:lnTo>
                  <a:lnTo>
                    <a:pt x="5578653" y="1020241"/>
                  </a:lnTo>
                  <a:lnTo>
                    <a:pt x="5578653" y="1038999"/>
                  </a:lnTo>
                  <a:lnTo>
                    <a:pt x="5455158" y="1038999"/>
                  </a:lnTo>
                  <a:lnTo>
                    <a:pt x="5455158" y="1026058"/>
                  </a:lnTo>
                  <a:lnTo>
                    <a:pt x="5457050" y="1003185"/>
                  </a:lnTo>
                  <a:lnTo>
                    <a:pt x="5465496" y="973035"/>
                  </a:lnTo>
                  <a:lnTo>
                    <a:pt x="5484609" y="946772"/>
                  </a:lnTo>
                  <a:lnTo>
                    <a:pt x="5518518" y="935545"/>
                  </a:lnTo>
                  <a:lnTo>
                    <a:pt x="5548363" y="943317"/>
                  </a:lnTo>
                  <a:lnTo>
                    <a:pt x="5566765" y="963345"/>
                  </a:lnTo>
                  <a:lnTo>
                    <a:pt x="5576074" y="990638"/>
                  </a:lnTo>
                  <a:lnTo>
                    <a:pt x="5578653" y="1020241"/>
                  </a:lnTo>
                  <a:lnTo>
                    <a:pt x="5578653" y="907884"/>
                  </a:lnTo>
                  <a:lnTo>
                    <a:pt x="5572569" y="903020"/>
                  </a:lnTo>
                  <a:lnTo>
                    <a:pt x="5519813" y="892873"/>
                  </a:lnTo>
                  <a:lnTo>
                    <a:pt x="5473624" y="900734"/>
                  </a:lnTo>
                  <a:lnTo>
                    <a:pt x="5440375" y="922197"/>
                  </a:lnTo>
                  <a:lnTo>
                    <a:pt x="5418061" y="954049"/>
                  </a:lnTo>
                  <a:lnTo>
                    <a:pt x="5404624" y="993063"/>
                  </a:lnTo>
                  <a:lnTo>
                    <a:pt x="5398059" y="1036027"/>
                  </a:lnTo>
                  <a:lnTo>
                    <a:pt x="5396319" y="1079728"/>
                  </a:lnTo>
                  <a:lnTo>
                    <a:pt x="5400624" y="1144143"/>
                  </a:lnTo>
                  <a:lnTo>
                    <a:pt x="5414073" y="1193977"/>
                  </a:lnTo>
                  <a:lnTo>
                    <a:pt x="5437378" y="1229385"/>
                  </a:lnTo>
                  <a:lnTo>
                    <a:pt x="5471299" y="1250518"/>
                  </a:lnTo>
                  <a:lnTo>
                    <a:pt x="5516575" y="1257528"/>
                  </a:lnTo>
                  <a:lnTo>
                    <a:pt x="5574855" y="1243507"/>
                  </a:lnTo>
                  <a:lnTo>
                    <a:pt x="5605183" y="1214856"/>
                  </a:lnTo>
                  <a:lnTo>
                    <a:pt x="5610403" y="1209916"/>
                  </a:lnTo>
                  <a:lnTo>
                    <a:pt x="5628132" y="1169416"/>
                  </a:lnTo>
                  <a:lnTo>
                    <a:pt x="5632958" y="1134681"/>
                  </a:lnTo>
                  <a:lnTo>
                    <a:pt x="5578653" y="1134681"/>
                  </a:lnTo>
                  <a:lnTo>
                    <a:pt x="5576735" y="1158379"/>
                  </a:lnTo>
                  <a:lnTo>
                    <a:pt x="5568632" y="1184706"/>
                  </a:lnTo>
                  <a:lnTo>
                    <a:pt x="5550827" y="1206055"/>
                  </a:lnTo>
                  <a:lnTo>
                    <a:pt x="5519813" y="1214856"/>
                  </a:lnTo>
                  <a:lnTo>
                    <a:pt x="5481307" y="1201585"/>
                  </a:lnTo>
                  <a:lnTo>
                    <a:pt x="5461533" y="1168374"/>
                  </a:lnTo>
                  <a:lnTo>
                    <a:pt x="5454256" y="1125118"/>
                  </a:lnTo>
                  <a:lnTo>
                    <a:pt x="5453215" y="1081671"/>
                  </a:lnTo>
                  <a:lnTo>
                    <a:pt x="5635549" y="1081671"/>
                  </a:lnTo>
                  <a:lnTo>
                    <a:pt x="5635549" y="1059688"/>
                  </a:lnTo>
                  <a:close/>
                </a:path>
                <a:path w="12597130" h="1367790">
                  <a:moveTo>
                    <a:pt x="5797816" y="10985"/>
                  </a:moveTo>
                  <a:lnTo>
                    <a:pt x="5740920" y="10985"/>
                  </a:lnTo>
                  <a:lnTo>
                    <a:pt x="5670448" y="388569"/>
                  </a:lnTo>
                  <a:lnTo>
                    <a:pt x="5669165" y="388569"/>
                  </a:lnTo>
                  <a:lnTo>
                    <a:pt x="5619064" y="98920"/>
                  </a:lnTo>
                  <a:lnTo>
                    <a:pt x="5603862" y="10985"/>
                  </a:lnTo>
                  <a:lnTo>
                    <a:pt x="5535333" y="10985"/>
                  </a:lnTo>
                  <a:lnTo>
                    <a:pt x="5470029" y="388569"/>
                  </a:lnTo>
                  <a:lnTo>
                    <a:pt x="5468734" y="388569"/>
                  </a:lnTo>
                  <a:lnTo>
                    <a:pt x="5398262" y="10985"/>
                  </a:lnTo>
                  <a:lnTo>
                    <a:pt x="5341366" y="10985"/>
                  </a:lnTo>
                  <a:lnTo>
                    <a:pt x="5433174" y="472617"/>
                  </a:lnTo>
                  <a:lnTo>
                    <a:pt x="5502351" y="472617"/>
                  </a:lnTo>
                  <a:lnTo>
                    <a:pt x="5517324" y="388569"/>
                  </a:lnTo>
                  <a:lnTo>
                    <a:pt x="5568950" y="98920"/>
                  </a:lnTo>
                  <a:lnTo>
                    <a:pt x="5570245" y="98920"/>
                  </a:lnTo>
                  <a:lnTo>
                    <a:pt x="5633605" y="472617"/>
                  </a:lnTo>
                  <a:lnTo>
                    <a:pt x="5702782" y="472617"/>
                  </a:lnTo>
                  <a:lnTo>
                    <a:pt x="5720080" y="388569"/>
                  </a:lnTo>
                  <a:lnTo>
                    <a:pt x="5797816" y="10985"/>
                  </a:lnTo>
                  <a:close/>
                </a:path>
                <a:path w="12597130" h="1367790">
                  <a:moveTo>
                    <a:pt x="5906427" y="1148905"/>
                  </a:moveTo>
                  <a:lnTo>
                    <a:pt x="5899010" y="1106373"/>
                  </a:lnTo>
                  <a:lnTo>
                    <a:pt x="5852426" y="1062532"/>
                  </a:lnTo>
                  <a:lnTo>
                    <a:pt x="5790387" y="1041565"/>
                  </a:lnTo>
                  <a:lnTo>
                    <a:pt x="5763057" y="1030338"/>
                  </a:lnTo>
                  <a:lnTo>
                    <a:pt x="5743714" y="1013904"/>
                  </a:lnTo>
                  <a:lnTo>
                    <a:pt x="5736387" y="988568"/>
                  </a:lnTo>
                  <a:lnTo>
                    <a:pt x="5742724" y="959827"/>
                  </a:lnTo>
                  <a:lnTo>
                    <a:pt x="5757964" y="943864"/>
                  </a:lnTo>
                  <a:lnTo>
                    <a:pt x="5776493" y="937006"/>
                  </a:lnTo>
                  <a:lnTo>
                    <a:pt x="5792648" y="935545"/>
                  </a:lnTo>
                  <a:lnTo>
                    <a:pt x="5817260" y="939965"/>
                  </a:lnTo>
                  <a:lnTo>
                    <a:pt x="5832970" y="952995"/>
                  </a:lnTo>
                  <a:lnTo>
                    <a:pt x="5841276" y="974280"/>
                  </a:lnTo>
                  <a:lnTo>
                    <a:pt x="5843714" y="1003439"/>
                  </a:lnTo>
                  <a:lnTo>
                    <a:pt x="5898032" y="1003439"/>
                  </a:lnTo>
                  <a:lnTo>
                    <a:pt x="5895746" y="968971"/>
                  </a:lnTo>
                  <a:lnTo>
                    <a:pt x="5884088" y="935545"/>
                  </a:lnTo>
                  <a:lnTo>
                    <a:pt x="5883160" y="932878"/>
                  </a:lnTo>
                  <a:lnTo>
                    <a:pt x="5851652" y="904417"/>
                  </a:lnTo>
                  <a:lnTo>
                    <a:pt x="5792648" y="892873"/>
                  </a:lnTo>
                  <a:lnTo>
                    <a:pt x="5750001" y="898728"/>
                  </a:lnTo>
                  <a:lnTo>
                    <a:pt x="5714809" y="916470"/>
                  </a:lnTo>
                  <a:lnTo>
                    <a:pt x="5690895" y="946327"/>
                  </a:lnTo>
                  <a:lnTo>
                    <a:pt x="5682081" y="988568"/>
                  </a:lnTo>
                  <a:lnTo>
                    <a:pt x="5689498" y="1031925"/>
                  </a:lnTo>
                  <a:lnTo>
                    <a:pt x="5708993" y="1059040"/>
                  </a:lnTo>
                  <a:lnTo>
                    <a:pt x="5736361" y="1075486"/>
                  </a:lnTo>
                  <a:lnTo>
                    <a:pt x="5767425" y="1086840"/>
                  </a:lnTo>
                  <a:lnTo>
                    <a:pt x="5798109" y="1097026"/>
                  </a:lnTo>
                  <a:lnTo>
                    <a:pt x="5825287" y="1109700"/>
                  </a:lnTo>
                  <a:lnTo>
                    <a:pt x="5844705" y="1128560"/>
                  </a:lnTo>
                  <a:lnTo>
                    <a:pt x="5852122" y="1157312"/>
                  </a:lnTo>
                  <a:lnTo>
                    <a:pt x="5845581" y="1187030"/>
                  </a:lnTo>
                  <a:lnTo>
                    <a:pt x="5829897" y="1204506"/>
                  </a:lnTo>
                  <a:lnTo>
                    <a:pt x="5810936" y="1212773"/>
                  </a:lnTo>
                  <a:lnTo>
                    <a:pt x="5794578" y="1214856"/>
                  </a:lnTo>
                  <a:lnTo>
                    <a:pt x="5761837" y="1208239"/>
                  </a:lnTo>
                  <a:lnTo>
                    <a:pt x="5742127" y="1190523"/>
                  </a:lnTo>
                  <a:lnTo>
                    <a:pt x="5732475" y="1164932"/>
                  </a:lnTo>
                  <a:lnTo>
                    <a:pt x="5729922" y="1134681"/>
                  </a:lnTo>
                  <a:lnTo>
                    <a:pt x="5675617" y="1134681"/>
                  </a:lnTo>
                  <a:lnTo>
                    <a:pt x="5683605" y="1193279"/>
                  </a:lnTo>
                  <a:lnTo>
                    <a:pt x="5737022" y="1248156"/>
                  </a:lnTo>
                  <a:lnTo>
                    <a:pt x="5794578" y="1257528"/>
                  </a:lnTo>
                  <a:lnTo>
                    <a:pt x="5839333" y="1250734"/>
                  </a:lnTo>
                  <a:lnTo>
                    <a:pt x="5874740" y="1230363"/>
                  </a:lnTo>
                  <a:lnTo>
                    <a:pt x="5885396" y="1214856"/>
                  </a:lnTo>
                  <a:lnTo>
                    <a:pt x="5898045" y="1196428"/>
                  </a:lnTo>
                  <a:lnTo>
                    <a:pt x="5906427" y="1148905"/>
                  </a:lnTo>
                  <a:close/>
                </a:path>
                <a:path w="12597130" h="1367790">
                  <a:moveTo>
                    <a:pt x="6054496" y="283832"/>
                  </a:moveTo>
                  <a:lnTo>
                    <a:pt x="6053658" y="263144"/>
                  </a:lnTo>
                  <a:lnTo>
                    <a:pt x="6052629" y="237693"/>
                  </a:lnTo>
                  <a:lnTo>
                    <a:pt x="6044285" y="192722"/>
                  </a:lnTo>
                  <a:lnTo>
                    <a:pt x="6028029" y="159689"/>
                  </a:lnTo>
                  <a:lnTo>
                    <a:pt x="6025299" y="154139"/>
                  </a:lnTo>
                  <a:lnTo>
                    <a:pt x="5997600" y="132041"/>
                  </a:lnTo>
                  <a:lnTo>
                    <a:pt x="5997600" y="244386"/>
                  </a:lnTo>
                  <a:lnTo>
                    <a:pt x="5997600" y="263144"/>
                  </a:lnTo>
                  <a:lnTo>
                    <a:pt x="5874105" y="263144"/>
                  </a:lnTo>
                  <a:lnTo>
                    <a:pt x="5874105" y="250215"/>
                  </a:lnTo>
                  <a:lnTo>
                    <a:pt x="5875998" y="227342"/>
                  </a:lnTo>
                  <a:lnTo>
                    <a:pt x="5884443" y="197192"/>
                  </a:lnTo>
                  <a:lnTo>
                    <a:pt x="5903557" y="170929"/>
                  </a:lnTo>
                  <a:lnTo>
                    <a:pt x="5937466" y="159689"/>
                  </a:lnTo>
                  <a:lnTo>
                    <a:pt x="5967311" y="167474"/>
                  </a:lnTo>
                  <a:lnTo>
                    <a:pt x="5985713" y="187502"/>
                  </a:lnTo>
                  <a:lnTo>
                    <a:pt x="5995022" y="214795"/>
                  </a:lnTo>
                  <a:lnTo>
                    <a:pt x="5997600" y="244386"/>
                  </a:lnTo>
                  <a:lnTo>
                    <a:pt x="5997600" y="132041"/>
                  </a:lnTo>
                  <a:lnTo>
                    <a:pt x="5991504" y="127177"/>
                  </a:lnTo>
                  <a:lnTo>
                    <a:pt x="5938761" y="117017"/>
                  </a:lnTo>
                  <a:lnTo>
                    <a:pt x="5892571" y="124891"/>
                  </a:lnTo>
                  <a:lnTo>
                    <a:pt x="5859323" y="146354"/>
                  </a:lnTo>
                  <a:lnTo>
                    <a:pt x="5837009" y="178206"/>
                  </a:lnTo>
                  <a:lnTo>
                    <a:pt x="5823585" y="217220"/>
                  </a:lnTo>
                  <a:lnTo>
                    <a:pt x="5817006" y="260184"/>
                  </a:lnTo>
                  <a:lnTo>
                    <a:pt x="5815279" y="303872"/>
                  </a:lnTo>
                  <a:lnTo>
                    <a:pt x="5819584" y="368300"/>
                  </a:lnTo>
                  <a:lnTo>
                    <a:pt x="5833021" y="418134"/>
                  </a:lnTo>
                  <a:lnTo>
                    <a:pt x="5856325" y="453542"/>
                  </a:lnTo>
                  <a:lnTo>
                    <a:pt x="5890247" y="474675"/>
                  </a:lnTo>
                  <a:lnTo>
                    <a:pt x="5935523" y="481672"/>
                  </a:lnTo>
                  <a:lnTo>
                    <a:pt x="5993803" y="467664"/>
                  </a:lnTo>
                  <a:lnTo>
                    <a:pt x="6024130" y="439000"/>
                  </a:lnTo>
                  <a:lnTo>
                    <a:pt x="6029350" y="434073"/>
                  </a:lnTo>
                  <a:lnTo>
                    <a:pt x="6047079" y="393573"/>
                  </a:lnTo>
                  <a:lnTo>
                    <a:pt x="6051905" y="358825"/>
                  </a:lnTo>
                  <a:lnTo>
                    <a:pt x="5997600" y="358825"/>
                  </a:lnTo>
                  <a:lnTo>
                    <a:pt x="5995670" y="382536"/>
                  </a:lnTo>
                  <a:lnTo>
                    <a:pt x="5987567" y="408863"/>
                  </a:lnTo>
                  <a:lnTo>
                    <a:pt x="5969774" y="430212"/>
                  </a:lnTo>
                  <a:lnTo>
                    <a:pt x="5938761" y="439000"/>
                  </a:lnTo>
                  <a:lnTo>
                    <a:pt x="5900255" y="425742"/>
                  </a:lnTo>
                  <a:lnTo>
                    <a:pt x="5880481" y="392531"/>
                  </a:lnTo>
                  <a:lnTo>
                    <a:pt x="5873204" y="349275"/>
                  </a:lnTo>
                  <a:lnTo>
                    <a:pt x="5872162" y="305816"/>
                  </a:lnTo>
                  <a:lnTo>
                    <a:pt x="6054496" y="305816"/>
                  </a:lnTo>
                  <a:lnTo>
                    <a:pt x="6054496" y="283832"/>
                  </a:lnTo>
                  <a:close/>
                </a:path>
                <a:path w="12597130" h="1367790">
                  <a:moveTo>
                    <a:pt x="6185738" y="1059688"/>
                  </a:moveTo>
                  <a:lnTo>
                    <a:pt x="6184900" y="1038999"/>
                  </a:lnTo>
                  <a:lnTo>
                    <a:pt x="6183884" y="1013536"/>
                  </a:lnTo>
                  <a:lnTo>
                    <a:pt x="6175540" y="968565"/>
                  </a:lnTo>
                  <a:lnTo>
                    <a:pt x="6159284" y="935545"/>
                  </a:lnTo>
                  <a:lnTo>
                    <a:pt x="6156541" y="929982"/>
                  </a:lnTo>
                  <a:lnTo>
                    <a:pt x="6128842" y="907884"/>
                  </a:lnTo>
                  <a:lnTo>
                    <a:pt x="6128842" y="1020241"/>
                  </a:lnTo>
                  <a:lnTo>
                    <a:pt x="6128842" y="1038999"/>
                  </a:lnTo>
                  <a:lnTo>
                    <a:pt x="6005347" y="1038999"/>
                  </a:lnTo>
                  <a:lnTo>
                    <a:pt x="6005347" y="1026058"/>
                  </a:lnTo>
                  <a:lnTo>
                    <a:pt x="6007239" y="1003185"/>
                  </a:lnTo>
                  <a:lnTo>
                    <a:pt x="6015685" y="973035"/>
                  </a:lnTo>
                  <a:lnTo>
                    <a:pt x="6034798" y="946772"/>
                  </a:lnTo>
                  <a:lnTo>
                    <a:pt x="6068707" y="935545"/>
                  </a:lnTo>
                  <a:lnTo>
                    <a:pt x="6098552" y="943317"/>
                  </a:lnTo>
                  <a:lnTo>
                    <a:pt x="6116955" y="963345"/>
                  </a:lnTo>
                  <a:lnTo>
                    <a:pt x="6126264" y="990638"/>
                  </a:lnTo>
                  <a:lnTo>
                    <a:pt x="6128842" y="1020241"/>
                  </a:lnTo>
                  <a:lnTo>
                    <a:pt x="6128842" y="907884"/>
                  </a:lnTo>
                  <a:lnTo>
                    <a:pt x="6122759" y="903020"/>
                  </a:lnTo>
                  <a:lnTo>
                    <a:pt x="6070003" y="892873"/>
                  </a:lnTo>
                  <a:lnTo>
                    <a:pt x="6023813" y="900734"/>
                  </a:lnTo>
                  <a:lnTo>
                    <a:pt x="5990577" y="922197"/>
                  </a:lnTo>
                  <a:lnTo>
                    <a:pt x="5968250" y="954049"/>
                  </a:lnTo>
                  <a:lnTo>
                    <a:pt x="5954827" y="993063"/>
                  </a:lnTo>
                  <a:lnTo>
                    <a:pt x="5948261" y="1036027"/>
                  </a:lnTo>
                  <a:lnTo>
                    <a:pt x="5946521" y="1079728"/>
                  </a:lnTo>
                  <a:lnTo>
                    <a:pt x="5950826" y="1144143"/>
                  </a:lnTo>
                  <a:lnTo>
                    <a:pt x="5964275" y="1193977"/>
                  </a:lnTo>
                  <a:lnTo>
                    <a:pt x="5987580" y="1229385"/>
                  </a:lnTo>
                  <a:lnTo>
                    <a:pt x="6021502" y="1250518"/>
                  </a:lnTo>
                  <a:lnTo>
                    <a:pt x="6066777" y="1257528"/>
                  </a:lnTo>
                  <a:lnTo>
                    <a:pt x="6125045" y="1243507"/>
                  </a:lnTo>
                  <a:lnTo>
                    <a:pt x="6155385" y="1214856"/>
                  </a:lnTo>
                  <a:lnTo>
                    <a:pt x="6160592" y="1209916"/>
                  </a:lnTo>
                  <a:lnTo>
                    <a:pt x="6178321" y="1169416"/>
                  </a:lnTo>
                  <a:lnTo>
                    <a:pt x="6183147" y="1134681"/>
                  </a:lnTo>
                  <a:lnTo>
                    <a:pt x="6128842" y="1134681"/>
                  </a:lnTo>
                  <a:lnTo>
                    <a:pt x="6126924" y="1158379"/>
                  </a:lnTo>
                  <a:lnTo>
                    <a:pt x="6118822" y="1184706"/>
                  </a:lnTo>
                  <a:lnTo>
                    <a:pt x="6101016" y="1206055"/>
                  </a:lnTo>
                  <a:lnTo>
                    <a:pt x="6070003" y="1214856"/>
                  </a:lnTo>
                  <a:lnTo>
                    <a:pt x="6031496" y="1201585"/>
                  </a:lnTo>
                  <a:lnTo>
                    <a:pt x="6011723" y="1168374"/>
                  </a:lnTo>
                  <a:lnTo>
                    <a:pt x="6004445" y="1125118"/>
                  </a:lnTo>
                  <a:lnTo>
                    <a:pt x="6003404" y="1081671"/>
                  </a:lnTo>
                  <a:lnTo>
                    <a:pt x="6185738" y="1081671"/>
                  </a:lnTo>
                  <a:lnTo>
                    <a:pt x="6185738" y="1059688"/>
                  </a:lnTo>
                  <a:close/>
                </a:path>
                <a:path w="12597130" h="1367790">
                  <a:moveTo>
                    <a:pt x="6302743" y="786841"/>
                  </a:moveTo>
                  <a:lnTo>
                    <a:pt x="6248438" y="786841"/>
                  </a:lnTo>
                  <a:lnTo>
                    <a:pt x="6248438" y="1248473"/>
                  </a:lnTo>
                  <a:lnTo>
                    <a:pt x="6302743" y="1248473"/>
                  </a:lnTo>
                  <a:lnTo>
                    <a:pt x="6302743" y="786841"/>
                  </a:lnTo>
                  <a:close/>
                </a:path>
                <a:path w="12597130" h="1367790">
                  <a:moveTo>
                    <a:pt x="6342189" y="126072"/>
                  </a:moveTo>
                  <a:lnTo>
                    <a:pt x="6291110" y="126072"/>
                  </a:lnTo>
                  <a:lnTo>
                    <a:pt x="6291110" y="299351"/>
                  </a:lnTo>
                  <a:lnTo>
                    <a:pt x="6288456" y="349161"/>
                  </a:lnTo>
                  <a:lnTo>
                    <a:pt x="6278181" y="389382"/>
                  </a:lnTo>
                  <a:lnTo>
                    <a:pt x="6256744" y="416280"/>
                  </a:lnTo>
                  <a:lnTo>
                    <a:pt x="6220638" y="426072"/>
                  </a:lnTo>
                  <a:lnTo>
                    <a:pt x="6187922" y="414185"/>
                  </a:lnTo>
                  <a:lnTo>
                    <a:pt x="6168910" y="383806"/>
                  </a:lnTo>
                  <a:lnTo>
                    <a:pt x="6160084" y="342887"/>
                  </a:lnTo>
                  <a:lnTo>
                    <a:pt x="6157925" y="299351"/>
                  </a:lnTo>
                  <a:lnTo>
                    <a:pt x="6160821" y="243230"/>
                  </a:lnTo>
                  <a:lnTo>
                    <a:pt x="6170930" y="200431"/>
                  </a:lnTo>
                  <a:lnTo>
                    <a:pt x="6190373" y="173164"/>
                  </a:lnTo>
                  <a:lnTo>
                    <a:pt x="6221285" y="163576"/>
                  </a:lnTo>
                  <a:lnTo>
                    <a:pt x="6257010" y="175336"/>
                  </a:lnTo>
                  <a:lnTo>
                    <a:pt x="6278257" y="206248"/>
                  </a:lnTo>
                  <a:lnTo>
                    <a:pt x="6288468" y="249770"/>
                  </a:lnTo>
                  <a:lnTo>
                    <a:pt x="6291110" y="299351"/>
                  </a:lnTo>
                  <a:lnTo>
                    <a:pt x="6291110" y="126072"/>
                  </a:lnTo>
                  <a:lnTo>
                    <a:pt x="6290462" y="126072"/>
                  </a:lnTo>
                  <a:lnTo>
                    <a:pt x="6290462" y="170040"/>
                  </a:lnTo>
                  <a:lnTo>
                    <a:pt x="6289179" y="170040"/>
                  </a:lnTo>
                  <a:lnTo>
                    <a:pt x="6263310" y="133108"/>
                  </a:lnTo>
                  <a:lnTo>
                    <a:pt x="6214173" y="117017"/>
                  </a:lnTo>
                  <a:lnTo>
                    <a:pt x="6168644" y="126987"/>
                  </a:lnTo>
                  <a:lnTo>
                    <a:pt x="6136360" y="154203"/>
                  </a:lnTo>
                  <a:lnTo>
                    <a:pt x="6115532" y="194678"/>
                  </a:lnTo>
                  <a:lnTo>
                    <a:pt x="6104356" y="244398"/>
                  </a:lnTo>
                  <a:lnTo>
                    <a:pt x="6101029" y="299351"/>
                  </a:lnTo>
                  <a:lnTo>
                    <a:pt x="6102502" y="335000"/>
                  </a:lnTo>
                  <a:lnTo>
                    <a:pt x="6109754" y="380174"/>
                  </a:lnTo>
                  <a:lnTo>
                    <a:pt x="6127000" y="424853"/>
                  </a:lnTo>
                  <a:lnTo>
                    <a:pt x="6158458" y="459016"/>
                  </a:lnTo>
                  <a:lnTo>
                    <a:pt x="6208357" y="472617"/>
                  </a:lnTo>
                  <a:lnTo>
                    <a:pt x="6233299" y="469442"/>
                  </a:lnTo>
                  <a:lnTo>
                    <a:pt x="6255715" y="460260"/>
                  </a:lnTo>
                  <a:lnTo>
                    <a:pt x="6274003" y="445617"/>
                  </a:lnTo>
                  <a:lnTo>
                    <a:pt x="6286589" y="426072"/>
                  </a:lnTo>
                  <a:lnTo>
                    <a:pt x="6287884" y="426072"/>
                  </a:lnTo>
                  <a:lnTo>
                    <a:pt x="6287833" y="472617"/>
                  </a:lnTo>
                  <a:lnTo>
                    <a:pt x="6280442" y="519087"/>
                  </a:lnTo>
                  <a:lnTo>
                    <a:pt x="6220638" y="548906"/>
                  </a:lnTo>
                  <a:lnTo>
                    <a:pt x="6200305" y="546493"/>
                  </a:lnTo>
                  <a:lnTo>
                    <a:pt x="6183134" y="538810"/>
                  </a:lnTo>
                  <a:lnTo>
                    <a:pt x="6170815" y="525183"/>
                  </a:lnTo>
                  <a:lnTo>
                    <a:pt x="6165037" y="504939"/>
                  </a:lnTo>
                  <a:lnTo>
                    <a:pt x="6110732" y="504939"/>
                  </a:lnTo>
                  <a:lnTo>
                    <a:pt x="6129058" y="555028"/>
                  </a:lnTo>
                  <a:lnTo>
                    <a:pt x="6162776" y="580758"/>
                  </a:lnTo>
                  <a:lnTo>
                    <a:pt x="6198921" y="590232"/>
                  </a:lnTo>
                  <a:lnTo>
                    <a:pt x="6224524" y="591578"/>
                  </a:lnTo>
                  <a:lnTo>
                    <a:pt x="6263322" y="586854"/>
                  </a:lnTo>
                  <a:lnTo>
                    <a:pt x="6295822" y="571766"/>
                  </a:lnTo>
                  <a:lnTo>
                    <a:pt x="6317005" y="548906"/>
                  </a:lnTo>
                  <a:lnTo>
                    <a:pt x="6320688" y="544944"/>
                  </a:lnTo>
                  <a:lnTo>
                    <a:pt x="6336589" y="505015"/>
                  </a:lnTo>
                  <a:lnTo>
                    <a:pt x="6342189" y="450634"/>
                  </a:lnTo>
                  <a:lnTo>
                    <a:pt x="6342189" y="170040"/>
                  </a:lnTo>
                  <a:lnTo>
                    <a:pt x="6342189" y="126072"/>
                  </a:lnTo>
                  <a:close/>
                </a:path>
                <a:path w="12597130" h="1367790">
                  <a:moveTo>
                    <a:pt x="6434633" y="786841"/>
                  </a:moveTo>
                  <a:lnTo>
                    <a:pt x="6380327" y="786841"/>
                  </a:lnTo>
                  <a:lnTo>
                    <a:pt x="6380327" y="1248473"/>
                  </a:lnTo>
                  <a:lnTo>
                    <a:pt x="6434633" y="1248473"/>
                  </a:lnTo>
                  <a:lnTo>
                    <a:pt x="6434633" y="786841"/>
                  </a:lnTo>
                  <a:close/>
                </a:path>
                <a:path w="12597130" h="1367790">
                  <a:moveTo>
                    <a:pt x="6720408" y="1148905"/>
                  </a:moveTo>
                  <a:lnTo>
                    <a:pt x="6712991" y="1106373"/>
                  </a:lnTo>
                  <a:lnTo>
                    <a:pt x="6666395" y="1062532"/>
                  </a:lnTo>
                  <a:lnTo>
                    <a:pt x="6604368" y="1041565"/>
                  </a:lnTo>
                  <a:lnTo>
                    <a:pt x="6577038" y="1030338"/>
                  </a:lnTo>
                  <a:lnTo>
                    <a:pt x="6557696" y="1013904"/>
                  </a:lnTo>
                  <a:lnTo>
                    <a:pt x="6550368" y="988568"/>
                  </a:lnTo>
                  <a:lnTo>
                    <a:pt x="6556692" y="959827"/>
                  </a:lnTo>
                  <a:lnTo>
                    <a:pt x="6571945" y="943864"/>
                  </a:lnTo>
                  <a:lnTo>
                    <a:pt x="6590462" y="937006"/>
                  </a:lnTo>
                  <a:lnTo>
                    <a:pt x="6606616" y="935545"/>
                  </a:lnTo>
                  <a:lnTo>
                    <a:pt x="6631229" y="939965"/>
                  </a:lnTo>
                  <a:lnTo>
                    <a:pt x="6646939" y="952995"/>
                  </a:lnTo>
                  <a:lnTo>
                    <a:pt x="6655244" y="974280"/>
                  </a:lnTo>
                  <a:lnTo>
                    <a:pt x="6657683" y="1003439"/>
                  </a:lnTo>
                  <a:lnTo>
                    <a:pt x="6712001" y="1003439"/>
                  </a:lnTo>
                  <a:lnTo>
                    <a:pt x="6709715" y="968971"/>
                  </a:lnTo>
                  <a:lnTo>
                    <a:pt x="6698056" y="935545"/>
                  </a:lnTo>
                  <a:lnTo>
                    <a:pt x="6697129" y="932878"/>
                  </a:lnTo>
                  <a:lnTo>
                    <a:pt x="6665620" y="904417"/>
                  </a:lnTo>
                  <a:lnTo>
                    <a:pt x="6606616" y="892873"/>
                  </a:lnTo>
                  <a:lnTo>
                    <a:pt x="6563969" y="898728"/>
                  </a:lnTo>
                  <a:lnTo>
                    <a:pt x="6528778" y="916470"/>
                  </a:lnTo>
                  <a:lnTo>
                    <a:pt x="6504864" y="946327"/>
                  </a:lnTo>
                  <a:lnTo>
                    <a:pt x="6496050" y="988568"/>
                  </a:lnTo>
                  <a:lnTo>
                    <a:pt x="6503467" y="1031925"/>
                  </a:lnTo>
                  <a:lnTo>
                    <a:pt x="6522961" y="1059040"/>
                  </a:lnTo>
                  <a:lnTo>
                    <a:pt x="6550330" y="1075486"/>
                  </a:lnTo>
                  <a:lnTo>
                    <a:pt x="6581394" y="1086840"/>
                  </a:lnTo>
                  <a:lnTo>
                    <a:pt x="6612077" y="1097026"/>
                  </a:lnTo>
                  <a:lnTo>
                    <a:pt x="6639255" y="1109700"/>
                  </a:lnTo>
                  <a:lnTo>
                    <a:pt x="6658673" y="1128560"/>
                  </a:lnTo>
                  <a:lnTo>
                    <a:pt x="6666090" y="1157312"/>
                  </a:lnTo>
                  <a:lnTo>
                    <a:pt x="6659550" y="1187030"/>
                  </a:lnTo>
                  <a:lnTo>
                    <a:pt x="6643865" y="1204506"/>
                  </a:lnTo>
                  <a:lnTo>
                    <a:pt x="6624904" y="1212773"/>
                  </a:lnTo>
                  <a:lnTo>
                    <a:pt x="6608546" y="1214856"/>
                  </a:lnTo>
                  <a:lnTo>
                    <a:pt x="6575806" y="1208239"/>
                  </a:lnTo>
                  <a:lnTo>
                    <a:pt x="6556095" y="1190523"/>
                  </a:lnTo>
                  <a:lnTo>
                    <a:pt x="6546456" y="1164932"/>
                  </a:lnTo>
                  <a:lnTo>
                    <a:pt x="6543903" y="1134681"/>
                  </a:lnTo>
                  <a:lnTo>
                    <a:pt x="6489586" y="1134681"/>
                  </a:lnTo>
                  <a:lnTo>
                    <a:pt x="6497574" y="1193279"/>
                  </a:lnTo>
                  <a:lnTo>
                    <a:pt x="6550990" y="1248156"/>
                  </a:lnTo>
                  <a:lnTo>
                    <a:pt x="6608546" y="1257528"/>
                  </a:lnTo>
                  <a:lnTo>
                    <a:pt x="6653301" y="1250734"/>
                  </a:lnTo>
                  <a:lnTo>
                    <a:pt x="6688722" y="1230363"/>
                  </a:lnTo>
                  <a:lnTo>
                    <a:pt x="6699377" y="1214856"/>
                  </a:lnTo>
                  <a:lnTo>
                    <a:pt x="6712013" y="1196428"/>
                  </a:lnTo>
                  <a:lnTo>
                    <a:pt x="6720408" y="1148905"/>
                  </a:lnTo>
                  <a:close/>
                </a:path>
                <a:path w="12597130" h="1367790">
                  <a:moveTo>
                    <a:pt x="6790233" y="126072"/>
                  </a:moveTo>
                  <a:lnTo>
                    <a:pt x="6733337" y="126072"/>
                  </a:lnTo>
                  <a:lnTo>
                    <a:pt x="6679679" y="409257"/>
                  </a:lnTo>
                  <a:lnTo>
                    <a:pt x="6678384" y="409257"/>
                  </a:lnTo>
                  <a:lnTo>
                    <a:pt x="6633705" y="189433"/>
                  </a:lnTo>
                  <a:lnTo>
                    <a:pt x="6620840" y="126072"/>
                  </a:lnTo>
                  <a:lnTo>
                    <a:pt x="6556845" y="126072"/>
                  </a:lnTo>
                  <a:lnTo>
                    <a:pt x="6498006" y="409257"/>
                  </a:lnTo>
                  <a:lnTo>
                    <a:pt x="6496710" y="409257"/>
                  </a:lnTo>
                  <a:lnTo>
                    <a:pt x="6441110" y="126072"/>
                  </a:lnTo>
                  <a:lnTo>
                    <a:pt x="6384214" y="126072"/>
                  </a:lnTo>
                  <a:lnTo>
                    <a:pt x="6465036" y="472617"/>
                  </a:lnTo>
                  <a:lnTo>
                    <a:pt x="6528397" y="472617"/>
                  </a:lnTo>
                  <a:lnTo>
                    <a:pt x="6541414" y="409257"/>
                  </a:lnTo>
                  <a:lnTo>
                    <a:pt x="6586575" y="189433"/>
                  </a:lnTo>
                  <a:lnTo>
                    <a:pt x="6587871" y="189433"/>
                  </a:lnTo>
                  <a:lnTo>
                    <a:pt x="6648640" y="472617"/>
                  </a:lnTo>
                  <a:lnTo>
                    <a:pt x="6708127" y="472617"/>
                  </a:lnTo>
                  <a:lnTo>
                    <a:pt x="6723139" y="409257"/>
                  </a:lnTo>
                  <a:lnTo>
                    <a:pt x="6790233" y="126072"/>
                  </a:lnTo>
                  <a:close/>
                </a:path>
                <a:path w="12597130" h="1367790">
                  <a:moveTo>
                    <a:pt x="6991299" y="1007313"/>
                  </a:moveTo>
                  <a:lnTo>
                    <a:pt x="6971754" y="935545"/>
                  </a:lnTo>
                  <a:lnTo>
                    <a:pt x="6938111" y="905205"/>
                  </a:lnTo>
                  <a:lnTo>
                    <a:pt x="6880746" y="892873"/>
                  </a:lnTo>
                  <a:lnTo>
                    <a:pt x="6834556" y="900734"/>
                  </a:lnTo>
                  <a:lnTo>
                    <a:pt x="6801307" y="922197"/>
                  </a:lnTo>
                  <a:lnTo>
                    <a:pt x="6778993" y="954049"/>
                  </a:lnTo>
                  <a:lnTo>
                    <a:pt x="6765557" y="993063"/>
                  </a:lnTo>
                  <a:lnTo>
                    <a:pt x="6758991" y="1036027"/>
                  </a:lnTo>
                  <a:lnTo>
                    <a:pt x="6757251" y="1079728"/>
                  </a:lnTo>
                  <a:lnTo>
                    <a:pt x="6761556" y="1144143"/>
                  </a:lnTo>
                  <a:lnTo>
                    <a:pt x="6775005" y="1193977"/>
                  </a:lnTo>
                  <a:lnTo>
                    <a:pt x="6798310" y="1229385"/>
                  </a:lnTo>
                  <a:lnTo>
                    <a:pt x="6832232" y="1250518"/>
                  </a:lnTo>
                  <a:lnTo>
                    <a:pt x="6877507" y="1257528"/>
                  </a:lnTo>
                  <a:lnTo>
                    <a:pt x="6931838" y="1244955"/>
                  </a:lnTo>
                  <a:lnTo>
                    <a:pt x="6965099" y="1214856"/>
                  </a:lnTo>
                  <a:lnTo>
                    <a:pt x="6966890" y="1213231"/>
                  </a:lnTo>
                  <a:lnTo>
                    <a:pt x="6985698" y="1171321"/>
                  </a:lnTo>
                  <a:lnTo>
                    <a:pt x="6991299" y="1128217"/>
                  </a:lnTo>
                  <a:lnTo>
                    <a:pt x="6936994" y="1128217"/>
                  </a:lnTo>
                  <a:lnTo>
                    <a:pt x="6934644" y="1157566"/>
                  </a:lnTo>
                  <a:lnTo>
                    <a:pt x="6925996" y="1185595"/>
                  </a:lnTo>
                  <a:lnTo>
                    <a:pt x="6908622" y="1206588"/>
                  </a:lnTo>
                  <a:lnTo>
                    <a:pt x="6880098" y="1214856"/>
                  </a:lnTo>
                  <a:lnTo>
                    <a:pt x="6842239" y="1199908"/>
                  </a:lnTo>
                  <a:lnTo>
                    <a:pt x="6822630" y="1163688"/>
                  </a:lnTo>
                  <a:lnTo>
                    <a:pt x="6815264" y="1119111"/>
                  </a:lnTo>
                  <a:lnTo>
                    <a:pt x="6814147" y="1079080"/>
                  </a:lnTo>
                  <a:lnTo>
                    <a:pt x="6820027" y="1003185"/>
                  </a:lnTo>
                  <a:lnTo>
                    <a:pt x="6835483" y="959789"/>
                  </a:lnTo>
                  <a:lnTo>
                    <a:pt x="6857238" y="940142"/>
                  </a:lnTo>
                  <a:lnTo>
                    <a:pt x="6882041" y="935545"/>
                  </a:lnTo>
                  <a:lnTo>
                    <a:pt x="6908076" y="942022"/>
                  </a:lnTo>
                  <a:lnTo>
                    <a:pt x="6925030" y="958811"/>
                  </a:lnTo>
                  <a:lnTo>
                    <a:pt x="6934225" y="981913"/>
                  </a:lnTo>
                  <a:lnTo>
                    <a:pt x="6936994" y="1007313"/>
                  </a:lnTo>
                  <a:lnTo>
                    <a:pt x="6991299" y="1007313"/>
                  </a:lnTo>
                  <a:close/>
                </a:path>
                <a:path w="12597130" h="1367790">
                  <a:moveTo>
                    <a:pt x="7059841" y="283832"/>
                  </a:moveTo>
                  <a:lnTo>
                    <a:pt x="7059003" y="263144"/>
                  </a:lnTo>
                  <a:lnTo>
                    <a:pt x="7057974" y="237693"/>
                  </a:lnTo>
                  <a:lnTo>
                    <a:pt x="7049630" y="192722"/>
                  </a:lnTo>
                  <a:lnTo>
                    <a:pt x="7033374" y="159689"/>
                  </a:lnTo>
                  <a:lnTo>
                    <a:pt x="7030644" y="154139"/>
                  </a:lnTo>
                  <a:lnTo>
                    <a:pt x="7002945" y="132041"/>
                  </a:lnTo>
                  <a:lnTo>
                    <a:pt x="7002945" y="244386"/>
                  </a:lnTo>
                  <a:lnTo>
                    <a:pt x="7002945" y="263144"/>
                  </a:lnTo>
                  <a:lnTo>
                    <a:pt x="6879463" y="263144"/>
                  </a:lnTo>
                  <a:lnTo>
                    <a:pt x="6879463" y="250215"/>
                  </a:lnTo>
                  <a:lnTo>
                    <a:pt x="6881355" y="227342"/>
                  </a:lnTo>
                  <a:lnTo>
                    <a:pt x="6889801" y="197192"/>
                  </a:lnTo>
                  <a:lnTo>
                    <a:pt x="6908914" y="170929"/>
                  </a:lnTo>
                  <a:lnTo>
                    <a:pt x="6942823" y="159689"/>
                  </a:lnTo>
                  <a:lnTo>
                    <a:pt x="6972668" y="167474"/>
                  </a:lnTo>
                  <a:lnTo>
                    <a:pt x="6991058" y="187502"/>
                  </a:lnTo>
                  <a:lnTo>
                    <a:pt x="7000367" y="214795"/>
                  </a:lnTo>
                  <a:lnTo>
                    <a:pt x="7002945" y="244386"/>
                  </a:lnTo>
                  <a:lnTo>
                    <a:pt x="7002945" y="132041"/>
                  </a:lnTo>
                  <a:lnTo>
                    <a:pt x="6996849" y="127177"/>
                  </a:lnTo>
                  <a:lnTo>
                    <a:pt x="6944106" y="117017"/>
                  </a:lnTo>
                  <a:lnTo>
                    <a:pt x="6897916" y="124891"/>
                  </a:lnTo>
                  <a:lnTo>
                    <a:pt x="6864667" y="146354"/>
                  </a:lnTo>
                  <a:lnTo>
                    <a:pt x="6842353" y="178206"/>
                  </a:lnTo>
                  <a:lnTo>
                    <a:pt x="6828930" y="217220"/>
                  </a:lnTo>
                  <a:lnTo>
                    <a:pt x="6822351" y="260184"/>
                  </a:lnTo>
                  <a:lnTo>
                    <a:pt x="6820624" y="303872"/>
                  </a:lnTo>
                  <a:lnTo>
                    <a:pt x="6824929" y="368300"/>
                  </a:lnTo>
                  <a:lnTo>
                    <a:pt x="6838366" y="418134"/>
                  </a:lnTo>
                  <a:lnTo>
                    <a:pt x="6861670" y="453542"/>
                  </a:lnTo>
                  <a:lnTo>
                    <a:pt x="6895592" y="474675"/>
                  </a:lnTo>
                  <a:lnTo>
                    <a:pt x="6940880" y="481672"/>
                  </a:lnTo>
                  <a:lnTo>
                    <a:pt x="6999148" y="467664"/>
                  </a:lnTo>
                  <a:lnTo>
                    <a:pt x="7029475" y="439000"/>
                  </a:lnTo>
                  <a:lnTo>
                    <a:pt x="7034695" y="434073"/>
                  </a:lnTo>
                  <a:lnTo>
                    <a:pt x="7052424" y="393573"/>
                  </a:lnTo>
                  <a:lnTo>
                    <a:pt x="7057250" y="358825"/>
                  </a:lnTo>
                  <a:lnTo>
                    <a:pt x="7002945" y="358825"/>
                  </a:lnTo>
                  <a:lnTo>
                    <a:pt x="7001015" y="382536"/>
                  </a:lnTo>
                  <a:lnTo>
                    <a:pt x="6992912" y="408863"/>
                  </a:lnTo>
                  <a:lnTo>
                    <a:pt x="6975119" y="430212"/>
                  </a:lnTo>
                  <a:lnTo>
                    <a:pt x="6944106" y="439000"/>
                  </a:lnTo>
                  <a:lnTo>
                    <a:pt x="6905599" y="425742"/>
                  </a:lnTo>
                  <a:lnTo>
                    <a:pt x="6885838" y="392531"/>
                  </a:lnTo>
                  <a:lnTo>
                    <a:pt x="6878561" y="349275"/>
                  </a:lnTo>
                  <a:lnTo>
                    <a:pt x="6877520" y="305816"/>
                  </a:lnTo>
                  <a:lnTo>
                    <a:pt x="7059841" y="305816"/>
                  </a:lnTo>
                  <a:lnTo>
                    <a:pt x="7059841" y="283832"/>
                  </a:lnTo>
                  <a:close/>
                </a:path>
                <a:path w="12597130" h="1367790">
                  <a:moveTo>
                    <a:pt x="7273836" y="120904"/>
                  </a:moveTo>
                  <a:lnTo>
                    <a:pt x="7268667" y="118313"/>
                  </a:lnTo>
                  <a:lnTo>
                    <a:pt x="7260907" y="117017"/>
                  </a:lnTo>
                  <a:lnTo>
                    <a:pt x="7249909" y="117017"/>
                  </a:lnTo>
                  <a:lnTo>
                    <a:pt x="7223734" y="121881"/>
                  </a:lnTo>
                  <a:lnTo>
                    <a:pt x="7203440" y="135051"/>
                  </a:lnTo>
                  <a:lnTo>
                    <a:pt x="7187628" y="154393"/>
                  </a:lnTo>
                  <a:lnTo>
                    <a:pt x="7174916" y="177800"/>
                  </a:lnTo>
                  <a:lnTo>
                    <a:pt x="7173620" y="177800"/>
                  </a:lnTo>
                  <a:lnTo>
                    <a:pt x="7173620" y="126072"/>
                  </a:lnTo>
                  <a:lnTo>
                    <a:pt x="7119315" y="126072"/>
                  </a:lnTo>
                  <a:lnTo>
                    <a:pt x="7119315" y="472617"/>
                  </a:lnTo>
                  <a:lnTo>
                    <a:pt x="7173620" y="472617"/>
                  </a:lnTo>
                  <a:lnTo>
                    <a:pt x="7173620" y="253441"/>
                  </a:lnTo>
                  <a:lnTo>
                    <a:pt x="7180910" y="216611"/>
                  </a:lnTo>
                  <a:lnTo>
                    <a:pt x="7198995" y="191058"/>
                  </a:lnTo>
                  <a:lnTo>
                    <a:pt x="7219620" y="177800"/>
                  </a:lnTo>
                  <a:lnTo>
                    <a:pt x="7222172" y="176174"/>
                  </a:lnTo>
                  <a:lnTo>
                    <a:pt x="7244740" y="171335"/>
                  </a:lnTo>
                  <a:lnTo>
                    <a:pt x="7255916" y="171653"/>
                  </a:lnTo>
                  <a:lnTo>
                    <a:pt x="7263892" y="172389"/>
                  </a:lnTo>
                  <a:lnTo>
                    <a:pt x="7273836" y="173913"/>
                  </a:lnTo>
                  <a:lnTo>
                    <a:pt x="7273836" y="171335"/>
                  </a:lnTo>
                  <a:lnTo>
                    <a:pt x="7273836" y="120904"/>
                  </a:lnTo>
                  <a:close/>
                </a:path>
                <a:path w="12597130" h="1367790">
                  <a:moveTo>
                    <a:pt x="7275766" y="1002792"/>
                  </a:moveTo>
                  <a:lnTo>
                    <a:pt x="7274458" y="968159"/>
                  </a:lnTo>
                  <a:lnTo>
                    <a:pt x="7266762" y="939431"/>
                  </a:lnTo>
                  <a:lnTo>
                    <a:pt x="7264857" y="932307"/>
                  </a:lnTo>
                  <a:lnTo>
                    <a:pt x="7238403" y="904227"/>
                  </a:lnTo>
                  <a:lnTo>
                    <a:pt x="7186549" y="892873"/>
                  </a:lnTo>
                  <a:lnTo>
                    <a:pt x="7162419" y="896442"/>
                  </a:lnTo>
                  <a:lnTo>
                    <a:pt x="7138543" y="906449"/>
                  </a:lnTo>
                  <a:lnTo>
                    <a:pt x="7117816" y="921778"/>
                  </a:lnTo>
                  <a:lnTo>
                    <a:pt x="7103148" y="941362"/>
                  </a:lnTo>
                  <a:lnTo>
                    <a:pt x="7101853" y="941362"/>
                  </a:lnTo>
                  <a:lnTo>
                    <a:pt x="7101853" y="786841"/>
                  </a:lnTo>
                  <a:lnTo>
                    <a:pt x="7047547" y="786841"/>
                  </a:lnTo>
                  <a:lnTo>
                    <a:pt x="7047547" y="1248473"/>
                  </a:lnTo>
                  <a:lnTo>
                    <a:pt x="7101853" y="1248473"/>
                  </a:lnTo>
                  <a:lnTo>
                    <a:pt x="7101853" y="1009256"/>
                  </a:lnTo>
                  <a:lnTo>
                    <a:pt x="7108469" y="977341"/>
                  </a:lnTo>
                  <a:lnTo>
                    <a:pt x="7125208" y="955675"/>
                  </a:lnTo>
                  <a:lnTo>
                    <a:pt x="7147395" y="943330"/>
                  </a:lnTo>
                  <a:lnTo>
                    <a:pt x="7159028" y="941362"/>
                  </a:lnTo>
                  <a:lnTo>
                    <a:pt x="7170382" y="939431"/>
                  </a:lnTo>
                  <a:lnTo>
                    <a:pt x="7199084" y="946607"/>
                  </a:lnTo>
                  <a:lnTo>
                    <a:pt x="7214349" y="964399"/>
                  </a:lnTo>
                  <a:lnTo>
                    <a:pt x="7220382" y="987158"/>
                  </a:lnTo>
                  <a:lnTo>
                    <a:pt x="7221461" y="1009256"/>
                  </a:lnTo>
                  <a:lnTo>
                    <a:pt x="7221461" y="1248473"/>
                  </a:lnTo>
                  <a:lnTo>
                    <a:pt x="7275766" y="1248473"/>
                  </a:lnTo>
                  <a:lnTo>
                    <a:pt x="7275766" y="1002792"/>
                  </a:lnTo>
                  <a:close/>
                </a:path>
                <a:path w="12597130" h="1367790">
                  <a:moveTo>
                    <a:pt x="7441285" y="5816"/>
                  </a:moveTo>
                  <a:lnTo>
                    <a:pt x="7401839" y="5816"/>
                  </a:lnTo>
                  <a:lnTo>
                    <a:pt x="7368032" y="10883"/>
                  </a:lnTo>
                  <a:lnTo>
                    <a:pt x="7344702" y="25946"/>
                  </a:lnTo>
                  <a:lnTo>
                    <a:pt x="7331189" y="50825"/>
                  </a:lnTo>
                  <a:lnTo>
                    <a:pt x="7326846" y="85344"/>
                  </a:lnTo>
                  <a:lnTo>
                    <a:pt x="7326846" y="126072"/>
                  </a:lnTo>
                  <a:lnTo>
                    <a:pt x="7276414" y="126072"/>
                  </a:lnTo>
                  <a:lnTo>
                    <a:pt x="7276414" y="168744"/>
                  </a:lnTo>
                  <a:lnTo>
                    <a:pt x="7326846" y="168744"/>
                  </a:lnTo>
                  <a:lnTo>
                    <a:pt x="7326846" y="472617"/>
                  </a:lnTo>
                  <a:lnTo>
                    <a:pt x="7381151" y="472617"/>
                  </a:lnTo>
                  <a:lnTo>
                    <a:pt x="7381151" y="168744"/>
                  </a:lnTo>
                  <a:lnTo>
                    <a:pt x="7440638" y="168744"/>
                  </a:lnTo>
                  <a:lnTo>
                    <a:pt x="7440638" y="126072"/>
                  </a:lnTo>
                  <a:lnTo>
                    <a:pt x="7381151" y="126072"/>
                  </a:lnTo>
                  <a:lnTo>
                    <a:pt x="7381151" y="85344"/>
                  </a:lnTo>
                  <a:lnTo>
                    <a:pt x="7383323" y="70104"/>
                  </a:lnTo>
                  <a:lnTo>
                    <a:pt x="7389876" y="59893"/>
                  </a:lnTo>
                  <a:lnTo>
                    <a:pt x="7400785" y="54165"/>
                  </a:lnTo>
                  <a:lnTo>
                    <a:pt x="7416063" y="52374"/>
                  </a:lnTo>
                  <a:lnTo>
                    <a:pt x="7441285" y="52374"/>
                  </a:lnTo>
                  <a:lnTo>
                    <a:pt x="7441285" y="5816"/>
                  </a:lnTo>
                  <a:close/>
                </a:path>
                <a:path w="12597130" h="1367790">
                  <a:moveTo>
                    <a:pt x="7589990" y="1210322"/>
                  </a:moveTo>
                  <a:lnTo>
                    <a:pt x="7587399" y="1212265"/>
                  </a:lnTo>
                  <a:lnTo>
                    <a:pt x="7584173" y="1213561"/>
                  </a:lnTo>
                  <a:lnTo>
                    <a:pt x="7577061" y="1213561"/>
                  </a:lnTo>
                  <a:lnTo>
                    <a:pt x="7560246" y="1185760"/>
                  </a:lnTo>
                  <a:lnTo>
                    <a:pt x="7560246" y="1059688"/>
                  </a:lnTo>
                  <a:lnTo>
                    <a:pt x="7560246" y="992441"/>
                  </a:lnTo>
                  <a:lnTo>
                    <a:pt x="7558595" y="961605"/>
                  </a:lnTo>
                  <a:lnTo>
                    <a:pt x="7549362" y="935545"/>
                  </a:lnTo>
                  <a:lnTo>
                    <a:pt x="7547076" y="929068"/>
                  </a:lnTo>
                  <a:lnTo>
                    <a:pt x="7515784" y="903338"/>
                  </a:lnTo>
                  <a:lnTo>
                    <a:pt x="7454862" y="892873"/>
                  </a:lnTo>
                  <a:lnTo>
                    <a:pt x="7401763" y="899642"/>
                  </a:lnTo>
                  <a:lnTo>
                    <a:pt x="7365632" y="920432"/>
                  </a:lnTo>
                  <a:lnTo>
                    <a:pt x="7345019" y="955878"/>
                  </a:lnTo>
                  <a:lnTo>
                    <a:pt x="7338479" y="1006665"/>
                  </a:lnTo>
                  <a:lnTo>
                    <a:pt x="7392797" y="1006665"/>
                  </a:lnTo>
                  <a:lnTo>
                    <a:pt x="7392797" y="1003439"/>
                  </a:lnTo>
                  <a:lnTo>
                    <a:pt x="7393724" y="987361"/>
                  </a:lnTo>
                  <a:lnTo>
                    <a:pt x="7400226" y="964628"/>
                  </a:lnTo>
                  <a:lnTo>
                    <a:pt x="7417879" y="944333"/>
                  </a:lnTo>
                  <a:lnTo>
                    <a:pt x="7452271" y="935545"/>
                  </a:lnTo>
                  <a:lnTo>
                    <a:pt x="7476236" y="938885"/>
                  </a:lnTo>
                  <a:lnTo>
                    <a:pt x="7493648" y="948715"/>
                  </a:lnTo>
                  <a:lnTo>
                    <a:pt x="7504277" y="964730"/>
                  </a:lnTo>
                  <a:lnTo>
                    <a:pt x="7507872" y="986624"/>
                  </a:lnTo>
                  <a:lnTo>
                    <a:pt x="7507338" y="1005078"/>
                  </a:lnTo>
                  <a:lnTo>
                    <a:pt x="7505941" y="1009726"/>
                  </a:lnTo>
                  <a:lnTo>
                    <a:pt x="7505941" y="1059688"/>
                  </a:lnTo>
                  <a:lnTo>
                    <a:pt x="7505941" y="1148905"/>
                  </a:lnTo>
                  <a:lnTo>
                    <a:pt x="7500125" y="1174483"/>
                  </a:lnTo>
                  <a:lnTo>
                    <a:pt x="7484605" y="1195451"/>
                  </a:lnTo>
                  <a:lnTo>
                    <a:pt x="7462291" y="1209636"/>
                  </a:lnTo>
                  <a:lnTo>
                    <a:pt x="7436117" y="1214856"/>
                  </a:lnTo>
                  <a:lnTo>
                    <a:pt x="7412888" y="1210551"/>
                  </a:lnTo>
                  <a:lnTo>
                    <a:pt x="7397724" y="1198448"/>
                  </a:lnTo>
                  <a:lnTo>
                    <a:pt x="7389469" y="1179664"/>
                  </a:lnTo>
                  <a:lnTo>
                    <a:pt x="7386980" y="1155369"/>
                  </a:lnTo>
                  <a:lnTo>
                    <a:pt x="7388669" y="1135507"/>
                  </a:lnTo>
                  <a:lnTo>
                    <a:pt x="7413485" y="1100416"/>
                  </a:lnTo>
                  <a:lnTo>
                    <a:pt x="7460920" y="1081989"/>
                  </a:lnTo>
                  <a:lnTo>
                    <a:pt x="7485951" y="1072769"/>
                  </a:lnTo>
                  <a:lnTo>
                    <a:pt x="7505941" y="1059688"/>
                  </a:lnTo>
                  <a:lnTo>
                    <a:pt x="7505941" y="1009726"/>
                  </a:lnTo>
                  <a:lnTo>
                    <a:pt x="7503185" y="1018870"/>
                  </a:lnTo>
                  <a:lnTo>
                    <a:pt x="7491501" y="1029627"/>
                  </a:lnTo>
                  <a:lnTo>
                    <a:pt x="7468438" y="1038999"/>
                  </a:lnTo>
                  <a:lnTo>
                    <a:pt x="7395375" y="1060970"/>
                  </a:lnTo>
                  <a:lnTo>
                    <a:pt x="7366355" y="1074737"/>
                  </a:lnTo>
                  <a:lnTo>
                    <a:pt x="7345997" y="1095476"/>
                  </a:lnTo>
                  <a:lnTo>
                    <a:pt x="7334009" y="1122883"/>
                  </a:lnTo>
                  <a:lnTo>
                    <a:pt x="7330084" y="1156665"/>
                  </a:lnTo>
                  <a:lnTo>
                    <a:pt x="7335736" y="1198600"/>
                  </a:lnTo>
                  <a:lnTo>
                    <a:pt x="7353033" y="1230363"/>
                  </a:lnTo>
                  <a:lnTo>
                    <a:pt x="7382446" y="1250492"/>
                  </a:lnTo>
                  <a:lnTo>
                    <a:pt x="7424471" y="1257528"/>
                  </a:lnTo>
                  <a:lnTo>
                    <a:pt x="7448956" y="1254112"/>
                  </a:lnTo>
                  <a:lnTo>
                    <a:pt x="7471994" y="1244269"/>
                  </a:lnTo>
                  <a:lnTo>
                    <a:pt x="7492111" y="1228610"/>
                  </a:lnTo>
                  <a:lnTo>
                    <a:pt x="7502499" y="1214856"/>
                  </a:lnTo>
                  <a:lnTo>
                    <a:pt x="7507872" y="1207744"/>
                  </a:lnTo>
                  <a:lnTo>
                    <a:pt x="7509167" y="1207744"/>
                  </a:lnTo>
                  <a:lnTo>
                    <a:pt x="7514844" y="1233525"/>
                  </a:lnTo>
                  <a:lnTo>
                    <a:pt x="7526947" y="1246771"/>
                  </a:lnTo>
                  <a:lnTo>
                    <a:pt x="7542441" y="1251648"/>
                  </a:lnTo>
                  <a:lnTo>
                    <a:pt x="7558303" y="1252347"/>
                  </a:lnTo>
                  <a:lnTo>
                    <a:pt x="7568336" y="1251927"/>
                  </a:lnTo>
                  <a:lnTo>
                    <a:pt x="7577531" y="1250975"/>
                  </a:lnTo>
                  <a:lnTo>
                    <a:pt x="7585037" y="1249895"/>
                  </a:lnTo>
                  <a:lnTo>
                    <a:pt x="7589990" y="1249121"/>
                  </a:lnTo>
                  <a:lnTo>
                    <a:pt x="7589990" y="1213561"/>
                  </a:lnTo>
                  <a:lnTo>
                    <a:pt x="7589990" y="1210322"/>
                  </a:lnTo>
                  <a:close/>
                </a:path>
                <a:path w="12597130" h="1367790">
                  <a:moveTo>
                    <a:pt x="7635240" y="263779"/>
                  </a:moveTo>
                  <a:lnTo>
                    <a:pt x="7477480" y="263779"/>
                  </a:lnTo>
                  <a:lnTo>
                    <a:pt x="7477480" y="314210"/>
                  </a:lnTo>
                  <a:lnTo>
                    <a:pt x="7635240" y="314210"/>
                  </a:lnTo>
                  <a:lnTo>
                    <a:pt x="7635240" y="263779"/>
                  </a:lnTo>
                  <a:close/>
                </a:path>
                <a:path w="12597130" h="1367790">
                  <a:moveTo>
                    <a:pt x="7764539" y="781672"/>
                  </a:moveTo>
                  <a:lnTo>
                    <a:pt x="7725105" y="781672"/>
                  </a:lnTo>
                  <a:lnTo>
                    <a:pt x="7691285" y="786726"/>
                  </a:lnTo>
                  <a:lnTo>
                    <a:pt x="7667955" y="801789"/>
                  </a:lnTo>
                  <a:lnTo>
                    <a:pt x="7654455" y="826668"/>
                  </a:lnTo>
                  <a:lnTo>
                    <a:pt x="7650099" y="861199"/>
                  </a:lnTo>
                  <a:lnTo>
                    <a:pt x="7650099" y="901928"/>
                  </a:lnTo>
                  <a:lnTo>
                    <a:pt x="7599680" y="901928"/>
                  </a:lnTo>
                  <a:lnTo>
                    <a:pt x="7599680" y="944600"/>
                  </a:lnTo>
                  <a:lnTo>
                    <a:pt x="7650099" y="944600"/>
                  </a:lnTo>
                  <a:lnTo>
                    <a:pt x="7650099" y="1248473"/>
                  </a:lnTo>
                  <a:lnTo>
                    <a:pt x="7704417" y="1248473"/>
                  </a:lnTo>
                  <a:lnTo>
                    <a:pt x="7704417" y="944600"/>
                  </a:lnTo>
                  <a:lnTo>
                    <a:pt x="7763891" y="944600"/>
                  </a:lnTo>
                  <a:lnTo>
                    <a:pt x="7763891" y="901928"/>
                  </a:lnTo>
                  <a:lnTo>
                    <a:pt x="7704417" y="901928"/>
                  </a:lnTo>
                  <a:lnTo>
                    <a:pt x="7704417" y="861199"/>
                  </a:lnTo>
                  <a:lnTo>
                    <a:pt x="7706601" y="845947"/>
                  </a:lnTo>
                  <a:lnTo>
                    <a:pt x="7713142" y="835736"/>
                  </a:lnTo>
                  <a:lnTo>
                    <a:pt x="7724051" y="829995"/>
                  </a:lnTo>
                  <a:lnTo>
                    <a:pt x="7739329" y="828217"/>
                  </a:lnTo>
                  <a:lnTo>
                    <a:pt x="7764539" y="828217"/>
                  </a:lnTo>
                  <a:lnTo>
                    <a:pt x="7764539" y="781672"/>
                  </a:lnTo>
                  <a:close/>
                </a:path>
                <a:path w="12597130" h="1367790">
                  <a:moveTo>
                    <a:pt x="7931988" y="901928"/>
                  </a:moveTo>
                  <a:lnTo>
                    <a:pt x="7871854" y="901928"/>
                  </a:lnTo>
                  <a:lnTo>
                    <a:pt x="7871854" y="801065"/>
                  </a:lnTo>
                  <a:lnTo>
                    <a:pt x="7817548" y="801065"/>
                  </a:lnTo>
                  <a:lnTo>
                    <a:pt x="7817548" y="901928"/>
                  </a:lnTo>
                  <a:lnTo>
                    <a:pt x="7767117" y="901928"/>
                  </a:lnTo>
                  <a:lnTo>
                    <a:pt x="7767117" y="944600"/>
                  </a:lnTo>
                  <a:lnTo>
                    <a:pt x="7817548" y="944600"/>
                  </a:lnTo>
                  <a:lnTo>
                    <a:pt x="7817637" y="1184783"/>
                  </a:lnTo>
                  <a:lnTo>
                    <a:pt x="7820457" y="1213612"/>
                  </a:lnTo>
                  <a:lnTo>
                    <a:pt x="7831125" y="1235049"/>
                  </a:lnTo>
                  <a:lnTo>
                    <a:pt x="7852461" y="1248003"/>
                  </a:lnTo>
                  <a:lnTo>
                    <a:pt x="7887373" y="1252347"/>
                  </a:lnTo>
                  <a:lnTo>
                    <a:pt x="7902791" y="1252004"/>
                  </a:lnTo>
                  <a:lnTo>
                    <a:pt x="7915173" y="1251127"/>
                  </a:lnTo>
                  <a:lnTo>
                    <a:pt x="7924647" y="1249895"/>
                  </a:lnTo>
                  <a:lnTo>
                    <a:pt x="7931340" y="1248473"/>
                  </a:lnTo>
                  <a:lnTo>
                    <a:pt x="7931340" y="1205801"/>
                  </a:lnTo>
                  <a:lnTo>
                    <a:pt x="7931340" y="1203858"/>
                  </a:lnTo>
                  <a:lnTo>
                    <a:pt x="7925524" y="1204506"/>
                  </a:lnTo>
                  <a:lnTo>
                    <a:pt x="7919707" y="1205801"/>
                  </a:lnTo>
                  <a:lnTo>
                    <a:pt x="7907414" y="1205801"/>
                  </a:lnTo>
                  <a:lnTo>
                    <a:pt x="7889849" y="1203642"/>
                  </a:lnTo>
                  <a:lnTo>
                    <a:pt x="7878966" y="1196822"/>
                  </a:lnTo>
                  <a:lnTo>
                    <a:pt x="7873403" y="1184783"/>
                  </a:lnTo>
                  <a:lnTo>
                    <a:pt x="7871854" y="1167003"/>
                  </a:lnTo>
                  <a:lnTo>
                    <a:pt x="7871854" y="944600"/>
                  </a:lnTo>
                  <a:lnTo>
                    <a:pt x="7931988" y="944600"/>
                  </a:lnTo>
                  <a:lnTo>
                    <a:pt x="7931988" y="901928"/>
                  </a:lnTo>
                  <a:close/>
                </a:path>
                <a:path w="12597130" h="1367790">
                  <a:moveTo>
                    <a:pt x="10588663" y="472617"/>
                  </a:moveTo>
                  <a:lnTo>
                    <a:pt x="10463568" y="250215"/>
                  </a:lnTo>
                  <a:lnTo>
                    <a:pt x="10454830" y="234696"/>
                  </a:lnTo>
                  <a:lnTo>
                    <a:pt x="10437381" y="203657"/>
                  </a:lnTo>
                  <a:lnTo>
                    <a:pt x="10577030" y="10985"/>
                  </a:lnTo>
                  <a:lnTo>
                    <a:pt x="10513670" y="10985"/>
                  </a:lnTo>
                  <a:lnTo>
                    <a:pt x="10353980" y="234696"/>
                  </a:lnTo>
                  <a:lnTo>
                    <a:pt x="10352684" y="234696"/>
                  </a:lnTo>
                  <a:lnTo>
                    <a:pt x="10352684" y="10985"/>
                  </a:lnTo>
                  <a:lnTo>
                    <a:pt x="10295788" y="10985"/>
                  </a:lnTo>
                  <a:lnTo>
                    <a:pt x="10295788" y="472617"/>
                  </a:lnTo>
                  <a:lnTo>
                    <a:pt x="10352684" y="472617"/>
                  </a:lnTo>
                  <a:lnTo>
                    <a:pt x="10352684" y="315506"/>
                  </a:lnTo>
                  <a:lnTo>
                    <a:pt x="10400525" y="250215"/>
                  </a:lnTo>
                  <a:lnTo>
                    <a:pt x="10525303" y="472617"/>
                  </a:lnTo>
                  <a:lnTo>
                    <a:pt x="10588663" y="472617"/>
                  </a:lnTo>
                  <a:close/>
                </a:path>
                <a:path w="12597130" h="1367790">
                  <a:moveTo>
                    <a:pt x="10641038" y="901915"/>
                  </a:moveTo>
                  <a:lnTo>
                    <a:pt x="10584142" y="901915"/>
                  </a:lnTo>
                  <a:lnTo>
                    <a:pt x="10530484" y="1185100"/>
                  </a:lnTo>
                  <a:lnTo>
                    <a:pt x="10529189" y="1185100"/>
                  </a:lnTo>
                  <a:lnTo>
                    <a:pt x="10484523" y="965276"/>
                  </a:lnTo>
                  <a:lnTo>
                    <a:pt x="10471645" y="901915"/>
                  </a:lnTo>
                  <a:lnTo>
                    <a:pt x="10407637" y="901915"/>
                  </a:lnTo>
                  <a:lnTo>
                    <a:pt x="10348798" y="1185100"/>
                  </a:lnTo>
                  <a:lnTo>
                    <a:pt x="10347515" y="1185100"/>
                  </a:lnTo>
                  <a:lnTo>
                    <a:pt x="10291902" y="901915"/>
                  </a:lnTo>
                  <a:lnTo>
                    <a:pt x="10235006" y="901915"/>
                  </a:lnTo>
                  <a:lnTo>
                    <a:pt x="10315829" y="1248460"/>
                  </a:lnTo>
                  <a:lnTo>
                    <a:pt x="10379189" y="1248460"/>
                  </a:lnTo>
                  <a:lnTo>
                    <a:pt x="10392207" y="1185100"/>
                  </a:lnTo>
                  <a:lnTo>
                    <a:pt x="10437381" y="965276"/>
                  </a:lnTo>
                  <a:lnTo>
                    <a:pt x="10438676" y="965276"/>
                  </a:lnTo>
                  <a:lnTo>
                    <a:pt x="10499446" y="1248460"/>
                  </a:lnTo>
                  <a:lnTo>
                    <a:pt x="10558932" y="1248460"/>
                  </a:lnTo>
                  <a:lnTo>
                    <a:pt x="10573944" y="1185100"/>
                  </a:lnTo>
                  <a:lnTo>
                    <a:pt x="10641038" y="901915"/>
                  </a:lnTo>
                  <a:close/>
                </a:path>
                <a:path w="12597130" h="1367790">
                  <a:moveTo>
                    <a:pt x="10740593" y="901915"/>
                  </a:moveTo>
                  <a:lnTo>
                    <a:pt x="10686288" y="901915"/>
                  </a:lnTo>
                  <a:lnTo>
                    <a:pt x="10686288" y="1248460"/>
                  </a:lnTo>
                  <a:lnTo>
                    <a:pt x="10740593" y="1248460"/>
                  </a:lnTo>
                  <a:lnTo>
                    <a:pt x="10740593" y="901915"/>
                  </a:lnTo>
                  <a:close/>
                </a:path>
                <a:path w="12597130" h="1367790">
                  <a:moveTo>
                    <a:pt x="10740593" y="786841"/>
                  </a:moveTo>
                  <a:lnTo>
                    <a:pt x="10686288" y="786841"/>
                  </a:lnTo>
                  <a:lnTo>
                    <a:pt x="10686288" y="848906"/>
                  </a:lnTo>
                  <a:lnTo>
                    <a:pt x="10740593" y="848906"/>
                  </a:lnTo>
                  <a:lnTo>
                    <a:pt x="10740593" y="786841"/>
                  </a:lnTo>
                  <a:close/>
                </a:path>
                <a:path w="12597130" h="1367790">
                  <a:moveTo>
                    <a:pt x="10771645" y="120904"/>
                  </a:moveTo>
                  <a:lnTo>
                    <a:pt x="10766463" y="118313"/>
                  </a:lnTo>
                  <a:lnTo>
                    <a:pt x="10758703" y="117017"/>
                  </a:lnTo>
                  <a:lnTo>
                    <a:pt x="10747718" y="117017"/>
                  </a:lnTo>
                  <a:lnTo>
                    <a:pt x="10721531" y="121881"/>
                  </a:lnTo>
                  <a:lnTo>
                    <a:pt x="10701236" y="135051"/>
                  </a:lnTo>
                  <a:lnTo>
                    <a:pt x="10685437" y="154393"/>
                  </a:lnTo>
                  <a:lnTo>
                    <a:pt x="10672724" y="177800"/>
                  </a:lnTo>
                  <a:lnTo>
                    <a:pt x="10671429" y="177800"/>
                  </a:lnTo>
                  <a:lnTo>
                    <a:pt x="10671429" y="126072"/>
                  </a:lnTo>
                  <a:lnTo>
                    <a:pt x="10617111" y="126072"/>
                  </a:lnTo>
                  <a:lnTo>
                    <a:pt x="10617111" y="472617"/>
                  </a:lnTo>
                  <a:lnTo>
                    <a:pt x="10671429" y="472617"/>
                  </a:lnTo>
                  <a:lnTo>
                    <a:pt x="10671429" y="253441"/>
                  </a:lnTo>
                  <a:lnTo>
                    <a:pt x="10678719" y="216611"/>
                  </a:lnTo>
                  <a:lnTo>
                    <a:pt x="10696791" y="191058"/>
                  </a:lnTo>
                  <a:lnTo>
                    <a:pt x="10717428" y="177800"/>
                  </a:lnTo>
                  <a:lnTo>
                    <a:pt x="10719968" y="176174"/>
                  </a:lnTo>
                  <a:lnTo>
                    <a:pt x="10742549" y="171335"/>
                  </a:lnTo>
                  <a:lnTo>
                    <a:pt x="10753725" y="171653"/>
                  </a:lnTo>
                  <a:lnTo>
                    <a:pt x="10761688" y="172389"/>
                  </a:lnTo>
                  <a:lnTo>
                    <a:pt x="10771645" y="173913"/>
                  </a:lnTo>
                  <a:lnTo>
                    <a:pt x="10771645" y="171335"/>
                  </a:lnTo>
                  <a:lnTo>
                    <a:pt x="10771645" y="120904"/>
                  </a:lnTo>
                  <a:close/>
                </a:path>
                <a:path w="12597130" h="1367790">
                  <a:moveTo>
                    <a:pt x="10969473" y="896747"/>
                  </a:moveTo>
                  <a:lnTo>
                    <a:pt x="10964304" y="894156"/>
                  </a:lnTo>
                  <a:lnTo>
                    <a:pt x="10956544" y="892860"/>
                  </a:lnTo>
                  <a:lnTo>
                    <a:pt x="10945546" y="892860"/>
                  </a:lnTo>
                  <a:lnTo>
                    <a:pt x="10919371" y="897724"/>
                  </a:lnTo>
                  <a:lnTo>
                    <a:pt x="10899077" y="910894"/>
                  </a:lnTo>
                  <a:lnTo>
                    <a:pt x="10883265" y="930236"/>
                  </a:lnTo>
                  <a:lnTo>
                    <a:pt x="10870552" y="953643"/>
                  </a:lnTo>
                  <a:lnTo>
                    <a:pt x="10869257" y="953643"/>
                  </a:lnTo>
                  <a:lnTo>
                    <a:pt x="10869257" y="901915"/>
                  </a:lnTo>
                  <a:lnTo>
                    <a:pt x="10814952" y="901915"/>
                  </a:lnTo>
                  <a:lnTo>
                    <a:pt x="10814952" y="1248460"/>
                  </a:lnTo>
                  <a:lnTo>
                    <a:pt x="10869257" y="1248460"/>
                  </a:lnTo>
                  <a:lnTo>
                    <a:pt x="10869257" y="1029284"/>
                  </a:lnTo>
                  <a:lnTo>
                    <a:pt x="10876547" y="992454"/>
                  </a:lnTo>
                  <a:lnTo>
                    <a:pt x="10894632" y="966901"/>
                  </a:lnTo>
                  <a:lnTo>
                    <a:pt x="10915256" y="953643"/>
                  </a:lnTo>
                  <a:lnTo>
                    <a:pt x="10917809" y="952017"/>
                  </a:lnTo>
                  <a:lnTo>
                    <a:pt x="10940377" y="947178"/>
                  </a:lnTo>
                  <a:lnTo>
                    <a:pt x="10951553" y="947496"/>
                  </a:lnTo>
                  <a:lnTo>
                    <a:pt x="10959529" y="948232"/>
                  </a:lnTo>
                  <a:lnTo>
                    <a:pt x="10969473" y="949756"/>
                  </a:lnTo>
                  <a:lnTo>
                    <a:pt x="10969473" y="947178"/>
                  </a:lnTo>
                  <a:lnTo>
                    <a:pt x="10969473" y="896747"/>
                  </a:lnTo>
                  <a:close/>
                </a:path>
                <a:path w="12597130" h="1367790">
                  <a:moveTo>
                    <a:pt x="11036071" y="283832"/>
                  </a:moveTo>
                  <a:lnTo>
                    <a:pt x="11035233" y="263144"/>
                  </a:lnTo>
                  <a:lnTo>
                    <a:pt x="11034205" y="237693"/>
                  </a:lnTo>
                  <a:lnTo>
                    <a:pt x="11025861" y="192722"/>
                  </a:lnTo>
                  <a:lnTo>
                    <a:pt x="11009605" y="159689"/>
                  </a:lnTo>
                  <a:lnTo>
                    <a:pt x="11006874" y="154139"/>
                  </a:lnTo>
                  <a:lnTo>
                    <a:pt x="10979175" y="132041"/>
                  </a:lnTo>
                  <a:lnTo>
                    <a:pt x="10979175" y="244386"/>
                  </a:lnTo>
                  <a:lnTo>
                    <a:pt x="10979175" y="263144"/>
                  </a:lnTo>
                  <a:lnTo>
                    <a:pt x="10855681" y="263144"/>
                  </a:lnTo>
                  <a:lnTo>
                    <a:pt x="10855681" y="250215"/>
                  </a:lnTo>
                  <a:lnTo>
                    <a:pt x="10857573" y="227342"/>
                  </a:lnTo>
                  <a:lnTo>
                    <a:pt x="10866018" y="197192"/>
                  </a:lnTo>
                  <a:lnTo>
                    <a:pt x="10885132" y="170929"/>
                  </a:lnTo>
                  <a:lnTo>
                    <a:pt x="10919041" y="159689"/>
                  </a:lnTo>
                  <a:lnTo>
                    <a:pt x="10948886" y="167474"/>
                  </a:lnTo>
                  <a:lnTo>
                    <a:pt x="10967288" y="187502"/>
                  </a:lnTo>
                  <a:lnTo>
                    <a:pt x="10976597" y="214795"/>
                  </a:lnTo>
                  <a:lnTo>
                    <a:pt x="10979175" y="244386"/>
                  </a:lnTo>
                  <a:lnTo>
                    <a:pt x="10979175" y="132041"/>
                  </a:lnTo>
                  <a:lnTo>
                    <a:pt x="10973079" y="127177"/>
                  </a:lnTo>
                  <a:lnTo>
                    <a:pt x="10920336" y="117017"/>
                  </a:lnTo>
                  <a:lnTo>
                    <a:pt x="10874146" y="124891"/>
                  </a:lnTo>
                  <a:lnTo>
                    <a:pt x="10840898" y="146354"/>
                  </a:lnTo>
                  <a:lnTo>
                    <a:pt x="10818584" y="178206"/>
                  </a:lnTo>
                  <a:lnTo>
                    <a:pt x="10805147" y="217220"/>
                  </a:lnTo>
                  <a:lnTo>
                    <a:pt x="10798581" y="260184"/>
                  </a:lnTo>
                  <a:lnTo>
                    <a:pt x="10796842" y="303872"/>
                  </a:lnTo>
                  <a:lnTo>
                    <a:pt x="10801147" y="368300"/>
                  </a:lnTo>
                  <a:lnTo>
                    <a:pt x="10814596" y="418134"/>
                  </a:lnTo>
                  <a:lnTo>
                    <a:pt x="10837901" y="453542"/>
                  </a:lnTo>
                  <a:lnTo>
                    <a:pt x="10871822" y="474675"/>
                  </a:lnTo>
                  <a:lnTo>
                    <a:pt x="10917098" y="481672"/>
                  </a:lnTo>
                  <a:lnTo>
                    <a:pt x="10975378" y="467664"/>
                  </a:lnTo>
                  <a:lnTo>
                    <a:pt x="11005706" y="439000"/>
                  </a:lnTo>
                  <a:lnTo>
                    <a:pt x="11010925" y="434073"/>
                  </a:lnTo>
                  <a:lnTo>
                    <a:pt x="11028655" y="393573"/>
                  </a:lnTo>
                  <a:lnTo>
                    <a:pt x="11033481" y="358825"/>
                  </a:lnTo>
                  <a:lnTo>
                    <a:pt x="10979175" y="358825"/>
                  </a:lnTo>
                  <a:lnTo>
                    <a:pt x="10977245" y="382536"/>
                  </a:lnTo>
                  <a:lnTo>
                    <a:pt x="10969142" y="408863"/>
                  </a:lnTo>
                  <a:lnTo>
                    <a:pt x="10951350" y="430212"/>
                  </a:lnTo>
                  <a:lnTo>
                    <a:pt x="10920336" y="439000"/>
                  </a:lnTo>
                  <a:lnTo>
                    <a:pt x="10881830" y="425742"/>
                  </a:lnTo>
                  <a:lnTo>
                    <a:pt x="10862056" y="392531"/>
                  </a:lnTo>
                  <a:lnTo>
                    <a:pt x="10854779" y="349275"/>
                  </a:lnTo>
                  <a:lnTo>
                    <a:pt x="10853738" y="305816"/>
                  </a:lnTo>
                  <a:lnTo>
                    <a:pt x="11036071" y="305816"/>
                  </a:lnTo>
                  <a:lnTo>
                    <a:pt x="11036071" y="283832"/>
                  </a:lnTo>
                  <a:close/>
                </a:path>
                <a:path w="12597130" h="1367790">
                  <a:moveTo>
                    <a:pt x="11136922" y="901915"/>
                  </a:moveTo>
                  <a:lnTo>
                    <a:pt x="11076788" y="901915"/>
                  </a:lnTo>
                  <a:lnTo>
                    <a:pt x="11076788" y="801052"/>
                  </a:lnTo>
                  <a:lnTo>
                    <a:pt x="11022482" y="801052"/>
                  </a:lnTo>
                  <a:lnTo>
                    <a:pt x="11022482" y="901915"/>
                  </a:lnTo>
                  <a:lnTo>
                    <a:pt x="10972051" y="901915"/>
                  </a:lnTo>
                  <a:lnTo>
                    <a:pt x="10972051" y="944587"/>
                  </a:lnTo>
                  <a:lnTo>
                    <a:pt x="11022482" y="944587"/>
                  </a:lnTo>
                  <a:lnTo>
                    <a:pt x="11022571" y="1184795"/>
                  </a:lnTo>
                  <a:lnTo>
                    <a:pt x="11025391" y="1213612"/>
                  </a:lnTo>
                  <a:lnTo>
                    <a:pt x="11036059" y="1235049"/>
                  </a:lnTo>
                  <a:lnTo>
                    <a:pt x="11057395" y="1248003"/>
                  </a:lnTo>
                  <a:lnTo>
                    <a:pt x="11092307" y="1252334"/>
                  </a:lnTo>
                  <a:lnTo>
                    <a:pt x="11107725" y="1252004"/>
                  </a:lnTo>
                  <a:lnTo>
                    <a:pt x="11120107" y="1251127"/>
                  </a:lnTo>
                  <a:lnTo>
                    <a:pt x="11129582" y="1249895"/>
                  </a:lnTo>
                  <a:lnTo>
                    <a:pt x="11136274" y="1248460"/>
                  </a:lnTo>
                  <a:lnTo>
                    <a:pt x="11136274" y="1205788"/>
                  </a:lnTo>
                  <a:lnTo>
                    <a:pt x="11136274" y="1203845"/>
                  </a:lnTo>
                  <a:lnTo>
                    <a:pt x="11130445" y="1204493"/>
                  </a:lnTo>
                  <a:lnTo>
                    <a:pt x="11124629" y="1205788"/>
                  </a:lnTo>
                  <a:lnTo>
                    <a:pt x="11112348" y="1205788"/>
                  </a:lnTo>
                  <a:lnTo>
                    <a:pt x="11094784" y="1203642"/>
                  </a:lnTo>
                  <a:lnTo>
                    <a:pt x="11083900" y="1196822"/>
                  </a:lnTo>
                  <a:lnTo>
                    <a:pt x="11078337" y="1184795"/>
                  </a:lnTo>
                  <a:lnTo>
                    <a:pt x="11076788" y="1167003"/>
                  </a:lnTo>
                  <a:lnTo>
                    <a:pt x="11076788" y="944587"/>
                  </a:lnTo>
                  <a:lnTo>
                    <a:pt x="11136922" y="944587"/>
                  </a:lnTo>
                  <a:lnTo>
                    <a:pt x="11136922" y="901915"/>
                  </a:lnTo>
                  <a:close/>
                </a:path>
                <a:path w="12597130" h="1367790">
                  <a:moveTo>
                    <a:pt x="11153077" y="126072"/>
                  </a:moveTo>
                  <a:lnTo>
                    <a:pt x="11098771" y="126072"/>
                  </a:lnTo>
                  <a:lnTo>
                    <a:pt x="11098771" y="472617"/>
                  </a:lnTo>
                  <a:lnTo>
                    <a:pt x="11153077" y="472617"/>
                  </a:lnTo>
                  <a:lnTo>
                    <a:pt x="11153077" y="126072"/>
                  </a:lnTo>
                  <a:close/>
                </a:path>
                <a:path w="12597130" h="1367790">
                  <a:moveTo>
                    <a:pt x="11153077" y="10998"/>
                  </a:moveTo>
                  <a:lnTo>
                    <a:pt x="11098771" y="10998"/>
                  </a:lnTo>
                  <a:lnTo>
                    <a:pt x="11098771" y="73063"/>
                  </a:lnTo>
                  <a:lnTo>
                    <a:pt x="11153077" y="73063"/>
                  </a:lnTo>
                  <a:lnTo>
                    <a:pt x="11153077" y="10998"/>
                  </a:lnTo>
                  <a:close/>
                </a:path>
                <a:path w="12597130" h="1367790">
                  <a:moveTo>
                    <a:pt x="11385182" y="1148892"/>
                  </a:moveTo>
                  <a:lnTo>
                    <a:pt x="11377765" y="1106373"/>
                  </a:lnTo>
                  <a:lnTo>
                    <a:pt x="11331169" y="1062532"/>
                  </a:lnTo>
                  <a:lnTo>
                    <a:pt x="11269142" y="1041565"/>
                  </a:lnTo>
                  <a:lnTo>
                    <a:pt x="11241811" y="1030338"/>
                  </a:lnTo>
                  <a:lnTo>
                    <a:pt x="11222469" y="1013904"/>
                  </a:lnTo>
                  <a:lnTo>
                    <a:pt x="11215141" y="988555"/>
                  </a:lnTo>
                  <a:lnTo>
                    <a:pt x="11221466" y="959815"/>
                  </a:lnTo>
                  <a:lnTo>
                    <a:pt x="11236719" y="943864"/>
                  </a:lnTo>
                  <a:lnTo>
                    <a:pt x="11255235" y="937006"/>
                  </a:lnTo>
                  <a:lnTo>
                    <a:pt x="11271390" y="935532"/>
                  </a:lnTo>
                  <a:lnTo>
                    <a:pt x="11296002" y="939965"/>
                  </a:lnTo>
                  <a:lnTo>
                    <a:pt x="11311712" y="952995"/>
                  </a:lnTo>
                  <a:lnTo>
                    <a:pt x="11320031" y="974280"/>
                  </a:lnTo>
                  <a:lnTo>
                    <a:pt x="11322469" y="1003427"/>
                  </a:lnTo>
                  <a:lnTo>
                    <a:pt x="11376774" y="1003427"/>
                  </a:lnTo>
                  <a:lnTo>
                    <a:pt x="11362830" y="935532"/>
                  </a:lnTo>
                  <a:lnTo>
                    <a:pt x="11330407" y="904417"/>
                  </a:lnTo>
                  <a:lnTo>
                    <a:pt x="11271390" y="892860"/>
                  </a:lnTo>
                  <a:lnTo>
                    <a:pt x="11228743" y="898728"/>
                  </a:lnTo>
                  <a:lnTo>
                    <a:pt x="11193564" y="916470"/>
                  </a:lnTo>
                  <a:lnTo>
                    <a:pt x="11169650" y="946327"/>
                  </a:lnTo>
                  <a:lnTo>
                    <a:pt x="11160836" y="988555"/>
                  </a:lnTo>
                  <a:lnTo>
                    <a:pt x="11168253" y="1031925"/>
                  </a:lnTo>
                  <a:lnTo>
                    <a:pt x="11187735" y="1059027"/>
                  </a:lnTo>
                  <a:lnTo>
                    <a:pt x="11215103" y="1075474"/>
                  </a:lnTo>
                  <a:lnTo>
                    <a:pt x="11246168" y="1086827"/>
                  </a:lnTo>
                  <a:lnTo>
                    <a:pt x="11276863" y="1097026"/>
                  </a:lnTo>
                  <a:lnTo>
                    <a:pt x="11304029" y="1109700"/>
                  </a:lnTo>
                  <a:lnTo>
                    <a:pt x="11323447" y="1128572"/>
                  </a:lnTo>
                  <a:lnTo>
                    <a:pt x="11330864" y="1157300"/>
                  </a:lnTo>
                  <a:lnTo>
                    <a:pt x="11324323" y="1187030"/>
                  </a:lnTo>
                  <a:lnTo>
                    <a:pt x="11308639" y="1204506"/>
                  </a:lnTo>
                  <a:lnTo>
                    <a:pt x="11289678" y="1212773"/>
                  </a:lnTo>
                  <a:lnTo>
                    <a:pt x="11273333" y="1214843"/>
                  </a:lnTo>
                  <a:lnTo>
                    <a:pt x="11240580" y="1208227"/>
                  </a:lnTo>
                  <a:lnTo>
                    <a:pt x="11220882" y="1190523"/>
                  </a:lnTo>
                  <a:lnTo>
                    <a:pt x="11211230" y="1164932"/>
                  </a:lnTo>
                  <a:lnTo>
                    <a:pt x="11208677" y="1134668"/>
                  </a:lnTo>
                  <a:lnTo>
                    <a:pt x="11154359" y="1134668"/>
                  </a:lnTo>
                  <a:lnTo>
                    <a:pt x="11162348" y="1193279"/>
                  </a:lnTo>
                  <a:lnTo>
                    <a:pt x="11215764" y="1248156"/>
                  </a:lnTo>
                  <a:lnTo>
                    <a:pt x="11273333" y="1257515"/>
                  </a:lnTo>
                  <a:lnTo>
                    <a:pt x="11318075" y="1250734"/>
                  </a:lnTo>
                  <a:lnTo>
                    <a:pt x="11353495" y="1230363"/>
                  </a:lnTo>
                  <a:lnTo>
                    <a:pt x="11364151" y="1214843"/>
                  </a:lnTo>
                  <a:lnTo>
                    <a:pt x="11376787" y="1196416"/>
                  </a:lnTo>
                  <a:lnTo>
                    <a:pt x="11385182" y="1148892"/>
                  </a:lnTo>
                  <a:close/>
                </a:path>
                <a:path w="12597130" h="1367790">
                  <a:moveTo>
                    <a:pt x="11438839" y="373049"/>
                  </a:moveTo>
                  <a:lnTo>
                    <a:pt x="11431422" y="330530"/>
                  </a:lnTo>
                  <a:lnTo>
                    <a:pt x="11384839" y="286689"/>
                  </a:lnTo>
                  <a:lnTo>
                    <a:pt x="11322799" y="265722"/>
                  </a:lnTo>
                  <a:lnTo>
                    <a:pt x="11295469" y="254495"/>
                  </a:lnTo>
                  <a:lnTo>
                    <a:pt x="11276127" y="238061"/>
                  </a:lnTo>
                  <a:lnTo>
                    <a:pt x="11268799" y="212712"/>
                  </a:lnTo>
                  <a:lnTo>
                    <a:pt x="11275124" y="183972"/>
                  </a:lnTo>
                  <a:lnTo>
                    <a:pt x="11290376" y="168021"/>
                  </a:lnTo>
                  <a:lnTo>
                    <a:pt x="11308893" y="161163"/>
                  </a:lnTo>
                  <a:lnTo>
                    <a:pt x="11325047" y="159689"/>
                  </a:lnTo>
                  <a:lnTo>
                    <a:pt x="11349660" y="164122"/>
                  </a:lnTo>
                  <a:lnTo>
                    <a:pt x="11365370" y="177152"/>
                  </a:lnTo>
                  <a:lnTo>
                    <a:pt x="11373688" y="198437"/>
                  </a:lnTo>
                  <a:lnTo>
                    <a:pt x="11376127" y="227584"/>
                  </a:lnTo>
                  <a:lnTo>
                    <a:pt x="11430445" y="227584"/>
                  </a:lnTo>
                  <a:lnTo>
                    <a:pt x="11416487" y="159689"/>
                  </a:lnTo>
                  <a:lnTo>
                    <a:pt x="11384064" y="128574"/>
                  </a:lnTo>
                  <a:lnTo>
                    <a:pt x="11325047" y="117017"/>
                  </a:lnTo>
                  <a:lnTo>
                    <a:pt x="11282401" y="122885"/>
                  </a:lnTo>
                  <a:lnTo>
                    <a:pt x="11247222" y="140627"/>
                  </a:lnTo>
                  <a:lnTo>
                    <a:pt x="11223308" y="170484"/>
                  </a:lnTo>
                  <a:lnTo>
                    <a:pt x="11214494" y="212712"/>
                  </a:lnTo>
                  <a:lnTo>
                    <a:pt x="11221911" y="256082"/>
                  </a:lnTo>
                  <a:lnTo>
                    <a:pt x="11241405" y="283184"/>
                  </a:lnTo>
                  <a:lnTo>
                    <a:pt x="11268774" y="299631"/>
                  </a:lnTo>
                  <a:lnTo>
                    <a:pt x="11299838" y="310984"/>
                  </a:lnTo>
                  <a:lnTo>
                    <a:pt x="11330521" y="321183"/>
                  </a:lnTo>
                  <a:lnTo>
                    <a:pt x="11357699" y="333857"/>
                  </a:lnTo>
                  <a:lnTo>
                    <a:pt x="11377117" y="352729"/>
                  </a:lnTo>
                  <a:lnTo>
                    <a:pt x="11384534" y="381457"/>
                  </a:lnTo>
                  <a:lnTo>
                    <a:pt x="11377994" y="411187"/>
                  </a:lnTo>
                  <a:lnTo>
                    <a:pt x="11362309" y="428663"/>
                  </a:lnTo>
                  <a:lnTo>
                    <a:pt x="11343348" y="436930"/>
                  </a:lnTo>
                  <a:lnTo>
                    <a:pt x="11326990" y="439000"/>
                  </a:lnTo>
                  <a:lnTo>
                    <a:pt x="11294250" y="432384"/>
                  </a:lnTo>
                  <a:lnTo>
                    <a:pt x="11274539" y="414680"/>
                  </a:lnTo>
                  <a:lnTo>
                    <a:pt x="11264887" y="389089"/>
                  </a:lnTo>
                  <a:lnTo>
                    <a:pt x="11262335" y="358825"/>
                  </a:lnTo>
                  <a:lnTo>
                    <a:pt x="11208029" y="358825"/>
                  </a:lnTo>
                  <a:lnTo>
                    <a:pt x="11216005" y="417436"/>
                  </a:lnTo>
                  <a:lnTo>
                    <a:pt x="11269434" y="472313"/>
                  </a:lnTo>
                  <a:lnTo>
                    <a:pt x="11326990" y="481672"/>
                  </a:lnTo>
                  <a:lnTo>
                    <a:pt x="11371732" y="474891"/>
                  </a:lnTo>
                  <a:lnTo>
                    <a:pt x="11407153" y="454520"/>
                  </a:lnTo>
                  <a:lnTo>
                    <a:pt x="11417808" y="439000"/>
                  </a:lnTo>
                  <a:lnTo>
                    <a:pt x="11430445" y="420573"/>
                  </a:lnTo>
                  <a:lnTo>
                    <a:pt x="11438839" y="373049"/>
                  </a:lnTo>
                  <a:close/>
                </a:path>
                <a:path w="12597130" h="1367790">
                  <a:moveTo>
                    <a:pt x="11548097" y="10985"/>
                  </a:moveTo>
                  <a:lnTo>
                    <a:pt x="11493792" y="10985"/>
                  </a:lnTo>
                  <a:lnTo>
                    <a:pt x="11493792" y="472617"/>
                  </a:lnTo>
                  <a:lnTo>
                    <a:pt x="11548097" y="472617"/>
                  </a:lnTo>
                  <a:lnTo>
                    <a:pt x="11548097" y="10985"/>
                  </a:lnTo>
                  <a:close/>
                </a:path>
                <a:path w="12597130" h="1367790">
                  <a:moveTo>
                    <a:pt x="11656073" y="1007300"/>
                  </a:moveTo>
                  <a:lnTo>
                    <a:pt x="11636527" y="935532"/>
                  </a:lnTo>
                  <a:lnTo>
                    <a:pt x="11602885" y="905205"/>
                  </a:lnTo>
                  <a:lnTo>
                    <a:pt x="11545519" y="892860"/>
                  </a:lnTo>
                  <a:lnTo>
                    <a:pt x="11499329" y="900734"/>
                  </a:lnTo>
                  <a:lnTo>
                    <a:pt x="11466081" y="922197"/>
                  </a:lnTo>
                  <a:lnTo>
                    <a:pt x="11443767" y="954049"/>
                  </a:lnTo>
                  <a:lnTo>
                    <a:pt x="11430330" y="993063"/>
                  </a:lnTo>
                  <a:lnTo>
                    <a:pt x="11423764" y="1036027"/>
                  </a:lnTo>
                  <a:lnTo>
                    <a:pt x="11422024" y="1079715"/>
                  </a:lnTo>
                  <a:lnTo>
                    <a:pt x="11426330" y="1144143"/>
                  </a:lnTo>
                  <a:lnTo>
                    <a:pt x="11439779" y="1193977"/>
                  </a:lnTo>
                  <a:lnTo>
                    <a:pt x="11463084" y="1229385"/>
                  </a:lnTo>
                  <a:lnTo>
                    <a:pt x="11497005" y="1250518"/>
                  </a:lnTo>
                  <a:lnTo>
                    <a:pt x="11542281" y="1257515"/>
                  </a:lnTo>
                  <a:lnTo>
                    <a:pt x="11596611" y="1244955"/>
                  </a:lnTo>
                  <a:lnTo>
                    <a:pt x="11629873" y="1214843"/>
                  </a:lnTo>
                  <a:lnTo>
                    <a:pt x="11631663" y="1213231"/>
                  </a:lnTo>
                  <a:lnTo>
                    <a:pt x="11650472" y="1171321"/>
                  </a:lnTo>
                  <a:lnTo>
                    <a:pt x="11656073" y="1128204"/>
                  </a:lnTo>
                  <a:lnTo>
                    <a:pt x="11601768" y="1128204"/>
                  </a:lnTo>
                  <a:lnTo>
                    <a:pt x="11599418" y="1157566"/>
                  </a:lnTo>
                  <a:lnTo>
                    <a:pt x="11590769" y="1185595"/>
                  </a:lnTo>
                  <a:lnTo>
                    <a:pt x="11573396" y="1206588"/>
                  </a:lnTo>
                  <a:lnTo>
                    <a:pt x="11544872" y="1214843"/>
                  </a:lnTo>
                  <a:lnTo>
                    <a:pt x="11507013" y="1199908"/>
                  </a:lnTo>
                  <a:lnTo>
                    <a:pt x="11487404" y="1163688"/>
                  </a:lnTo>
                  <a:lnTo>
                    <a:pt x="11480038" y="1119111"/>
                  </a:lnTo>
                  <a:lnTo>
                    <a:pt x="11478920" y="1079068"/>
                  </a:lnTo>
                  <a:lnTo>
                    <a:pt x="11484801" y="1003185"/>
                  </a:lnTo>
                  <a:lnTo>
                    <a:pt x="11500256" y="959789"/>
                  </a:lnTo>
                  <a:lnTo>
                    <a:pt x="11522012" y="940142"/>
                  </a:lnTo>
                  <a:lnTo>
                    <a:pt x="11546815" y="935532"/>
                  </a:lnTo>
                  <a:lnTo>
                    <a:pt x="11572850" y="942022"/>
                  </a:lnTo>
                  <a:lnTo>
                    <a:pt x="11589804" y="958811"/>
                  </a:lnTo>
                  <a:lnTo>
                    <a:pt x="11598999" y="981913"/>
                  </a:lnTo>
                  <a:lnTo>
                    <a:pt x="11601768" y="1007300"/>
                  </a:lnTo>
                  <a:lnTo>
                    <a:pt x="11656073" y="1007300"/>
                  </a:lnTo>
                  <a:close/>
                </a:path>
                <a:path w="12597130" h="1367790">
                  <a:moveTo>
                    <a:pt x="11865559" y="434467"/>
                  </a:moveTo>
                  <a:lnTo>
                    <a:pt x="11862968" y="436410"/>
                  </a:lnTo>
                  <a:lnTo>
                    <a:pt x="11859730" y="437705"/>
                  </a:lnTo>
                  <a:lnTo>
                    <a:pt x="11852618" y="437705"/>
                  </a:lnTo>
                  <a:lnTo>
                    <a:pt x="11842623" y="435457"/>
                  </a:lnTo>
                  <a:lnTo>
                    <a:pt x="11839715" y="431888"/>
                  </a:lnTo>
                  <a:lnTo>
                    <a:pt x="11837670" y="429387"/>
                  </a:lnTo>
                  <a:lnTo>
                    <a:pt x="11835981" y="420535"/>
                  </a:lnTo>
                  <a:lnTo>
                    <a:pt x="11835816" y="409905"/>
                  </a:lnTo>
                  <a:lnTo>
                    <a:pt x="11835816" y="283832"/>
                  </a:lnTo>
                  <a:lnTo>
                    <a:pt x="11835816" y="216585"/>
                  </a:lnTo>
                  <a:lnTo>
                    <a:pt x="11824932" y="159689"/>
                  </a:lnTo>
                  <a:lnTo>
                    <a:pt x="11791353" y="127495"/>
                  </a:lnTo>
                  <a:lnTo>
                    <a:pt x="11730431" y="117017"/>
                  </a:lnTo>
                  <a:lnTo>
                    <a:pt x="11677320" y="123799"/>
                  </a:lnTo>
                  <a:lnTo>
                    <a:pt x="11641201" y="144576"/>
                  </a:lnTo>
                  <a:lnTo>
                    <a:pt x="11620589" y="180035"/>
                  </a:lnTo>
                  <a:lnTo>
                    <a:pt x="11614048" y="230809"/>
                  </a:lnTo>
                  <a:lnTo>
                    <a:pt x="11668354" y="230809"/>
                  </a:lnTo>
                  <a:lnTo>
                    <a:pt x="11668354" y="227584"/>
                  </a:lnTo>
                  <a:lnTo>
                    <a:pt x="11669281" y="211531"/>
                  </a:lnTo>
                  <a:lnTo>
                    <a:pt x="11675783" y="188798"/>
                  </a:lnTo>
                  <a:lnTo>
                    <a:pt x="11693449" y="168490"/>
                  </a:lnTo>
                  <a:lnTo>
                    <a:pt x="11727840" y="159689"/>
                  </a:lnTo>
                  <a:lnTo>
                    <a:pt x="11751793" y="163042"/>
                  </a:lnTo>
                  <a:lnTo>
                    <a:pt x="11769217" y="172872"/>
                  </a:lnTo>
                  <a:lnTo>
                    <a:pt x="11779834" y="188887"/>
                  </a:lnTo>
                  <a:lnTo>
                    <a:pt x="11783441" y="210769"/>
                  </a:lnTo>
                  <a:lnTo>
                    <a:pt x="11782908" y="229235"/>
                  </a:lnTo>
                  <a:lnTo>
                    <a:pt x="11781498" y="233921"/>
                  </a:lnTo>
                  <a:lnTo>
                    <a:pt x="11781498" y="283832"/>
                  </a:lnTo>
                  <a:lnTo>
                    <a:pt x="11781498" y="373049"/>
                  </a:lnTo>
                  <a:lnTo>
                    <a:pt x="11775669" y="398640"/>
                  </a:lnTo>
                  <a:lnTo>
                    <a:pt x="11760162" y="419608"/>
                  </a:lnTo>
                  <a:lnTo>
                    <a:pt x="11737848" y="433793"/>
                  </a:lnTo>
                  <a:lnTo>
                    <a:pt x="11711673" y="439000"/>
                  </a:lnTo>
                  <a:lnTo>
                    <a:pt x="11688445" y="434708"/>
                  </a:lnTo>
                  <a:lnTo>
                    <a:pt x="11673281" y="422592"/>
                  </a:lnTo>
                  <a:lnTo>
                    <a:pt x="11665026" y="403821"/>
                  </a:lnTo>
                  <a:lnTo>
                    <a:pt x="11662537" y="379514"/>
                  </a:lnTo>
                  <a:lnTo>
                    <a:pt x="11664213" y="359651"/>
                  </a:lnTo>
                  <a:lnTo>
                    <a:pt x="11689055" y="324561"/>
                  </a:lnTo>
                  <a:lnTo>
                    <a:pt x="11736476" y="306146"/>
                  </a:lnTo>
                  <a:lnTo>
                    <a:pt x="11761495" y="296926"/>
                  </a:lnTo>
                  <a:lnTo>
                    <a:pt x="11781498" y="283832"/>
                  </a:lnTo>
                  <a:lnTo>
                    <a:pt x="11781498" y="233921"/>
                  </a:lnTo>
                  <a:lnTo>
                    <a:pt x="11778755" y="243014"/>
                  </a:lnTo>
                  <a:lnTo>
                    <a:pt x="11767071" y="253784"/>
                  </a:lnTo>
                  <a:lnTo>
                    <a:pt x="11744008" y="263144"/>
                  </a:lnTo>
                  <a:lnTo>
                    <a:pt x="11670944" y="285127"/>
                  </a:lnTo>
                  <a:lnTo>
                    <a:pt x="11641912" y="298907"/>
                  </a:lnTo>
                  <a:lnTo>
                    <a:pt x="11621554" y="319633"/>
                  </a:lnTo>
                  <a:lnTo>
                    <a:pt x="11609565" y="347040"/>
                  </a:lnTo>
                  <a:lnTo>
                    <a:pt x="11605641" y="380809"/>
                  </a:lnTo>
                  <a:lnTo>
                    <a:pt x="11611293" y="422757"/>
                  </a:lnTo>
                  <a:lnTo>
                    <a:pt x="11628590" y="454520"/>
                  </a:lnTo>
                  <a:lnTo>
                    <a:pt x="11658003" y="474649"/>
                  </a:lnTo>
                  <a:lnTo>
                    <a:pt x="11700040" y="481672"/>
                  </a:lnTo>
                  <a:lnTo>
                    <a:pt x="11724526" y="478269"/>
                  </a:lnTo>
                  <a:lnTo>
                    <a:pt x="11747551" y="468426"/>
                  </a:lnTo>
                  <a:lnTo>
                    <a:pt x="11767680" y="452767"/>
                  </a:lnTo>
                  <a:lnTo>
                    <a:pt x="11778069" y="439000"/>
                  </a:lnTo>
                  <a:lnTo>
                    <a:pt x="11783441" y="431888"/>
                  </a:lnTo>
                  <a:lnTo>
                    <a:pt x="11784736" y="431888"/>
                  </a:lnTo>
                  <a:lnTo>
                    <a:pt x="11790413" y="457682"/>
                  </a:lnTo>
                  <a:lnTo>
                    <a:pt x="11802516" y="470916"/>
                  </a:lnTo>
                  <a:lnTo>
                    <a:pt x="11818010" y="475805"/>
                  </a:lnTo>
                  <a:lnTo>
                    <a:pt x="11833873" y="476491"/>
                  </a:lnTo>
                  <a:lnTo>
                    <a:pt x="11843906" y="476084"/>
                  </a:lnTo>
                  <a:lnTo>
                    <a:pt x="11853101" y="475132"/>
                  </a:lnTo>
                  <a:lnTo>
                    <a:pt x="11860594" y="474052"/>
                  </a:lnTo>
                  <a:lnTo>
                    <a:pt x="11865559" y="473265"/>
                  </a:lnTo>
                  <a:lnTo>
                    <a:pt x="11865559" y="437705"/>
                  </a:lnTo>
                  <a:lnTo>
                    <a:pt x="11865559" y="434467"/>
                  </a:lnTo>
                  <a:close/>
                </a:path>
                <a:path w="12597130" h="1367790">
                  <a:moveTo>
                    <a:pt x="11940553" y="1002779"/>
                  </a:moveTo>
                  <a:lnTo>
                    <a:pt x="11931548" y="939419"/>
                  </a:lnTo>
                  <a:lnTo>
                    <a:pt x="11903177" y="904227"/>
                  </a:lnTo>
                  <a:lnTo>
                    <a:pt x="11851323" y="892860"/>
                  </a:lnTo>
                  <a:lnTo>
                    <a:pt x="11827205" y="896442"/>
                  </a:lnTo>
                  <a:lnTo>
                    <a:pt x="11803317" y="906449"/>
                  </a:lnTo>
                  <a:lnTo>
                    <a:pt x="11782590" y="921791"/>
                  </a:lnTo>
                  <a:lnTo>
                    <a:pt x="11767922" y="941362"/>
                  </a:lnTo>
                  <a:lnTo>
                    <a:pt x="11766626" y="941362"/>
                  </a:lnTo>
                  <a:lnTo>
                    <a:pt x="11766626" y="786828"/>
                  </a:lnTo>
                  <a:lnTo>
                    <a:pt x="11712321" y="786828"/>
                  </a:lnTo>
                  <a:lnTo>
                    <a:pt x="11712321" y="1248460"/>
                  </a:lnTo>
                  <a:lnTo>
                    <a:pt x="11766626" y="1248460"/>
                  </a:lnTo>
                  <a:lnTo>
                    <a:pt x="11766626" y="1009243"/>
                  </a:lnTo>
                  <a:lnTo>
                    <a:pt x="11773243" y="977341"/>
                  </a:lnTo>
                  <a:lnTo>
                    <a:pt x="11789982" y="955662"/>
                  </a:lnTo>
                  <a:lnTo>
                    <a:pt x="11812181" y="943330"/>
                  </a:lnTo>
                  <a:lnTo>
                    <a:pt x="11823738" y="941362"/>
                  </a:lnTo>
                  <a:lnTo>
                    <a:pt x="11835168" y="939419"/>
                  </a:lnTo>
                  <a:lnTo>
                    <a:pt x="11863870" y="946607"/>
                  </a:lnTo>
                  <a:lnTo>
                    <a:pt x="11879123" y="964399"/>
                  </a:lnTo>
                  <a:lnTo>
                    <a:pt x="11885168" y="987158"/>
                  </a:lnTo>
                  <a:lnTo>
                    <a:pt x="11886235" y="1009243"/>
                  </a:lnTo>
                  <a:lnTo>
                    <a:pt x="11886235" y="1248460"/>
                  </a:lnTo>
                  <a:lnTo>
                    <a:pt x="11940553" y="1248460"/>
                  </a:lnTo>
                  <a:lnTo>
                    <a:pt x="11940553" y="1002779"/>
                  </a:lnTo>
                  <a:close/>
                </a:path>
                <a:path w="12597130" h="1367790">
                  <a:moveTo>
                    <a:pt x="12137733" y="126072"/>
                  </a:moveTo>
                  <a:lnTo>
                    <a:pt x="12083428" y="126072"/>
                  </a:lnTo>
                  <a:lnTo>
                    <a:pt x="12083428" y="365290"/>
                  </a:lnTo>
                  <a:lnTo>
                    <a:pt x="12076811" y="397205"/>
                  </a:lnTo>
                  <a:lnTo>
                    <a:pt x="12060060" y="418871"/>
                  </a:lnTo>
                  <a:lnTo>
                    <a:pt x="12037873" y="431215"/>
                  </a:lnTo>
                  <a:lnTo>
                    <a:pt x="12014899" y="435114"/>
                  </a:lnTo>
                  <a:lnTo>
                    <a:pt x="11986184" y="427939"/>
                  </a:lnTo>
                  <a:lnTo>
                    <a:pt x="11970931" y="410146"/>
                  </a:lnTo>
                  <a:lnTo>
                    <a:pt x="11964886" y="387388"/>
                  </a:lnTo>
                  <a:lnTo>
                    <a:pt x="11963819" y="365290"/>
                  </a:lnTo>
                  <a:lnTo>
                    <a:pt x="11963819" y="126072"/>
                  </a:lnTo>
                  <a:lnTo>
                    <a:pt x="11909501" y="126072"/>
                  </a:lnTo>
                  <a:lnTo>
                    <a:pt x="11909501" y="371754"/>
                  </a:lnTo>
                  <a:lnTo>
                    <a:pt x="11910924" y="406387"/>
                  </a:lnTo>
                  <a:lnTo>
                    <a:pt x="11920893" y="442239"/>
                  </a:lnTo>
                  <a:lnTo>
                    <a:pt x="11947957" y="470319"/>
                  </a:lnTo>
                  <a:lnTo>
                    <a:pt x="12000675" y="481672"/>
                  </a:lnTo>
                  <a:lnTo>
                    <a:pt x="12025897" y="478358"/>
                  </a:lnTo>
                  <a:lnTo>
                    <a:pt x="12049722" y="468668"/>
                  </a:lnTo>
                  <a:lnTo>
                    <a:pt x="12070042" y="453034"/>
                  </a:lnTo>
                  <a:lnTo>
                    <a:pt x="12082475" y="435114"/>
                  </a:lnTo>
                  <a:lnTo>
                    <a:pt x="12084723" y="431888"/>
                  </a:lnTo>
                  <a:lnTo>
                    <a:pt x="12086019" y="431888"/>
                  </a:lnTo>
                  <a:lnTo>
                    <a:pt x="12086019" y="472617"/>
                  </a:lnTo>
                  <a:lnTo>
                    <a:pt x="12137733" y="472617"/>
                  </a:lnTo>
                  <a:lnTo>
                    <a:pt x="12137733" y="431888"/>
                  </a:lnTo>
                  <a:lnTo>
                    <a:pt x="12137733" y="126072"/>
                  </a:lnTo>
                  <a:close/>
                </a:path>
                <a:path w="12597130" h="1367790">
                  <a:moveTo>
                    <a:pt x="12254763" y="1210310"/>
                  </a:moveTo>
                  <a:lnTo>
                    <a:pt x="12252173" y="1212253"/>
                  </a:lnTo>
                  <a:lnTo>
                    <a:pt x="12248947" y="1213548"/>
                  </a:lnTo>
                  <a:lnTo>
                    <a:pt x="12241835" y="1213548"/>
                  </a:lnTo>
                  <a:lnTo>
                    <a:pt x="12225020" y="1185748"/>
                  </a:lnTo>
                  <a:lnTo>
                    <a:pt x="12225020" y="1059675"/>
                  </a:lnTo>
                  <a:lnTo>
                    <a:pt x="12225020" y="992428"/>
                  </a:lnTo>
                  <a:lnTo>
                    <a:pt x="12223369" y="961605"/>
                  </a:lnTo>
                  <a:lnTo>
                    <a:pt x="12214136" y="935532"/>
                  </a:lnTo>
                  <a:lnTo>
                    <a:pt x="12211850" y="929068"/>
                  </a:lnTo>
                  <a:lnTo>
                    <a:pt x="12180557" y="903338"/>
                  </a:lnTo>
                  <a:lnTo>
                    <a:pt x="12119635" y="892860"/>
                  </a:lnTo>
                  <a:lnTo>
                    <a:pt x="12066537" y="899642"/>
                  </a:lnTo>
                  <a:lnTo>
                    <a:pt x="12030418" y="920419"/>
                  </a:lnTo>
                  <a:lnTo>
                    <a:pt x="12009806" y="955878"/>
                  </a:lnTo>
                  <a:lnTo>
                    <a:pt x="12003265" y="1006652"/>
                  </a:lnTo>
                  <a:lnTo>
                    <a:pt x="12057571" y="1006652"/>
                  </a:lnTo>
                  <a:lnTo>
                    <a:pt x="12057571" y="1003427"/>
                  </a:lnTo>
                  <a:lnTo>
                    <a:pt x="12058498" y="987374"/>
                  </a:lnTo>
                  <a:lnTo>
                    <a:pt x="12065000" y="964641"/>
                  </a:lnTo>
                  <a:lnTo>
                    <a:pt x="12082653" y="944333"/>
                  </a:lnTo>
                  <a:lnTo>
                    <a:pt x="12117045" y="935532"/>
                  </a:lnTo>
                  <a:lnTo>
                    <a:pt x="12141010" y="938885"/>
                  </a:lnTo>
                  <a:lnTo>
                    <a:pt x="12158421" y="948715"/>
                  </a:lnTo>
                  <a:lnTo>
                    <a:pt x="12169064" y="964730"/>
                  </a:lnTo>
                  <a:lnTo>
                    <a:pt x="12172658" y="986612"/>
                  </a:lnTo>
                  <a:lnTo>
                    <a:pt x="12172125" y="1005078"/>
                  </a:lnTo>
                  <a:lnTo>
                    <a:pt x="12170715" y="1009751"/>
                  </a:lnTo>
                  <a:lnTo>
                    <a:pt x="12170715" y="1059675"/>
                  </a:lnTo>
                  <a:lnTo>
                    <a:pt x="12170715" y="1148892"/>
                  </a:lnTo>
                  <a:lnTo>
                    <a:pt x="12164898" y="1174483"/>
                  </a:lnTo>
                  <a:lnTo>
                    <a:pt x="12149379" y="1195451"/>
                  </a:lnTo>
                  <a:lnTo>
                    <a:pt x="12127078" y="1209636"/>
                  </a:lnTo>
                  <a:lnTo>
                    <a:pt x="12100890" y="1214843"/>
                  </a:lnTo>
                  <a:lnTo>
                    <a:pt x="12077662" y="1210551"/>
                  </a:lnTo>
                  <a:lnTo>
                    <a:pt x="12062498" y="1198435"/>
                  </a:lnTo>
                  <a:lnTo>
                    <a:pt x="12054243" y="1179664"/>
                  </a:lnTo>
                  <a:lnTo>
                    <a:pt x="12051754" y="1155357"/>
                  </a:lnTo>
                  <a:lnTo>
                    <a:pt x="12053443" y="1135507"/>
                  </a:lnTo>
                  <a:lnTo>
                    <a:pt x="12078259" y="1100404"/>
                  </a:lnTo>
                  <a:lnTo>
                    <a:pt x="12125693" y="1081989"/>
                  </a:lnTo>
                  <a:lnTo>
                    <a:pt x="12150725" y="1072769"/>
                  </a:lnTo>
                  <a:lnTo>
                    <a:pt x="12170715" y="1059675"/>
                  </a:lnTo>
                  <a:lnTo>
                    <a:pt x="12170715" y="1009751"/>
                  </a:lnTo>
                  <a:lnTo>
                    <a:pt x="12167959" y="1018857"/>
                  </a:lnTo>
                  <a:lnTo>
                    <a:pt x="12156288" y="1029627"/>
                  </a:lnTo>
                  <a:lnTo>
                    <a:pt x="12133212" y="1038987"/>
                  </a:lnTo>
                  <a:lnTo>
                    <a:pt x="12060161" y="1060970"/>
                  </a:lnTo>
                  <a:lnTo>
                    <a:pt x="12031129" y="1074750"/>
                  </a:lnTo>
                  <a:lnTo>
                    <a:pt x="12010771" y="1095476"/>
                  </a:lnTo>
                  <a:lnTo>
                    <a:pt x="11998782" y="1122883"/>
                  </a:lnTo>
                  <a:lnTo>
                    <a:pt x="11994858" y="1156652"/>
                  </a:lnTo>
                  <a:lnTo>
                    <a:pt x="12000509" y="1198600"/>
                  </a:lnTo>
                  <a:lnTo>
                    <a:pt x="12017807" y="1230363"/>
                  </a:lnTo>
                  <a:lnTo>
                    <a:pt x="12047220" y="1250492"/>
                  </a:lnTo>
                  <a:lnTo>
                    <a:pt x="12089244" y="1257515"/>
                  </a:lnTo>
                  <a:lnTo>
                    <a:pt x="12113730" y="1254112"/>
                  </a:lnTo>
                  <a:lnTo>
                    <a:pt x="12136768" y="1244269"/>
                  </a:lnTo>
                  <a:lnTo>
                    <a:pt x="12156897" y="1228610"/>
                  </a:lnTo>
                  <a:lnTo>
                    <a:pt x="12167286" y="1214843"/>
                  </a:lnTo>
                  <a:lnTo>
                    <a:pt x="12172658" y="1207731"/>
                  </a:lnTo>
                  <a:lnTo>
                    <a:pt x="12173941" y="1207731"/>
                  </a:lnTo>
                  <a:lnTo>
                    <a:pt x="12179618" y="1233525"/>
                  </a:lnTo>
                  <a:lnTo>
                    <a:pt x="12191721" y="1246759"/>
                  </a:lnTo>
                  <a:lnTo>
                    <a:pt x="12207215" y="1251648"/>
                  </a:lnTo>
                  <a:lnTo>
                    <a:pt x="12223077" y="1252334"/>
                  </a:lnTo>
                  <a:lnTo>
                    <a:pt x="12233123" y="1251927"/>
                  </a:lnTo>
                  <a:lnTo>
                    <a:pt x="12242317" y="1250975"/>
                  </a:lnTo>
                  <a:lnTo>
                    <a:pt x="12249810" y="1249895"/>
                  </a:lnTo>
                  <a:lnTo>
                    <a:pt x="12254763" y="1249108"/>
                  </a:lnTo>
                  <a:lnTo>
                    <a:pt x="12254763" y="1213548"/>
                  </a:lnTo>
                  <a:lnTo>
                    <a:pt x="12254763" y="1210310"/>
                  </a:lnTo>
                  <a:close/>
                </a:path>
                <a:path w="12597130" h="1367790">
                  <a:moveTo>
                    <a:pt x="12339447" y="5816"/>
                  </a:moveTo>
                  <a:lnTo>
                    <a:pt x="12300014" y="5816"/>
                  </a:lnTo>
                  <a:lnTo>
                    <a:pt x="12266193" y="10883"/>
                  </a:lnTo>
                  <a:lnTo>
                    <a:pt x="12242876" y="25946"/>
                  </a:lnTo>
                  <a:lnTo>
                    <a:pt x="12229363" y="50825"/>
                  </a:lnTo>
                  <a:lnTo>
                    <a:pt x="12225020" y="85344"/>
                  </a:lnTo>
                  <a:lnTo>
                    <a:pt x="12225020" y="126072"/>
                  </a:lnTo>
                  <a:lnTo>
                    <a:pt x="12174588" y="126072"/>
                  </a:lnTo>
                  <a:lnTo>
                    <a:pt x="12174588" y="168744"/>
                  </a:lnTo>
                  <a:lnTo>
                    <a:pt x="12225020" y="168744"/>
                  </a:lnTo>
                  <a:lnTo>
                    <a:pt x="12225020" y="472617"/>
                  </a:lnTo>
                  <a:lnTo>
                    <a:pt x="12279325" y="472617"/>
                  </a:lnTo>
                  <a:lnTo>
                    <a:pt x="12279325" y="168744"/>
                  </a:lnTo>
                  <a:lnTo>
                    <a:pt x="12338812" y="168744"/>
                  </a:lnTo>
                  <a:lnTo>
                    <a:pt x="12338812" y="126072"/>
                  </a:lnTo>
                  <a:lnTo>
                    <a:pt x="12279325" y="126072"/>
                  </a:lnTo>
                  <a:lnTo>
                    <a:pt x="12279325" y="85344"/>
                  </a:lnTo>
                  <a:lnTo>
                    <a:pt x="12281497" y="70104"/>
                  </a:lnTo>
                  <a:lnTo>
                    <a:pt x="12288050" y="59893"/>
                  </a:lnTo>
                  <a:lnTo>
                    <a:pt x="12298959" y="54165"/>
                  </a:lnTo>
                  <a:lnTo>
                    <a:pt x="12314238" y="52374"/>
                  </a:lnTo>
                  <a:lnTo>
                    <a:pt x="12339447" y="52374"/>
                  </a:lnTo>
                  <a:lnTo>
                    <a:pt x="12339447" y="5816"/>
                  </a:lnTo>
                  <a:close/>
                </a:path>
                <a:path w="12597130" h="1367790">
                  <a:moveTo>
                    <a:pt x="12429312" y="781659"/>
                  </a:moveTo>
                  <a:lnTo>
                    <a:pt x="12389879" y="781659"/>
                  </a:lnTo>
                  <a:lnTo>
                    <a:pt x="12356059" y="786726"/>
                  </a:lnTo>
                  <a:lnTo>
                    <a:pt x="12332741" y="801789"/>
                  </a:lnTo>
                  <a:lnTo>
                    <a:pt x="12319241" y="826668"/>
                  </a:lnTo>
                  <a:lnTo>
                    <a:pt x="12314885" y="861187"/>
                  </a:lnTo>
                  <a:lnTo>
                    <a:pt x="12314885" y="901915"/>
                  </a:lnTo>
                  <a:lnTo>
                    <a:pt x="12264454" y="901915"/>
                  </a:lnTo>
                  <a:lnTo>
                    <a:pt x="12264454" y="944587"/>
                  </a:lnTo>
                  <a:lnTo>
                    <a:pt x="12314885" y="944587"/>
                  </a:lnTo>
                  <a:lnTo>
                    <a:pt x="12314885" y="1248460"/>
                  </a:lnTo>
                  <a:lnTo>
                    <a:pt x="12369190" y="1248460"/>
                  </a:lnTo>
                  <a:lnTo>
                    <a:pt x="12369190" y="944587"/>
                  </a:lnTo>
                  <a:lnTo>
                    <a:pt x="12428665" y="944587"/>
                  </a:lnTo>
                  <a:lnTo>
                    <a:pt x="12428665" y="901915"/>
                  </a:lnTo>
                  <a:lnTo>
                    <a:pt x="12369190" y="901915"/>
                  </a:lnTo>
                  <a:lnTo>
                    <a:pt x="12369190" y="861187"/>
                  </a:lnTo>
                  <a:lnTo>
                    <a:pt x="12371375" y="845947"/>
                  </a:lnTo>
                  <a:lnTo>
                    <a:pt x="12377915" y="835736"/>
                  </a:lnTo>
                  <a:lnTo>
                    <a:pt x="12388825" y="830008"/>
                  </a:lnTo>
                  <a:lnTo>
                    <a:pt x="12404103" y="828217"/>
                  </a:lnTo>
                  <a:lnTo>
                    <a:pt x="12429312" y="828217"/>
                  </a:lnTo>
                  <a:lnTo>
                    <a:pt x="12429312" y="781659"/>
                  </a:lnTo>
                  <a:close/>
                </a:path>
                <a:path w="12597130" h="1367790">
                  <a:moveTo>
                    <a:pt x="12533414" y="263779"/>
                  </a:moveTo>
                  <a:lnTo>
                    <a:pt x="12375655" y="263779"/>
                  </a:lnTo>
                  <a:lnTo>
                    <a:pt x="12375655" y="314210"/>
                  </a:lnTo>
                  <a:lnTo>
                    <a:pt x="12533414" y="314210"/>
                  </a:lnTo>
                  <a:lnTo>
                    <a:pt x="12533414" y="263779"/>
                  </a:lnTo>
                  <a:close/>
                </a:path>
                <a:path w="12597130" h="1367790">
                  <a:moveTo>
                    <a:pt x="12596762" y="901915"/>
                  </a:moveTo>
                  <a:lnTo>
                    <a:pt x="12536640" y="901915"/>
                  </a:lnTo>
                  <a:lnTo>
                    <a:pt x="12536640" y="801052"/>
                  </a:lnTo>
                  <a:lnTo>
                    <a:pt x="12482322" y="801052"/>
                  </a:lnTo>
                  <a:lnTo>
                    <a:pt x="12482322" y="901915"/>
                  </a:lnTo>
                  <a:lnTo>
                    <a:pt x="12431890" y="901915"/>
                  </a:lnTo>
                  <a:lnTo>
                    <a:pt x="12431890" y="944587"/>
                  </a:lnTo>
                  <a:lnTo>
                    <a:pt x="12482322" y="944587"/>
                  </a:lnTo>
                  <a:lnTo>
                    <a:pt x="12482411" y="1184795"/>
                  </a:lnTo>
                  <a:lnTo>
                    <a:pt x="12485230" y="1213612"/>
                  </a:lnTo>
                  <a:lnTo>
                    <a:pt x="12495898" y="1235049"/>
                  </a:lnTo>
                  <a:lnTo>
                    <a:pt x="12517234" y="1248003"/>
                  </a:lnTo>
                  <a:lnTo>
                    <a:pt x="12552147" y="1252334"/>
                  </a:lnTo>
                  <a:lnTo>
                    <a:pt x="12567564" y="1252004"/>
                  </a:lnTo>
                  <a:lnTo>
                    <a:pt x="12579947" y="1251127"/>
                  </a:lnTo>
                  <a:lnTo>
                    <a:pt x="12589421" y="1249895"/>
                  </a:lnTo>
                  <a:lnTo>
                    <a:pt x="12596114" y="1248460"/>
                  </a:lnTo>
                  <a:lnTo>
                    <a:pt x="12596114" y="1205788"/>
                  </a:lnTo>
                  <a:lnTo>
                    <a:pt x="12596114" y="1203845"/>
                  </a:lnTo>
                  <a:lnTo>
                    <a:pt x="12590297" y="1204493"/>
                  </a:lnTo>
                  <a:lnTo>
                    <a:pt x="12584481" y="1205788"/>
                  </a:lnTo>
                  <a:lnTo>
                    <a:pt x="12572200" y="1205788"/>
                  </a:lnTo>
                  <a:lnTo>
                    <a:pt x="12554636" y="1203642"/>
                  </a:lnTo>
                  <a:lnTo>
                    <a:pt x="12543752" y="1196822"/>
                  </a:lnTo>
                  <a:lnTo>
                    <a:pt x="12538189" y="1184795"/>
                  </a:lnTo>
                  <a:lnTo>
                    <a:pt x="12536640" y="1167003"/>
                  </a:lnTo>
                  <a:lnTo>
                    <a:pt x="12536640" y="944587"/>
                  </a:lnTo>
                  <a:lnTo>
                    <a:pt x="12596762" y="944587"/>
                  </a:lnTo>
                  <a:lnTo>
                    <a:pt x="12596762" y="90191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6417" y="1874238"/>
              <a:ext cx="8923172" cy="5559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14623" y="1217495"/>
              <a:ext cx="7794802" cy="44866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65045" y="557095"/>
              <a:ext cx="8677503" cy="5340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4977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49773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383225" y="789545"/>
              <a:ext cx="4204970" cy="1444625"/>
            </a:xfrm>
            <a:custGeom>
              <a:avLst/>
              <a:gdLst/>
              <a:ahLst/>
              <a:cxnLst/>
              <a:rect l="l" t="t" r="r" b="b"/>
              <a:pathLst>
                <a:path w="4204970" h="1444625">
                  <a:moveTo>
                    <a:pt x="79629" y="1244727"/>
                  </a:moveTo>
                  <a:lnTo>
                    <a:pt x="0" y="1244727"/>
                  </a:lnTo>
                  <a:lnTo>
                    <a:pt x="0" y="1336929"/>
                  </a:lnTo>
                  <a:lnTo>
                    <a:pt x="34925" y="1336929"/>
                  </a:lnTo>
                  <a:lnTo>
                    <a:pt x="34925" y="1347406"/>
                  </a:lnTo>
                  <a:lnTo>
                    <a:pt x="32512" y="1368425"/>
                  </a:lnTo>
                  <a:lnTo>
                    <a:pt x="25577" y="1385125"/>
                  </a:lnTo>
                  <a:lnTo>
                    <a:pt x="14592" y="1397101"/>
                  </a:lnTo>
                  <a:lnTo>
                    <a:pt x="0" y="1403985"/>
                  </a:lnTo>
                  <a:lnTo>
                    <a:pt x="0" y="1444498"/>
                  </a:lnTo>
                  <a:lnTo>
                    <a:pt x="38366" y="1430528"/>
                  </a:lnTo>
                  <a:lnTo>
                    <a:pt x="62865" y="1407210"/>
                  </a:lnTo>
                  <a:lnTo>
                    <a:pt x="75831" y="1375638"/>
                  </a:lnTo>
                  <a:lnTo>
                    <a:pt x="79629" y="1336929"/>
                  </a:lnTo>
                  <a:lnTo>
                    <a:pt x="79629" y="1244727"/>
                  </a:lnTo>
                  <a:close/>
                </a:path>
                <a:path w="4204970" h="1444625">
                  <a:moveTo>
                    <a:pt x="203962" y="1244727"/>
                  </a:moveTo>
                  <a:lnTo>
                    <a:pt x="124333" y="1244727"/>
                  </a:lnTo>
                  <a:lnTo>
                    <a:pt x="124333" y="1336929"/>
                  </a:lnTo>
                  <a:lnTo>
                    <a:pt x="159258" y="1336929"/>
                  </a:lnTo>
                  <a:lnTo>
                    <a:pt x="159258" y="1347406"/>
                  </a:lnTo>
                  <a:lnTo>
                    <a:pt x="156845" y="1368425"/>
                  </a:lnTo>
                  <a:lnTo>
                    <a:pt x="149910" y="1385125"/>
                  </a:lnTo>
                  <a:lnTo>
                    <a:pt x="138925" y="1397101"/>
                  </a:lnTo>
                  <a:lnTo>
                    <a:pt x="124333" y="1403985"/>
                  </a:lnTo>
                  <a:lnTo>
                    <a:pt x="124333" y="1444498"/>
                  </a:lnTo>
                  <a:lnTo>
                    <a:pt x="162699" y="1430528"/>
                  </a:lnTo>
                  <a:lnTo>
                    <a:pt x="187198" y="1407210"/>
                  </a:lnTo>
                  <a:lnTo>
                    <a:pt x="200164" y="1375638"/>
                  </a:lnTo>
                  <a:lnTo>
                    <a:pt x="203962" y="1336929"/>
                  </a:lnTo>
                  <a:lnTo>
                    <a:pt x="203962" y="1244727"/>
                  </a:lnTo>
                  <a:close/>
                </a:path>
                <a:path w="4204970" h="1444625">
                  <a:moveTo>
                    <a:pt x="579755" y="1336929"/>
                  </a:moveTo>
                  <a:lnTo>
                    <a:pt x="485140" y="1165796"/>
                  </a:lnTo>
                  <a:lnTo>
                    <a:pt x="458876" y="1118298"/>
                  </a:lnTo>
                  <a:lnTo>
                    <a:pt x="451929" y="1105725"/>
                  </a:lnTo>
                  <a:lnTo>
                    <a:pt x="565086" y="960437"/>
                  </a:lnTo>
                  <a:lnTo>
                    <a:pt x="477774" y="961136"/>
                  </a:lnTo>
                  <a:lnTo>
                    <a:pt x="363918" y="1118298"/>
                  </a:lnTo>
                  <a:lnTo>
                    <a:pt x="362521" y="1118298"/>
                  </a:lnTo>
                  <a:lnTo>
                    <a:pt x="362521" y="838200"/>
                  </a:lnTo>
                  <a:lnTo>
                    <a:pt x="287083" y="838200"/>
                  </a:lnTo>
                  <a:lnTo>
                    <a:pt x="287083" y="1336929"/>
                  </a:lnTo>
                  <a:lnTo>
                    <a:pt x="362521" y="1336929"/>
                  </a:lnTo>
                  <a:lnTo>
                    <a:pt x="362521" y="1217485"/>
                  </a:lnTo>
                  <a:lnTo>
                    <a:pt x="405130" y="1165796"/>
                  </a:lnTo>
                  <a:lnTo>
                    <a:pt x="497332" y="1336929"/>
                  </a:lnTo>
                  <a:lnTo>
                    <a:pt x="579755" y="1336929"/>
                  </a:lnTo>
                  <a:close/>
                </a:path>
                <a:path w="4204970" h="1444625">
                  <a:moveTo>
                    <a:pt x="689419" y="838200"/>
                  </a:moveTo>
                  <a:lnTo>
                    <a:pt x="613981" y="838200"/>
                  </a:lnTo>
                  <a:lnTo>
                    <a:pt x="613981" y="1336929"/>
                  </a:lnTo>
                  <a:lnTo>
                    <a:pt x="689419" y="1336929"/>
                  </a:lnTo>
                  <a:lnTo>
                    <a:pt x="689419" y="838200"/>
                  </a:lnTo>
                  <a:close/>
                </a:path>
                <a:path w="4204970" h="1444625">
                  <a:moveTo>
                    <a:pt x="774611" y="0"/>
                  </a:moveTo>
                  <a:lnTo>
                    <a:pt x="695680" y="0"/>
                  </a:lnTo>
                  <a:lnTo>
                    <a:pt x="630720" y="389763"/>
                  </a:lnTo>
                  <a:lnTo>
                    <a:pt x="629323" y="389763"/>
                  </a:lnTo>
                  <a:lnTo>
                    <a:pt x="583425" y="122936"/>
                  </a:lnTo>
                  <a:lnTo>
                    <a:pt x="562267" y="0"/>
                  </a:lnTo>
                  <a:lnTo>
                    <a:pt x="478447" y="0"/>
                  </a:lnTo>
                  <a:lnTo>
                    <a:pt x="412788" y="387667"/>
                  </a:lnTo>
                  <a:lnTo>
                    <a:pt x="411391" y="387667"/>
                  </a:lnTo>
                  <a:lnTo>
                    <a:pt x="345732" y="0"/>
                  </a:lnTo>
                  <a:lnTo>
                    <a:pt x="265404" y="0"/>
                  </a:lnTo>
                  <a:lnTo>
                    <a:pt x="361797" y="498729"/>
                  </a:lnTo>
                  <a:lnTo>
                    <a:pt x="453999" y="498729"/>
                  </a:lnTo>
                  <a:lnTo>
                    <a:pt x="472782" y="387667"/>
                  </a:lnTo>
                  <a:lnTo>
                    <a:pt x="517563" y="122936"/>
                  </a:lnTo>
                  <a:lnTo>
                    <a:pt x="518960" y="122936"/>
                  </a:lnTo>
                  <a:lnTo>
                    <a:pt x="583222" y="498729"/>
                  </a:lnTo>
                  <a:lnTo>
                    <a:pt x="675424" y="498729"/>
                  </a:lnTo>
                  <a:lnTo>
                    <a:pt x="697103" y="389763"/>
                  </a:lnTo>
                  <a:lnTo>
                    <a:pt x="774611" y="0"/>
                  </a:lnTo>
                  <a:close/>
                </a:path>
                <a:path w="4204970" h="1444625">
                  <a:moveTo>
                    <a:pt x="844473" y="961136"/>
                  </a:moveTo>
                  <a:lnTo>
                    <a:pt x="769035" y="961136"/>
                  </a:lnTo>
                  <a:lnTo>
                    <a:pt x="769035" y="1336929"/>
                  </a:lnTo>
                  <a:lnTo>
                    <a:pt x="844473" y="1336929"/>
                  </a:lnTo>
                  <a:lnTo>
                    <a:pt x="844473" y="961136"/>
                  </a:lnTo>
                  <a:close/>
                </a:path>
                <a:path w="4204970" h="1444625">
                  <a:moveTo>
                    <a:pt x="844473" y="832612"/>
                  </a:moveTo>
                  <a:lnTo>
                    <a:pt x="769035" y="832612"/>
                  </a:lnTo>
                  <a:lnTo>
                    <a:pt x="769035" y="908050"/>
                  </a:lnTo>
                  <a:lnTo>
                    <a:pt x="844473" y="908050"/>
                  </a:lnTo>
                  <a:lnTo>
                    <a:pt x="844473" y="832612"/>
                  </a:lnTo>
                  <a:close/>
                </a:path>
                <a:path w="4204970" h="1444625">
                  <a:moveTo>
                    <a:pt x="1081252" y="444944"/>
                  </a:moveTo>
                  <a:lnTo>
                    <a:pt x="1078458" y="446341"/>
                  </a:lnTo>
                  <a:lnTo>
                    <a:pt x="1074267" y="447040"/>
                  </a:lnTo>
                  <a:lnTo>
                    <a:pt x="1068679" y="447040"/>
                  </a:lnTo>
                  <a:lnTo>
                    <a:pt x="1060907" y="444855"/>
                  </a:lnTo>
                  <a:lnTo>
                    <a:pt x="1054709" y="439000"/>
                  </a:lnTo>
                  <a:lnTo>
                    <a:pt x="1050607" y="430530"/>
                  </a:lnTo>
                  <a:lnTo>
                    <a:pt x="1049121" y="420497"/>
                  </a:lnTo>
                  <a:lnTo>
                    <a:pt x="1049121" y="300355"/>
                  </a:lnTo>
                  <a:lnTo>
                    <a:pt x="1049121" y="205359"/>
                  </a:lnTo>
                  <a:lnTo>
                    <a:pt x="1040206" y="164846"/>
                  </a:lnTo>
                  <a:lnTo>
                    <a:pt x="1039799" y="162953"/>
                  </a:lnTo>
                  <a:lnTo>
                    <a:pt x="1014285" y="134366"/>
                  </a:lnTo>
                  <a:lnTo>
                    <a:pt x="976337" y="118224"/>
                  </a:lnTo>
                  <a:lnTo>
                    <a:pt x="929678" y="113157"/>
                  </a:lnTo>
                  <a:lnTo>
                    <a:pt x="877862" y="118300"/>
                  </a:lnTo>
                  <a:lnTo>
                    <a:pt x="840359" y="133540"/>
                  </a:lnTo>
                  <a:lnTo>
                    <a:pt x="815568" y="158559"/>
                  </a:lnTo>
                  <a:lnTo>
                    <a:pt x="801878" y="193078"/>
                  </a:lnTo>
                  <a:lnTo>
                    <a:pt x="797661" y="236791"/>
                  </a:lnTo>
                  <a:lnTo>
                    <a:pt x="868908" y="236791"/>
                  </a:lnTo>
                  <a:lnTo>
                    <a:pt x="870788" y="210223"/>
                  </a:lnTo>
                  <a:lnTo>
                    <a:pt x="878687" y="187198"/>
                  </a:lnTo>
                  <a:lnTo>
                    <a:pt x="896023" y="170980"/>
                  </a:lnTo>
                  <a:lnTo>
                    <a:pt x="926185" y="164846"/>
                  </a:lnTo>
                  <a:lnTo>
                    <a:pt x="951064" y="168757"/>
                  </a:lnTo>
                  <a:lnTo>
                    <a:pt x="966965" y="179946"/>
                  </a:lnTo>
                  <a:lnTo>
                    <a:pt x="975398" y="197548"/>
                  </a:lnTo>
                  <a:lnTo>
                    <a:pt x="977874" y="220726"/>
                  </a:lnTo>
                  <a:lnTo>
                    <a:pt x="977874" y="300355"/>
                  </a:lnTo>
                  <a:lnTo>
                    <a:pt x="977874" y="363220"/>
                  </a:lnTo>
                  <a:lnTo>
                    <a:pt x="973670" y="400761"/>
                  </a:lnTo>
                  <a:lnTo>
                    <a:pt x="961021" y="428879"/>
                  </a:lnTo>
                  <a:lnTo>
                    <a:pt x="939863" y="446506"/>
                  </a:lnTo>
                  <a:lnTo>
                    <a:pt x="910120" y="452628"/>
                  </a:lnTo>
                  <a:lnTo>
                    <a:pt x="889546" y="448208"/>
                  </a:lnTo>
                  <a:lnTo>
                    <a:pt x="874941" y="436118"/>
                  </a:lnTo>
                  <a:lnTo>
                    <a:pt x="866216" y="418147"/>
                  </a:lnTo>
                  <a:lnTo>
                    <a:pt x="863320" y="396049"/>
                  </a:lnTo>
                  <a:lnTo>
                    <a:pt x="865085" y="376237"/>
                  </a:lnTo>
                  <a:lnTo>
                    <a:pt x="894054" y="335280"/>
                  </a:lnTo>
                  <a:lnTo>
                    <a:pt x="936752" y="319379"/>
                  </a:lnTo>
                  <a:lnTo>
                    <a:pt x="959180" y="310718"/>
                  </a:lnTo>
                  <a:lnTo>
                    <a:pt x="977874" y="300355"/>
                  </a:lnTo>
                  <a:lnTo>
                    <a:pt x="977874" y="220726"/>
                  </a:lnTo>
                  <a:lnTo>
                    <a:pt x="974839" y="241020"/>
                  </a:lnTo>
                  <a:lnTo>
                    <a:pt x="966089" y="254254"/>
                  </a:lnTo>
                  <a:lnTo>
                    <a:pt x="952246" y="262763"/>
                  </a:lnTo>
                  <a:lnTo>
                    <a:pt x="933869" y="268922"/>
                  </a:lnTo>
                  <a:lnTo>
                    <a:pt x="875195" y="284988"/>
                  </a:lnTo>
                  <a:lnTo>
                    <a:pt x="840333" y="298716"/>
                  </a:lnTo>
                  <a:lnTo>
                    <a:pt x="812685" y="318858"/>
                  </a:lnTo>
                  <a:lnTo>
                    <a:pt x="794461" y="351586"/>
                  </a:lnTo>
                  <a:lnTo>
                    <a:pt x="787882" y="403034"/>
                  </a:lnTo>
                  <a:lnTo>
                    <a:pt x="794626" y="450151"/>
                  </a:lnTo>
                  <a:lnTo>
                    <a:pt x="813993" y="483006"/>
                  </a:lnTo>
                  <a:lnTo>
                    <a:pt x="844765" y="502234"/>
                  </a:lnTo>
                  <a:lnTo>
                    <a:pt x="885672" y="508508"/>
                  </a:lnTo>
                  <a:lnTo>
                    <a:pt x="916317" y="505091"/>
                  </a:lnTo>
                  <a:lnTo>
                    <a:pt x="941641" y="494792"/>
                  </a:lnTo>
                  <a:lnTo>
                    <a:pt x="962393" y="477558"/>
                  </a:lnTo>
                  <a:lnTo>
                    <a:pt x="979271" y="453326"/>
                  </a:lnTo>
                  <a:lnTo>
                    <a:pt x="980668" y="453326"/>
                  </a:lnTo>
                  <a:lnTo>
                    <a:pt x="986777" y="476389"/>
                  </a:lnTo>
                  <a:lnTo>
                    <a:pt x="1000671" y="491744"/>
                  </a:lnTo>
                  <a:lnTo>
                    <a:pt x="1020457" y="500278"/>
                  </a:lnTo>
                  <a:lnTo>
                    <a:pt x="1044232" y="502920"/>
                  </a:lnTo>
                  <a:lnTo>
                    <a:pt x="1054925" y="502183"/>
                  </a:lnTo>
                  <a:lnTo>
                    <a:pt x="1064844" y="500202"/>
                  </a:lnTo>
                  <a:lnTo>
                    <a:pt x="1073708" y="497319"/>
                  </a:lnTo>
                  <a:lnTo>
                    <a:pt x="1081252" y="493839"/>
                  </a:lnTo>
                  <a:lnTo>
                    <a:pt x="1081252" y="453326"/>
                  </a:lnTo>
                  <a:lnTo>
                    <a:pt x="1081252" y="452628"/>
                  </a:lnTo>
                  <a:lnTo>
                    <a:pt x="1081252" y="447040"/>
                  </a:lnTo>
                  <a:lnTo>
                    <a:pt x="1081252" y="444944"/>
                  </a:lnTo>
                  <a:close/>
                </a:path>
                <a:path w="4204970" h="1444625">
                  <a:moveTo>
                    <a:pt x="1361351" y="1051242"/>
                  </a:moveTo>
                  <a:lnTo>
                    <a:pt x="1355471" y="1011428"/>
                  </a:lnTo>
                  <a:lnTo>
                    <a:pt x="1355051" y="1008634"/>
                  </a:lnTo>
                  <a:lnTo>
                    <a:pt x="1354518" y="1004989"/>
                  </a:lnTo>
                  <a:lnTo>
                    <a:pt x="1335506" y="974051"/>
                  </a:lnTo>
                  <a:lnTo>
                    <a:pt x="1306537" y="956741"/>
                  </a:lnTo>
                  <a:lnTo>
                    <a:pt x="1269847" y="951357"/>
                  </a:lnTo>
                  <a:lnTo>
                    <a:pt x="1238897" y="955192"/>
                  </a:lnTo>
                  <a:lnTo>
                    <a:pt x="1213446" y="966368"/>
                  </a:lnTo>
                  <a:lnTo>
                    <a:pt x="1192441" y="984351"/>
                  </a:lnTo>
                  <a:lnTo>
                    <a:pt x="1174851" y="1008634"/>
                  </a:lnTo>
                  <a:lnTo>
                    <a:pt x="1173149" y="1005141"/>
                  </a:lnTo>
                  <a:lnTo>
                    <a:pt x="1164056" y="986421"/>
                  </a:lnTo>
                  <a:lnTo>
                    <a:pt x="1147178" y="968197"/>
                  </a:lnTo>
                  <a:lnTo>
                    <a:pt x="1122299" y="955878"/>
                  </a:lnTo>
                  <a:lnTo>
                    <a:pt x="1087539" y="951357"/>
                  </a:lnTo>
                  <a:lnTo>
                    <a:pt x="1061085" y="955040"/>
                  </a:lnTo>
                  <a:lnTo>
                    <a:pt x="1036193" y="965669"/>
                  </a:lnTo>
                  <a:lnTo>
                    <a:pt x="1014463" y="982586"/>
                  </a:lnTo>
                  <a:lnTo>
                    <a:pt x="997432" y="1005141"/>
                  </a:lnTo>
                  <a:lnTo>
                    <a:pt x="995337" y="1005141"/>
                  </a:lnTo>
                  <a:lnTo>
                    <a:pt x="995337" y="961136"/>
                  </a:lnTo>
                  <a:lnTo>
                    <a:pt x="924090" y="961136"/>
                  </a:lnTo>
                  <a:lnTo>
                    <a:pt x="924090" y="1336929"/>
                  </a:lnTo>
                  <a:lnTo>
                    <a:pt x="999528" y="1336929"/>
                  </a:lnTo>
                  <a:lnTo>
                    <a:pt x="999528" y="1084770"/>
                  </a:lnTo>
                  <a:lnTo>
                    <a:pt x="1004481" y="1052677"/>
                  </a:lnTo>
                  <a:lnTo>
                    <a:pt x="1017689" y="1029754"/>
                  </a:lnTo>
                  <a:lnTo>
                    <a:pt x="1036650" y="1016012"/>
                  </a:lnTo>
                  <a:lnTo>
                    <a:pt x="1058900" y="1011428"/>
                  </a:lnTo>
                  <a:lnTo>
                    <a:pt x="1079360" y="1015034"/>
                  </a:lnTo>
                  <a:lnTo>
                    <a:pt x="1093736" y="1026706"/>
                  </a:lnTo>
                  <a:lnTo>
                    <a:pt x="1102220" y="1047673"/>
                  </a:lnTo>
                  <a:lnTo>
                    <a:pt x="1105001" y="1079182"/>
                  </a:lnTo>
                  <a:lnTo>
                    <a:pt x="1105001" y="1336929"/>
                  </a:lnTo>
                  <a:lnTo>
                    <a:pt x="1180439" y="1336929"/>
                  </a:lnTo>
                  <a:lnTo>
                    <a:pt x="1180439" y="1084770"/>
                  </a:lnTo>
                  <a:lnTo>
                    <a:pt x="1185506" y="1052385"/>
                  </a:lnTo>
                  <a:lnTo>
                    <a:pt x="1198943" y="1029500"/>
                  </a:lnTo>
                  <a:lnTo>
                    <a:pt x="1218158" y="1015911"/>
                  </a:lnTo>
                  <a:lnTo>
                    <a:pt x="1240510" y="1011428"/>
                  </a:lnTo>
                  <a:lnTo>
                    <a:pt x="1260563" y="1015034"/>
                  </a:lnTo>
                  <a:lnTo>
                    <a:pt x="1274737" y="1026706"/>
                  </a:lnTo>
                  <a:lnTo>
                    <a:pt x="1283144" y="1047673"/>
                  </a:lnTo>
                  <a:lnTo>
                    <a:pt x="1285913" y="1079182"/>
                  </a:lnTo>
                  <a:lnTo>
                    <a:pt x="1285913" y="1336929"/>
                  </a:lnTo>
                  <a:lnTo>
                    <a:pt x="1361351" y="1336929"/>
                  </a:lnTo>
                  <a:lnTo>
                    <a:pt x="1361351" y="1051242"/>
                  </a:lnTo>
                  <a:close/>
                </a:path>
                <a:path w="4204970" h="1444625">
                  <a:moveTo>
                    <a:pt x="1367637" y="393954"/>
                  </a:moveTo>
                  <a:lnTo>
                    <a:pt x="1362735" y="354634"/>
                  </a:lnTo>
                  <a:lnTo>
                    <a:pt x="1322260" y="302209"/>
                  </a:lnTo>
                  <a:lnTo>
                    <a:pt x="1285913" y="285686"/>
                  </a:lnTo>
                  <a:lnTo>
                    <a:pt x="1237716" y="268922"/>
                  </a:lnTo>
                  <a:lnTo>
                    <a:pt x="1212634" y="258622"/>
                  </a:lnTo>
                  <a:lnTo>
                    <a:pt x="1196251" y="247345"/>
                  </a:lnTo>
                  <a:lnTo>
                    <a:pt x="1187335" y="233070"/>
                  </a:lnTo>
                  <a:lnTo>
                    <a:pt x="1184630" y="213741"/>
                  </a:lnTo>
                  <a:lnTo>
                    <a:pt x="1188808" y="191071"/>
                  </a:lnTo>
                  <a:lnTo>
                    <a:pt x="1200264" y="175933"/>
                  </a:lnTo>
                  <a:lnTo>
                    <a:pt x="1217345" y="167474"/>
                  </a:lnTo>
                  <a:lnTo>
                    <a:pt x="1238415" y="164846"/>
                  </a:lnTo>
                  <a:lnTo>
                    <a:pt x="1262672" y="169672"/>
                  </a:lnTo>
                  <a:lnTo>
                    <a:pt x="1277886" y="182562"/>
                  </a:lnTo>
                  <a:lnTo>
                    <a:pt x="1285760" y="201091"/>
                  </a:lnTo>
                  <a:lnTo>
                    <a:pt x="1288008" y="222821"/>
                  </a:lnTo>
                  <a:lnTo>
                    <a:pt x="1288008" y="232600"/>
                  </a:lnTo>
                  <a:lnTo>
                    <a:pt x="1359255" y="232600"/>
                  </a:lnTo>
                  <a:lnTo>
                    <a:pt x="1359255" y="215836"/>
                  </a:lnTo>
                  <a:lnTo>
                    <a:pt x="1354378" y="180047"/>
                  </a:lnTo>
                  <a:lnTo>
                    <a:pt x="1346149" y="164846"/>
                  </a:lnTo>
                  <a:lnTo>
                    <a:pt x="1336471" y="146939"/>
                  </a:lnTo>
                  <a:lnTo>
                    <a:pt x="1300619" y="122618"/>
                  </a:lnTo>
                  <a:lnTo>
                    <a:pt x="1241907" y="113157"/>
                  </a:lnTo>
                  <a:lnTo>
                    <a:pt x="1188821" y="119380"/>
                  </a:lnTo>
                  <a:lnTo>
                    <a:pt x="1148308" y="138379"/>
                  </a:lnTo>
                  <a:lnTo>
                    <a:pt x="1122464" y="170611"/>
                  </a:lnTo>
                  <a:lnTo>
                    <a:pt x="1113383" y="216535"/>
                  </a:lnTo>
                  <a:lnTo>
                    <a:pt x="1117981" y="256133"/>
                  </a:lnTo>
                  <a:lnTo>
                    <a:pt x="1132332" y="286118"/>
                  </a:lnTo>
                  <a:lnTo>
                    <a:pt x="1157300" y="308368"/>
                  </a:lnTo>
                  <a:lnTo>
                    <a:pt x="1193711" y="324802"/>
                  </a:lnTo>
                  <a:lnTo>
                    <a:pt x="1255179" y="346456"/>
                  </a:lnTo>
                  <a:lnTo>
                    <a:pt x="1273111" y="355079"/>
                  </a:lnTo>
                  <a:lnTo>
                    <a:pt x="1286002" y="367233"/>
                  </a:lnTo>
                  <a:lnTo>
                    <a:pt x="1293787" y="382790"/>
                  </a:lnTo>
                  <a:lnTo>
                    <a:pt x="1296390" y="401637"/>
                  </a:lnTo>
                  <a:lnTo>
                    <a:pt x="1292682" y="424688"/>
                  </a:lnTo>
                  <a:lnTo>
                    <a:pt x="1281379" y="442061"/>
                  </a:lnTo>
                  <a:lnTo>
                    <a:pt x="1262214" y="453009"/>
                  </a:lnTo>
                  <a:lnTo>
                    <a:pt x="1234922" y="456819"/>
                  </a:lnTo>
                  <a:lnTo>
                    <a:pt x="1207198" y="452526"/>
                  </a:lnTo>
                  <a:lnTo>
                    <a:pt x="1189088" y="439788"/>
                  </a:lnTo>
                  <a:lnTo>
                    <a:pt x="1179233" y="418795"/>
                  </a:lnTo>
                  <a:lnTo>
                    <a:pt x="1176248" y="389763"/>
                  </a:lnTo>
                  <a:lnTo>
                    <a:pt x="1176248" y="377888"/>
                  </a:lnTo>
                  <a:lnTo>
                    <a:pt x="1109192" y="377888"/>
                  </a:lnTo>
                  <a:lnTo>
                    <a:pt x="1109192" y="391858"/>
                  </a:lnTo>
                  <a:lnTo>
                    <a:pt x="1115161" y="440728"/>
                  </a:lnTo>
                  <a:lnTo>
                    <a:pt x="1135392" y="477418"/>
                  </a:lnTo>
                  <a:lnTo>
                    <a:pt x="1173441" y="500494"/>
                  </a:lnTo>
                  <a:lnTo>
                    <a:pt x="1232827" y="508508"/>
                  </a:lnTo>
                  <a:lnTo>
                    <a:pt x="1285722" y="501904"/>
                  </a:lnTo>
                  <a:lnTo>
                    <a:pt x="1328521" y="481342"/>
                  </a:lnTo>
                  <a:lnTo>
                    <a:pt x="1348270" y="456819"/>
                  </a:lnTo>
                  <a:lnTo>
                    <a:pt x="1357185" y="445731"/>
                  </a:lnTo>
                  <a:lnTo>
                    <a:pt x="1367637" y="393954"/>
                  </a:lnTo>
                  <a:close/>
                </a:path>
                <a:path w="4204970" h="1444625">
                  <a:moveTo>
                    <a:pt x="1716176" y="1283144"/>
                  </a:moveTo>
                  <a:lnTo>
                    <a:pt x="1713382" y="1284541"/>
                  </a:lnTo>
                  <a:lnTo>
                    <a:pt x="1709191" y="1285240"/>
                  </a:lnTo>
                  <a:lnTo>
                    <a:pt x="1703603" y="1285240"/>
                  </a:lnTo>
                  <a:lnTo>
                    <a:pt x="1695831" y="1283055"/>
                  </a:lnTo>
                  <a:lnTo>
                    <a:pt x="1689633" y="1277200"/>
                  </a:lnTo>
                  <a:lnTo>
                    <a:pt x="1685531" y="1268730"/>
                  </a:lnTo>
                  <a:lnTo>
                    <a:pt x="1684045" y="1258697"/>
                  </a:lnTo>
                  <a:lnTo>
                    <a:pt x="1684045" y="1138555"/>
                  </a:lnTo>
                  <a:lnTo>
                    <a:pt x="1684045" y="1043559"/>
                  </a:lnTo>
                  <a:lnTo>
                    <a:pt x="1675130" y="1003046"/>
                  </a:lnTo>
                  <a:lnTo>
                    <a:pt x="1649209" y="972566"/>
                  </a:lnTo>
                  <a:lnTo>
                    <a:pt x="1611261" y="956424"/>
                  </a:lnTo>
                  <a:lnTo>
                    <a:pt x="1564601" y="951357"/>
                  </a:lnTo>
                  <a:lnTo>
                    <a:pt x="1512785" y="956500"/>
                  </a:lnTo>
                  <a:lnTo>
                    <a:pt x="1475282" y="971740"/>
                  </a:lnTo>
                  <a:lnTo>
                    <a:pt x="1450492" y="996759"/>
                  </a:lnTo>
                  <a:lnTo>
                    <a:pt x="1436789" y="1031278"/>
                  </a:lnTo>
                  <a:lnTo>
                    <a:pt x="1432585" y="1074991"/>
                  </a:lnTo>
                  <a:lnTo>
                    <a:pt x="1503832" y="1074991"/>
                  </a:lnTo>
                  <a:lnTo>
                    <a:pt x="1505712" y="1048423"/>
                  </a:lnTo>
                  <a:lnTo>
                    <a:pt x="1513611" y="1025398"/>
                  </a:lnTo>
                  <a:lnTo>
                    <a:pt x="1530946" y="1009180"/>
                  </a:lnTo>
                  <a:lnTo>
                    <a:pt x="1561109" y="1003046"/>
                  </a:lnTo>
                  <a:lnTo>
                    <a:pt x="1585976" y="1006957"/>
                  </a:lnTo>
                  <a:lnTo>
                    <a:pt x="1601889" y="1018146"/>
                  </a:lnTo>
                  <a:lnTo>
                    <a:pt x="1610321" y="1035748"/>
                  </a:lnTo>
                  <a:lnTo>
                    <a:pt x="1612798" y="1058926"/>
                  </a:lnTo>
                  <a:lnTo>
                    <a:pt x="1612798" y="1138555"/>
                  </a:lnTo>
                  <a:lnTo>
                    <a:pt x="1612798" y="1201420"/>
                  </a:lnTo>
                  <a:lnTo>
                    <a:pt x="1608594" y="1238961"/>
                  </a:lnTo>
                  <a:lnTo>
                    <a:pt x="1595945" y="1267079"/>
                  </a:lnTo>
                  <a:lnTo>
                    <a:pt x="1574787" y="1284706"/>
                  </a:lnTo>
                  <a:lnTo>
                    <a:pt x="1545043" y="1290828"/>
                  </a:lnTo>
                  <a:lnTo>
                    <a:pt x="1524469" y="1286408"/>
                  </a:lnTo>
                  <a:lnTo>
                    <a:pt x="1509852" y="1274318"/>
                  </a:lnTo>
                  <a:lnTo>
                    <a:pt x="1501140" y="1256347"/>
                  </a:lnTo>
                  <a:lnTo>
                    <a:pt x="1498244" y="1234249"/>
                  </a:lnTo>
                  <a:lnTo>
                    <a:pt x="1499997" y="1214437"/>
                  </a:lnTo>
                  <a:lnTo>
                    <a:pt x="1528978" y="1173480"/>
                  </a:lnTo>
                  <a:lnTo>
                    <a:pt x="1571675" y="1157579"/>
                  </a:lnTo>
                  <a:lnTo>
                    <a:pt x="1594104" y="1148918"/>
                  </a:lnTo>
                  <a:lnTo>
                    <a:pt x="1612798" y="1138555"/>
                  </a:lnTo>
                  <a:lnTo>
                    <a:pt x="1612798" y="1058926"/>
                  </a:lnTo>
                  <a:lnTo>
                    <a:pt x="1609750" y="1079220"/>
                  </a:lnTo>
                  <a:lnTo>
                    <a:pt x="1601012" y="1092454"/>
                  </a:lnTo>
                  <a:lnTo>
                    <a:pt x="1587157" y="1100963"/>
                  </a:lnTo>
                  <a:lnTo>
                    <a:pt x="1568792" y="1107122"/>
                  </a:lnTo>
                  <a:lnTo>
                    <a:pt x="1510118" y="1123188"/>
                  </a:lnTo>
                  <a:lnTo>
                    <a:pt x="1475257" y="1136916"/>
                  </a:lnTo>
                  <a:lnTo>
                    <a:pt x="1447596" y="1157058"/>
                  </a:lnTo>
                  <a:lnTo>
                    <a:pt x="1429372" y="1189786"/>
                  </a:lnTo>
                  <a:lnTo>
                    <a:pt x="1422806" y="1241234"/>
                  </a:lnTo>
                  <a:lnTo>
                    <a:pt x="1429537" y="1288351"/>
                  </a:lnTo>
                  <a:lnTo>
                    <a:pt x="1448917" y="1321206"/>
                  </a:lnTo>
                  <a:lnTo>
                    <a:pt x="1479677" y="1340434"/>
                  </a:lnTo>
                  <a:lnTo>
                    <a:pt x="1520596" y="1346708"/>
                  </a:lnTo>
                  <a:lnTo>
                    <a:pt x="1551228" y="1343291"/>
                  </a:lnTo>
                  <a:lnTo>
                    <a:pt x="1576565" y="1332992"/>
                  </a:lnTo>
                  <a:lnTo>
                    <a:pt x="1597304" y="1315758"/>
                  </a:lnTo>
                  <a:lnTo>
                    <a:pt x="1614195" y="1291526"/>
                  </a:lnTo>
                  <a:lnTo>
                    <a:pt x="1615592" y="1291526"/>
                  </a:lnTo>
                  <a:lnTo>
                    <a:pt x="1621688" y="1314589"/>
                  </a:lnTo>
                  <a:lnTo>
                    <a:pt x="1635582" y="1329944"/>
                  </a:lnTo>
                  <a:lnTo>
                    <a:pt x="1655368" y="1338478"/>
                  </a:lnTo>
                  <a:lnTo>
                    <a:pt x="1679155" y="1341120"/>
                  </a:lnTo>
                  <a:lnTo>
                    <a:pt x="1689849" y="1340383"/>
                  </a:lnTo>
                  <a:lnTo>
                    <a:pt x="1699755" y="1338402"/>
                  </a:lnTo>
                  <a:lnTo>
                    <a:pt x="1708619" y="1335519"/>
                  </a:lnTo>
                  <a:lnTo>
                    <a:pt x="1716176" y="1332039"/>
                  </a:lnTo>
                  <a:lnTo>
                    <a:pt x="1716176" y="1291526"/>
                  </a:lnTo>
                  <a:lnTo>
                    <a:pt x="1716176" y="1290828"/>
                  </a:lnTo>
                  <a:lnTo>
                    <a:pt x="1716176" y="1285240"/>
                  </a:lnTo>
                  <a:lnTo>
                    <a:pt x="1716176" y="1283144"/>
                  </a:lnTo>
                  <a:close/>
                </a:path>
                <a:path w="4204970" h="1444625">
                  <a:moveTo>
                    <a:pt x="1869147" y="305943"/>
                  </a:moveTo>
                  <a:lnTo>
                    <a:pt x="1864537" y="233692"/>
                  </a:lnTo>
                  <a:lnTo>
                    <a:pt x="1851812" y="181762"/>
                  </a:lnTo>
                  <a:lnTo>
                    <a:pt x="1847126" y="173228"/>
                  </a:lnTo>
                  <a:lnTo>
                    <a:pt x="1843659" y="166941"/>
                  </a:lnTo>
                  <a:lnTo>
                    <a:pt x="1832660" y="146939"/>
                  </a:lnTo>
                  <a:lnTo>
                    <a:pt x="1808721" y="126034"/>
                  </a:lnTo>
                  <a:lnTo>
                    <a:pt x="1789518" y="118795"/>
                  </a:lnTo>
                  <a:lnTo>
                    <a:pt x="1789518" y="309435"/>
                  </a:lnTo>
                  <a:lnTo>
                    <a:pt x="1787055" y="367106"/>
                  </a:lnTo>
                  <a:lnTo>
                    <a:pt x="1777644" y="410883"/>
                  </a:lnTo>
                  <a:lnTo>
                    <a:pt x="1758289" y="438696"/>
                  </a:lnTo>
                  <a:lnTo>
                    <a:pt x="1725955" y="448437"/>
                  </a:lnTo>
                  <a:lnTo>
                    <a:pt x="1694218" y="438975"/>
                  </a:lnTo>
                  <a:lnTo>
                    <a:pt x="1674799" y="412115"/>
                  </a:lnTo>
                  <a:lnTo>
                    <a:pt x="1665058" y="370052"/>
                  </a:lnTo>
                  <a:lnTo>
                    <a:pt x="1662391" y="315023"/>
                  </a:lnTo>
                  <a:lnTo>
                    <a:pt x="1664843" y="254850"/>
                  </a:lnTo>
                  <a:lnTo>
                    <a:pt x="1674622" y="210324"/>
                  </a:lnTo>
                  <a:lnTo>
                    <a:pt x="1695399" y="182702"/>
                  </a:lnTo>
                  <a:lnTo>
                    <a:pt x="1730844" y="173228"/>
                  </a:lnTo>
                  <a:lnTo>
                    <a:pt x="1757997" y="180263"/>
                  </a:lnTo>
                  <a:lnTo>
                    <a:pt x="1776158" y="203339"/>
                  </a:lnTo>
                  <a:lnTo>
                    <a:pt x="1786343" y="245414"/>
                  </a:lnTo>
                  <a:lnTo>
                    <a:pt x="1789518" y="309435"/>
                  </a:lnTo>
                  <a:lnTo>
                    <a:pt x="1789518" y="118795"/>
                  </a:lnTo>
                  <a:lnTo>
                    <a:pt x="1781683" y="115836"/>
                  </a:lnTo>
                  <a:lnTo>
                    <a:pt x="1753196" y="113157"/>
                  </a:lnTo>
                  <a:lnTo>
                    <a:pt x="1724469" y="116840"/>
                  </a:lnTo>
                  <a:lnTo>
                    <a:pt x="1700377" y="127469"/>
                  </a:lnTo>
                  <a:lnTo>
                    <a:pt x="1681391" y="144386"/>
                  </a:lnTo>
                  <a:lnTo>
                    <a:pt x="1667979" y="166941"/>
                  </a:lnTo>
                  <a:lnTo>
                    <a:pt x="1666582" y="166941"/>
                  </a:lnTo>
                  <a:lnTo>
                    <a:pt x="1666582" y="0"/>
                  </a:lnTo>
                  <a:lnTo>
                    <a:pt x="1591144" y="0"/>
                  </a:lnTo>
                  <a:lnTo>
                    <a:pt x="1591144" y="498729"/>
                  </a:lnTo>
                  <a:lnTo>
                    <a:pt x="1662391" y="498729"/>
                  </a:lnTo>
                  <a:lnTo>
                    <a:pt x="1662391" y="452628"/>
                  </a:lnTo>
                  <a:lnTo>
                    <a:pt x="1663788" y="452628"/>
                  </a:lnTo>
                  <a:lnTo>
                    <a:pt x="1673034" y="471665"/>
                  </a:lnTo>
                  <a:lnTo>
                    <a:pt x="1688503" y="489724"/>
                  </a:lnTo>
                  <a:lnTo>
                    <a:pt x="1712214" y="503212"/>
                  </a:lnTo>
                  <a:lnTo>
                    <a:pt x="1746211" y="508508"/>
                  </a:lnTo>
                  <a:lnTo>
                    <a:pt x="1785632" y="502475"/>
                  </a:lnTo>
                  <a:lnTo>
                    <a:pt x="1840420" y="455676"/>
                  </a:lnTo>
                  <a:lnTo>
                    <a:pt x="1856676" y="415886"/>
                  </a:lnTo>
                  <a:lnTo>
                    <a:pt x="1866112" y="365810"/>
                  </a:lnTo>
                  <a:lnTo>
                    <a:pt x="1869147" y="305943"/>
                  </a:lnTo>
                  <a:close/>
                </a:path>
                <a:path w="4204970" h="1444625">
                  <a:moveTo>
                    <a:pt x="2024214" y="1053338"/>
                  </a:moveTo>
                  <a:lnTo>
                    <a:pt x="2018487" y="1011428"/>
                  </a:lnTo>
                  <a:lnTo>
                    <a:pt x="2017649" y="1005281"/>
                  </a:lnTo>
                  <a:lnTo>
                    <a:pt x="2017560" y="1005141"/>
                  </a:lnTo>
                  <a:lnTo>
                    <a:pt x="1998891" y="973785"/>
                  </a:lnTo>
                  <a:lnTo>
                    <a:pt x="1969401" y="956576"/>
                  </a:lnTo>
                  <a:lnTo>
                    <a:pt x="1930615" y="951357"/>
                  </a:lnTo>
                  <a:lnTo>
                    <a:pt x="1900529" y="955040"/>
                  </a:lnTo>
                  <a:lnTo>
                    <a:pt x="1873770" y="965669"/>
                  </a:lnTo>
                  <a:lnTo>
                    <a:pt x="1851342" y="982586"/>
                  </a:lnTo>
                  <a:lnTo>
                    <a:pt x="1834222" y="1005141"/>
                  </a:lnTo>
                  <a:lnTo>
                    <a:pt x="1832127" y="1005141"/>
                  </a:lnTo>
                  <a:lnTo>
                    <a:pt x="1832127" y="961136"/>
                  </a:lnTo>
                  <a:lnTo>
                    <a:pt x="1760880" y="961136"/>
                  </a:lnTo>
                  <a:lnTo>
                    <a:pt x="1760880" y="1336929"/>
                  </a:lnTo>
                  <a:lnTo>
                    <a:pt x="1836318" y="1336929"/>
                  </a:lnTo>
                  <a:lnTo>
                    <a:pt x="1836318" y="1084770"/>
                  </a:lnTo>
                  <a:lnTo>
                    <a:pt x="1841385" y="1052093"/>
                  </a:lnTo>
                  <a:lnTo>
                    <a:pt x="1854822" y="1029233"/>
                  </a:lnTo>
                  <a:lnTo>
                    <a:pt x="1874037" y="1015809"/>
                  </a:lnTo>
                  <a:lnTo>
                    <a:pt x="1896389" y="1011428"/>
                  </a:lnTo>
                  <a:lnTo>
                    <a:pt x="1921078" y="1014933"/>
                  </a:lnTo>
                  <a:lnTo>
                    <a:pt x="1937245" y="1026439"/>
                  </a:lnTo>
                  <a:lnTo>
                    <a:pt x="1946084" y="1047369"/>
                  </a:lnTo>
                  <a:lnTo>
                    <a:pt x="1948776" y="1079182"/>
                  </a:lnTo>
                  <a:lnTo>
                    <a:pt x="1948776" y="1336929"/>
                  </a:lnTo>
                  <a:lnTo>
                    <a:pt x="2024214" y="1336929"/>
                  </a:lnTo>
                  <a:lnTo>
                    <a:pt x="2024214" y="1053338"/>
                  </a:lnTo>
                  <a:close/>
                </a:path>
                <a:path w="4204970" h="1444625">
                  <a:moveTo>
                    <a:pt x="2188362" y="280797"/>
                  </a:moveTo>
                  <a:lnTo>
                    <a:pt x="2187587" y="268922"/>
                  </a:lnTo>
                  <a:lnTo>
                    <a:pt x="2184628" y="223393"/>
                  </a:lnTo>
                  <a:lnTo>
                    <a:pt x="2171827" y="176822"/>
                  </a:lnTo>
                  <a:lnTo>
                    <a:pt x="2163457" y="164846"/>
                  </a:lnTo>
                  <a:lnTo>
                    <a:pt x="2147633" y="142189"/>
                  </a:lnTo>
                  <a:lnTo>
                    <a:pt x="2112924" y="122453"/>
                  </a:lnTo>
                  <a:lnTo>
                    <a:pt x="2112924" y="248666"/>
                  </a:lnTo>
                  <a:lnTo>
                    <a:pt x="2112924" y="268922"/>
                  </a:lnTo>
                  <a:lnTo>
                    <a:pt x="1992083" y="268922"/>
                  </a:lnTo>
                  <a:lnTo>
                    <a:pt x="1992083" y="261239"/>
                  </a:lnTo>
                  <a:lnTo>
                    <a:pt x="1995233" y="225539"/>
                  </a:lnTo>
                  <a:lnTo>
                    <a:pt x="2005711" y="194703"/>
                  </a:lnTo>
                  <a:lnTo>
                    <a:pt x="2025091" y="173024"/>
                  </a:lnTo>
                  <a:lnTo>
                    <a:pt x="2054948" y="164846"/>
                  </a:lnTo>
                  <a:lnTo>
                    <a:pt x="2081987" y="171259"/>
                  </a:lnTo>
                  <a:lnTo>
                    <a:pt x="2099919" y="188937"/>
                  </a:lnTo>
                  <a:lnTo>
                    <a:pt x="2109863" y="215531"/>
                  </a:lnTo>
                  <a:lnTo>
                    <a:pt x="2112924" y="248666"/>
                  </a:lnTo>
                  <a:lnTo>
                    <a:pt x="2112924" y="122453"/>
                  </a:lnTo>
                  <a:lnTo>
                    <a:pt x="2109686" y="120599"/>
                  </a:lnTo>
                  <a:lnTo>
                    <a:pt x="2055647" y="113157"/>
                  </a:lnTo>
                  <a:lnTo>
                    <a:pt x="2004606" y="121373"/>
                  </a:lnTo>
                  <a:lnTo>
                    <a:pt x="1967458" y="143967"/>
                  </a:lnTo>
                  <a:lnTo>
                    <a:pt x="1942147" y="177850"/>
                  </a:lnTo>
                  <a:lnTo>
                    <a:pt x="1926615" y="219938"/>
                  </a:lnTo>
                  <a:lnTo>
                    <a:pt x="1918792" y="267157"/>
                  </a:lnTo>
                  <a:lnTo>
                    <a:pt x="1916645" y="316420"/>
                  </a:lnTo>
                  <a:lnTo>
                    <a:pt x="1922576" y="391033"/>
                  </a:lnTo>
                  <a:lnTo>
                    <a:pt x="1938667" y="443522"/>
                  </a:lnTo>
                  <a:lnTo>
                    <a:pt x="1962404" y="477685"/>
                  </a:lnTo>
                  <a:lnTo>
                    <a:pt x="2022716" y="506349"/>
                  </a:lnTo>
                  <a:lnTo>
                    <a:pt x="2054250" y="508508"/>
                  </a:lnTo>
                  <a:lnTo>
                    <a:pt x="2099360" y="502526"/>
                  </a:lnTo>
                  <a:lnTo>
                    <a:pt x="2136025" y="485140"/>
                  </a:lnTo>
                  <a:lnTo>
                    <a:pt x="2163343" y="457200"/>
                  </a:lnTo>
                  <a:lnTo>
                    <a:pt x="2163508" y="456819"/>
                  </a:lnTo>
                  <a:lnTo>
                    <a:pt x="2180386" y="419544"/>
                  </a:lnTo>
                  <a:lnTo>
                    <a:pt x="2186267" y="372999"/>
                  </a:lnTo>
                  <a:lnTo>
                    <a:pt x="2115020" y="372999"/>
                  </a:lnTo>
                  <a:lnTo>
                    <a:pt x="2113203" y="395820"/>
                  </a:lnTo>
                  <a:lnTo>
                    <a:pt x="2105152" y="423545"/>
                  </a:lnTo>
                  <a:lnTo>
                    <a:pt x="2087029" y="446963"/>
                  </a:lnTo>
                  <a:lnTo>
                    <a:pt x="2054948" y="456819"/>
                  </a:lnTo>
                  <a:lnTo>
                    <a:pt x="2021255" y="445985"/>
                  </a:lnTo>
                  <a:lnTo>
                    <a:pt x="2002307" y="418401"/>
                  </a:lnTo>
                  <a:lnTo>
                    <a:pt x="1993950" y="381381"/>
                  </a:lnTo>
                  <a:lnTo>
                    <a:pt x="1992083" y="342265"/>
                  </a:lnTo>
                  <a:lnTo>
                    <a:pt x="1992083" y="320611"/>
                  </a:lnTo>
                  <a:lnTo>
                    <a:pt x="2188362" y="320611"/>
                  </a:lnTo>
                  <a:lnTo>
                    <a:pt x="2188362" y="280797"/>
                  </a:lnTo>
                  <a:close/>
                </a:path>
                <a:path w="4204970" h="1444625">
                  <a:moveTo>
                    <a:pt x="2358098" y="1118997"/>
                  </a:moveTo>
                  <a:lnTo>
                    <a:pt x="2357323" y="1107122"/>
                  </a:lnTo>
                  <a:lnTo>
                    <a:pt x="2354351" y="1061593"/>
                  </a:lnTo>
                  <a:lnTo>
                    <a:pt x="2341562" y="1015022"/>
                  </a:lnTo>
                  <a:lnTo>
                    <a:pt x="2333180" y="1003046"/>
                  </a:lnTo>
                  <a:lnTo>
                    <a:pt x="2317356" y="980389"/>
                  </a:lnTo>
                  <a:lnTo>
                    <a:pt x="2282660" y="960653"/>
                  </a:lnTo>
                  <a:lnTo>
                    <a:pt x="2282660" y="1086866"/>
                  </a:lnTo>
                  <a:lnTo>
                    <a:pt x="2282660" y="1107122"/>
                  </a:lnTo>
                  <a:lnTo>
                    <a:pt x="2161819" y="1107122"/>
                  </a:lnTo>
                  <a:lnTo>
                    <a:pt x="2161819" y="1099439"/>
                  </a:lnTo>
                  <a:lnTo>
                    <a:pt x="2164956" y="1063739"/>
                  </a:lnTo>
                  <a:lnTo>
                    <a:pt x="2175433" y="1032903"/>
                  </a:lnTo>
                  <a:lnTo>
                    <a:pt x="2194826" y="1011224"/>
                  </a:lnTo>
                  <a:lnTo>
                    <a:pt x="2224684" y="1003046"/>
                  </a:lnTo>
                  <a:lnTo>
                    <a:pt x="2251722" y="1009459"/>
                  </a:lnTo>
                  <a:lnTo>
                    <a:pt x="2269655" y="1027137"/>
                  </a:lnTo>
                  <a:lnTo>
                    <a:pt x="2279586" y="1053731"/>
                  </a:lnTo>
                  <a:lnTo>
                    <a:pt x="2282660" y="1086866"/>
                  </a:lnTo>
                  <a:lnTo>
                    <a:pt x="2282660" y="960653"/>
                  </a:lnTo>
                  <a:lnTo>
                    <a:pt x="2279421" y="958799"/>
                  </a:lnTo>
                  <a:lnTo>
                    <a:pt x="2225383" y="951357"/>
                  </a:lnTo>
                  <a:lnTo>
                    <a:pt x="2174341" y="959573"/>
                  </a:lnTo>
                  <a:lnTo>
                    <a:pt x="2137194" y="982167"/>
                  </a:lnTo>
                  <a:lnTo>
                    <a:pt x="2111870" y="1016050"/>
                  </a:lnTo>
                  <a:lnTo>
                    <a:pt x="2096338" y="1058138"/>
                  </a:lnTo>
                  <a:lnTo>
                    <a:pt x="2088527" y="1105357"/>
                  </a:lnTo>
                  <a:lnTo>
                    <a:pt x="2086381" y="1154620"/>
                  </a:lnTo>
                  <a:lnTo>
                    <a:pt x="2092299" y="1229233"/>
                  </a:lnTo>
                  <a:lnTo>
                    <a:pt x="2108390" y="1281722"/>
                  </a:lnTo>
                  <a:lnTo>
                    <a:pt x="2132126" y="1315885"/>
                  </a:lnTo>
                  <a:lnTo>
                    <a:pt x="2192451" y="1344549"/>
                  </a:lnTo>
                  <a:lnTo>
                    <a:pt x="2223986" y="1346708"/>
                  </a:lnTo>
                  <a:lnTo>
                    <a:pt x="2269096" y="1340726"/>
                  </a:lnTo>
                  <a:lnTo>
                    <a:pt x="2305761" y="1323340"/>
                  </a:lnTo>
                  <a:lnTo>
                    <a:pt x="2333066" y="1295400"/>
                  </a:lnTo>
                  <a:lnTo>
                    <a:pt x="2350122" y="1257744"/>
                  </a:lnTo>
                  <a:lnTo>
                    <a:pt x="2356002" y="1211199"/>
                  </a:lnTo>
                  <a:lnTo>
                    <a:pt x="2284755" y="1211199"/>
                  </a:lnTo>
                  <a:lnTo>
                    <a:pt x="2282926" y="1234020"/>
                  </a:lnTo>
                  <a:lnTo>
                    <a:pt x="2274887" y="1261745"/>
                  </a:lnTo>
                  <a:lnTo>
                    <a:pt x="2256764" y="1285163"/>
                  </a:lnTo>
                  <a:lnTo>
                    <a:pt x="2224684" y="1295019"/>
                  </a:lnTo>
                  <a:lnTo>
                    <a:pt x="2190991" y="1284185"/>
                  </a:lnTo>
                  <a:lnTo>
                    <a:pt x="2172030" y="1256601"/>
                  </a:lnTo>
                  <a:lnTo>
                    <a:pt x="2163686" y="1219581"/>
                  </a:lnTo>
                  <a:lnTo>
                    <a:pt x="2161819" y="1180465"/>
                  </a:lnTo>
                  <a:lnTo>
                    <a:pt x="2161819" y="1158811"/>
                  </a:lnTo>
                  <a:lnTo>
                    <a:pt x="2358098" y="1158811"/>
                  </a:lnTo>
                  <a:lnTo>
                    <a:pt x="2358098" y="1118997"/>
                  </a:lnTo>
                  <a:close/>
                </a:path>
                <a:path w="4204970" h="1444625">
                  <a:moveTo>
                    <a:pt x="2513863" y="0"/>
                  </a:moveTo>
                  <a:lnTo>
                    <a:pt x="2442616" y="0"/>
                  </a:lnTo>
                  <a:lnTo>
                    <a:pt x="2442616" y="315023"/>
                  </a:lnTo>
                  <a:lnTo>
                    <a:pt x="2439962" y="370052"/>
                  </a:lnTo>
                  <a:lnTo>
                    <a:pt x="2430221" y="412115"/>
                  </a:lnTo>
                  <a:lnTo>
                    <a:pt x="2410790" y="438975"/>
                  </a:lnTo>
                  <a:lnTo>
                    <a:pt x="2379053" y="448437"/>
                  </a:lnTo>
                  <a:lnTo>
                    <a:pt x="2346731" y="438696"/>
                  </a:lnTo>
                  <a:lnTo>
                    <a:pt x="2327364" y="410883"/>
                  </a:lnTo>
                  <a:lnTo>
                    <a:pt x="2317966" y="367106"/>
                  </a:lnTo>
                  <a:lnTo>
                    <a:pt x="2315489" y="309435"/>
                  </a:lnTo>
                  <a:lnTo>
                    <a:pt x="2318664" y="245414"/>
                  </a:lnTo>
                  <a:lnTo>
                    <a:pt x="2328849" y="203339"/>
                  </a:lnTo>
                  <a:lnTo>
                    <a:pt x="2347023" y="180263"/>
                  </a:lnTo>
                  <a:lnTo>
                    <a:pt x="2374163" y="173228"/>
                  </a:lnTo>
                  <a:lnTo>
                    <a:pt x="2409621" y="182702"/>
                  </a:lnTo>
                  <a:lnTo>
                    <a:pt x="2430399" y="210324"/>
                  </a:lnTo>
                  <a:lnTo>
                    <a:pt x="2440178" y="254850"/>
                  </a:lnTo>
                  <a:lnTo>
                    <a:pt x="2442616" y="315023"/>
                  </a:lnTo>
                  <a:lnTo>
                    <a:pt x="2442616" y="0"/>
                  </a:lnTo>
                  <a:lnTo>
                    <a:pt x="2438425" y="0"/>
                  </a:lnTo>
                  <a:lnTo>
                    <a:pt x="2438425" y="166941"/>
                  </a:lnTo>
                  <a:lnTo>
                    <a:pt x="2437028" y="166941"/>
                  </a:lnTo>
                  <a:lnTo>
                    <a:pt x="2423617" y="144386"/>
                  </a:lnTo>
                  <a:lnTo>
                    <a:pt x="2404643" y="127469"/>
                  </a:lnTo>
                  <a:lnTo>
                    <a:pt x="2380551" y="116840"/>
                  </a:lnTo>
                  <a:lnTo>
                    <a:pt x="2351811" y="113157"/>
                  </a:lnTo>
                  <a:lnTo>
                    <a:pt x="2323338" y="115836"/>
                  </a:lnTo>
                  <a:lnTo>
                    <a:pt x="2272360" y="146939"/>
                  </a:lnTo>
                  <a:lnTo>
                    <a:pt x="2253196" y="181762"/>
                  </a:lnTo>
                  <a:lnTo>
                    <a:pt x="2240470" y="233692"/>
                  </a:lnTo>
                  <a:lnTo>
                    <a:pt x="2235860" y="305943"/>
                  </a:lnTo>
                  <a:lnTo>
                    <a:pt x="2238908" y="365569"/>
                  </a:lnTo>
                  <a:lnTo>
                    <a:pt x="2248331" y="415582"/>
                  </a:lnTo>
                  <a:lnTo>
                    <a:pt x="2264587" y="455422"/>
                  </a:lnTo>
                  <a:lnTo>
                    <a:pt x="2319375" y="502424"/>
                  </a:lnTo>
                  <a:lnTo>
                    <a:pt x="2358796" y="508508"/>
                  </a:lnTo>
                  <a:lnTo>
                    <a:pt x="2392794" y="503212"/>
                  </a:lnTo>
                  <a:lnTo>
                    <a:pt x="2416518" y="489724"/>
                  </a:lnTo>
                  <a:lnTo>
                    <a:pt x="2431973" y="471665"/>
                  </a:lnTo>
                  <a:lnTo>
                    <a:pt x="2441219" y="452628"/>
                  </a:lnTo>
                  <a:lnTo>
                    <a:pt x="2442616" y="452628"/>
                  </a:lnTo>
                  <a:lnTo>
                    <a:pt x="2442616" y="498729"/>
                  </a:lnTo>
                  <a:lnTo>
                    <a:pt x="2513863" y="498729"/>
                  </a:lnTo>
                  <a:lnTo>
                    <a:pt x="2513863" y="452628"/>
                  </a:lnTo>
                  <a:lnTo>
                    <a:pt x="2513863" y="448437"/>
                  </a:lnTo>
                  <a:lnTo>
                    <a:pt x="2513863" y="173228"/>
                  </a:lnTo>
                  <a:lnTo>
                    <a:pt x="2513863" y="166941"/>
                  </a:lnTo>
                  <a:lnTo>
                    <a:pt x="2513863" y="0"/>
                  </a:lnTo>
                  <a:close/>
                </a:path>
                <a:path w="4204970" h="1444625">
                  <a:moveTo>
                    <a:pt x="2683586" y="961136"/>
                  </a:moveTo>
                  <a:lnTo>
                    <a:pt x="2608148" y="961136"/>
                  </a:lnTo>
                  <a:lnTo>
                    <a:pt x="2608148" y="1223772"/>
                  </a:lnTo>
                  <a:lnTo>
                    <a:pt x="2603157" y="1251267"/>
                  </a:lnTo>
                  <a:lnTo>
                    <a:pt x="2589720" y="1270914"/>
                  </a:lnTo>
                  <a:lnTo>
                    <a:pt x="2570137" y="1282700"/>
                  </a:lnTo>
                  <a:lnTo>
                    <a:pt x="2546680" y="1286637"/>
                  </a:lnTo>
                  <a:lnTo>
                    <a:pt x="2524861" y="1283792"/>
                  </a:lnTo>
                  <a:lnTo>
                    <a:pt x="2508872" y="1274406"/>
                  </a:lnTo>
                  <a:lnTo>
                    <a:pt x="2499042" y="1257160"/>
                  </a:lnTo>
                  <a:lnTo>
                    <a:pt x="2495689" y="1230757"/>
                  </a:lnTo>
                  <a:lnTo>
                    <a:pt x="2495689" y="961136"/>
                  </a:lnTo>
                  <a:lnTo>
                    <a:pt x="2420251" y="961136"/>
                  </a:lnTo>
                  <a:lnTo>
                    <a:pt x="2420251" y="1223772"/>
                  </a:lnTo>
                  <a:lnTo>
                    <a:pt x="2427020" y="1283931"/>
                  </a:lnTo>
                  <a:lnTo>
                    <a:pt x="2446096" y="1321638"/>
                  </a:lnTo>
                  <a:lnTo>
                    <a:pt x="2475649" y="1341145"/>
                  </a:lnTo>
                  <a:lnTo>
                    <a:pt x="2513850" y="1346708"/>
                  </a:lnTo>
                  <a:lnTo>
                    <a:pt x="2543937" y="1343012"/>
                  </a:lnTo>
                  <a:lnTo>
                    <a:pt x="2570696" y="1332382"/>
                  </a:lnTo>
                  <a:lnTo>
                    <a:pt x="2593124" y="1315466"/>
                  </a:lnTo>
                  <a:lnTo>
                    <a:pt x="2610243" y="1292923"/>
                  </a:lnTo>
                  <a:lnTo>
                    <a:pt x="2612339" y="1292923"/>
                  </a:lnTo>
                  <a:lnTo>
                    <a:pt x="2612339" y="1336929"/>
                  </a:lnTo>
                  <a:lnTo>
                    <a:pt x="2683586" y="1336929"/>
                  </a:lnTo>
                  <a:lnTo>
                    <a:pt x="2683586" y="1292923"/>
                  </a:lnTo>
                  <a:lnTo>
                    <a:pt x="2683586" y="1286637"/>
                  </a:lnTo>
                  <a:lnTo>
                    <a:pt x="2683586" y="961136"/>
                  </a:lnTo>
                  <a:close/>
                </a:path>
                <a:path w="4204970" h="1444625">
                  <a:moveTo>
                    <a:pt x="2847733" y="280797"/>
                  </a:moveTo>
                  <a:lnTo>
                    <a:pt x="2846959" y="268922"/>
                  </a:lnTo>
                  <a:lnTo>
                    <a:pt x="2844000" y="223393"/>
                  </a:lnTo>
                  <a:lnTo>
                    <a:pt x="2831198" y="176822"/>
                  </a:lnTo>
                  <a:lnTo>
                    <a:pt x="2822829" y="164846"/>
                  </a:lnTo>
                  <a:lnTo>
                    <a:pt x="2807004" y="142189"/>
                  </a:lnTo>
                  <a:lnTo>
                    <a:pt x="2772295" y="122453"/>
                  </a:lnTo>
                  <a:lnTo>
                    <a:pt x="2772295" y="248666"/>
                  </a:lnTo>
                  <a:lnTo>
                    <a:pt x="2772295" y="268922"/>
                  </a:lnTo>
                  <a:lnTo>
                    <a:pt x="2651455" y="268922"/>
                  </a:lnTo>
                  <a:lnTo>
                    <a:pt x="2651455" y="261239"/>
                  </a:lnTo>
                  <a:lnTo>
                    <a:pt x="2654604" y="225539"/>
                  </a:lnTo>
                  <a:lnTo>
                    <a:pt x="2665082" y="194703"/>
                  </a:lnTo>
                  <a:lnTo>
                    <a:pt x="2684462" y="173024"/>
                  </a:lnTo>
                  <a:lnTo>
                    <a:pt x="2714320" y="164846"/>
                  </a:lnTo>
                  <a:lnTo>
                    <a:pt x="2741358" y="171259"/>
                  </a:lnTo>
                  <a:lnTo>
                    <a:pt x="2759291" y="188937"/>
                  </a:lnTo>
                  <a:lnTo>
                    <a:pt x="2769235" y="215531"/>
                  </a:lnTo>
                  <a:lnTo>
                    <a:pt x="2772295" y="248666"/>
                  </a:lnTo>
                  <a:lnTo>
                    <a:pt x="2772295" y="122453"/>
                  </a:lnTo>
                  <a:lnTo>
                    <a:pt x="2769057" y="120599"/>
                  </a:lnTo>
                  <a:lnTo>
                    <a:pt x="2715018" y="113157"/>
                  </a:lnTo>
                  <a:lnTo>
                    <a:pt x="2663977" y="121373"/>
                  </a:lnTo>
                  <a:lnTo>
                    <a:pt x="2626830" y="143967"/>
                  </a:lnTo>
                  <a:lnTo>
                    <a:pt x="2601518" y="177850"/>
                  </a:lnTo>
                  <a:lnTo>
                    <a:pt x="2585986" y="219938"/>
                  </a:lnTo>
                  <a:lnTo>
                    <a:pt x="2578163" y="267157"/>
                  </a:lnTo>
                  <a:lnTo>
                    <a:pt x="2576017" y="316420"/>
                  </a:lnTo>
                  <a:lnTo>
                    <a:pt x="2581948" y="391033"/>
                  </a:lnTo>
                  <a:lnTo>
                    <a:pt x="2598039" y="443522"/>
                  </a:lnTo>
                  <a:lnTo>
                    <a:pt x="2621775" y="477685"/>
                  </a:lnTo>
                  <a:lnTo>
                    <a:pt x="2682087" y="506349"/>
                  </a:lnTo>
                  <a:lnTo>
                    <a:pt x="2713621" y="508508"/>
                  </a:lnTo>
                  <a:lnTo>
                    <a:pt x="2758732" y="502526"/>
                  </a:lnTo>
                  <a:lnTo>
                    <a:pt x="2795397" y="485140"/>
                  </a:lnTo>
                  <a:lnTo>
                    <a:pt x="2822714" y="457200"/>
                  </a:lnTo>
                  <a:lnTo>
                    <a:pt x="2822879" y="456819"/>
                  </a:lnTo>
                  <a:lnTo>
                    <a:pt x="2839758" y="419544"/>
                  </a:lnTo>
                  <a:lnTo>
                    <a:pt x="2845638" y="372999"/>
                  </a:lnTo>
                  <a:lnTo>
                    <a:pt x="2774391" y="372999"/>
                  </a:lnTo>
                  <a:lnTo>
                    <a:pt x="2772575" y="395820"/>
                  </a:lnTo>
                  <a:lnTo>
                    <a:pt x="2764523" y="423545"/>
                  </a:lnTo>
                  <a:lnTo>
                    <a:pt x="2746400" y="446963"/>
                  </a:lnTo>
                  <a:lnTo>
                    <a:pt x="2714320" y="456819"/>
                  </a:lnTo>
                  <a:lnTo>
                    <a:pt x="2680627" y="445985"/>
                  </a:lnTo>
                  <a:lnTo>
                    <a:pt x="2661678" y="418401"/>
                  </a:lnTo>
                  <a:lnTo>
                    <a:pt x="2653322" y="381381"/>
                  </a:lnTo>
                  <a:lnTo>
                    <a:pt x="2651455" y="342265"/>
                  </a:lnTo>
                  <a:lnTo>
                    <a:pt x="2651455" y="320611"/>
                  </a:lnTo>
                  <a:lnTo>
                    <a:pt x="2847733" y="320611"/>
                  </a:lnTo>
                  <a:lnTo>
                    <a:pt x="2847733" y="280797"/>
                  </a:lnTo>
                  <a:close/>
                </a:path>
                <a:path w="4204970" h="1444625">
                  <a:moveTo>
                    <a:pt x="2911297" y="961136"/>
                  </a:moveTo>
                  <a:lnTo>
                    <a:pt x="2849829" y="961136"/>
                  </a:lnTo>
                  <a:lnTo>
                    <a:pt x="2849829" y="854265"/>
                  </a:lnTo>
                  <a:lnTo>
                    <a:pt x="2774391" y="854265"/>
                  </a:lnTo>
                  <a:lnTo>
                    <a:pt x="2774391" y="961136"/>
                  </a:lnTo>
                  <a:lnTo>
                    <a:pt x="2722702" y="961136"/>
                  </a:lnTo>
                  <a:lnTo>
                    <a:pt x="2722702" y="1017016"/>
                  </a:lnTo>
                  <a:lnTo>
                    <a:pt x="2774391" y="1017016"/>
                  </a:lnTo>
                  <a:lnTo>
                    <a:pt x="2774391" y="1250315"/>
                  </a:lnTo>
                  <a:lnTo>
                    <a:pt x="2779217" y="1296619"/>
                  </a:lnTo>
                  <a:lnTo>
                    <a:pt x="2793593" y="1324267"/>
                  </a:lnTo>
                  <a:lnTo>
                    <a:pt x="2817418" y="1337627"/>
                  </a:lnTo>
                  <a:lnTo>
                    <a:pt x="2850527" y="1341120"/>
                  </a:lnTo>
                  <a:lnTo>
                    <a:pt x="2868079" y="1340726"/>
                  </a:lnTo>
                  <a:lnTo>
                    <a:pt x="2884055" y="1339545"/>
                  </a:lnTo>
                  <a:lnTo>
                    <a:pt x="2898457" y="1337576"/>
                  </a:lnTo>
                  <a:lnTo>
                    <a:pt x="2911297" y="1334833"/>
                  </a:lnTo>
                  <a:lnTo>
                    <a:pt x="2911297" y="1281049"/>
                  </a:lnTo>
                  <a:lnTo>
                    <a:pt x="2911297" y="1278953"/>
                  </a:lnTo>
                  <a:lnTo>
                    <a:pt x="2905658" y="1279867"/>
                  </a:lnTo>
                  <a:lnTo>
                    <a:pt x="2899245" y="1280515"/>
                  </a:lnTo>
                  <a:lnTo>
                    <a:pt x="2892044" y="1280909"/>
                  </a:lnTo>
                  <a:lnTo>
                    <a:pt x="2884055" y="1281049"/>
                  </a:lnTo>
                  <a:lnTo>
                    <a:pt x="2867799" y="1279042"/>
                  </a:lnTo>
                  <a:lnTo>
                    <a:pt x="2857246" y="1272400"/>
                  </a:lnTo>
                  <a:lnTo>
                    <a:pt x="2851543" y="1260119"/>
                  </a:lnTo>
                  <a:lnTo>
                    <a:pt x="2849829" y="1241234"/>
                  </a:lnTo>
                  <a:lnTo>
                    <a:pt x="2849829" y="1017016"/>
                  </a:lnTo>
                  <a:lnTo>
                    <a:pt x="2911297" y="1017016"/>
                  </a:lnTo>
                  <a:lnTo>
                    <a:pt x="2911297" y="961136"/>
                  </a:lnTo>
                  <a:close/>
                </a:path>
                <a:path w="4204970" h="1444625">
                  <a:moveTo>
                    <a:pt x="3132721" y="954151"/>
                  </a:moveTo>
                  <a:lnTo>
                    <a:pt x="3128530" y="952055"/>
                  </a:lnTo>
                  <a:lnTo>
                    <a:pt x="3122244" y="951357"/>
                  </a:lnTo>
                  <a:lnTo>
                    <a:pt x="3114560" y="951357"/>
                  </a:lnTo>
                  <a:lnTo>
                    <a:pt x="3085300" y="956157"/>
                  </a:lnTo>
                  <a:lnTo>
                    <a:pt x="3061208" y="969860"/>
                  </a:lnTo>
                  <a:lnTo>
                    <a:pt x="3041967" y="991425"/>
                  </a:lnTo>
                  <a:lnTo>
                    <a:pt x="3027248" y="1019810"/>
                  </a:lnTo>
                  <a:lnTo>
                    <a:pt x="3025851" y="1019810"/>
                  </a:lnTo>
                  <a:lnTo>
                    <a:pt x="3025851" y="961136"/>
                  </a:lnTo>
                  <a:lnTo>
                    <a:pt x="2950413" y="961136"/>
                  </a:lnTo>
                  <a:lnTo>
                    <a:pt x="2950413" y="1336929"/>
                  </a:lnTo>
                  <a:lnTo>
                    <a:pt x="3025851" y="1336929"/>
                  </a:lnTo>
                  <a:lnTo>
                    <a:pt x="3025851" y="1112012"/>
                  </a:lnTo>
                  <a:lnTo>
                    <a:pt x="3032823" y="1069225"/>
                  </a:lnTo>
                  <a:lnTo>
                    <a:pt x="3050730" y="1043203"/>
                  </a:lnTo>
                  <a:lnTo>
                    <a:pt x="3075063" y="1030287"/>
                  </a:lnTo>
                  <a:lnTo>
                    <a:pt x="3101289" y="1026795"/>
                  </a:lnTo>
                  <a:lnTo>
                    <a:pt x="3111017" y="1027150"/>
                  </a:lnTo>
                  <a:lnTo>
                    <a:pt x="3119882" y="1028103"/>
                  </a:lnTo>
                  <a:lnTo>
                    <a:pt x="3127324" y="1029436"/>
                  </a:lnTo>
                  <a:lnTo>
                    <a:pt x="3132721" y="1030986"/>
                  </a:lnTo>
                  <a:lnTo>
                    <a:pt x="3132721" y="1026795"/>
                  </a:lnTo>
                  <a:lnTo>
                    <a:pt x="3132721" y="1019810"/>
                  </a:lnTo>
                  <a:lnTo>
                    <a:pt x="3132721" y="954151"/>
                  </a:lnTo>
                  <a:close/>
                </a:path>
                <a:path w="4204970" h="1444625">
                  <a:moveTo>
                    <a:pt x="3173234" y="122936"/>
                  </a:moveTo>
                  <a:lnTo>
                    <a:pt x="3097796" y="122936"/>
                  </a:lnTo>
                  <a:lnTo>
                    <a:pt x="3097796" y="385572"/>
                  </a:lnTo>
                  <a:lnTo>
                    <a:pt x="3092818" y="413067"/>
                  </a:lnTo>
                  <a:lnTo>
                    <a:pt x="3079381" y="432714"/>
                  </a:lnTo>
                  <a:lnTo>
                    <a:pt x="3059785" y="444500"/>
                  </a:lnTo>
                  <a:lnTo>
                    <a:pt x="3036328" y="448437"/>
                  </a:lnTo>
                  <a:lnTo>
                    <a:pt x="3014510" y="445592"/>
                  </a:lnTo>
                  <a:lnTo>
                    <a:pt x="2998520" y="436206"/>
                  </a:lnTo>
                  <a:lnTo>
                    <a:pt x="2988691" y="418960"/>
                  </a:lnTo>
                  <a:lnTo>
                    <a:pt x="2985338" y="392557"/>
                  </a:lnTo>
                  <a:lnTo>
                    <a:pt x="2985338" y="122936"/>
                  </a:lnTo>
                  <a:lnTo>
                    <a:pt x="2909900" y="122936"/>
                  </a:lnTo>
                  <a:lnTo>
                    <a:pt x="2909900" y="385572"/>
                  </a:lnTo>
                  <a:lnTo>
                    <a:pt x="2916669" y="445731"/>
                  </a:lnTo>
                  <a:lnTo>
                    <a:pt x="2935744" y="483438"/>
                  </a:lnTo>
                  <a:lnTo>
                    <a:pt x="2965297" y="502945"/>
                  </a:lnTo>
                  <a:lnTo>
                    <a:pt x="3003499" y="508508"/>
                  </a:lnTo>
                  <a:lnTo>
                    <a:pt x="3033598" y="504812"/>
                  </a:lnTo>
                  <a:lnTo>
                    <a:pt x="3060344" y="494182"/>
                  </a:lnTo>
                  <a:lnTo>
                    <a:pt x="3082772" y="477266"/>
                  </a:lnTo>
                  <a:lnTo>
                    <a:pt x="3099892" y="454723"/>
                  </a:lnTo>
                  <a:lnTo>
                    <a:pt x="3101987" y="454723"/>
                  </a:lnTo>
                  <a:lnTo>
                    <a:pt x="3101987" y="498729"/>
                  </a:lnTo>
                  <a:lnTo>
                    <a:pt x="3173234" y="498729"/>
                  </a:lnTo>
                  <a:lnTo>
                    <a:pt x="3173234" y="454723"/>
                  </a:lnTo>
                  <a:lnTo>
                    <a:pt x="3173234" y="448437"/>
                  </a:lnTo>
                  <a:lnTo>
                    <a:pt x="3173234" y="122936"/>
                  </a:lnTo>
                  <a:close/>
                </a:path>
                <a:path w="4204970" h="1444625">
                  <a:moveTo>
                    <a:pt x="3400933" y="122936"/>
                  </a:moveTo>
                  <a:lnTo>
                    <a:pt x="3339465" y="122936"/>
                  </a:lnTo>
                  <a:lnTo>
                    <a:pt x="3339465" y="16065"/>
                  </a:lnTo>
                  <a:lnTo>
                    <a:pt x="3264027" y="16065"/>
                  </a:lnTo>
                  <a:lnTo>
                    <a:pt x="3264027" y="122936"/>
                  </a:lnTo>
                  <a:lnTo>
                    <a:pt x="3212338" y="122936"/>
                  </a:lnTo>
                  <a:lnTo>
                    <a:pt x="3212338" y="178816"/>
                  </a:lnTo>
                  <a:lnTo>
                    <a:pt x="3264027" y="178816"/>
                  </a:lnTo>
                  <a:lnTo>
                    <a:pt x="3264027" y="412115"/>
                  </a:lnTo>
                  <a:lnTo>
                    <a:pt x="3268853" y="458419"/>
                  </a:lnTo>
                  <a:lnTo>
                    <a:pt x="3283242" y="486067"/>
                  </a:lnTo>
                  <a:lnTo>
                    <a:pt x="3307054" y="499427"/>
                  </a:lnTo>
                  <a:lnTo>
                    <a:pt x="3340163" y="502920"/>
                  </a:lnTo>
                  <a:lnTo>
                    <a:pt x="3357715" y="502526"/>
                  </a:lnTo>
                  <a:lnTo>
                    <a:pt x="3373691" y="501345"/>
                  </a:lnTo>
                  <a:lnTo>
                    <a:pt x="3388106" y="499376"/>
                  </a:lnTo>
                  <a:lnTo>
                    <a:pt x="3400933" y="496633"/>
                  </a:lnTo>
                  <a:lnTo>
                    <a:pt x="3400933" y="442849"/>
                  </a:lnTo>
                  <a:lnTo>
                    <a:pt x="3400933" y="440753"/>
                  </a:lnTo>
                  <a:lnTo>
                    <a:pt x="3395307" y="441667"/>
                  </a:lnTo>
                  <a:lnTo>
                    <a:pt x="3388893" y="442315"/>
                  </a:lnTo>
                  <a:lnTo>
                    <a:pt x="3381679" y="442709"/>
                  </a:lnTo>
                  <a:lnTo>
                    <a:pt x="3373691" y="442849"/>
                  </a:lnTo>
                  <a:lnTo>
                    <a:pt x="3357448" y="440842"/>
                  </a:lnTo>
                  <a:lnTo>
                    <a:pt x="3346894" y="434200"/>
                  </a:lnTo>
                  <a:lnTo>
                    <a:pt x="3341179" y="421919"/>
                  </a:lnTo>
                  <a:lnTo>
                    <a:pt x="3339465" y="403034"/>
                  </a:lnTo>
                  <a:lnTo>
                    <a:pt x="3339465" y="178816"/>
                  </a:lnTo>
                  <a:lnTo>
                    <a:pt x="3400933" y="178816"/>
                  </a:lnTo>
                  <a:lnTo>
                    <a:pt x="3400933" y="122936"/>
                  </a:lnTo>
                  <a:close/>
                </a:path>
                <a:path w="4204970" h="1444625">
                  <a:moveTo>
                    <a:pt x="3444938" y="1283144"/>
                  </a:moveTo>
                  <a:lnTo>
                    <a:pt x="3442144" y="1284541"/>
                  </a:lnTo>
                  <a:lnTo>
                    <a:pt x="3437953" y="1285240"/>
                  </a:lnTo>
                  <a:lnTo>
                    <a:pt x="3432365" y="1285240"/>
                  </a:lnTo>
                  <a:lnTo>
                    <a:pt x="3424593" y="1283055"/>
                  </a:lnTo>
                  <a:lnTo>
                    <a:pt x="3418395" y="1277200"/>
                  </a:lnTo>
                  <a:lnTo>
                    <a:pt x="3414293" y="1268730"/>
                  </a:lnTo>
                  <a:lnTo>
                    <a:pt x="3412807" y="1258697"/>
                  </a:lnTo>
                  <a:lnTo>
                    <a:pt x="3412807" y="1138555"/>
                  </a:lnTo>
                  <a:lnTo>
                    <a:pt x="3412807" y="1043559"/>
                  </a:lnTo>
                  <a:lnTo>
                    <a:pt x="3403892" y="1003046"/>
                  </a:lnTo>
                  <a:lnTo>
                    <a:pt x="3377971" y="972566"/>
                  </a:lnTo>
                  <a:lnTo>
                    <a:pt x="3340023" y="956424"/>
                  </a:lnTo>
                  <a:lnTo>
                    <a:pt x="3293364" y="951357"/>
                  </a:lnTo>
                  <a:lnTo>
                    <a:pt x="3241548" y="956500"/>
                  </a:lnTo>
                  <a:lnTo>
                    <a:pt x="3204045" y="971740"/>
                  </a:lnTo>
                  <a:lnTo>
                    <a:pt x="3179254" y="996759"/>
                  </a:lnTo>
                  <a:lnTo>
                    <a:pt x="3165551" y="1031278"/>
                  </a:lnTo>
                  <a:lnTo>
                    <a:pt x="3161347" y="1074991"/>
                  </a:lnTo>
                  <a:lnTo>
                    <a:pt x="3232594" y="1074991"/>
                  </a:lnTo>
                  <a:lnTo>
                    <a:pt x="3234474" y="1048423"/>
                  </a:lnTo>
                  <a:lnTo>
                    <a:pt x="3242373" y="1025398"/>
                  </a:lnTo>
                  <a:lnTo>
                    <a:pt x="3259709" y="1009180"/>
                  </a:lnTo>
                  <a:lnTo>
                    <a:pt x="3289871" y="1003046"/>
                  </a:lnTo>
                  <a:lnTo>
                    <a:pt x="3314738" y="1006957"/>
                  </a:lnTo>
                  <a:lnTo>
                    <a:pt x="3330651" y="1018146"/>
                  </a:lnTo>
                  <a:lnTo>
                    <a:pt x="3339084" y="1035748"/>
                  </a:lnTo>
                  <a:lnTo>
                    <a:pt x="3341560" y="1058926"/>
                  </a:lnTo>
                  <a:lnTo>
                    <a:pt x="3341560" y="1138555"/>
                  </a:lnTo>
                  <a:lnTo>
                    <a:pt x="3341560" y="1201420"/>
                  </a:lnTo>
                  <a:lnTo>
                    <a:pt x="3337356" y="1238961"/>
                  </a:lnTo>
                  <a:lnTo>
                    <a:pt x="3324707" y="1267079"/>
                  </a:lnTo>
                  <a:lnTo>
                    <a:pt x="3303549" y="1284706"/>
                  </a:lnTo>
                  <a:lnTo>
                    <a:pt x="3273806" y="1290828"/>
                  </a:lnTo>
                  <a:lnTo>
                    <a:pt x="3253232" y="1286408"/>
                  </a:lnTo>
                  <a:lnTo>
                    <a:pt x="3238614" y="1274318"/>
                  </a:lnTo>
                  <a:lnTo>
                    <a:pt x="3229902" y="1256347"/>
                  </a:lnTo>
                  <a:lnTo>
                    <a:pt x="3227006" y="1234249"/>
                  </a:lnTo>
                  <a:lnTo>
                    <a:pt x="3228759" y="1214437"/>
                  </a:lnTo>
                  <a:lnTo>
                    <a:pt x="3257740" y="1173480"/>
                  </a:lnTo>
                  <a:lnTo>
                    <a:pt x="3300438" y="1157579"/>
                  </a:lnTo>
                  <a:lnTo>
                    <a:pt x="3322866" y="1148918"/>
                  </a:lnTo>
                  <a:lnTo>
                    <a:pt x="3341560" y="1138555"/>
                  </a:lnTo>
                  <a:lnTo>
                    <a:pt x="3341560" y="1058926"/>
                  </a:lnTo>
                  <a:lnTo>
                    <a:pt x="3338512" y="1079220"/>
                  </a:lnTo>
                  <a:lnTo>
                    <a:pt x="3329775" y="1092454"/>
                  </a:lnTo>
                  <a:lnTo>
                    <a:pt x="3315919" y="1100963"/>
                  </a:lnTo>
                  <a:lnTo>
                    <a:pt x="3297555" y="1107122"/>
                  </a:lnTo>
                  <a:lnTo>
                    <a:pt x="3238881" y="1123188"/>
                  </a:lnTo>
                  <a:lnTo>
                    <a:pt x="3204019" y="1136916"/>
                  </a:lnTo>
                  <a:lnTo>
                    <a:pt x="3176359" y="1157058"/>
                  </a:lnTo>
                  <a:lnTo>
                    <a:pt x="3158134" y="1189786"/>
                  </a:lnTo>
                  <a:lnTo>
                    <a:pt x="3151568" y="1241234"/>
                  </a:lnTo>
                  <a:lnTo>
                    <a:pt x="3158299" y="1288351"/>
                  </a:lnTo>
                  <a:lnTo>
                    <a:pt x="3177679" y="1321206"/>
                  </a:lnTo>
                  <a:lnTo>
                    <a:pt x="3208439" y="1340434"/>
                  </a:lnTo>
                  <a:lnTo>
                    <a:pt x="3249358" y="1346708"/>
                  </a:lnTo>
                  <a:lnTo>
                    <a:pt x="3279991" y="1343291"/>
                  </a:lnTo>
                  <a:lnTo>
                    <a:pt x="3305327" y="1332992"/>
                  </a:lnTo>
                  <a:lnTo>
                    <a:pt x="3326066" y="1315758"/>
                  </a:lnTo>
                  <a:lnTo>
                    <a:pt x="3342957" y="1291526"/>
                  </a:lnTo>
                  <a:lnTo>
                    <a:pt x="3344354" y="1291526"/>
                  </a:lnTo>
                  <a:lnTo>
                    <a:pt x="3350450" y="1314589"/>
                  </a:lnTo>
                  <a:lnTo>
                    <a:pt x="3364344" y="1329944"/>
                  </a:lnTo>
                  <a:lnTo>
                    <a:pt x="3384131" y="1338478"/>
                  </a:lnTo>
                  <a:lnTo>
                    <a:pt x="3407918" y="1341120"/>
                  </a:lnTo>
                  <a:lnTo>
                    <a:pt x="3418611" y="1340383"/>
                  </a:lnTo>
                  <a:lnTo>
                    <a:pt x="3428517" y="1338402"/>
                  </a:lnTo>
                  <a:lnTo>
                    <a:pt x="3437382" y="1335519"/>
                  </a:lnTo>
                  <a:lnTo>
                    <a:pt x="3444938" y="1332039"/>
                  </a:lnTo>
                  <a:lnTo>
                    <a:pt x="3444938" y="1291526"/>
                  </a:lnTo>
                  <a:lnTo>
                    <a:pt x="3444938" y="1290828"/>
                  </a:lnTo>
                  <a:lnTo>
                    <a:pt x="3444938" y="1285240"/>
                  </a:lnTo>
                  <a:lnTo>
                    <a:pt x="3444938" y="1283144"/>
                  </a:lnTo>
                  <a:close/>
                </a:path>
                <a:path w="4204970" h="1444625">
                  <a:moveTo>
                    <a:pt x="3568573" y="838200"/>
                  </a:moveTo>
                  <a:lnTo>
                    <a:pt x="3493135" y="838200"/>
                  </a:lnTo>
                  <a:lnTo>
                    <a:pt x="3493135" y="1336929"/>
                  </a:lnTo>
                  <a:lnTo>
                    <a:pt x="3568573" y="1336929"/>
                  </a:lnTo>
                  <a:lnTo>
                    <a:pt x="3568573" y="838200"/>
                  </a:lnTo>
                  <a:close/>
                </a:path>
                <a:path w="4204970" h="1444625">
                  <a:moveTo>
                    <a:pt x="3701288" y="280797"/>
                  </a:moveTo>
                  <a:lnTo>
                    <a:pt x="3700513" y="268922"/>
                  </a:lnTo>
                  <a:lnTo>
                    <a:pt x="3697554" y="223393"/>
                  </a:lnTo>
                  <a:lnTo>
                    <a:pt x="3684752" y="176822"/>
                  </a:lnTo>
                  <a:lnTo>
                    <a:pt x="3676383" y="164846"/>
                  </a:lnTo>
                  <a:lnTo>
                    <a:pt x="3660559" y="142189"/>
                  </a:lnTo>
                  <a:lnTo>
                    <a:pt x="3625850" y="122453"/>
                  </a:lnTo>
                  <a:lnTo>
                    <a:pt x="3625850" y="248666"/>
                  </a:lnTo>
                  <a:lnTo>
                    <a:pt x="3625850" y="268922"/>
                  </a:lnTo>
                  <a:lnTo>
                    <a:pt x="3505009" y="268922"/>
                  </a:lnTo>
                  <a:lnTo>
                    <a:pt x="3505009" y="261239"/>
                  </a:lnTo>
                  <a:lnTo>
                    <a:pt x="3508159" y="225539"/>
                  </a:lnTo>
                  <a:lnTo>
                    <a:pt x="3518636" y="194703"/>
                  </a:lnTo>
                  <a:lnTo>
                    <a:pt x="3538016" y="173024"/>
                  </a:lnTo>
                  <a:lnTo>
                    <a:pt x="3567874" y="164846"/>
                  </a:lnTo>
                  <a:lnTo>
                    <a:pt x="3594912" y="171259"/>
                  </a:lnTo>
                  <a:lnTo>
                    <a:pt x="3612845" y="188937"/>
                  </a:lnTo>
                  <a:lnTo>
                    <a:pt x="3622789" y="215531"/>
                  </a:lnTo>
                  <a:lnTo>
                    <a:pt x="3625850" y="248666"/>
                  </a:lnTo>
                  <a:lnTo>
                    <a:pt x="3625850" y="122453"/>
                  </a:lnTo>
                  <a:lnTo>
                    <a:pt x="3622611" y="120599"/>
                  </a:lnTo>
                  <a:lnTo>
                    <a:pt x="3568573" y="113157"/>
                  </a:lnTo>
                  <a:lnTo>
                    <a:pt x="3517531" y="121373"/>
                  </a:lnTo>
                  <a:lnTo>
                    <a:pt x="3480384" y="143967"/>
                  </a:lnTo>
                  <a:lnTo>
                    <a:pt x="3455073" y="177850"/>
                  </a:lnTo>
                  <a:lnTo>
                    <a:pt x="3439541" y="219938"/>
                  </a:lnTo>
                  <a:lnTo>
                    <a:pt x="3431717" y="267157"/>
                  </a:lnTo>
                  <a:lnTo>
                    <a:pt x="3429571" y="316420"/>
                  </a:lnTo>
                  <a:lnTo>
                    <a:pt x="3435502" y="391033"/>
                  </a:lnTo>
                  <a:lnTo>
                    <a:pt x="3451593" y="443522"/>
                  </a:lnTo>
                  <a:lnTo>
                    <a:pt x="3475329" y="477685"/>
                  </a:lnTo>
                  <a:lnTo>
                    <a:pt x="3535642" y="506349"/>
                  </a:lnTo>
                  <a:lnTo>
                    <a:pt x="3567176" y="508508"/>
                  </a:lnTo>
                  <a:lnTo>
                    <a:pt x="3612286" y="502526"/>
                  </a:lnTo>
                  <a:lnTo>
                    <a:pt x="3648951" y="485140"/>
                  </a:lnTo>
                  <a:lnTo>
                    <a:pt x="3676269" y="457200"/>
                  </a:lnTo>
                  <a:lnTo>
                    <a:pt x="3676434" y="456819"/>
                  </a:lnTo>
                  <a:lnTo>
                    <a:pt x="3693312" y="419544"/>
                  </a:lnTo>
                  <a:lnTo>
                    <a:pt x="3699192" y="372999"/>
                  </a:lnTo>
                  <a:lnTo>
                    <a:pt x="3627945" y="372999"/>
                  </a:lnTo>
                  <a:lnTo>
                    <a:pt x="3626129" y="395820"/>
                  </a:lnTo>
                  <a:lnTo>
                    <a:pt x="3618077" y="423545"/>
                  </a:lnTo>
                  <a:lnTo>
                    <a:pt x="3599954" y="446963"/>
                  </a:lnTo>
                  <a:lnTo>
                    <a:pt x="3567874" y="456819"/>
                  </a:lnTo>
                  <a:lnTo>
                    <a:pt x="3534181" y="445985"/>
                  </a:lnTo>
                  <a:lnTo>
                    <a:pt x="3515233" y="418401"/>
                  </a:lnTo>
                  <a:lnTo>
                    <a:pt x="3506876" y="381381"/>
                  </a:lnTo>
                  <a:lnTo>
                    <a:pt x="3505009" y="342265"/>
                  </a:lnTo>
                  <a:lnTo>
                    <a:pt x="3505009" y="320611"/>
                  </a:lnTo>
                  <a:lnTo>
                    <a:pt x="3701288" y="320611"/>
                  </a:lnTo>
                  <a:lnTo>
                    <a:pt x="3701288" y="280797"/>
                  </a:lnTo>
                  <a:close/>
                </a:path>
                <a:path w="4204970" h="1444625">
                  <a:moveTo>
                    <a:pt x="3734803" y="838200"/>
                  </a:moveTo>
                  <a:lnTo>
                    <a:pt x="3696424" y="852157"/>
                  </a:lnTo>
                  <a:lnTo>
                    <a:pt x="3671938" y="875474"/>
                  </a:lnTo>
                  <a:lnTo>
                    <a:pt x="3658971" y="907046"/>
                  </a:lnTo>
                  <a:lnTo>
                    <a:pt x="3655174" y="945769"/>
                  </a:lnTo>
                  <a:lnTo>
                    <a:pt x="3655174" y="1037971"/>
                  </a:lnTo>
                  <a:lnTo>
                    <a:pt x="3734803" y="1037971"/>
                  </a:lnTo>
                  <a:lnTo>
                    <a:pt x="3734803" y="945769"/>
                  </a:lnTo>
                  <a:lnTo>
                    <a:pt x="3699878" y="945769"/>
                  </a:lnTo>
                  <a:lnTo>
                    <a:pt x="3699878" y="935291"/>
                  </a:lnTo>
                  <a:lnTo>
                    <a:pt x="3702291" y="914260"/>
                  </a:lnTo>
                  <a:lnTo>
                    <a:pt x="3709225" y="897572"/>
                  </a:lnTo>
                  <a:lnTo>
                    <a:pt x="3720211" y="885583"/>
                  </a:lnTo>
                  <a:lnTo>
                    <a:pt x="3734803" y="878713"/>
                  </a:lnTo>
                  <a:lnTo>
                    <a:pt x="3734803" y="838200"/>
                  </a:lnTo>
                  <a:close/>
                </a:path>
                <a:path w="4204970" h="1444625">
                  <a:moveTo>
                    <a:pt x="3859136" y="838200"/>
                  </a:moveTo>
                  <a:lnTo>
                    <a:pt x="3820757" y="852157"/>
                  </a:lnTo>
                  <a:lnTo>
                    <a:pt x="3796271" y="875474"/>
                  </a:lnTo>
                  <a:lnTo>
                    <a:pt x="3783304" y="907046"/>
                  </a:lnTo>
                  <a:lnTo>
                    <a:pt x="3779507" y="945769"/>
                  </a:lnTo>
                  <a:lnTo>
                    <a:pt x="3779507" y="1037971"/>
                  </a:lnTo>
                  <a:lnTo>
                    <a:pt x="3859136" y="1037971"/>
                  </a:lnTo>
                  <a:lnTo>
                    <a:pt x="3859136" y="945769"/>
                  </a:lnTo>
                  <a:lnTo>
                    <a:pt x="3824211" y="945769"/>
                  </a:lnTo>
                  <a:lnTo>
                    <a:pt x="3824211" y="935291"/>
                  </a:lnTo>
                  <a:lnTo>
                    <a:pt x="3826624" y="914260"/>
                  </a:lnTo>
                  <a:lnTo>
                    <a:pt x="3833558" y="897572"/>
                  </a:lnTo>
                  <a:lnTo>
                    <a:pt x="3844544" y="885583"/>
                  </a:lnTo>
                  <a:lnTo>
                    <a:pt x="3859136" y="878713"/>
                  </a:lnTo>
                  <a:lnTo>
                    <a:pt x="3859136" y="838200"/>
                  </a:lnTo>
                  <a:close/>
                </a:path>
                <a:path w="4204970" h="1444625">
                  <a:moveTo>
                    <a:pt x="3918521" y="122936"/>
                  </a:moveTo>
                  <a:lnTo>
                    <a:pt x="3857053" y="122936"/>
                  </a:lnTo>
                  <a:lnTo>
                    <a:pt x="3857053" y="16065"/>
                  </a:lnTo>
                  <a:lnTo>
                    <a:pt x="3781615" y="16065"/>
                  </a:lnTo>
                  <a:lnTo>
                    <a:pt x="3781615" y="122936"/>
                  </a:lnTo>
                  <a:lnTo>
                    <a:pt x="3729926" y="122936"/>
                  </a:lnTo>
                  <a:lnTo>
                    <a:pt x="3729926" y="178816"/>
                  </a:lnTo>
                  <a:lnTo>
                    <a:pt x="3781615" y="178816"/>
                  </a:lnTo>
                  <a:lnTo>
                    <a:pt x="3781615" y="412115"/>
                  </a:lnTo>
                  <a:lnTo>
                    <a:pt x="3786441" y="458419"/>
                  </a:lnTo>
                  <a:lnTo>
                    <a:pt x="3800830" y="486067"/>
                  </a:lnTo>
                  <a:lnTo>
                    <a:pt x="3824643" y="499427"/>
                  </a:lnTo>
                  <a:lnTo>
                    <a:pt x="3857752" y="502920"/>
                  </a:lnTo>
                  <a:lnTo>
                    <a:pt x="3875303" y="502526"/>
                  </a:lnTo>
                  <a:lnTo>
                    <a:pt x="3891280" y="501345"/>
                  </a:lnTo>
                  <a:lnTo>
                    <a:pt x="3905694" y="499376"/>
                  </a:lnTo>
                  <a:lnTo>
                    <a:pt x="3918521" y="496633"/>
                  </a:lnTo>
                  <a:lnTo>
                    <a:pt x="3918521" y="442849"/>
                  </a:lnTo>
                  <a:lnTo>
                    <a:pt x="3918521" y="440753"/>
                  </a:lnTo>
                  <a:lnTo>
                    <a:pt x="3912895" y="441667"/>
                  </a:lnTo>
                  <a:lnTo>
                    <a:pt x="3906482" y="442315"/>
                  </a:lnTo>
                  <a:lnTo>
                    <a:pt x="3899268" y="442709"/>
                  </a:lnTo>
                  <a:lnTo>
                    <a:pt x="3891280" y="442849"/>
                  </a:lnTo>
                  <a:lnTo>
                    <a:pt x="3875036" y="440842"/>
                  </a:lnTo>
                  <a:lnTo>
                    <a:pt x="3864483" y="434200"/>
                  </a:lnTo>
                  <a:lnTo>
                    <a:pt x="3858768" y="421919"/>
                  </a:lnTo>
                  <a:lnTo>
                    <a:pt x="3857053" y="403034"/>
                  </a:lnTo>
                  <a:lnTo>
                    <a:pt x="3857053" y="178816"/>
                  </a:lnTo>
                  <a:lnTo>
                    <a:pt x="3918521" y="178816"/>
                  </a:lnTo>
                  <a:lnTo>
                    <a:pt x="3918521" y="122936"/>
                  </a:lnTo>
                  <a:close/>
                </a:path>
                <a:path w="4204970" h="1444625">
                  <a:moveTo>
                    <a:pt x="4098721" y="1257300"/>
                  </a:moveTo>
                  <a:lnTo>
                    <a:pt x="4019092" y="1257300"/>
                  </a:lnTo>
                  <a:lnTo>
                    <a:pt x="4019092" y="1336929"/>
                  </a:lnTo>
                  <a:lnTo>
                    <a:pt x="4098721" y="1336929"/>
                  </a:lnTo>
                  <a:lnTo>
                    <a:pt x="4098721" y="1257300"/>
                  </a:lnTo>
                  <a:close/>
                </a:path>
                <a:path w="4204970" h="1444625">
                  <a:moveTo>
                    <a:pt x="4204893" y="962533"/>
                  </a:moveTo>
                  <a:lnTo>
                    <a:pt x="4199039" y="915314"/>
                  </a:lnTo>
                  <a:lnTo>
                    <a:pt x="4186707" y="888492"/>
                  </a:lnTo>
                  <a:lnTo>
                    <a:pt x="4181843" y="877900"/>
                  </a:lnTo>
                  <a:lnTo>
                    <a:pt x="4153890" y="850684"/>
                  </a:lnTo>
                  <a:lnTo>
                    <a:pt x="4115752" y="834047"/>
                  </a:lnTo>
                  <a:lnTo>
                    <a:pt x="4067987" y="828421"/>
                  </a:lnTo>
                  <a:lnTo>
                    <a:pt x="4015054" y="836523"/>
                  </a:lnTo>
                  <a:lnTo>
                    <a:pt x="3976103" y="859078"/>
                  </a:lnTo>
                  <a:lnTo>
                    <a:pt x="3949852" y="893445"/>
                  </a:lnTo>
                  <a:lnTo>
                    <a:pt x="3935031" y="936955"/>
                  </a:lnTo>
                  <a:lnTo>
                    <a:pt x="3930383" y="986980"/>
                  </a:lnTo>
                  <a:lnTo>
                    <a:pt x="4005821" y="986980"/>
                  </a:lnTo>
                  <a:lnTo>
                    <a:pt x="4008958" y="946835"/>
                  </a:lnTo>
                  <a:lnTo>
                    <a:pt x="4019435" y="915733"/>
                  </a:lnTo>
                  <a:lnTo>
                    <a:pt x="4038828" y="895629"/>
                  </a:lnTo>
                  <a:lnTo>
                    <a:pt x="4068686" y="888492"/>
                  </a:lnTo>
                  <a:lnTo>
                    <a:pt x="4095496" y="894549"/>
                  </a:lnTo>
                  <a:lnTo>
                    <a:pt x="4112958" y="910844"/>
                  </a:lnTo>
                  <a:lnTo>
                    <a:pt x="4122420" y="934453"/>
                  </a:lnTo>
                  <a:lnTo>
                    <a:pt x="4125264" y="962533"/>
                  </a:lnTo>
                  <a:lnTo>
                    <a:pt x="4117759" y="1005166"/>
                  </a:lnTo>
                  <a:lnTo>
                    <a:pt x="4099001" y="1036307"/>
                  </a:lnTo>
                  <a:lnTo>
                    <a:pt x="4050233" y="1087120"/>
                  </a:lnTo>
                  <a:lnTo>
                    <a:pt x="4031488" y="1118273"/>
                  </a:lnTo>
                  <a:lnTo>
                    <a:pt x="4023982" y="1160907"/>
                  </a:lnTo>
                  <a:lnTo>
                    <a:pt x="4023982" y="1202817"/>
                  </a:lnTo>
                  <a:lnTo>
                    <a:pt x="4095229" y="1202817"/>
                  </a:lnTo>
                  <a:lnTo>
                    <a:pt x="4095229" y="1173480"/>
                  </a:lnTo>
                  <a:lnTo>
                    <a:pt x="4103357" y="1141120"/>
                  </a:lnTo>
                  <a:lnTo>
                    <a:pt x="4123664" y="1113193"/>
                  </a:lnTo>
                  <a:lnTo>
                    <a:pt x="4150055" y="1085545"/>
                  </a:lnTo>
                  <a:lnTo>
                    <a:pt x="4176458" y="1054011"/>
                  </a:lnTo>
                  <a:lnTo>
                    <a:pt x="4196765" y="1014387"/>
                  </a:lnTo>
                  <a:lnTo>
                    <a:pt x="4204893" y="9625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60488" y="6027534"/>
              <a:ext cx="13115925" cy="3425190"/>
            </a:xfrm>
            <a:custGeom>
              <a:avLst/>
              <a:gdLst/>
              <a:ahLst/>
              <a:cxnLst/>
              <a:rect l="l" t="t" r="r" b="b"/>
              <a:pathLst>
                <a:path w="13115925" h="3425190">
                  <a:moveTo>
                    <a:pt x="204216" y="1988654"/>
                  </a:moveTo>
                  <a:lnTo>
                    <a:pt x="202184" y="1990178"/>
                  </a:lnTo>
                  <a:lnTo>
                    <a:pt x="199644" y="1991194"/>
                  </a:lnTo>
                  <a:lnTo>
                    <a:pt x="194056" y="1991194"/>
                  </a:lnTo>
                  <a:lnTo>
                    <a:pt x="180848" y="1870290"/>
                  </a:lnTo>
                  <a:lnTo>
                    <a:pt x="180848" y="1817458"/>
                  </a:lnTo>
                  <a:lnTo>
                    <a:pt x="179552" y="1793240"/>
                  </a:lnTo>
                  <a:lnTo>
                    <a:pt x="172288" y="1772754"/>
                  </a:lnTo>
                  <a:lnTo>
                    <a:pt x="170497" y="1767674"/>
                  </a:lnTo>
                  <a:lnTo>
                    <a:pt x="145910" y="1747456"/>
                  </a:lnTo>
                  <a:lnTo>
                    <a:pt x="98044" y="1739226"/>
                  </a:lnTo>
                  <a:lnTo>
                    <a:pt x="56324" y="1744548"/>
                  </a:lnTo>
                  <a:lnTo>
                    <a:pt x="27940" y="1760880"/>
                  </a:lnTo>
                  <a:lnTo>
                    <a:pt x="11747" y="1788731"/>
                  </a:lnTo>
                  <a:lnTo>
                    <a:pt x="6604" y="1828634"/>
                  </a:lnTo>
                  <a:lnTo>
                    <a:pt x="49276" y="1828634"/>
                  </a:lnTo>
                  <a:lnTo>
                    <a:pt x="49276" y="1826094"/>
                  </a:lnTo>
                  <a:lnTo>
                    <a:pt x="49999" y="1813471"/>
                  </a:lnTo>
                  <a:lnTo>
                    <a:pt x="55118" y="1795614"/>
                  </a:lnTo>
                  <a:lnTo>
                    <a:pt x="68986" y="1779663"/>
                  </a:lnTo>
                  <a:lnTo>
                    <a:pt x="96012" y="1772754"/>
                  </a:lnTo>
                  <a:lnTo>
                    <a:pt x="114833" y="1775383"/>
                  </a:lnTo>
                  <a:lnTo>
                    <a:pt x="128524" y="1783105"/>
                  </a:lnTo>
                  <a:lnTo>
                    <a:pt x="136867" y="1795691"/>
                  </a:lnTo>
                  <a:lnTo>
                    <a:pt x="139700" y="1812886"/>
                  </a:lnTo>
                  <a:lnTo>
                    <a:pt x="139280" y="1827390"/>
                  </a:lnTo>
                  <a:lnTo>
                    <a:pt x="138176" y="1831060"/>
                  </a:lnTo>
                  <a:lnTo>
                    <a:pt x="138176" y="1870290"/>
                  </a:lnTo>
                  <a:lnTo>
                    <a:pt x="138176" y="1940394"/>
                  </a:lnTo>
                  <a:lnTo>
                    <a:pt x="133604" y="1960499"/>
                  </a:lnTo>
                  <a:lnTo>
                    <a:pt x="121412" y="1976970"/>
                  </a:lnTo>
                  <a:lnTo>
                    <a:pt x="103886" y="1988121"/>
                  </a:lnTo>
                  <a:lnTo>
                    <a:pt x="83312" y="1992210"/>
                  </a:lnTo>
                  <a:lnTo>
                    <a:pt x="65062" y="1988832"/>
                  </a:lnTo>
                  <a:lnTo>
                    <a:pt x="53149" y="1979320"/>
                  </a:lnTo>
                  <a:lnTo>
                    <a:pt x="46659" y="1964563"/>
                  </a:lnTo>
                  <a:lnTo>
                    <a:pt x="44704" y="1945474"/>
                  </a:lnTo>
                  <a:lnTo>
                    <a:pt x="46024" y="1929866"/>
                  </a:lnTo>
                  <a:lnTo>
                    <a:pt x="82664" y="1894293"/>
                  </a:lnTo>
                  <a:lnTo>
                    <a:pt x="102806" y="1887816"/>
                  </a:lnTo>
                  <a:lnTo>
                    <a:pt x="122466" y="1880577"/>
                  </a:lnTo>
                  <a:lnTo>
                    <a:pt x="138176" y="1870290"/>
                  </a:lnTo>
                  <a:lnTo>
                    <a:pt x="138176" y="1831060"/>
                  </a:lnTo>
                  <a:lnTo>
                    <a:pt x="136017" y="1838223"/>
                  </a:lnTo>
                  <a:lnTo>
                    <a:pt x="126834" y="1846681"/>
                  </a:lnTo>
                  <a:lnTo>
                    <a:pt x="108712" y="1854034"/>
                  </a:lnTo>
                  <a:lnTo>
                    <a:pt x="51308" y="1871306"/>
                  </a:lnTo>
                  <a:lnTo>
                    <a:pt x="28498" y="1882127"/>
                  </a:lnTo>
                  <a:lnTo>
                    <a:pt x="12509" y="1898421"/>
                  </a:lnTo>
                  <a:lnTo>
                    <a:pt x="3086" y="1919960"/>
                  </a:lnTo>
                  <a:lnTo>
                    <a:pt x="0" y="1946490"/>
                  </a:lnTo>
                  <a:lnTo>
                    <a:pt x="4445" y="1979447"/>
                  </a:lnTo>
                  <a:lnTo>
                    <a:pt x="18034" y="2004402"/>
                  </a:lnTo>
                  <a:lnTo>
                    <a:pt x="41148" y="2020214"/>
                  </a:lnTo>
                  <a:lnTo>
                    <a:pt x="74168" y="2025738"/>
                  </a:lnTo>
                  <a:lnTo>
                    <a:pt x="93408" y="2023059"/>
                  </a:lnTo>
                  <a:lnTo>
                    <a:pt x="111506" y="2015324"/>
                  </a:lnTo>
                  <a:lnTo>
                    <a:pt x="127317" y="2003018"/>
                  </a:lnTo>
                  <a:lnTo>
                    <a:pt x="135470" y="1992210"/>
                  </a:lnTo>
                  <a:lnTo>
                    <a:pt x="139700" y="1986622"/>
                  </a:lnTo>
                  <a:lnTo>
                    <a:pt x="140716" y="1986622"/>
                  </a:lnTo>
                  <a:lnTo>
                    <a:pt x="145173" y="2006892"/>
                  </a:lnTo>
                  <a:lnTo>
                    <a:pt x="154686" y="2017293"/>
                  </a:lnTo>
                  <a:lnTo>
                    <a:pt x="166852" y="2021128"/>
                  </a:lnTo>
                  <a:lnTo>
                    <a:pt x="179324" y="2021674"/>
                  </a:lnTo>
                  <a:lnTo>
                    <a:pt x="189992" y="2021674"/>
                  </a:lnTo>
                  <a:lnTo>
                    <a:pt x="200660" y="2019642"/>
                  </a:lnTo>
                  <a:lnTo>
                    <a:pt x="204216" y="2019134"/>
                  </a:lnTo>
                  <a:lnTo>
                    <a:pt x="204216" y="1991194"/>
                  </a:lnTo>
                  <a:lnTo>
                    <a:pt x="204216" y="1988654"/>
                  </a:lnTo>
                  <a:close/>
                </a:path>
                <a:path w="13115925" h="3425190">
                  <a:moveTo>
                    <a:pt x="356654" y="1046314"/>
                  </a:moveTo>
                  <a:lnTo>
                    <a:pt x="316522" y="1046314"/>
                  </a:lnTo>
                  <a:lnTo>
                    <a:pt x="316522" y="1272882"/>
                  </a:lnTo>
                  <a:lnTo>
                    <a:pt x="314515" y="1315910"/>
                  </a:lnTo>
                  <a:lnTo>
                    <a:pt x="306616" y="1349654"/>
                  </a:lnTo>
                  <a:lnTo>
                    <a:pt x="289941" y="1371676"/>
                  </a:lnTo>
                  <a:lnTo>
                    <a:pt x="261658" y="1379562"/>
                  </a:lnTo>
                  <a:lnTo>
                    <a:pt x="237375" y="1372044"/>
                  </a:lnTo>
                  <a:lnTo>
                    <a:pt x="222097" y="1350606"/>
                  </a:lnTo>
                  <a:lnTo>
                    <a:pt x="214147" y="1316990"/>
                  </a:lnTo>
                  <a:lnTo>
                    <a:pt x="211874" y="1272882"/>
                  </a:lnTo>
                  <a:lnTo>
                    <a:pt x="214147" y="1228788"/>
                  </a:lnTo>
                  <a:lnTo>
                    <a:pt x="222097" y="1195158"/>
                  </a:lnTo>
                  <a:lnTo>
                    <a:pt x="237375" y="1173734"/>
                  </a:lnTo>
                  <a:lnTo>
                    <a:pt x="261658" y="1166202"/>
                  </a:lnTo>
                  <a:lnTo>
                    <a:pt x="289725" y="1175448"/>
                  </a:lnTo>
                  <a:lnTo>
                    <a:pt x="306425" y="1199730"/>
                  </a:lnTo>
                  <a:lnTo>
                    <a:pt x="314439" y="1233932"/>
                  </a:lnTo>
                  <a:lnTo>
                    <a:pt x="316522" y="1272882"/>
                  </a:lnTo>
                  <a:lnTo>
                    <a:pt x="316522" y="1046314"/>
                  </a:lnTo>
                  <a:lnTo>
                    <a:pt x="313982" y="1046314"/>
                  </a:lnTo>
                  <a:lnTo>
                    <a:pt x="313982" y="1167726"/>
                  </a:lnTo>
                  <a:lnTo>
                    <a:pt x="312966" y="1167726"/>
                  </a:lnTo>
                  <a:lnTo>
                    <a:pt x="271310" y="1132217"/>
                  </a:lnTo>
                  <a:lnTo>
                    <a:pt x="253022" y="1129626"/>
                  </a:lnTo>
                  <a:lnTo>
                    <a:pt x="207022" y="1144016"/>
                  </a:lnTo>
                  <a:lnTo>
                    <a:pt x="181140" y="1179918"/>
                  </a:lnTo>
                  <a:lnTo>
                    <a:pt x="169722" y="1226502"/>
                  </a:lnTo>
                  <a:lnTo>
                    <a:pt x="167170" y="1272882"/>
                  </a:lnTo>
                  <a:lnTo>
                    <a:pt x="171983" y="1331277"/>
                  </a:lnTo>
                  <a:lnTo>
                    <a:pt x="187426" y="1376514"/>
                  </a:lnTo>
                  <a:lnTo>
                    <a:pt x="214960" y="1405763"/>
                  </a:lnTo>
                  <a:lnTo>
                    <a:pt x="256070" y="1416138"/>
                  </a:lnTo>
                  <a:lnTo>
                    <a:pt x="276910" y="1412646"/>
                  </a:lnTo>
                  <a:lnTo>
                    <a:pt x="294487" y="1403438"/>
                  </a:lnTo>
                  <a:lnTo>
                    <a:pt x="307568" y="1390421"/>
                  </a:lnTo>
                  <a:lnTo>
                    <a:pt x="312966" y="1379562"/>
                  </a:lnTo>
                  <a:lnTo>
                    <a:pt x="314998" y="1375498"/>
                  </a:lnTo>
                  <a:lnTo>
                    <a:pt x="316014" y="1375498"/>
                  </a:lnTo>
                  <a:lnTo>
                    <a:pt x="316014" y="1409026"/>
                  </a:lnTo>
                  <a:lnTo>
                    <a:pt x="356654" y="1409026"/>
                  </a:lnTo>
                  <a:lnTo>
                    <a:pt x="356654" y="1375498"/>
                  </a:lnTo>
                  <a:lnTo>
                    <a:pt x="356654" y="1167726"/>
                  </a:lnTo>
                  <a:lnTo>
                    <a:pt x="356654" y="1046314"/>
                  </a:lnTo>
                  <a:close/>
                </a:path>
                <a:path w="13115925" h="3425190">
                  <a:moveTo>
                    <a:pt x="418071" y="1746338"/>
                  </a:moveTo>
                  <a:lnTo>
                    <a:pt x="375399" y="1746338"/>
                  </a:lnTo>
                  <a:lnTo>
                    <a:pt x="375399" y="1934298"/>
                  </a:lnTo>
                  <a:lnTo>
                    <a:pt x="370192" y="1959368"/>
                  </a:lnTo>
                  <a:lnTo>
                    <a:pt x="357047" y="1976399"/>
                  </a:lnTo>
                  <a:lnTo>
                    <a:pt x="339610" y="1986089"/>
                  </a:lnTo>
                  <a:lnTo>
                    <a:pt x="321551" y="1989162"/>
                  </a:lnTo>
                  <a:lnTo>
                    <a:pt x="298983" y="1983524"/>
                  </a:lnTo>
                  <a:lnTo>
                    <a:pt x="287007" y="1969541"/>
                  </a:lnTo>
                  <a:lnTo>
                    <a:pt x="282257" y="1951659"/>
                  </a:lnTo>
                  <a:lnTo>
                    <a:pt x="281419" y="1934298"/>
                  </a:lnTo>
                  <a:lnTo>
                    <a:pt x="281419" y="1746338"/>
                  </a:lnTo>
                  <a:lnTo>
                    <a:pt x="238747" y="1746338"/>
                  </a:lnTo>
                  <a:lnTo>
                    <a:pt x="238747" y="1939378"/>
                  </a:lnTo>
                  <a:lnTo>
                    <a:pt x="239864" y="1966595"/>
                  </a:lnTo>
                  <a:lnTo>
                    <a:pt x="247700" y="1994750"/>
                  </a:lnTo>
                  <a:lnTo>
                    <a:pt x="268960" y="2016823"/>
                  </a:lnTo>
                  <a:lnTo>
                    <a:pt x="310375" y="2025738"/>
                  </a:lnTo>
                  <a:lnTo>
                    <a:pt x="330187" y="2023122"/>
                  </a:lnTo>
                  <a:lnTo>
                    <a:pt x="348919" y="2015515"/>
                  </a:lnTo>
                  <a:lnTo>
                    <a:pt x="364883" y="2003234"/>
                  </a:lnTo>
                  <a:lnTo>
                    <a:pt x="374650" y="1989162"/>
                  </a:lnTo>
                  <a:lnTo>
                    <a:pt x="376415" y="1986622"/>
                  </a:lnTo>
                  <a:lnTo>
                    <a:pt x="377431" y="1986622"/>
                  </a:lnTo>
                  <a:lnTo>
                    <a:pt x="377431" y="2018626"/>
                  </a:lnTo>
                  <a:lnTo>
                    <a:pt x="418071" y="2018626"/>
                  </a:lnTo>
                  <a:lnTo>
                    <a:pt x="418071" y="1986622"/>
                  </a:lnTo>
                  <a:lnTo>
                    <a:pt x="418071" y="1746338"/>
                  </a:lnTo>
                  <a:close/>
                </a:path>
                <a:path w="13115925" h="3425190">
                  <a:moveTo>
                    <a:pt x="603542" y="1379054"/>
                  </a:moveTo>
                  <a:lnTo>
                    <a:pt x="601510" y="1380578"/>
                  </a:lnTo>
                  <a:lnTo>
                    <a:pt x="598970" y="1381594"/>
                  </a:lnTo>
                  <a:lnTo>
                    <a:pt x="593382" y="1381594"/>
                  </a:lnTo>
                  <a:lnTo>
                    <a:pt x="580174" y="1260690"/>
                  </a:lnTo>
                  <a:lnTo>
                    <a:pt x="580174" y="1207858"/>
                  </a:lnTo>
                  <a:lnTo>
                    <a:pt x="578878" y="1183640"/>
                  </a:lnTo>
                  <a:lnTo>
                    <a:pt x="571614" y="1163154"/>
                  </a:lnTo>
                  <a:lnTo>
                    <a:pt x="569823" y="1158074"/>
                  </a:lnTo>
                  <a:lnTo>
                    <a:pt x="545236" y="1137856"/>
                  </a:lnTo>
                  <a:lnTo>
                    <a:pt x="497370" y="1129626"/>
                  </a:lnTo>
                  <a:lnTo>
                    <a:pt x="455650" y="1134948"/>
                  </a:lnTo>
                  <a:lnTo>
                    <a:pt x="427266" y="1151280"/>
                  </a:lnTo>
                  <a:lnTo>
                    <a:pt x="411073" y="1179131"/>
                  </a:lnTo>
                  <a:lnTo>
                    <a:pt x="405930" y="1219034"/>
                  </a:lnTo>
                  <a:lnTo>
                    <a:pt x="448602" y="1219034"/>
                  </a:lnTo>
                  <a:lnTo>
                    <a:pt x="448602" y="1216494"/>
                  </a:lnTo>
                  <a:lnTo>
                    <a:pt x="449326" y="1203871"/>
                  </a:lnTo>
                  <a:lnTo>
                    <a:pt x="454444" y="1186014"/>
                  </a:lnTo>
                  <a:lnTo>
                    <a:pt x="468312" y="1170063"/>
                  </a:lnTo>
                  <a:lnTo>
                    <a:pt x="495338" y="1163154"/>
                  </a:lnTo>
                  <a:lnTo>
                    <a:pt x="514159" y="1165783"/>
                  </a:lnTo>
                  <a:lnTo>
                    <a:pt x="527850" y="1173505"/>
                  </a:lnTo>
                  <a:lnTo>
                    <a:pt x="536194" y="1186091"/>
                  </a:lnTo>
                  <a:lnTo>
                    <a:pt x="539026" y="1203286"/>
                  </a:lnTo>
                  <a:lnTo>
                    <a:pt x="538607" y="1217790"/>
                  </a:lnTo>
                  <a:lnTo>
                    <a:pt x="537502" y="1221460"/>
                  </a:lnTo>
                  <a:lnTo>
                    <a:pt x="537502" y="1260690"/>
                  </a:lnTo>
                  <a:lnTo>
                    <a:pt x="537502" y="1330794"/>
                  </a:lnTo>
                  <a:lnTo>
                    <a:pt x="532930" y="1350899"/>
                  </a:lnTo>
                  <a:lnTo>
                    <a:pt x="520738" y="1367370"/>
                  </a:lnTo>
                  <a:lnTo>
                    <a:pt x="503212" y="1378521"/>
                  </a:lnTo>
                  <a:lnTo>
                    <a:pt x="482638" y="1382610"/>
                  </a:lnTo>
                  <a:lnTo>
                    <a:pt x="464388" y="1379232"/>
                  </a:lnTo>
                  <a:lnTo>
                    <a:pt x="452475" y="1369720"/>
                  </a:lnTo>
                  <a:lnTo>
                    <a:pt x="445985" y="1354963"/>
                  </a:lnTo>
                  <a:lnTo>
                    <a:pt x="444030" y="1335874"/>
                  </a:lnTo>
                  <a:lnTo>
                    <a:pt x="445350" y="1320266"/>
                  </a:lnTo>
                  <a:lnTo>
                    <a:pt x="481990" y="1284693"/>
                  </a:lnTo>
                  <a:lnTo>
                    <a:pt x="502132" y="1278216"/>
                  </a:lnTo>
                  <a:lnTo>
                    <a:pt x="521792" y="1270977"/>
                  </a:lnTo>
                  <a:lnTo>
                    <a:pt x="537502" y="1260690"/>
                  </a:lnTo>
                  <a:lnTo>
                    <a:pt x="537502" y="1221460"/>
                  </a:lnTo>
                  <a:lnTo>
                    <a:pt x="535343" y="1228623"/>
                  </a:lnTo>
                  <a:lnTo>
                    <a:pt x="526161" y="1237081"/>
                  </a:lnTo>
                  <a:lnTo>
                    <a:pt x="508038" y="1244434"/>
                  </a:lnTo>
                  <a:lnTo>
                    <a:pt x="450634" y="1261706"/>
                  </a:lnTo>
                  <a:lnTo>
                    <a:pt x="427824" y="1272527"/>
                  </a:lnTo>
                  <a:lnTo>
                    <a:pt x="411835" y="1288821"/>
                  </a:lnTo>
                  <a:lnTo>
                    <a:pt x="402412" y="1310360"/>
                  </a:lnTo>
                  <a:lnTo>
                    <a:pt x="399326" y="1336890"/>
                  </a:lnTo>
                  <a:lnTo>
                    <a:pt x="403771" y="1369847"/>
                  </a:lnTo>
                  <a:lnTo>
                    <a:pt x="417360" y="1394802"/>
                  </a:lnTo>
                  <a:lnTo>
                    <a:pt x="440474" y="1410614"/>
                  </a:lnTo>
                  <a:lnTo>
                    <a:pt x="473494" y="1416138"/>
                  </a:lnTo>
                  <a:lnTo>
                    <a:pt x="492734" y="1413459"/>
                  </a:lnTo>
                  <a:lnTo>
                    <a:pt x="510832" y="1405724"/>
                  </a:lnTo>
                  <a:lnTo>
                    <a:pt x="526643" y="1393418"/>
                  </a:lnTo>
                  <a:lnTo>
                    <a:pt x="534797" y="1382610"/>
                  </a:lnTo>
                  <a:lnTo>
                    <a:pt x="539026" y="1377022"/>
                  </a:lnTo>
                  <a:lnTo>
                    <a:pt x="540042" y="1377022"/>
                  </a:lnTo>
                  <a:lnTo>
                    <a:pt x="544499" y="1397292"/>
                  </a:lnTo>
                  <a:lnTo>
                    <a:pt x="554012" y="1407693"/>
                  </a:lnTo>
                  <a:lnTo>
                    <a:pt x="566178" y="1411528"/>
                  </a:lnTo>
                  <a:lnTo>
                    <a:pt x="578650" y="1412074"/>
                  </a:lnTo>
                  <a:lnTo>
                    <a:pt x="589318" y="1412074"/>
                  </a:lnTo>
                  <a:lnTo>
                    <a:pt x="599986" y="1410042"/>
                  </a:lnTo>
                  <a:lnTo>
                    <a:pt x="603542" y="1409534"/>
                  </a:lnTo>
                  <a:lnTo>
                    <a:pt x="603542" y="1381594"/>
                  </a:lnTo>
                  <a:lnTo>
                    <a:pt x="603542" y="1379054"/>
                  </a:lnTo>
                  <a:close/>
                </a:path>
                <a:path w="13115925" h="3425190">
                  <a:moveTo>
                    <a:pt x="640067" y="1940394"/>
                  </a:moveTo>
                  <a:lnTo>
                    <a:pt x="618985" y="1885657"/>
                  </a:lnTo>
                  <a:lnTo>
                    <a:pt x="573519" y="1863686"/>
                  </a:lnTo>
                  <a:lnTo>
                    <a:pt x="548894" y="1856054"/>
                  </a:lnTo>
                  <a:lnTo>
                    <a:pt x="527418" y="1847240"/>
                  </a:lnTo>
                  <a:lnTo>
                    <a:pt x="512216" y="1834324"/>
                  </a:lnTo>
                  <a:lnTo>
                    <a:pt x="506463" y="1814410"/>
                  </a:lnTo>
                  <a:lnTo>
                    <a:pt x="511441" y="1791830"/>
                  </a:lnTo>
                  <a:lnTo>
                    <a:pt x="523417" y="1779295"/>
                  </a:lnTo>
                  <a:lnTo>
                    <a:pt x="537959" y="1773910"/>
                  </a:lnTo>
                  <a:lnTo>
                    <a:pt x="550659" y="1772754"/>
                  </a:lnTo>
                  <a:lnTo>
                    <a:pt x="570001" y="1776234"/>
                  </a:lnTo>
                  <a:lnTo>
                    <a:pt x="582345" y="1786470"/>
                  </a:lnTo>
                  <a:lnTo>
                    <a:pt x="588873" y="1803184"/>
                  </a:lnTo>
                  <a:lnTo>
                    <a:pt x="590791" y="1826094"/>
                  </a:lnTo>
                  <a:lnTo>
                    <a:pt x="633463" y="1826094"/>
                  </a:lnTo>
                  <a:lnTo>
                    <a:pt x="631659" y="1799018"/>
                  </a:lnTo>
                  <a:lnTo>
                    <a:pt x="622503" y="1772754"/>
                  </a:lnTo>
                  <a:lnTo>
                    <a:pt x="621779" y="1770659"/>
                  </a:lnTo>
                  <a:lnTo>
                    <a:pt x="597027" y="1748294"/>
                  </a:lnTo>
                  <a:lnTo>
                    <a:pt x="550659" y="1739226"/>
                  </a:lnTo>
                  <a:lnTo>
                    <a:pt x="517156" y="1743837"/>
                  </a:lnTo>
                  <a:lnTo>
                    <a:pt x="489508" y="1757768"/>
                  </a:lnTo>
                  <a:lnTo>
                    <a:pt x="470712" y="1781238"/>
                  </a:lnTo>
                  <a:lnTo>
                    <a:pt x="463791" y="1814410"/>
                  </a:lnTo>
                  <a:lnTo>
                    <a:pt x="469620" y="1848485"/>
                  </a:lnTo>
                  <a:lnTo>
                    <a:pt x="484936" y="1869782"/>
                  </a:lnTo>
                  <a:lnTo>
                    <a:pt x="506437" y="1882711"/>
                  </a:lnTo>
                  <a:lnTo>
                    <a:pt x="530847" y="1891626"/>
                  </a:lnTo>
                  <a:lnTo>
                    <a:pt x="554951" y="1899640"/>
                  </a:lnTo>
                  <a:lnTo>
                    <a:pt x="576313" y="1909597"/>
                  </a:lnTo>
                  <a:lnTo>
                    <a:pt x="591566" y="1924418"/>
                  </a:lnTo>
                  <a:lnTo>
                    <a:pt x="597395" y="1946998"/>
                  </a:lnTo>
                  <a:lnTo>
                    <a:pt x="592251" y="1970354"/>
                  </a:lnTo>
                  <a:lnTo>
                    <a:pt x="579932" y="1984082"/>
                  </a:lnTo>
                  <a:lnTo>
                    <a:pt x="565035" y="1990572"/>
                  </a:lnTo>
                  <a:lnTo>
                    <a:pt x="552183" y="1992210"/>
                  </a:lnTo>
                  <a:lnTo>
                    <a:pt x="526453" y="1987016"/>
                  </a:lnTo>
                  <a:lnTo>
                    <a:pt x="510971" y="1973097"/>
                  </a:lnTo>
                  <a:lnTo>
                    <a:pt x="503389" y="1952993"/>
                  </a:lnTo>
                  <a:lnTo>
                    <a:pt x="501383" y="1929218"/>
                  </a:lnTo>
                  <a:lnTo>
                    <a:pt x="458711" y="1929218"/>
                  </a:lnTo>
                  <a:lnTo>
                    <a:pt x="460311" y="1956092"/>
                  </a:lnTo>
                  <a:lnTo>
                    <a:pt x="470776" y="1987956"/>
                  </a:lnTo>
                  <a:lnTo>
                    <a:pt x="498563" y="2014588"/>
                  </a:lnTo>
                  <a:lnTo>
                    <a:pt x="552183" y="2025738"/>
                  </a:lnTo>
                  <a:lnTo>
                    <a:pt x="587336" y="2020404"/>
                  </a:lnTo>
                  <a:lnTo>
                    <a:pt x="615175" y="2004402"/>
                  </a:lnTo>
                  <a:lnTo>
                    <a:pt x="623544" y="1992210"/>
                  </a:lnTo>
                  <a:lnTo>
                    <a:pt x="633476" y="1977732"/>
                  </a:lnTo>
                  <a:lnTo>
                    <a:pt x="640067" y="1940394"/>
                  </a:lnTo>
                  <a:close/>
                </a:path>
                <a:path w="13115925" h="3425190">
                  <a:moveTo>
                    <a:pt x="804189" y="1330794"/>
                  </a:moveTo>
                  <a:lnTo>
                    <a:pt x="783107" y="1276057"/>
                  </a:lnTo>
                  <a:lnTo>
                    <a:pt x="737641" y="1254086"/>
                  </a:lnTo>
                  <a:lnTo>
                    <a:pt x="713016" y="1246454"/>
                  </a:lnTo>
                  <a:lnTo>
                    <a:pt x="691540" y="1237640"/>
                  </a:lnTo>
                  <a:lnTo>
                    <a:pt x="676338" y="1224724"/>
                  </a:lnTo>
                  <a:lnTo>
                    <a:pt x="670585" y="1204810"/>
                  </a:lnTo>
                  <a:lnTo>
                    <a:pt x="675551" y="1182230"/>
                  </a:lnTo>
                  <a:lnTo>
                    <a:pt x="687539" y="1169695"/>
                  </a:lnTo>
                  <a:lnTo>
                    <a:pt x="702081" y="1164310"/>
                  </a:lnTo>
                  <a:lnTo>
                    <a:pt x="714781" y="1163154"/>
                  </a:lnTo>
                  <a:lnTo>
                    <a:pt x="734123" y="1166634"/>
                  </a:lnTo>
                  <a:lnTo>
                    <a:pt x="746467" y="1176870"/>
                  </a:lnTo>
                  <a:lnTo>
                    <a:pt x="752995" y="1193584"/>
                  </a:lnTo>
                  <a:lnTo>
                    <a:pt x="754913" y="1216494"/>
                  </a:lnTo>
                  <a:lnTo>
                    <a:pt x="797585" y="1216494"/>
                  </a:lnTo>
                  <a:lnTo>
                    <a:pt x="795782" y="1189418"/>
                  </a:lnTo>
                  <a:lnTo>
                    <a:pt x="786625" y="1163154"/>
                  </a:lnTo>
                  <a:lnTo>
                    <a:pt x="785901" y="1161059"/>
                  </a:lnTo>
                  <a:lnTo>
                    <a:pt x="761149" y="1138694"/>
                  </a:lnTo>
                  <a:lnTo>
                    <a:pt x="714781" y="1129626"/>
                  </a:lnTo>
                  <a:lnTo>
                    <a:pt x="681266" y="1134237"/>
                  </a:lnTo>
                  <a:lnTo>
                    <a:pt x="653630" y="1148168"/>
                  </a:lnTo>
                  <a:lnTo>
                    <a:pt x="634834" y="1171638"/>
                  </a:lnTo>
                  <a:lnTo>
                    <a:pt x="627913" y="1204810"/>
                  </a:lnTo>
                  <a:lnTo>
                    <a:pt x="633742" y="1238885"/>
                  </a:lnTo>
                  <a:lnTo>
                    <a:pt x="649058" y="1260182"/>
                  </a:lnTo>
                  <a:lnTo>
                    <a:pt x="670560" y="1273111"/>
                  </a:lnTo>
                  <a:lnTo>
                    <a:pt x="694969" y="1282026"/>
                  </a:lnTo>
                  <a:lnTo>
                    <a:pt x="719074" y="1290040"/>
                  </a:lnTo>
                  <a:lnTo>
                    <a:pt x="740435" y="1299997"/>
                  </a:lnTo>
                  <a:lnTo>
                    <a:pt x="755688" y="1314818"/>
                  </a:lnTo>
                  <a:lnTo>
                    <a:pt x="761517" y="1337398"/>
                  </a:lnTo>
                  <a:lnTo>
                    <a:pt x="756373" y="1360754"/>
                  </a:lnTo>
                  <a:lnTo>
                    <a:pt x="744054" y="1374482"/>
                  </a:lnTo>
                  <a:lnTo>
                    <a:pt x="729145" y="1380972"/>
                  </a:lnTo>
                  <a:lnTo>
                    <a:pt x="716305" y="1382610"/>
                  </a:lnTo>
                  <a:lnTo>
                    <a:pt x="690575" y="1377416"/>
                  </a:lnTo>
                  <a:lnTo>
                    <a:pt x="675093" y="1363497"/>
                  </a:lnTo>
                  <a:lnTo>
                    <a:pt x="667512" y="1343393"/>
                  </a:lnTo>
                  <a:lnTo>
                    <a:pt x="665505" y="1319618"/>
                  </a:lnTo>
                  <a:lnTo>
                    <a:pt x="622833" y="1319618"/>
                  </a:lnTo>
                  <a:lnTo>
                    <a:pt x="624433" y="1346492"/>
                  </a:lnTo>
                  <a:lnTo>
                    <a:pt x="634898" y="1378356"/>
                  </a:lnTo>
                  <a:lnTo>
                    <a:pt x="662686" y="1404988"/>
                  </a:lnTo>
                  <a:lnTo>
                    <a:pt x="716305" y="1416138"/>
                  </a:lnTo>
                  <a:lnTo>
                    <a:pt x="751459" y="1410804"/>
                  </a:lnTo>
                  <a:lnTo>
                    <a:pt x="779297" y="1394802"/>
                  </a:lnTo>
                  <a:lnTo>
                    <a:pt x="787654" y="1382610"/>
                  </a:lnTo>
                  <a:lnTo>
                    <a:pt x="797598" y="1368132"/>
                  </a:lnTo>
                  <a:lnTo>
                    <a:pt x="804189" y="1330794"/>
                  </a:lnTo>
                  <a:close/>
                </a:path>
                <a:path w="13115925" h="3425190">
                  <a:moveTo>
                    <a:pt x="860031" y="1746338"/>
                  </a:moveTo>
                  <a:lnTo>
                    <a:pt x="819899" y="1746338"/>
                  </a:lnTo>
                  <a:lnTo>
                    <a:pt x="819899" y="1882482"/>
                  </a:lnTo>
                  <a:lnTo>
                    <a:pt x="817816" y="1921611"/>
                  </a:lnTo>
                  <a:lnTo>
                    <a:pt x="809739" y="1953221"/>
                  </a:lnTo>
                  <a:lnTo>
                    <a:pt x="792886" y="1974354"/>
                  </a:lnTo>
                  <a:lnTo>
                    <a:pt x="764527" y="1982050"/>
                  </a:lnTo>
                  <a:lnTo>
                    <a:pt x="738822" y="1972703"/>
                  </a:lnTo>
                  <a:lnTo>
                    <a:pt x="723887" y="1948840"/>
                  </a:lnTo>
                  <a:lnTo>
                    <a:pt x="716940" y="1916684"/>
                  </a:lnTo>
                  <a:lnTo>
                    <a:pt x="715251" y="1882482"/>
                  </a:lnTo>
                  <a:lnTo>
                    <a:pt x="717524" y="1838388"/>
                  </a:lnTo>
                  <a:lnTo>
                    <a:pt x="725474" y="1804758"/>
                  </a:lnTo>
                  <a:lnTo>
                    <a:pt x="740752" y="1783334"/>
                  </a:lnTo>
                  <a:lnTo>
                    <a:pt x="765035" y="1775802"/>
                  </a:lnTo>
                  <a:lnTo>
                    <a:pt x="793102" y="1785048"/>
                  </a:lnTo>
                  <a:lnTo>
                    <a:pt x="809802" y="1809330"/>
                  </a:lnTo>
                  <a:lnTo>
                    <a:pt x="817829" y="1843532"/>
                  </a:lnTo>
                  <a:lnTo>
                    <a:pt x="819899" y="1882482"/>
                  </a:lnTo>
                  <a:lnTo>
                    <a:pt x="819899" y="1746338"/>
                  </a:lnTo>
                  <a:lnTo>
                    <a:pt x="819391" y="1746338"/>
                  </a:lnTo>
                  <a:lnTo>
                    <a:pt x="819391" y="1780882"/>
                  </a:lnTo>
                  <a:lnTo>
                    <a:pt x="818375" y="1780882"/>
                  </a:lnTo>
                  <a:lnTo>
                    <a:pt x="780503" y="1742668"/>
                  </a:lnTo>
                  <a:lnTo>
                    <a:pt x="759447" y="1739226"/>
                  </a:lnTo>
                  <a:lnTo>
                    <a:pt x="716407" y="1751253"/>
                  </a:lnTo>
                  <a:lnTo>
                    <a:pt x="689089" y="1783232"/>
                  </a:lnTo>
                  <a:lnTo>
                    <a:pt x="674712" y="1829028"/>
                  </a:lnTo>
                  <a:lnTo>
                    <a:pt x="670547" y="1882482"/>
                  </a:lnTo>
                  <a:lnTo>
                    <a:pt x="672579" y="1918970"/>
                  </a:lnTo>
                  <a:lnTo>
                    <a:pt x="682993" y="1964080"/>
                  </a:lnTo>
                  <a:lnTo>
                    <a:pt x="708266" y="2002421"/>
                  </a:lnTo>
                  <a:lnTo>
                    <a:pt x="754875" y="2018626"/>
                  </a:lnTo>
                  <a:lnTo>
                    <a:pt x="774471" y="2016125"/>
                  </a:lnTo>
                  <a:lnTo>
                    <a:pt x="792086" y="2008911"/>
                  </a:lnTo>
                  <a:lnTo>
                    <a:pt x="806450" y="1997405"/>
                  </a:lnTo>
                  <a:lnTo>
                    <a:pt x="816343" y="1982050"/>
                  </a:lnTo>
                  <a:lnTo>
                    <a:pt x="817359" y="1982050"/>
                  </a:lnTo>
                  <a:lnTo>
                    <a:pt x="816813" y="2035060"/>
                  </a:lnTo>
                  <a:lnTo>
                    <a:pt x="795921" y="2071687"/>
                  </a:lnTo>
                  <a:lnTo>
                    <a:pt x="764527" y="2078570"/>
                  </a:lnTo>
                  <a:lnTo>
                    <a:pt x="748550" y="2076678"/>
                  </a:lnTo>
                  <a:lnTo>
                    <a:pt x="735063" y="2070633"/>
                  </a:lnTo>
                  <a:lnTo>
                    <a:pt x="725373" y="2059927"/>
                  </a:lnTo>
                  <a:lnTo>
                    <a:pt x="720839" y="2044026"/>
                  </a:lnTo>
                  <a:lnTo>
                    <a:pt x="678167" y="2044026"/>
                  </a:lnTo>
                  <a:lnTo>
                    <a:pt x="692556" y="2083384"/>
                  </a:lnTo>
                  <a:lnTo>
                    <a:pt x="719061" y="2103589"/>
                  </a:lnTo>
                  <a:lnTo>
                    <a:pt x="747458" y="2111032"/>
                  </a:lnTo>
                  <a:lnTo>
                    <a:pt x="767575" y="2112099"/>
                  </a:lnTo>
                  <a:lnTo>
                    <a:pt x="804951" y="2106231"/>
                  </a:lnTo>
                  <a:lnTo>
                    <a:pt x="834186" y="2087206"/>
                  </a:lnTo>
                  <a:lnTo>
                    <a:pt x="838987" y="2078570"/>
                  </a:lnTo>
                  <a:lnTo>
                    <a:pt x="853224" y="2052955"/>
                  </a:lnTo>
                  <a:lnTo>
                    <a:pt x="860031" y="2001354"/>
                  </a:lnTo>
                  <a:lnTo>
                    <a:pt x="860031" y="1780882"/>
                  </a:lnTo>
                  <a:lnTo>
                    <a:pt x="860031" y="1746338"/>
                  </a:lnTo>
                  <a:close/>
                </a:path>
                <a:path w="13115925" h="3425190">
                  <a:moveTo>
                    <a:pt x="1010945" y="1330794"/>
                  </a:moveTo>
                  <a:lnTo>
                    <a:pt x="989863" y="1276057"/>
                  </a:lnTo>
                  <a:lnTo>
                    <a:pt x="944397" y="1254086"/>
                  </a:lnTo>
                  <a:lnTo>
                    <a:pt x="919772" y="1246454"/>
                  </a:lnTo>
                  <a:lnTo>
                    <a:pt x="898296" y="1237640"/>
                  </a:lnTo>
                  <a:lnTo>
                    <a:pt x="883094" y="1224724"/>
                  </a:lnTo>
                  <a:lnTo>
                    <a:pt x="877341" y="1204810"/>
                  </a:lnTo>
                  <a:lnTo>
                    <a:pt x="882307" y="1182230"/>
                  </a:lnTo>
                  <a:lnTo>
                    <a:pt x="894295" y="1169695"/>
                  </a:lnTo>
                  <a:lnTo>
                    <a:pt x="908837" y="1164310"/>
                  </a:lnTo>
                  <a:lnTo>
                    <a:pt x="921537" y="1163154"/>
                  </a:lnTo>
                  <a:lnTo>
                    <a:pt x="940879" y="1166634"/>
                  </a:lnTo>
                  <a:lnTo>
                    <a:pt x="953223" y="1176870"/>
                  </a:lnTo>
                  <a:lnTo>
                    <a:pt x="959751" y="1193584"/>
                  </a:lnTo>
                  <a:lnTo>
                    <a:pt x="961669" y="1216494"/>
                  </a:lnTo>
                  <a:lnTo>
                    <a:pt x="1004341" y="1216494"/>
                  </a:lnTo>
                  <a:lnTo>
                    <a:pt x="1002538" y="1189418"/>
                  </a:lnTo>
                  <a:lnTo>
                    <a:pt x="993381" y="1163154"/>
                  </a:lnTo>
                  <a:lnTo>
                    <a:pt x="992657" y="1161059"/>
                  </a:lnTo>
                  <a:lnTo>
                    <a:pt x="967905" y="1138694"/>
                  </a:lnTo>
                  <a:lnTo>
                    <a:pt x="921537" y="1129626"/>
                  </a:lnTo>
                  <a:lnTo>
                    <a:pt x="888022" y="1134237"/>
                  </a:lnTo>
                  <a:lnTo>
                    <a:pt x="860386" y="1148168"/>
                  </a:lnTo>
                  <a:lnTo>
                    <a:pt x="841590" y="1171638"/>
                  </a:lnTo>
                  <a:lnTo>
                    <a:pt x="834669" y="1204810"/>
                  </a:lnTo>
                  <a:lnTo>
                    <a:pt x="840498" y="1238885"/>
                  </a:lnTo>
                  <a:lnTo>
                    <a:pt x="855814" y="1260182"/>
                  </a:lnTo>
                  <a:lnTo>
                    <a:pt x="877316" y="1273111"/>
                  </a:lnTo>
                  <a:lnTo>
                    <a:pt x="901725" y="1282026"/>
                  </a:lnTo>
                  <a:lnTo>
                    <a:pt x="925830" y="1290040"/>
                  </a:lnTo>
                  <a:lnTo>
                    <a:pt x="947191" y="1299997"/>
                  </a:lnTo>
                  <a:lnTo>
                    <a:pt x="962444" y="1314818"/>
                  </a:lnTo>
                  <a:lnTo>
                    <a:pt x="968273" y="1337398"/>
                  </a:lnTo>
                  <a:lnTo>
                    <a:pt x="963129" y="1360754"/>
                  </a:lnTo>
                  <a:lnTo>
                    <a:pt x="950810" y="1374482"/>
                  </a:lnTo>
                  <a:lnTo>
                    <a:pt x="935901" y="1380972"/>
                  </a:lnTo>
                  <a:lnTo>
                    <a:pt x="923061" y="1382610"/>
                  </a:lnTo>
                  <a:lnTo>
                    <a:pt x="897331" y="1377416"/>
                  </a:lnTo>
                  <a:lnTo>
                    <a:pt x="881849" y="1363497"/>
                  </a:lnTo>
                  <a:lnTo>
                    <a:pt x="874268" y="1343393"/>
                  </a:lnTo>
                  <a:lnTo>
                    <a:pt x="872261" y="1319618"/>
                  </a:lnTo>
                  <a:lnTo>
                    <a:pt x="829589" y="1319618"/>
                  </a:lnTo>
                  <a:lnTo>
                    <a:pt x="831189" y="1346492"/>
                  </a:lnTo>
                  <a:lnTo>
                    <a:pt x="841654" y="1378356"/>
                  </a:lnTo>
                  <a:lnTo>
                    <a:pt x="869442" y="1404988"/>
                  </a:lnTo>
                  <a:lnTo>
                    <a:pt x="923061" y="1416138"/>
                  </a:lnTo>
                  <a:lnTo>
                    <a:pt x="958215" y="1410804"/>
                  </a:lnTo>
                  <a:lnTo>
                    <a:pt x="986053" y="1394802"/>
                  </a:lnTo>
                  <a:lnTo>
                    <a:pt x="994410" y="1382610"/>
                  </a:lnTo>
                  <a:lnTo>
                    <a:pt x="1004354" y="1368132"/>
                  </a:lnTo>
                  <a:lnTo>
                    <a:pt x="1010945" y="1330794"/>
                  </a:lnTo>
                  <a:close/>
                </a:path>
                <a:path w="13115925" h="3425190">
                  <a:moveTo>
                    <a:pt x="1094727" y="1870290"/>
                  </a:moveTo>
                  <a:lnTo>
                    <a:pt x="1093825" y="1854034"/>
                  </a:lnTo>
                  <a:lnTo>
                    <a:pt x="1092225" y="1824951"/>
                  </a:lnTo>
                  <a:lnTo>
                    <a:pt x="1080503" y="1782660"/>
                  </a:lnTo>
                  <a:lnTo>
                    <a:pt x="1071829" y="1772754"/>
                  </a:lnTo>
                  <a:lnTo>
                    <a:pt x="1053147" y="1751418"/>
                  </a:lnTo>
                  <a:lnTo>
                    <a:pt x="1050023" y="1750656"/>
                  </a:lnTo>
                  <a:lnTo>
                    <a:pt x="1050023" y="1839302"/>
                  </a:lnTo>
                  <a:lnTo>
                    <a:pt x="1050023" y="1854034"/>
                  </a:lnTo>
                  <a:lnTo>
                    <a:pt x="952995" y="1854034"/>
                  </a:lnTo>
                  <a:lnTo>
                    <a:pt x="952995" y="1843874"/>
                  </a:lnTo>
                  <a:lnTo>
                    <a:pt x="954481" y="1825904"/>
                  </a:lnTo>
                  <a:lnTo>
                    <a:pt x="961123" y="1802218"/>
                  </a:lnTo>
                  <a:lnTo>
                    <a:pt x="976134" y="1781581"/>
                  </a:lnTo>
                  <a:lnTo>
                    <a:pt x="1002779" y="1772754"/>
                  </a:lnTo>
                  <a:lnTo>
                    <a:pt x="1026236" y="1778863"/>
                  </a:lnTo>
                  <a:lnTo>
                    <a:pt x="1040688" y="1794598"/>
                  </a:lnTo>
                  <a:lnTo>
                    <a:pt x="1047991" y="1816049"/>
                  </a:lnTo>
                  <a:lnTo>
                    <a:pt x="1050023" y="1839302"/>
                  </a:lnTo>
                  <a:lnTo>
                    <a:pt x="1050023" y="1750656"/>
                  </a:lnTo>
                  <a:lnTo>
                    <a:pt x="1003795" y="1739226"/>
                  </a:lnTo>
                  <a:lnTo>
                    <a:pt x="961517" y="1748015"/>
                  </a:lnTo>
                  <a:lnTo>
                    <a:pt x="933424" y="1771446"/>
                  </a:lnTo>
                  <a:lnTo>
                    <a:pt x="916774" y="1805178"/>
                  </a:lnTo>
                  <a:lnTo>
                    <a:pt x="908812" y="1844827"/>
                  </a:lnTo>
                  <a:lnTo>
                    <a:pt x="906767" y="1886038"/>
                  </a:lnTo>
                  <a:lnTo>
                    <a:pt x="912101" y="1947519"/>
                  </a:lnTo>
                  <a:lnTo>
                    <a:pt x="928865" y="1991131"/>
                  </a:lnTo>
                  <a:lnTo>
                    <a:pt x="958202" y="2017128"/>
                  </a:lnTo>
                  <a:lnTo>
                    <a:pt x="1001255" y="2025738"/>
                  </a:lnTo>
                  <a:lnTo>
                    <a:pt x="1047038" y="2014728"/>
                  </a:lnTo>
                  <a:lnTo>
                    <a:pt x="1070876" y="1992210"/>
                  </a:lnTo>
                  <a:lnTo>
                    <a:pt x="1074978" y="1988337"/>
                  </a:lnTo>
                  <a:lnTo>
                    <a:pt x="1088910" y="1956511"/>
                  </a:lnTo>
                  <a:lnTo>
                    <a:pt x="1092695" y="1929218"/>
                  </a:lnTo>
                  <a:lnTo>
                    <a:pt x="1050023" y="1929218"/>
                  </a:lnTo>
                  <a:lnTo>
                    <a:pt x="1048512" y="1947849"/>
                  </a:lnTo>
                  <a:lnTo>
                    <a:pt x="1042149" y="1968525"/>
                  </a:lnTo>
                  <a:lnTo>
                    <a:pt x="1028153" y="1985302"/>
                  </a:lnTo>
                  <a:lnTo>
                    <a:pt x="1003795" y="1992210"/>
                  </a:lnTo>
                  <a:lnTo>
                    <a:pt x="973543" y="1981784"/>
                  </a:lnTo>
                  <a:lnTo>
                    <a:pt x="958011" y="1955698"/>
                  </a:lnTo>
                  <a:lnTo>
                    <a:pt x="952284" y="1921700"/>
                  </a:lnTo>
                  <a:lnTo>
                    <a:pt x="951471" y="1887562"/>
                  </a:lnTo>
                  <a:lnTo>
                    <a:pt x="1094727" y="1887562"/>
                  </a:lnTo>
                  <a:lnTo>
                    <a:pt x="1094727" y="1870290"/>
                  </a:lnTo>
                  <a:close/>
                </a:path>
                <a:path w="13115925" h="3425190">
                  <a:moveTo>
                    <a:pt x="1307566" y="1940394"/>
                  </a:moveTo>
                  <a:lnTo>
                    <a:pt x="1286484" y="1885657"/>
                  </a:lnTo>
                  <a:lnTo>
                    <a:pt x="1241031" y="1863686"/>
                  </a:lnTo>
                  <a:lnTo>
                    <a:pt x="1216406" y="1856054"/>
                  </a:lnTo>
                  <a:lnTo>
                    <a:pt x="1194917" y="1847240"/>
                  </a:lnTo>
                  <a:lnTo>
                    <a:pt x="1179728" y="1834324"/>
                  </a:lnTo>
                  <a:lnTo>
                    <a:pt x="1173975" y="1814410"/>
                  </a:lnTo>
                  <a:lnTo>
                    <a:pt x="1178941" y="1791830"/>
                  </a:lnTo>
                  <a:lnTo>
                    <a:pt x="1190917" y="1779295"/>
                  </a:lnTo>
                  <a:lnTo>
                    <a:pt x="1205458" y="1773910"/>
                  </a:lnTo>
                  <a:lnTo>
                    <a:pt x="1218158" y="1772754"/>
                  </a:lnTo>
                  <a:lnTo>
                    <a:pt x="1237500" y="1776234"/>
                  </a:lnTo>
                  <a:lnTo>
                    <a:pt x="1249845" y="1786470"/>
                  </a:lnTo>
                  <a:lnTo>
                    <a:pt x="1256372" y="1803184"/>
                  </a:lnTo>
                  <a:lnTo>
                    <a:pt x="1258290" y="1826094"/>
                  </a:lnTo>
                  <a:lnTo>
                    <a:pt x="1300975" y="1826094"/>
                  </a:lnTo>
                  <a:lnTo>
                    <a:pt x="1290015" y="1772754"/>
                  </a:lnTo>
                  <a:lnTo>
                    <a:pt x="1218158" y="1739226"/>
                  </a:lnTo>
                  <a:lnTo>
                    <a:pt x="1184656" y="1743837"/>
                  </a:lnTo>
                  <a:lnTo>
                    <a:pt x="1157008" y="1757768"/>
                  </a:lnTo>
                  <a:lnTo>
                    <a:pt x="1138212" y="1781238"/>
                  </a:lnTo>
                  <a:lnTo>
                    <a:pt x="1131290" y="1814410"/>
                  </a:lnTo>
                  <a:lnTo>
                    <a:pt x="1137119" y="1848485"/>
                  </a:lnTo>
                  <a:lnTo>
                    <a:pt x="1152436" y="1869782"/>
                  </a:lnTo>
                  <a:lnTo>
                    <a:pt x="1173937" y="1882711"/>
                  </a:lnTo>
                  <a:lnTo>
                    <a:pt x="1198346" y="1891626"/>
                  </a:lnTo>
                  <a:lnTo>
                    <a:pt x="1222451" y="1899640"/>
                  </a:lnTo>
                  <a:lnTo>
                    <a:pt x="1243812" y="1909597"/>
                  </a:lnTo>
                  <a:lnTo>
                    <a:pt x="1259065" y="1924418"/>
                  </a:lnTo>
                  <a:lnTo>
                    <a:pt x="1264894" y="1946998"/>
                  </a:lnTo>
                  <a:lnTo>
                    <a:pt x="1259751" y="1970354"/>
                  </a:lnTo>
                  <a:lnTo>
                    <a:pt x="1247432" y="1984082"/>
                  </a:lnTo>
                  <a:lnTo>
                    <a:pt x="1232535" y="1990572"/>
                  </a:lnTo>
                  <a:lnTo>
                    <a:pt x="1219682" y="1992210"/>
                  </a:lnTo>
                  <a:lnTo>
                    <a:pt x="1193952" y="1987016"/>
                  </a:lnTo>
                  <a:lnTo>
                    <a:pt x="1178471" y="1973097"/>
                  </a:lnTo>
                  <a:lnTo>
                    <a:pt x="1170889" y="1952993"/>
                  </a:lnTo>
                  <a:lnTo>
                    <a:pt x="1168882" y="1929218"/>
                  </a:lnTo>
                  <a:lnTo>
                    <a:pt x="1126210" y="1929218"/>
                  </a:lnTo>
                  <a:lnTo>
                    <a:pt x="1127810" y="1956092"/>
                  </a:lnTo>
                  <a:lnTo>
                    <a:pt x="1138275" y="1987956"/>
                  </a:lnTo>
                  <a:lnTo>
                    <a:pt x="1166063" y="2014588"/>
                  </a:lnTo>
                  <a:lnTo>
                    <a:pt x="1219682" y="2025738"/>
                  </a:lnTo>
                  <a:lnTo>
                    <a:pt x="1254836" y="2020404"/>
                  </a:lnTo>
                  <a:lnTo>
                    <a:pt x="1282674" y="2004402"/>
                  </a:lnTo>
                  <a:lnTo>
                    <a:pt x="1291043" y="1992210"/>
                  </a:lnTo>
                  <a:lnTo>
                    <a:pt x="1300975" y="1977732"/>
                  </a:lnTo>
                  <a:lnTo>
                    <a:pt x="1307566" y="1940394"/>
                  </a:lnTo>
                  <a:close/>
                </a:path>
                <a:path w="13115925" h="3425190">
                  <a:moveTo>
                    <a:pt x="1329461" y="1136738"/>
                  </a:moveTo>
                  <a:lnTo>
                    <a:pt x="1165377" y="1136738"/>
                  </a:lnTo>
                  <a:lnTo>
                    <a:pt x="1165377" y="1173314"/>
                  </a:lnTo>
                  <a:lnTo>
                    <a:pt x="1282725" y="1173314"/>
                  </a:lnTo>
                  <a:lnTo>
                    <a:pt x="1159281" y="1375498"/>
                  </a:lnTo>
                  <a:lnTo>
                    <a:pt x="1159281" y="1409026"/>
                  </a:lnTo>
                  <a:lnTo>
                    <a:pt x="1328445" y="1409026"/>
                  </a:lnTo>
                  <a:lnTo>
                    <a:pt x="1328445" y="1372450"/>
                  </a:lnTo>
                  <a:lnTo>
                    <a:pt x="1207541" y="1372450"/>
                  </a:lnTo>
                  <a:lnTo>
                    <a:pt x="1329461" y="1172298"/>
                  </a:lnTo>
                  <a:lnTo>
                    <a:pt x="1329461" y="1136738"/>
                  </a:lnTo>
                  <a:close/>
                </a:path>
                <a:path w="13115925" h="3425190">
                  <a:moveTo>
                    <a:pt x="1450822" y="1746338"/>
                  </a:moveTo>
                  <a:lnTo>
                    <a:pt x="1403578" y="1746338"/>
                  </a:lnTo>
                  <a:lnTo>
                    <a:pt x="1403578" y="1667090"/>
                  </a:lnTo>
                  <a:lnTo>
                    <a:pt x="1360906" y="1667090"/>
                  </a:lnTo>
                  <a:lnTo>
                    <a:pt x="1360906" y="1746338"/>
                  </a:lnTo>
                  <a:lnTo>
                    <a:pt x="1321282" y="1746338"/>
                  </a:lnTo>
                  <a:lnTo>
                    <a:pt x="1321282" y="1779866"/>
                  </a:lnTo>
                  <a:lnTo>
                    <a:pt x="1360906" y="1779866"/>
                  </a:lnTo>
                  <a:lnTo>
                    <a:pt x="1360982" y="1968601"/>
                  </a:lnTo>
                  <a:lnTo>
                    <a:pt x="1363192" y="1991245"/>
                  </a:lnTo>
                  <a:lnTo>
                    <a:pt x="1371574" y="2008085"/>
                  </a:lnTo>
                  <a:lnTo>
                    <a:pt x="1388338" y="2018258"/>
                  </a:lnTo>
                  <a:lnTo>
                    <a:pt x="1415770" y="2021674"/>
                  </a:lnTo>
                  <a:lnTo>
                    <a:pt x="1427873" y="2021408"/>
                  </a:lnTo>
                  <a:lnTo>
                    <a:pt x="1437614" y="2020722"/>
                  </a:lnTo>
                  <a:lnTo>
                    <a:pt x="1445056" y="2019744"/>
                  </a:lnTo>
                  <a:lnTo>
                    <a:pt x="1450314" y="2018626"/>
                  </a:lnTo>
                  <a:lnTo>
                    <a:pt x="1450314" y="1985098"/>
                  </a:lnTo>
                  <a:lnTo>
                    <a:pt x="1450314" y="1983574"/>
                  </a:lnTo>
                  <a:lnTo>
                    <a:pt x="1445742" y="1984082"/>
                  </a:lnTo>
                  <a:lnTo>
                    <a:pt x="1441170" y="1985098"/>
                  </a:lnTo>
                  <a:lnTo>
                    <a:pt x="1431518" y="1985098"/>
                  </a:lnTo>
                  <a:lnTo>
                    <a:pt x="1417713" y="1983409"/>
                  </a:lnTo>
                  <a:lnTo>
                    <a:pt x="1409166" y="1978050"/>
                  </a:lnTo>
                  <a:lnTo>
                    <a:pt x="1404797" y="1968601"/>
                  </a:lnTo>
                  <a:lnTo>
                    <a:pt x="1403578" y="1954618"/>
                  </a:lnTo>
                  <a:lnTo>
                    <a:pt x="1403578" y="1779866"/>
                  </a:lnTo>
                  <a:lnTo>
                    <a:pt x="1450822" y="1779866"/>
                  </a:lnTo>
                  <a:lnTo>
                    <a:pt x="1450822" y="1746338"/>
                  </a:lnTo>
                  <a:close/>
                </a:path>
                <a:path w="13115925" h="3425190">
                  <a:moveTo>
                    <a:pt x="1550428" y="1136738"/>
                  </a:moveTo>
                  <a:lnTo>
                    <a:pt x="1507756" y="1136738"/>
                  </a:lnTo>
                  <a:lnTo>
                    <a:pt x="1507756" y="1324698"/>
                  </a:lnTo>
                  <a:lnTo>
                    <a:pt x="1502549" y="1349768"/>
                  </a:lnTo>
                  <a:lnTo>
                    <a:pt x="1489405" y="1366799"/>
                  </a:lnTo>
                  <a:lnTo>
                    <a:pt x="1471955" y="1376489"/>
                  </a:lnTo>
                  <a:lnTo>
                    <a:pt x="1453908" y="1379562"/>
                  </a:lnTo>
                  <a:lnTo>
                    <a:pt x="1431340" y="1373924"/>
                  </a:lnTo>
                  <a:lnTo>
                    <a:pt x="1419364" y="1359941"/>
                  </a:lnTo>
                  <a:lnTo>
                    <a:pt x="1414614" y="1342059"/>
                  </a:lnTo>
                  <a:lnTo>
                    <a:pt x="1413776" y="1324698"/>
                  </a:lnTo>
                  <a:lnTo>
                    <a:pt x="1413776" y="1136738"/>
                  </a:lnTo>
                  <a:lnTo>
                    <a:pt x="1371104" y="1136738"/>
                  </a:lnTo>
                  <a:lnTo>
                    <a:pt x="1371104" y="1329778"/>
                  </a:lnTo>
                  <a:lnTo>
                    <a:pt x="1372222" y="1356995"/>
                  </a:lnTo>
                  <a:lnTo>
                    <a:pt x="1380058" y="1385150"/>
                  </a:lnTo>
                  <a:lnTo>
                    <a:pt x="1401318" y="1407223"/>
                  </a:lnTo>
                  <a:lnTo>
                    <a:pt x="1442732" y="1416138"/>
                  </a:lnTo>
                  <a:lnTo>
                    <a:pt x="1462544" y="1413522"/>
                  </a:lnTo>
                  <a:lnTo>
                    <a:pt x="1481277" y="1405915"/>
                  </a:lnTo>
                  <a:lnTo>
                    <a:pt x="1497228" y="1393634"/>
                  </a:lnTo>
                  <a:lnTo>
                    <a:pt x="1507007" y="1379562"/>
                  </a:lnTo>
                  <a:lnTo>
                    <a:pt x="1508772" y="1377022"/>
                  </a:lnTo>
                  <a:lnTo>
                    <a:pt x="1509788" y="1377022"/>
                  </a:lnTo>
                  <a:lnTo>
                    <a:pt x="1509788" y="1409026"/>
                  </a:lnTo>
                  <a:lnTo>
                    <a:pt x="1550428" y="1409026"/>
                  </a:lnTo>
                  <a:lnTo>
                    <a:pt x="1550428" y="1377022"/>
                  </a:lnTo>
                  <a:lnTo>
                    <a:pt x="1550428" y="1136738"/>
                  </a:lnTo>
                  <a:close/>
                </a:path>
                <a:path w="13115925" h="3425190">
                  <a:moveTo>
                    <a:pt x="1662658" y="1882482"/>
                  </a:moveTo>
                  <a:lnTo>
                    <a:pt x="1658404" y="1827733"/>
                  </a:lnTo>
                  <a:lnTo>
                    <a:pt x="1643164" y="1782089"/>
                  </a:lnTo>
                  <a:lnTo>
                    <a:pt x="1634197" y="1772754"/>
                  </a:lnTo>
                  <a:lnTo>
                    <a:pt x="1617954" y="1755825"/>
                  </a:lnTo>
                  <a:lnTo>
                    <a:pt x="1617954" y="1882482"/>
                  </a:lnTo>
                  <a:lnTo>
                    <a:pt x="1615821" y="1924494"/>
                  </a:lnTo>
                  <a:lnTo>
                    <a:pt x="1607731" y="1959444"/>
                  </a:lnTo>
                  <a:lnTo>
                    <a:pt x="1591157" y="1983359"/>
                  </a:lnTo>
                  <a:lnTo>
                    <a:pt x="1563598" y="1992210"/>
                  </a:lnTo>
                  <a:lnTo>
                    <a:pt x="1536992" y="1983359"/>
                  </a:lnTo>
                  <a:lnTo>
                    <a:pt x="1521053" y="1959444"/>
                  </a:lnTo>
                  <a:lnTo>
                    <a:pt x="1513306" y="1924494"/>
                  </a:lnTo>
                  <a:lnTo>
                    <a:pt x="1511274" y="1882482"/>
                  </a:lnTo>
                  <a:lnTo>
                    <a:pt x="1513370" y="1840484"/>
                  </a:lnTo>
                  <a:lnTo>
                    <a:pt x="1537208" y="1781619"/>
                  </a:lnTo>
                  <a:lnTo>
                    <a:pt x="1591589" y="1781619"/>
                  </a:lnTo>
                  <a:lnTo>
                    <a:pt x="1615960" y="1840484"/>
                  </a:lnTo>
                  <a:lnTo>
                    <a:pt x="1617954" y="1882482"/>
                  </a:lnTo>
                  <a:lnTo>
                    <a:pt x="1617954" y="1755825"/>
                  </a:lnTo>
                  <a:lnTo>
                    <a:pt x="1613154" y="1750822"/>
                  </a:lnTo>
                  <a:lnTo>
                    <a:pt x="1564614" y="1739226"/>
                  </a:lnTo>
                  <a:lnTo>
                    <a:pt x="1516075" y="1750822"/>
                  </a:lnTo>
                  <a:lnTo>
                    <a:pt x="1486065" y="1782089"/>
                  </a:lnTo>
                  <a:lnTo>
                    <a:pt x="1470812" y="1827733"/>
                  </a:lnTo>
                  <a:lnTo>
                    <a:pt x="1466570" y="1882482"/>
                  </a:lnTo>
                  <a:lnTo>
                    <a:pt x="1470812" y="1937232"/>
                  </a:lnTo>
                  <a:lnTo>
                    <a:pt x="1486065" y="1982876"/>
                  </a:lnTo>
                  <a:lnTo>
                    <a:pt x="1516075" y="2014143"/>
                  </a:lnTo>
                  <a:lnTo>
                    <a:pt x="1564614" y="2025738"/>
                  </a:lnTo>
                  <a:lnTo>
                    <a:pt x="1612938" y="2014143"/>
                  </a:lnTo>
                  <a:lnTo>
                    <a:pt x="1634007" y="1992210"/>
                  </a:lnTo>
                  <a:lnTo>
                    <a:pt x="1642973" y="1982876"/>
                  </a:lnTo>
                  <a:lnTo>
                    <a:pt x="1658340" y="1937232"/>
                  </a:lnTo>
                  <a:lnTo>
                    <a:pt x="1662658" y="1882482"/>
                  </a:lnTo>
                  <a:close/>
                </a:path>
                <a:path w="13115925" h="3425190">
                  <a:moveTo>
                    <a:pt x="1897849" y="1904834"/>
                  </a:moveTo>
                  <a:lnTo>
                    <a:pt x="1893277" y="1868639"/>
                  </a:lnTo>
                  <a:lnTo>
                    <a:pt x="1879625" y="1838540"/>
                  </a:lnTo>
                  <a:lnTo>
                    <a:pt x="1868690" y="1828634"/>
                  </a:lnTo>
                  <a:lnTo>
                    <a:pt x="1856917" y="1817966"/>
                  </a:lnTo>
                  <a:lnTo>
                    <a:pt x="1825205" y="1810346"/>
                  </a:lnTo>
                  <a:lnTo>
                    <a:pt x="1825205" y="1809330"/>
                  </a:lnTo>
                  <a:lnTo>
                    <a:pt x="1849043" y="1799450"/>
                  </a:lnTo>
                  <a:lnTo>
                    <a:pt x="1865845" y="1781708"/>
                  </a:lnTo>
                  <a:lnTo>
                    <a:pt x="1875777" y="1759115"/>
                  </a:lnTo>
                  <a:lnTo>
                    <a:pt x="1879053" y="1734654"/>
                  </a:lnTo>
                  <a:lnTo>
                    <a:pt x="1872183" y="1697494"/>
                  </a:lnTo>
                  <a:lnTo>
                    <a:pt x="1863382" y="1685378"/>
                  </a:lnTo>
                  <a:lnTo>
                    <a:pt x="1853463" y="1671726"/>
                  </a:lnTo>
                  <a:lnTo>
                    <a:pt x="1825688" y="1656715"/>
                  </a:lnTo>
                  <a:lnTo>
                    <a:pt x="1791677" y="1651850"/>
                  </a:lnTo>
                  <a:lnTo>
                    <a:pt x="1747621" y="1659737"/>
                  </a:lnTo>
                  <a:lnTo>
                    <a:pt x="1720049" y="1681822"/>
                  </a:lnTo>
                  <a:lnTo>
                    <a:pt x="1705800" y="1715719"/>
                  </a:lnTo>
                  <a:lnTo>
                    <a:pt x="1701761" y="1759038"/>
                  </a:lnTo>
                  <a:lnTo>
                    <a:pt x="1701761" y="2018626"/>
                  </a:lnTo>
                  <a:lnTo>
                    <a:pt x="1744433" y="2018626"/>
                  </a:lnTo>
                  <a:lnTo>
                    <a:pt x="1744433" y="1751926"/>
                  </a:lnTo>
                  <a:lnTo>
                    <a:pt x="1745602" y="1727809"/>
                  </a:lnTo>
                  <a:lnTo>
                    <a:pt x="1751482" y="1706460"/>
                  </a:lnTo>
                  <a:lnTo>
                    <a:pt x="1765642" y="1691208"/>
                  </a:lnTo>
                  <a:lnTo>
                    <a:pt x="1791677" y="1685378"/>
                  </a:lnTo>
                  <a:lnTo>
                    <a:pt x="1813877" y="1690624"/>
                  </a:lnTo>
                  <a:lnTo>
                    <a:pt x="1827555" y="1704047"/>
                  </a:lnTo>
                  <a:lnTo>
                    <a:pt x="1834464" y="1722247"/>
                  </a:lnTo>
                  <a:lnTo>
                    <a:pt x="1836381" y="1741766"/>
                  </a:lnTo>
                  <a:lnTo>
                    <a:pt x="1832559" y="1764893"/>
                  </a:lnTo>
                  <a:lnTo>
                    <a:pt x="1822221" y="1781581"/>
                  </a:lnTo>
                  <a:lnTo>
                    <a:pt x="1807019" y="1791703"/>
                  </a:lnTo>
                  <a:lnTo>
                    <a:pt x="1788629" y="1795106"/>
                  </a:lnTo>
                  <a:lnTo>
                    <a:pt x="1778469" y="1795106"/>
                  </a:lnTo>
                  <a:lnTo>
                    <a:pt x="1778469" y="1830158"/>
                  </a:lnTo>
                  <a:lnTo>
                    <a:pt x="1784057" y="1828634"/>
                  </a:lnTo>
                  <a:lnTo>
                    <a:pt x="1798789" y="1828634"/>
                  </a:lnTo>
                  <a:lnTo>
                    <a:pt x="1821637" y="1834045"/>
                  </a:lnTo>
                  <a:lnTo>
                    <a:pt x="1838731" y="1849399"/>
                  </a:lnTo>
                  <a:lnTo>
                    <a:pt x="1849437" y="1873427"/>
                  </a:lnTo>
                  <a:lnTo>
                    <a:pt x="1853145" y="1904834"/>
                  </a:lnTo>
                  <a:lnTo>
                    <a:pt x="1851202" y="1929117"/>
                  </a:lnTo>
                  <a:lnTo>
                    <a:pt x="1844065" y="1954301"/>
                  </a:lnTo>
                  <a:lnTo>
                    <a:pt x="1829777" y="1974062"/>
                  </a:lnTo>
                  <a:lnTo>
                    <a:pt x="1806409" y="1982050"/>
                  </a:lnTo>
                  <a:lnTo>
                    <a:pt x="1776945" y="1982050"/>
                  </a:lnTo>
                  <a:lnTo>
                    <a:pt x="1776945" y="2018626"/>
                  </a:lnTo>
                  <a:lnTo>
                    <a:pt x="1806917" y="2018626"/>
                  </a:lnTo>
                  <a:lnTo>
                    <a:pt x="1848345" y="2008492"/>
                  </a:lnTo>
                  <a:lnTo>
                    <a:pt x="1876577" y="1982114"/>
                  </a:lnTo>
                  <a:lnTo>
                    <a:pt x="1892706" y="1945551"/>
                  </a:lnTo>
                  <a:lnTo>
                    <a:pt x="1897849" y="1904834"/>
                  </a:lnTo>
                  <a:close/>
                </a:path>
                <a:path w="13115925" h="3425190">
                  <a:moveTo>
                    <a:pt x="1901456" y="1136738"/>
                  </a:moveTo>
                  <a:lnTo>
                    <a:pt x="1854720" y="1136738"/>
                  </a:lnTo>
                  <a:lnTo>
                    <a:pt x="1803920" y="1355178"/>
                  </a:lnTo>
                  <a:lnTo>
                    <a:pt x="1802904" y="1355178"/>
                  </a:lnTo>
                  <a:lnTo>
                    <a:pt x="1752104" y="1136738"/>
                  </a:lnTo>
                  <a:lnTo>
                    <a:pt x="1705368" y="1136738"/>
                  </a:lnTo>
                  <a:lnTo>
                    <a:pt x="1779028" y="1409026"/>
                  </a:lnTo>
                  <a:lnTo>
                    <a:pt x="1827796" y="1409026"/>
                  </a:lnTo>
                  <a:lnTo>
                    <a:pt x="1842363" y="1355178"/>
                  </a:lnTo>
                  <a:lnTo>
                    <a:pt x="1901456" y="1136738"/>
                  </a:lnTo>
                  <a:close/>
                </a:path>
                <a:path w="13115925" h="3425190">
                  <a:moveTo>
                    <a:pt x="1979688" y="1136738"/>
                  </a:moveTo>
                  <a:lnTo>
                    <a:pt x="1937016" y="1136738"/>
                  </a:lnTo>
                  <a:lnTo>
                    <a:pt x="1937016" y="1409026"/>
                  </a:lnTo>
                  <a:lnTo>
                    <a:pt x="1979688" y="1409026"/>
                  </a:lnTo>
                  <a:lnTo>
                    <a:pt x="1979688" y="1136738"/>
                  </a:lnTo>
                  <a:close/>
                </a:path>
                <a:path w="13115925" h="3425190">
                  <a:moveTo>
                    <a:pt x="1979688" y="1046314"/>
                  </a:moveTo>
                  <a:lnTo>
                    <a:pt x="1937016" y="1046314"/>
                  </a:lnTo>
                  <a:lnTo>
                    <a:pt x="1937016" y="1095082"/>
                  </a:lnTo>
                  <a:lnTo>
                    <a:pt x="1979688" y="1095082"/>
                  </a:lnTo>
                  <a:lnTo>
                    <a:pt x="1979688" y="1046314"/>
                  </a:lnTo>
                  <a:close/>
                </a:path>
                <a:path w="13115925" h="3425190">
                  <a:moveTo>
                    <a:pt x="2119338" y="1870290"/>
                  </a:moveTo>
                  <a:lnTo>
                    <a:pt x="2118436" y="1854034"/>
                  </a:lnTo>
                  <a:lnTo>
                    <a:pt x="2116836" y="1824951"/>
                  </a:lnTo>
                  <a:lnTo>
                    <a:pt x="2105113" y="1782660"/>
                  </a:lnTo>
                  <a:lnTo>
                    <a:pt x="2096439" y="1772754"/>
                  </a:lnTo>
                  <a:lnTo>
                    <a:pt x="2077758" y="1751418"/>
                  </a:lnTo>
                  <a:lnTo>
                    <a:pt x="2074633" y="1750656"/>
                  </a:lnTo>
                  <a:lnTo>
                    <a:pt x="2074633" y="1839302"/>
                  </a:lnTo>
                  <a:lnTo>
                    <a:pt x="2074633" y="1854034"/>
                  </a:lnTo>
                  <a:lnTo>
                    <a:pt x="1977605" y="1854034"/>
                  </a:lnTo>
                  <a:lnTo>
                    <a:pt x="1977605" y="1843874"/>
                  </a:lnTo>
                  <a:lnTo>
                    <a:pt x="1979091" y="1825904"/>
                  </a:lnTo>
                  <a:lnTo>
                    <a:pt x="1985733" y="1802218"/>
                  </a:lnTo>
                  <a:lnTo>
                    <a:pt x="2000745" y="1781581"/>
                  </a:lnTo>
                  <a:lnTo>
                    <a:pt x="2027389" y="1772754"/>
                  </a:lnTo>
                  <a:lnTo>
                    <a:pt x="2050846" y="1778863"/>
                  </a:lnTo>
                  <a:lnTo>
                    <a:pt x="2065299" y="1794598"/>
                  </a:lnTo>
                  <a:lnTo>
                    <a:pt x="2072601" y="1816049"/>
                  </a:lnTo>
                  <a:lnTo>
                    <a:pt x="2074633" y="1839302"/>
                  </a:lnTo>
                  <a:lnTo>
                    <a:pt x="2074633" y="1750656"/>
                  </a:lnTo>
                  <a:lnTo>
                    <a:pt x="2028405" y="1739226"/>
                  </a:lnTo>
                  <a:lnTo>
                    <a:pt x="1986127" y="1748015"/>
                  </a:lnTo>
                  <a:lnTo>
                    <a:pt x="1958035" y="1771446"/>
                  </a:lnTo>
                  <a:lnTo>
                    <a:pt x="1941385" y="1805178"/>
                  </a:lnTo>
                  <a:lnTo>
                    <a:pt x="1933422" y="1844827"/>
                  </a:lnTo>
                  <a:lnTo>
                    <a:pt x="1931377" y="1886038"/>
                  </a:lnTo>
                  <a:lnTo>
                    <a:pt x="1936711" y="1947519"/>
                  </a:lnTo>
                  <a:lnTo>
                    <a:pt x="1953475" y="1991131"/>
                  </a:lnTo>
                  <a:lnTo>
                    <a:pt x="1982812" y="2017128"/>
                  </a:lnTo>
                  <a:lnTo>
                    <a:pt x="2025865" y="2025738"/>
                  </a:lnTo>
                  <a:lnTo>
                    <a:pt x="2071649" y="2014728"/>
                  </a:lnTo>
                  <a:lnTo>
                    <a:pt x="2095487" y="1992210"/>
                  </a:lnTo>
                  <a:lnTo>
                    <a:pt x="2099589" y="1988337"/>
                  </a:lnTo>
                  <a:lnTo>
                    <a:pt x="2113521" y="1956511"/>
                  </a:lnTo>
                  <a:lnTo>
                    <a:pt x="2117306" y="1929218"/>
                  </a:lnTo>
                  <a:lnTo>
                    <a:pt x="2074633" y="1929218"/>
                  </a:lnTo>
                  <a:lnTo>
                    <a:pt x="2073122" y="1947849"/>
                  </a:lnTo>
                  <a:lnTo>
                    <a:pt x="2066759" y="1968525"/>
                  </a:lnTo>
                  <a:lnTo>
                    <a:pt x="2052764" y="1985302"/>
                  </a:lnTo>
                  <a:lnTo>
                    <a:pt x="2028405" y="1992210"/>
                  </a:lnTo>
                  <a:lnTo>
                    <a:pt x="1998154" y="1981784"/>
                  </a:lnTo>
                  <a:lnTo>
                    <a:pt x="1982622" y="1955698"/>
                  </a:lnTo>
                  <a:lnTo>
                    <a:pt x="1976894" y="1921700"/>
                  </a:lnTo>
                  <a:lnTo>
                    <a:pt x="1976081" y="1887562"/>
                  </a:lnTo>
                  <a:lnTo>
                    <a:pt x="2119338" y="1887562"/>
                  </a:lnTo>
                  <a:lnTo>
                    <a:pt x="2119338" y="1870290"/>
                  </a:lnTo>
                  <a:close/>
                </a:path>
                <a:path w="13115925" h="3425190">
                  <a:moveTo>
                    <a:pt x="2216912" y="1260690"/>
                  </a:moveTo>
                  <a:lnTo>
                    <a:pt x="2216010" y="1244434"/>
                  </a:lnTo>
                  <a:lnTo>
                    <a:pt x="2214410" y="1215351"/>
                  </a:lnTo>
                  <a:lnTo>
                    <a:pt x="2202688" y="1173060"/>
                  </a:lnTo>
                  <a:lnTo>
                    <a:pt x="2194014" y="1163154"/>
                  </a:lnTo>
                  <a:lnTo>
                    <a:pt x="2175332" y="1141818"/>
                  </a:lnTo>
                  <a:lnTo>
                    <a:pt x="2172208" y="1141056"/>
                  </a:lnTo>
                  <a:lnTo>
                    <a:pt x="2172208" y="1229702"/>
                  </a:lnTo>
                  <a:lnTo>
                    <a:pt x="2172208" y="1244434"/>
                  </a:lnTo>
                  <a:lnTo>
                    <a:pt x="2075180" y="1244434"/>
                  </a:lnTo>
                  <a:lnTo>
                    <a:pt x="2075180" y="1234274"/>
                  </a:lnTo>
                  <a:lnTo>
                    <a:pt x="2076665" y="1216304"/>
                  </a:lnTo>
                  <a:lnTo>
                    <a:pt x="2083308" y="1192618"/>
                  </a:lnTo>
                  <a:lnTo>
                    <a:pt x="2098319" y="1171981"/>
                  </a:lnTo>
                  <a:lnTo>
                    <a:pt x="2124964" y="1163154"/>
                  </a:lnTo>
                  <a:lnTo>
                    <a:pt x="2148408" y="1169263"/>
                  </a:lnTo>
                  <a:lnTo>
                    <a:pt x="2162873" y="1184998"/>
                  </a:lnTo>
                  <a:lnTo>
                    <a:pt x="2170176" y="1206449"/>
                  </a:lnTo>
                  <a:lnTo>
                    <a:pt x="2172208" y="1229702"/>
                  </a:lnTo>
                  <a:lnTo>
                    <a:pt x="2172208" y="1141056"/>
                  </a:lnTo>
                  <a:lnTo>
                    <a:pt x="2125980" y="1129626"/>
                  </a:lnTo>
                  <a:lnTo>
                    <a:pt x="2083701" y="1138415"/>
                  </a:lnTo>
                  <a:lnTo>
                    <a:pt x="2055609" y="1161846"/>
                  </a:lnTo>
                  <a:lnTo>
                    <a:pt x="2038959" y="1195578"/>
                  </a:lnTo>
                  <a:lnTo>
                    <a:pt x="2030984" y="1235227"/>
                  </a:lnTo>
                  <a:lnTo>
                    <a:pt x="2028952" y="1276438"/>
                  </a:lnTo>
                  <a:lnTo>
                    <a:pt x="2034273" y="1337919"/>
                  </a:lnTo>
                  <a:lnTo>
                    <a:pt x="2051037" y="1381531"/>
                  </a:lnTo>
                  <a:lnTo>
                    <a:pt x="2080374" y="1407528"/>
                  </a:lnTo>
                  <a:lnTo>
                    <a:pt x="2123440" y="1416138"/>
                  </a:lnTo>
                  <a:lnTo>
                    <a:pt x="2169223" y="1405128"/>
                  </a:lnTo>
                  <a:lnTo>
                    <a:pt x="2193061" y="1382610"/>
                  </a:lnTo>
                  <a:lnTo>
                    <a:pt x="2197163" y="1378737"/>
                  </a:lnTo>
                  <a:lnTo>
                    <a:pt x="2211082" y="1346911"/>
                  </a:lnTo>
                  <a:lnTo>
                    <a:pt x="2214880" y="1319618"/>
                  </a:lnTo>
                  <a:lnTo>
                    <a:pt x="2172208" y="1319618"/>
                  </a:lnTo>
                  <a:lnTo>
                    <a:pt x="2170696" y="1338249"/>
                  </a:lnTo>
                  <a:lnTo>
                    <a:pt x="2164334" y="1358925"/>
                  </a:lnTo>
                  <a:lnTo>
                    <a:pt x="2150338" y="1375702"/>
                  </a:lnTo>
                  <a:lnTo>
                    <a:pt x="2125980" y="1382610"/>
                  </a:lnTo>
                  <a:lnTo>
                    <a:pt x="2095728" y="1372184"/>
                  </a:lnTo>
                  <a:lnTo>
                    <a:pt x="2080196" y="1346098"/>
                  </a:lnTo>
                  <a:lnTo>
                    <a:pt x="2074468" y="1312100"/>
                  </a:lnTo>
                  <a:lnTo>
                    <a:pt x="2073656" y="1277962"/>
                  </a:lnTo>
                  <a:lnTo>
                    <a:pt x="2216912" y="1277962"/>
                  </a:lnTo>
                  <a:lnTo>
                    <a:pt x="2216912" y="1260690"/>
                  </a:lnTo>
                  <a:close/>
                </a:path>
                <a:path w="13115925" h="3425190">
                  <a:moveTo>
                    <a:pt x="2308860" y="1046314"/>
                  </a:moveTo>
                  <a:lnTo>
                    <a:pt x="2266188" y="1046314"/>
                  </a:lnTo>
                  <a:lnTo>
                    <a:pt x="2266188" y="1409026"/>
                  </a:lnTo>
                  <a:lnTo>
                    <a:pt x="2308860" y="1409026"/>
                  </a:lnTo>
                  <a:lnTo>
                    <a:pt x="2308860" y="1046314"/>
                  </a:lnTo>
                  <a:close/>
                </a:path>
                <a:path w="13115925" h="3425190">
                  <a:moveTo>
                    <a:pt x="2345398" y="1825586"/>
                  </a:moveTo>
                  <a:lnTo>
                    <a:pt x="2344280" y="1798383"/>
                  </a:lnTo>
                  <a:lnTo>
                    <a:pt x="2337993" y="1775802"/>
                  </a:lnTo>
                  <a:lnTo>
                    <a:pt x="2336444" y="1770214"/>
                  </a:lnTo>
                  <a:lnTo>
                    <a:pt x="2315172" y="1748155"/>
                  </a:lnTo>
                  <a:lnTo>
                    <a:pt x="2273770" y="1739226"/>
                  </a:lnTo>
                  <a:lnTo>
                    <a:pt x="2253945" y="1741843"/>
                  </a:lnTo>
                  <a:lnTo>
                    <a:pt x="2235225" y="1749450"/>
                  </a:lnTo>
                  <a:lnTo>
                    <a:pt x="2219261" y="1761731"/>
                  </a:lnTo>
                  <a:lnTo>
                    <a:pt x="2207730" y="1778342"/>
                  </a:lnTo>
                  <a:lnTo>
                    <a:pt x="2206714" y="1778342"/>
                  </a:lnTo>
                  <a:lnTo>
                    <a:pt x="2206714" y="1746338"/>
                  </a:lnTo>
                  <a:lnTo>
                    <a:pt x="2166074" y="1746338"/>
                  </a:lnTo>
                  <a:lnTo>
                    <a:pt x="2166074" y="2018626"/>
                  </a:lnTo>
                  <a:lnTo>
                    <a:pt x="2208746" y="2018626"/>
                  </a:lnTo>
                  <a:lnTo>
                    <a:pt x="2208746" y="1830666"/>
                  </a:lnTo>
                  <a:lnTo>
                    <a:pt x="2213940" y="1805597"/>
                  </a:lnTo>
                  <a:lnTo>
                    <a:pt x="2227097" y="1788566"/>
                  </a:lnTo>
                  <a:lnTo>
                    <a:pt x="2244534" y="1778876"/>
                  </a:lnTo>
                  <a:lnTo>
                    <a:pt x="2247658" y="1778342"/>
                  </a:lnTo>
                  <a:lnTo>
                    <a:pt x="2262594" y="1775802"/>
                  </a:lnTo>
                  <a:lnTo>
                    <a:pt x="2285149" y="1781441"/>
                  </a:lnTo>
                  <a:lnTo>
                    <a:pt x="2297138" y="1795424"/>
                  </a:lnTo>
                  <a:lnTo>
                    <a:pt x="2301875" y="1813306"/>
                  </a:lnTo>
                  <a:lnTo>
                    <a:pt x="2302726" y="1830666"/>
                  </a:lnTo>
                  <a:lnTo>
                    <a:pt x="2302726" y="2018626"/>
                  </a:lnTo>
                  <a:lnTo>
                    <a:pt x="2345398" y="2018626"/>
                  </a:lnTo>
                  <a:lnTo>
                    <a:pt x="2345398" y="1825586"/>
                  </a:lnTo>
                  <a:close/>
                </a:path>
                <a:path w="13115925" h="3425190">
                  <a:moveTo>
                    <a:pt x="2712707" y="1284566"/>
                  </a:moveTo>
                  <a:lnTo>
                    <a:pt x="2665971" y="1284566"/>
                  </a:lnTo>
                  <a:lnTo>
                    <a:pt x="2663050" y="1318056"/>
                  </a:lnTo>
                  <a:lnTo>
                    <a:pt x="2654033" y="1348638"/>
                  </a:lnTo>
                  <a:lnTo>
                    <a:pt x="2635110" y="1370939"/>
                  </a:lnTo>
                  <a:lnTo>
                    <a:pt x="2602471" y="1379562"/>
                  </a:lnTo>
                  <a:lnTo>
                    <a:pt x="2565362" y="1367612"/>
                  </a:lnTo>
                  <a:lnTo>
                    <a:pt x="2544178" y="1335049"/>
                  </a:lnTo>
                  <a:lnTo>
                    <a:pt x="2534602" y="1286764"/>
                  </a:lnTo>
                  <a:lnTo>
                    <a:pt x="2532367" y="1227670"/>
                  </a:lnTo>
                  <a:lnTo>
                    <a:pt x="2534602" y="1168577"/>
                  </a:lnTo>
                  <a:lnTo>
                    <a:pt x="2544178" y="1120292"/>
                  </a:lnTo>
                  <a:lnTo>
                    <a:pt x="2565362" y="1087729"/>
                  </a:lnTo>
                  <a:lnTo>
                    <a:pt x="2602471" y="1075778"/>
                  </a:lnTo>
                  <a:lnTo>
                    <a:pt x="2631198" y="1081900"/>
                  </a:lnTo>
                  <a:lnTo>
                    <a:pt x="2649461" y="1098448"/>
                  </a:lnTo>
                  <a:lnTo>
                    <a:pt x="2659329" y="1122718"/>
                  </a:lnTo>
                  <a:lnTo>
                    <a:pt x="2662923" y="1151978"/>
                  </a:lnTo>
                  <a:lnTo>
                    <a:pt x="2709659" y="1151978"/>
                  </a:lnTo>
                  <a:lnTo>
                    <a:pt x="2702407" y="1104353"/>
                  </a:lnTo>
                  <a:lnTo>
                    <a:pt x="2686685" y="1075778"/>
                  </a:lnTo>
                  <a:lnTo>
                    <a:pt x="2682925" y="1068920"/>
                  </a:lnTo>
                  <a:lnTo>
                    <a:pt x="2650007" y="1046822"/>
                  </a:lnTo>
                  <a:lnTo>
                    <a:pt x="2602471" y="1039202"/>
                  </a:lnTo>
                  <a:lnTo>
                    <a:pt x="2559050" y="1046822"/>
                  </a:lnTo>
                  <a:lnTo>
                    <a:pt x="2506522" y="1099146"/>
                  </a:lnTo>
                  <a:lnTo>
                    <a:pt x="2493683" y="1138174"/>
                  </a:lnTo>
                  <a:lnTo>
                    <a:pt x="2487333" y="1181963"/>
                  </a:lnTo>
                  <a:lnTo>
                    <a:pt x="2485631" y="1227670"/>
                  </a:lnTo>
                  <a:lnTo>
                    <a:pt x="2487117" y="1273378"/>
                  </a:lnTo>
                  <a:lnTo>
                    <a:pt x="2492997" y="1317180"/>
                  </a:lnTo>
                  <a:lnTo>
                    <a:pt x="2505379" y="1356194"/>
                  </a:lnTo>
                  <a:lnTo>
                    <a:pt x="2558008" y="1408531"/>
                  </a:lnTo>
                  <a:lnTo>
                    <a:pt x="2602471" y="1416138"/>
                  </a:lnTo>
                  <a:lnTo>
                    <a:pt x="2652547" y="1405229"/>
                  </a:lnTo>
                  <a:lnTo>
                    <a:pt x="2681795" y="1379562"/>
                  </a:lnTo>
                  <a:lnTo>
                    <a:pt x="2685783" y="1376070"/>
                  </a:lnTo>
                  <a:lnTo>
                    <a:pt x="2704909" y="1334058"/>
                  </a:lnTo>
                  <a:lnTo>
                    <a:pt x="2712707" y="1284566"/>
                  </a:lnTo>
                  <a:close/>
                </a:path>
                <a:path w="13115925" h="3425190">
                  <a:moveTo>
                    <a:pt x="2819349" y="1746338"/>
                  </a:moveTo>
                  <a:lnTo>
                    <a:pt x="2774645" y="1746338"/>
                  </a:lnTo>
                  <a:lnTo>
                    <a:pt x="2732481" y="1968842"/>
                  </a:lnTo>
                  <a:lnTo>
                    <a:pt x="2731465" y="1968842"/>
                  </a:lnTo>
                  <a:lnTo>
                    <a:pt x="2696362" y="1796122"/>
                  </a:lnTo>
                  <a:lnTo>
                    <a:pt x="2686253" y="1746338"/>
                  </a:lnTo>
                  <a:lnTo>
                    <a:pt x="2635961" y="1746338"/>
                  </a:lnTo>
                  <a:lnTo>
                    <a:pt x="2589733" y="1968842"/>
                  </a:lnTo>
                  <a:lnTo>
                    <a:pt x="2588717" y="1968842"/>
                  </a:lnTo>
                  <a:lnTo>
                    <a:pt x="2545029" y="1746338"/>
                  </a:lnTo>
                  <a:lnTo>
                    <a:pt x="2500325" y="1746338"/>
                  </a:lnTo>
                  <a:lnTo>
                    <a:pt x="2563825" y="2018626"/>
                  </a:lnTo>
                  <a:lnTo>
                    <a:pt x="2613609" y="2018626"/>
                  </a:lnTo>
                  <a:lnTo>
                    <a:pt x="2623832" y="1968842"/>
                  </a:lnTo>
                  <a:lnTo>
                    <a:pt x="2659329" y="1796122"/>
                  </a:lnTo>
                  <a:lnTo>
                    <a:pt x="2660345" y="1796122"/>
                  </a:lnTo>
                  <a:lnTo>
                    <a:pt x="2708097" y="2018626"/>
                  </a:lnTo>
                  <a:lnTo>
                    <a:pt x="2754833" y="2018626"/>
                  </a:lnTo>
                  <a:lnTo>
                    <a:pt x="2766631" y="1968842"/>
                  </a:lnTo>
                  <a:lnTo>
                    <a:pt x="2819349" y="1746338"/>
                  </a:lnTo>
                  <a:close/>
                </a:path>
                <a:path w="13115925" h="3425190">
                  <a:moveTo>
                    <a:pt x="2897581" y="1746338"/>
                  </a:moveTo>
                  <a:lnTo>
                    <a:pt x="2854909" y="1746338"/>
                  </a:lnTo>
                  <a:lnTo>
                    <a:pt x="2854909" y="2018626"/>
                  </a:lnTo>
                  <a:lnTo>
                    <a:pt x="2897581" y="2018626"/>
                  </a:lnTo>
                  <a:lnTo>
                    <a:pt x="2897581" y="1746338"/>
                  </a:lnTo>
                  <a:close/>
                </a:path>
                <a:path w="13115925" h="3425190">
                  <a:moveTo>
                    <a:pt x="2897581" y="1655914"/>
                  </a:moveTo>
                  <a:lnTo>
                    <a:pt x="2854909" y="1655914"/>
                  </a:lnTo>
                  <a:lnTo>
                    <a:pt x="2854909" y="1704682"/>
                  </a:lnTo>
                  <a:lnTo>
                    <a:pt x="2897581" y="1704682"/>
                  </a:lnTo>
                  <a:lnTo>
                    <a:pt x="2897581" y="1655914"/>
                  </a:lnTo>
                  <a:close/>
                </a:path>
                <a:path w="13115925" h="3425190">
                  <a:moveTo>
                    <a:pt x="2982963" y="1227670"/>
                  </a:moveTo>
                  <a:lnTo>
                    <a:pt x="2981248" y="1181963"/>
                  </a:lnTo>
                  <a:lnTo>
                    <a:pt x="2974898" y="1138174"/>
                  </a:lnTo>
                  <a:lnTo>
                    <a:pt x="2962071" y="1099146"/>
                  </a:lnTo>
                  <a:lnTo>
                    <a:pt x="2936227" y="1064641"/>
                  </a:lnTo>
                  <a:lnTo>
                    <a:pt x="2936227" y="1227670"/>
                  </a:lnTo>
                  <a:lnTo>
                    <a:pt x="2933979" y="1286764"/>
                  </a:lnTo>
                  <a:lnTo>
                    <a:pt x="2924416" y="1335049"/>
                  </a:lnTo>
                  <a:lnTo>
                    <a:pt x="2903220" y="1367612"/>
                  </a:lnTo>
                  <a:lnTo>
                    <a:pt x="2866123" y="1379562"/>
                  </a:lnTo>
                  <a:lnTo>
                    <a:pt x="2829014" y="1367612"/>
                  </a:lnTo>
                  <a:lnTo>
                    <a:pt x="2807830" y="1335049"/>
                  </a:lnTo>
                  <a:lnTo>
                    <a:pt x="2798254" y="1286764"/>
                  </a:lnTo>
                  <a:lnTo>
                    <a:pt x="2796019" y="1227670"/>
                  </a:lnTo>
                  <a:lnTo>
                    <a:pt x="2798254" y="1168577"/>
                  </a:lnTo>
                  <a:lnTo>
                    <a:pt x="2807830" y="1120292"/>
                  </a:lnTo>
                  <a:lnTo>
                    <a:pt x="2829014" y="1087729"/>
                  </a:lnTo>
                  <a:lnTo>
                    <a:pt x="2866123" y="1075778"/>
                  </a:lnTo>
                  <a:lnTo>
                    <a:pt x="2903220" y="1087729"/>
                  </a:lnTo>
                  <a:lnTo>
                    <a:pt x="2924416" y="1120292"/>
                  </a:lnTo>
                  <a:lnTo>
                    <a:pt x="2933979" y="1168577"/>
                  </a:lnTo>
                  <a:lnTo>
                    <a:pt x="2936227" y="1227670"/>
                  </a:lnTo>
                  <a:lnTo>
                    <a:pt x="2936227" y="1064641"/>
                  </a:lnTo>
                  <a:lnTo>
                    <a:pt x="2909519" y="1046810"/>
                  </a:lnTo>
                  <a:lnTo>
                    <a:pt x="2866123" y="1039202"/>
                  </a:lnTo>
                  <a:lnTo>
                    <a:pt x="2822714" y="1046810"/>
                  </a:lnTo>
                  <a:lnTo>
                    <a:pt x="2770174" y="1099146"/>
                  </a:lnTo>
                  <a:lnTo>
                    <a:pt x="2757335" y="1138174"/>
                  </a:lnTo>
                  <a:lnTo>
                    <a:pt x="2750985" y="1181963"/>
                  </a:lnTo>
                  <a:lnTo>
                    <a:pt x="2749283" y="1227670"/>
                  </a:lnTo>
                  <a:lnTo>
                    <a:pt x="2750985" y="1273378"/>
                  </a:lnTo>
                  <a:lnTo>
                    <a:pt x="2757335" y="1317180"/>
                  </a:lnTo>
                  <a:lnTo>
                    <a:pt x="2770174" y="1356194"/>
                  </a:lnTo>
                  <a:lnTo>
                    <a:pt x="2822714" y="1408531"/>
                  </a:lnTo>
                  <a:lnTo>
                    <a:pt x="2866123" y="1416138"/>
                  </a:lnTo>
                  <a:lnTo>
                    <a:pt x="2909519" y="1408531"/>
                  </a:lnTo>
                  <a:lnTo>
                    <a:pt x="2946311" y="1379562"/>
                  </a:lnTo>
                  <a:lnTo>
                    <a:pt x="2974898" y="1317180"/>
                  </a:lnTo>
                  <a:lnTo>
                    <a:pt x="2981248" y="1273378"/>
                  </a:lnTo>
                  <a:lnTo>
                    <a:pt x="2982963" y="1227670"/>
                  </a:lnTo>
                  <a:close/>
                </a:path>
                <a:path w="13115925" h="3425190">
                  <a:moveTo>
                    <a:pt x="3077413" y="1742274"/>
                  </a:moveTo>
                  <a:lnTo>
                    <a:pt x="3073349" y="1740242"/>
                  </a:lnTo>
                  <a:lnTo>
                    <a:pt x="3067253" y="1739226"/>
                  </a:lnTo>
                  <a:lnTo>
                    <a:pt x="3058617" y="1739226"/>
                  </a:lnTo>
                  <a:lnTo>
                    <a:pt x="3038043" y="1743049"/>
                  </a:lnTo>
                  <a:lnTo>
                    <a:pt x="3022104" y="1753387"/>
                  </a:lnTo>
                  <a:lnTo>
                    <a:pt x="3009684" y="1768589"/>
                  </a:lnTo>
                  <a:lnTo>
                    <a:pt x="2999689" y="1786978"/>
                  </a:lnTo>
                  <a:lnTo>
                    <a:pt x="2998673" y="1786978"/>
                  </a:lnTo>
                  <a:lnTo>
                    <a:pt x="2998673" y="1746338"/>
                  </a:lnTo>
                  <a:lnTo>
                    <a:pt x="2956001" y="1746338"/>
                  </a:lnTo>
                  <a:lnTo>
                    <a:pt x="2956001" y="2018626"/>
                  </a:lnTo>
                  <a:lnTo>
                    <a:pt x="2998673" y="2018626"/>
                  </a:lnTo>
                  <a:lnTo>
                    <a:pt x="2998673" y="1846414"/>
                  </a:lnTo>
                  <a:lnTo>
                    <a:pt x="3004401" y="1817471"/>
                  </a:lnTo>
                  <a:lnTo>
                    <a:pt x="3018612" y="1797392"/>
                  </a:lnTo>
                  <a:lnTo>
                    <a:pt x="3034817" y="1786978"/>
                  </a:lnTo>
                  <a:lnTo>
                    <a:pt x="3036811" y="1785696"/>
                  </a:lnTo>
                  <a:lnTo>
                    <a:pt x="3054553" y="1781898"/>
                  </a:lnTo>
                  <a:lnTo>
                    <a:pt x="3068269" y="1781898"/>
                  </a:lnTo>
                  <a:lnTo>
                    <a:pt x="3073349" y="1783422"/>
                  </a:lnTo>
                  <a:lnTo>
                    <a:pt x="3077413" y="1783930"/>
                  </a:lnTo>
                  <a:lnTo>
                    <a:pt x="3077413" y="1781898"/>
                  </a:lnTo>
                  <a:lnTo>
                    <a:pt x="3077413" y="1742274"/>
                  </a:lnTo>
                  <a:close/>
                </a:path>
                <a:path w="13115925" h="3425190">
                  <a:moveTo>
                    <a:pt x="3137065" y="1555089"/>
                  </a:moveTo>
                  <a:lnTo>
                    <a:pt x="3047034" y="1555089"/>
                  </a:lnTo>
                  <a:lnTo>
                    <a:pt x="3050336" y="1544993"/>
                  </a:lnTo>
                  <a:lnTo>
                    <a:pt x="3055315" y="1535620"/>
                  </a:lnTo>
                  <a:lnTo>
                    <a:pt x="3061855" y="1527022"/>
                  </a:lnTo>
                  <a:lnTo>
                    <a:pt x="3069844" y="1519250"/>
                  </a:lnTo>
                  <a:lnTo>
                    <a:pt x="3099460" y="1493481"/>
                  </a:lnTo>
                  <a:lnTo>
                    <a:pt x="3115056" y="1478915"/>
                  </a:lnTo>
                  <a:lnTo>
                    <a:pt x="3126587" y="1463535"/>
                  </a:lnTo>
                  <a:lnTo>
                    <a:pt x="3133725" y="1445882"/>
                  </a:lnTo>
                  <a:lnTo>
                    <a:pt x="3136176" y="1424482"/>
                  </a:lnTo>
                  <a:lnTo>
                    <a:pt x="3134207" y="1408112"/>
                  </a:lnTo>
                  <a:lnTo>
                    <a:pt x="3126295" y="1389824"/>
                  </a:lnTo>
                  <a:lnTo>
                    <a:pt x="3109188" y="1374711"/>
                  </a:lnTo>
                  <a:lnTo>
                    <a:pt x="3079902" y="1368501"/>
                  </a:lnTo>
                  <a:lnTo>
                    <a:pt x="3052483" y="1373378"/>
                  </a:lnTo>
                  <a:lnTo>
                    <a:pt x="3034030" y="1387055"/>
                  </a:lnTo>
                  <a:lnTo>
                    <a:pt x="3023628" y="1408112"/>
                  </a:lnTo>
                  <a:lnTo>
                    <a:pt x="3020377" y="1435138"/>
                  </a:lnTo>
                  <a:lnTo>
                    <a:pt x="3046438" y="1435138"/>
                  </a:lnTo>
                  <a:lnTo>
                    <a:pt x="3047073" y="1423060"/>
                  </a:lnTo>
                  <a:lnTo>
                    <a:pt x="3050908" y="1408049"/>
                  </a:lnTo>
                  <a:lnTo>
                    <a:pt x="3060801" y="1395247"/>
                  </a:lnTo>
                  <a:lnTo>
                    <a:pt x="3079610" y="1389824"/>
                  </a:lnTo>
                  <a:lnTo>
                    <a:pt x="3093859" y="1393202"/>
                  </a:lnTo>
                  <a:lnTo>
                    <a:pt x="3103295" y="1401965"/>
                  </a:lnTo>
                  <a:lnTo>
                    <a:pt x="3108502" y="1414068"/>
                  </a:lnTo>
                  <a:lnTo>
                    <a:pt x="3110115" y="1427441"/>
                  </a:lnTo>
                  <a:lnTo>
                    <a:pt x="3108134" y="1443012"/>
                  </a:lnTo>
                  <a:lnTo>
                    <a:pt x="3102521" y="1455839"/>
                  </a:lnTo>
                  <a:lnTo>
                    <a:pt x="3093745" y="1467053"/>
                  </a:lnTo>
                  <a:lnTo>
                    <a:pt x="3082277" y="1477797"/>
                  </a:lnTo>
                  <a:lnTo>
                    <a:pt x="3065094" y="1492300"/>
                  </a:lnTo>
                  <a:lnTo>
                    <a:pt x="3048139" y="1508721"/>
                  </a:lnTo>
                  <a:lnTo>
                    <a:pt x="3033661" y="1528140"/>
                  </a:lnTo>
                  <a:lnTo>
                    <a:pt x="3023565" y="1551114"/>
                  </a:lnTo>
                  <a:lnTo>
                    <a:pt x="3019780" y="1578190"/>
                  </a:lnTo>
                  <a:lnTo>
                    <a:pt x="3137065" y="1578190"/>
                  </a:lnTo>
                  <a:lnTo>
                    <a:pt x="3137065" y="1555089"/>
                  </a:lnTo>
                  <a:close/>
                </a:path>
                <a:path w="13115925" h="3425190">
                  <a:moveTo>
                    <a:pt x="3285680" y="1655914"/>
                  </a:moveTo>
                  <a:lnTo>
                    <a:pt x="3245548" y="1655914"/>
                  </a:lnTo>
                  <a:lnTo>
                    <a:pt x="3245548" y="1882482"/>
                  </a:lnTo>
                  <a:lnTo>
                    <a:pt x="3243542" y="1925510"/>
                  </a:lnTo>
                  <a:lnTo>
                    <a:pt x="3235642" y="1959254"/>
                  </a:lnTo>
                  <a:lnTo>
                    <a:pt x="3218967" y="1981276"/>
                  </a:lnTo>
                  <a:lnTo>
                    <a:pt x="3190684" y="1989162"/>
                  </a:lnTo>
                  <a:lnTo>
                    <a:pt x="3166402" y="1981644"/>
                  </a:lnTo>
                  <a:lnTo>
                    <a:pt x="3151124" y="1960206"/>
                  </a:lnTo>
                  <a:lnTo>
                    <a:pt x="3143173" y="1926590"/>
                  </a:lnTo>
                  <a:lnTo>
                    <a:pt x="3140900" y="1882482"/>
                  </a:lnTo>
                  <a:lnTo>
                    <a:pt x="3143173" y="1838388"/>
                  </a:lnTo>
                  <a:lnTo>
                    <a:pt x="3151124" y="1804758"/>
                  </a:lnTo>
                  <a:lnTo>
                    <a:pt x="3166402" y="1783334"/>
                  </a:lnTo>
                  <a:lnTo>
                    <a:pt x="3190684" y="1775802"/>
                  </a:lnTo>
                  <a:lnTo>
                    <a:pt x="3218751" y="1785048"/>
                  </a:lnTo>
                  <a:lnTo>
                    <a:pt x="3235452" y="1809330"/>
                  </a:lnTo>
                  <a:lnTo>
                    <a:pt x="3243478" y="1843532"/>
                  </a:lnTo>
                  <a:lnTo>
                    <a:pt x="3245548" y="1882482"/>
                  </a:lnTo>
                  <a:lnTo>
                    <a:pt x="3245548" y="1655914"/>
                  </a:lnTo>
                  <a:lnTo>
                    <a:pt x="3243008" y="1655914"/>
                  </a:lnTo>
                  <a:lnTo>
                    <a:pt x="3243008" y="1777326"/>
                  </a:lnTo>
                  <a:lnTo>
                    <a:pt x="3241992" y="1777326"/>
                  </a:lnTo>
                  <a:lnTo>
                    <a:pt x="3241040" y="1775802"/>
                  </a:lnTo>
                  <a:lnTo>
                    <a:pt x="3231985" y="1761299"/>
                  </a:lnTo>
                  <a:lnTo>
                    <a:pt x="3217545" y="1749323"/>
                  </a:lnTo>
                  <a:lnTo>
                    <a:pt x="3200336" y="1741817"/>
                  </a:lnTo>
                  <a:lnTo>
                    <a:pt x="3182048" y="1739226"/>
                  </a:lnTo>
                  <a:lnTo>
                    <a:pt x="3136049" y="1753616"/>
                  </a:lnTo>
                  <a:lnTo>
                    <a:pt x="3110166" y="1789518"/>
                  </a:lnTo>
                  <a:lnTo>
                    <a:pt x="3098749" y="1836102"/>
                  </a:lnTo>
                  <a:lnTo>
                    <a:pt x="3096196" y="1882482"/>
                  </a:lnTo>
                  <a:lnTo>
                    <a:pt x="3101009" y="1940877"/>
                  </a:lnTo>
                  <a:lnTo>
                    <a:pt x="3116453" y="1986114"/>
                  </a:lnTo>
                  <a:lnTo>
                    <a:pt x="3143986" y="2015363"/>
                  </a:lnTo>
                  <a:lnTo>
                    <a:pt x="3185096" y="2025738"/>
                  </a:lnTo>
                  <a:lnTo>
                    <a:pt x="3205950" y="2022246"/>
                  </a:lnTo>
                  <a:lnTo>
                    <a:pt x="3223514" y="2013038"/>
                  </a:lnTo>
                  <a:lnTo>
                    <a:pt x="3236595" y="2000021"/>
                  </a:lnTo>
                  <a:lnTo>
                    <a:pt x="3242005" y="1989162"/>
                  </a:lnTo>
                  <a:lnTo>
                    <a:pt x="3244024" y="1985098"/>
                  </a:lnTo>
                  <a:lnTo>
                    <a:pt x="3245040" y="1985098"/>
                  </a:lnTo>
                  <a:lnTo>
                    <a:pt x="3245040" y="2018626"/>
                  </a:lnTo>
                  <a:lnTo>
                    <a:pt x="3285680" y="2018626"/>
                  </a:lnTo>
                  <a:lnTo>
                    <a:pt x="3285680" y="1985098"/>
                  </a:lnTo>
                  <a:lnTo>
                    <a:pt x="3285680" y="1777326"/>
                  </a:lnTo>
                  <a:lnTo>
                    <a:pt x="3285680" y="1655914"/>
                  </a:lnTo>
                  <a:close/>
                </a:path>
                <a:path w="13115925" h="3425190">
                  <a:moveTo>
                    <a:pt x="5295697" y="1077810"/>
                  </a:moveTo>
                  <a:lnTo>
                    <a:pt x="5255565" y="1077810"/>
                  </a:lnTo>
                  <a:lnTo>
                    <a:pt x="5255565" y="1304378"/>
                  </a:lnTo>
                  <a:lnTo>
                    <a:pt x="5253571" y="1347419"/>
                  </a:lnTo>
                  <a:lnTo>
                    <a:pt x="5245659" y="1381150"/>
                  </a:lnTo>
                  <a:lnTo>
                    <a:pt x="5228996" y="1403184"/>
                  </a:lnTo>
                  <a:lnTo>
                    <a:pt x="5200701" y="1411058"/>
                  </a:lnTo>
                  <a:lnTo>
                    <a:pt x="5176418" y="1403540"/>
                  </a:lnTo>
                  <a:lnTo>
                    <a:pt x="5161140" y="1382102"/>
                  </a:lnTo>
                  <a:lnTo>
                    <a:pt x="5153203" y="1348486"/>
                  </a:lnTo>
                  <a:lnTo>
                    <a:pt x="5150917" y="1304378"/>
                  </a:lnTo>
                  <a:lnTo>
                    <a:pt x="5153203" y="1260284"/>
                  </a:lnTo>
                  <a:lnTo>
                    <a:pt x="5161140" y="1226654"/>
                  </a:lnTo>
                  <a:lnTo>
                    <a:pt x="5176418" y="1205230"/>
                  </a:lnTo>
                  <a:lnTo>
                    <a:pt x="5200701" y="1197698"/>
                  </a:lnTo>
                  <a:lnTo>
                    <a:pt x="5228780" y="1206944"/>
                  </a:lnTo>
                  <a:lnTo>
                    <a:pt x="5245468" y="1231226"/>
                  </a:lnTo>
                  <a:lnTo>
                    <a:pt x="5253494" y="1265428"/>
                  </a:lnTo>
                  <a:lnTo>
                    <a:pt x="5255565" y="1304378"/>
                  </a:lnTo>
                  <a:lnTo>
                    <a:pt x="5255565" y="1077810"/>
                  </a:lnTo>
                  <a:lnTo>
                    <a:pt x="5253025" y="1077810"/>
                  </a:lnTo>
                  <a:lnTo>
                    <a:pt x="5253025" y="1199222"/>
                  </a:lnTo>
                  <a:lnTo>
                    <a:pt x="5252009" y="1199222"/>
                  </a:lnTo>
                  <a:lnTo>
                    <a:pt x="5251056" y="1197698"/>
                  </a:lnTo>
                  <a:lnTo>
                    <a:pt x="5242001" y="1183208"/>
                  </a:lnTo>
                  <a:lnTo>
                    <a:pt x="5227561" y="1171219"/>
                  </a:lnTo>
                  <a:lnTo>
                    <a:pt x="5210365" y="1163726"/>
                  </a:lnTo>
                  <a:lnTo>
                    <a:pt x="5192065" y="1161122"/>
                  </a:lnTo>
                  <a:lnTo>
                    <a:pt x="5146078" y="1175512"/>
                  </a:lnTo>
                  <a:lnTo>
                    <a:pt x="5120183" y="1211414"/>
                  </a:lnTo>
                  <a:lnTo>
                    <a:pt x="5108778" y="1257998"/>
                  </a:lnTo>
                  <a:lnTo>
                    <a:pt x="5106213" y="1304378"/>
                  </a:lnTo>
                  <a:lnTo>
                    <a:pt x="5111039" y="1362773"/>
                  </a:lnTo>
                  <a:lnTo>
                    <a:pt x="5126469" y="1408010"/>
                  </a:lnTo>
                  <a:lnTo>
                    <a:pt x="5154003" y="1437259"/>
                  </a:lnTo>
                  <a:lnTo>
                    <a:pt x="5195113" y="1447634"/>
                  </a:lnTo>
                  <a:lnTo>
                    <a:pt x="5215966" y="1444142"/>
                  </a:lnTo>
                  <a:lnTo>
                    <a:pt x="5233530" y="1434934"/>
                  </a:lnTo>
                  <a:lnTo>
                    <a:pt x="5246624" y="1421917"/>
                  </a:lnTo>
                  <a:lnTo>
                    <a:pt x="5252021" y="1411058"/>
                  </a:lnTo>
                  <a:lnTo>
                    <a:pt x="5254041" y="1406994"/>
                  </a:lnTo>
                  <a:lnTo>
                    <a:pt x="5255057" y="1406994"/>
                  </a:lnTo>
                  <a:lnTo>
                    <a:pt x="5255057" y="1440522"/>
                  </a:lnTo>
                  <a:lnTo>
                    <a:pt x="5295697" y="1440522"/>
                  </a:lnTo>
                  <a:lnTo>
                    <a:pt x="5295697" y="1406994"/>
                  </a:lnTo>
                  <a:lnTo>
                    <a:pt x="5295697" y="1199222"/>
                  </a:lnTo>
                  <a:lnTo>
                    <a:pt x="5295697" y="1077810"/>
                  </a:lnTo>
                  <a:close/>
                </a:path>
                <a:path w="13115925" h="3425190">
                  <a:moveTo>
                    <a:pt x="5542585" y="1410550"/>
                  </a:moveTo>
                  <a:lnTo>
                    <a:pt x="5540553" y="1412074"/>
                  </a:lnTo>
                  <a:lnTo>
                    <a:pt x="5538013" y="1413090"/>
                  </a:lnTo>
                  <a:lnTo>
                    <a:pt x="5532425" y="1413090"/>
                  </a:lnTo>
                  <a:lnTo>
                    <a:pt x="5524576" y="1411325"/>
                  </a:lnTo>
                  <a:lnTo>
                    <a:pt x="5522290" y="1408518"/>
                  </a:lnTo>
                  <a:lnTo>
                    <a:pt x="5520677" y="1406550"/>
                  </a:lnTo>
                  <a:lnTo>
                    <a:pt x="5519356" y="1399590"/>
                  </a:lnTo>
                  <a:lnTo>
                    <a:pt x="5519217" y="1292186"/>
                  </a:lnTo>
                  <a:lnTo>
                    <a:pt x="5519217" y="1239354"/>
                  </a:lnTo>
                  <a:lnTo>
                    <a:pt x="5517921" y="1215136"/>
                  </a:lnTo>
                  <a:lnTo>
                    <a:pt x="5510669" y="1194650"/>
                  </a:lnTo>
                  <a:lnTo>
                    <a:pt x="5508866" y="1189570"/>
                  </a:lnTo>
                  <a:lnTo>
                    <a:pt x="5484292" y="1169352"/>
                  </a:lnTo>
                  <a:lnTo>
                    <a:pt x="5436413" y="1161122"/>
                  </a:lnTo>
                  <a:lnTo>
                    <a:pt x="5394693" y="1166456"/>
                  </a:lnTo>
                  <a:lnTo>
                    <a:pt x="5366309" y="1182776"/>
                  </a:lnTo>
                  <a:lnTo>
                    <a:pt x="5350116" y="1210640"/>
                  </a:lnTo>
                  <a:lnTo>
                    <a:pt x="5344973" y="1250530"/>
                  </a:lnTo>
                  <a:lnTo>
                    <a:pt x="5387645" y="1250530"/>
                  </a:lnTo>
                  <a:lnTo>
                    <a:pt x="5387645" y="1247990"/>
                  </a:lnTo>
                  <a:lnTo>
                    <a:pt x="5388381" y="1235379"/>
                  </a:lnTo>
                  <a:lnTo>
                    <a:pt x="5393487" y="1217510"/>
                  </a:lnTo>
                  <a:lnTo>
                    <a:pt x="5407368" y="1201559"/>
                  </a:lnTo>
                  <a:lnTo>
                    <a:pt x="5434381" y="1194650"/>
                  </a:lnTo>
                  <a:lnTo>
                    <a:pt x="5453215" y="1197279"/>
                  </a:lnTo>
                  <a:lnTo>
                    <a:pt x="5466893" y="1205001"/>
                  </a:lnTo>
                  <a:lnTo>
                    <a:pt x="5475249" y="1217587"/>
                  </a:lnTo>
                  <a:lnTo>
                    <a:pt x="5478069" y="1234782"/>
                  </a:lnTo>
                  <a:lnTo>
                    <a:pt x="5477662" y="1249286"/>
                  </a:lnTo>
                  <a:lnTo>
                    <a:pt x="5476545" y="1252982"/>
                  </a:lnTo>
                  <a:lnTo>
                    <a:pt x="5476545" y="1292186"/>
                  </a:lnTo>
                  <a:lnTo>
                    <a:pt x="5476545" y="1362290"/>
                  </a:lnTo>
                  <a:lnTo>
                    <a:pt x="5471973" y="1382395"/>
                  </a:lnTo>
                  <a:lnTo>
                    <a:pt x="5459781" y="1398866"/>
                  </a:lnTo>
                  <a:lnTo>
                    <a:pt x="5442255" y="1410017"/>
                  </a:lnTo>
                  <a:lnTo>
                    <a:pt x="5421681" y="1414106"/>
                  </a:lnTo>
                  <a:lnTo>
                    <a:pt x="5403431" y="1410741"/>
                  </a:lnTo>
                  <a:lnTo>
                    <a:pt x="5391518" y="1401216"/>
                  </a:lnTo>
                  <a:lnTo>
                    <a:pt x="5385041" y="1386471"/>
                  </a:lnTo>
                  <a:lnTo>
                    <a:pt x="5383073" y="1367370"/>
                  </a:lnTo>
                  <a:lnTo>
                    <a:pt x="5384406" y="1351775"/>
                  </a:lnTo>
                  <a:lnTo>
                    <a:pt x="5421046" y="1316189"/>
                  </a:lnTo>
                  <a:lnTo>
                    <a:pt x="5441175" y="1309712"/>
                  </a:lnTo>
                  <a:lnTo>
                    <a:pt x="5460835" y="1302473"/>
                  </a:lnTo>
                  <a:lnTo>
                    <a:pt x="5476545" y="1292186"/>
                  </a:lnTo>
                  <a:lnTo>
                    <a:pt x="5476545" y="1252982"/>
                  </a:lnTo>
                  <a:lnTo>
                    <a:pt x="5474386" y="1260119"/>
                  </a:lnTo>
                  <a:lnTo>
                    <a:pt x="5465216" y="1268577"/>
                  </a:lnTo>
                  <a:lnTo>
                    <a:pt x="5447081" y="1275930"/>
                  </a:lnTo>
                  <a:lnTo>
                    <a:pt x="5389677" y="1293202"/>
                  </a:lnTo>
                  <a:lnTo>
                    <a:pt x="5366880" y="1304023"/>
                  </a:lnTo>
                  <a:lnTo>
                    <a:pt x="5350878" y="1320317"/>
                  </a:lnTo>
                  <a:lnTo>
                    <a:pt x="5341455" y="1341856"/>
                  </a:lnTo>
                  <a:lnTo>
                    <a:pt x="5338369" y="1368386"/>
                  </a:lnTo>
                  <a:lnTo>
                    <a:pt x="5342814" y="1401343"/>
                  </a:lnTo>
                  <a:lnTo>
                    <a:pt x="5356403" y="1426298"/>
                  </a:lnTo>
                  <a:lnTo>
                    <a:pt x="5379517" y="1442110"/>
                  </a:lnTo>
                  <a:lnTo>
                    <a:pt x="5412537" y="1447634"/>
                  </a:lnTo>
                  <a:lnTo>
                    <a:pt x="5431777" y="1444955"/>
                  </a:lnTo>
                  <a:lnTo>
                    <a:pt x="5449875" y="1437220"/>
                  </a:lnTo>
                  <a:lnTo>
                    <a:pt x="5465686" y="1424927"/>
                  </a:lnTo>
                  <a:lnTo>
                    <a:pt x="5473852" y="1414106"/>
                  </a:lnTo>
                  <a:lnTo>
                    <a:pt x="5478069" y="1408518"/>
                  </a:lnTo>
                  <a:lnTo>
                    <a:pt x="5479085" y="1408518"/>
                  </a:lnTo>
                  <a:lnTo>
                    <a:pt x="5483555" y="1428788"/>
                  </a:lnTo>
                  <a:lnTo>
                    <a:pt x="5493055" y="1439189"/>
                  </a:lnTo>
                  <a:lnTo>
                    <a:pt x="5505234" y="1443024"/>
                  </a:lnTo>
                  <a:lnTo>
                    <a:pt x="5517693" y="1443570"/>
                  </a:lnTo>
                  <a:lnTo>
                    <a:pt x="5528361" y="1443570"/>
                  </a:lnTo>
                  <a:lnTo>
                    <a:pt x="5539029" y="1441538"/>
                  </a:lnTo>
                  <a:lnTo>
                    <a:pt x="5542585" y="1441030"/>
                  </a:lnTo>
                  <a:lnTo>
                    <a:pt x="5542585" y="1413090"/>
                  </a:lnTo>
                  <a:lnTo>
                    <a:pt x="5542585" y="1410550"/>
                  </a:lnTo>
                  <a:close/>
                </a:path>
                <a:path w="13115925" h="3425190">
                  <a:moveTo>
                    <a:pt x="5554523" y="2050122"/>
                  </a:moveTo>
                  <a:lnTo>
                    <a:pt x="5456225" y="1875370"/>
                  </a:lnTo>
                  <a:lnTo>
                    <a:pt x="5449367" y="1863178"/>
                  </a:lnTo>
                  <a:lnTo>
                    <a:pt x="5435651" y="1838794"/>
                  </a:lnTo>
                  <a:lnTo>
                    <a:pt x="5545379" y="1687410"/>
                  </a:lnTo>
                  <a:lnTo>
                    <a:pt x="5495595" y="1687410"/>
                  </a:lnTo>
                  <a:lnTo>
                    <a:pt x="5370119" y="1863178"/>
                  </a:lnTo>
                  <a:lnTo>
                    <a:pt x="5369103" y="1863178"/>
                  </a:lnTo>
                  <a:lnTo>
                    <a:pt x="5369103" y="1687410"/>
                  </a:lnTo>
                  <a:lnTo>
                    <a:pt x="5324399" y="1687410"/>
                  </a:lnTo>
                  <a:lnTo>
                    <a:pt x="5324399" y="2050122"/>
                  </a:lnTo>
                  <a:lnTo>
                    <a:pt x="5369103" y="2050122"/>
                  </a:lnTo>
                  <a:lnTo>
                    <a:pt x="5369103" y="1926678"/>
                  </a:lnTo>
                  <a:lnTo>
                    <a:pt x="5406695" y="1875370"/>
                  </a:lnTo>
                  <a:lnTo>
                    <a:pt x="5504739" y="2050122"/>
                  </a:lnTo>
                  <a:lnTo>
                    <a:pt x="5554523" y="2050122"/>
                  </a:lnTo>
                  <a:close/>
                </a:path>
                <a:path w="13115925" h="3425190">
                  <a:moveTo>
                    <a:pt x="5622087" y="1687410"/>
                  </a:moveTo>
                  <a:lnTo>
                    <a:pt x="5579415" y="1687410"/>
                  </a:lnTo>
                  <a:lnTo>
                    <a:pt x="5579415" y="2050122"/>
                  </a:lnTo>
                  <a:lnTo>
                    <a:pt x="5622087" y="2050122"/>
                  </a:lnTo>
                  <a:lnTo>
                    <a:pt x="5622087" y="1687410"/>
                  </a:lnTo>
                  <a:close/>
                </a:path>
                <a:path w="13115925" h="3425190">
                  <a:moveTo>
                    <a:pt x="5725719" y="1777834"/>
                  </a:moveTo>
                  <a:lnTo>
                    <a:pt x="5683047" y="1777834"/>
                  </a:lnTo>
                  <a:lnTo>
                    <a:pt x="5683047" y="2050122"/>
                  </a:lnTo>
                  <a:lnTo>
                    <a:pt x="5725719" y="2050122"/>
                  </a:lnTo>
                  <a:lnTo>
                    <a:pt x="5725719" y="1777834"/>
                  </a:lnTo>
                  <a:close/>
                </a:path>
                <a:path w="13115925" h="3425190">
                  <a:moveTo>
                    <a:pt x="5725719" y="1687410"/>
                  </a:moveTo>
                  <a:lnTo>
                    <a:pt x="5683047" y="1687410"/>
                  </a:lnTo>
                  <a:lnTo>
                    <a:pt x="5683047" y="1736178"/>
                  </a:lnTo>
                  <a:lnTo>
                    <a:pt x="5725719" y="1736178"/>
                  </a:lnTo>
                  <a:lnTo>
                    <a:pt x="5725719" y="1687410"/>
                  </a:lnTo>
                  <a:close/>
                </a:path>
                <a:path w="13115925" h="3425190">
                  <a:moveTo>
                    <a:pt x="5743232" y="1362290"/>
                  </a:moveTo>
                  <a:lnTo>
                    <a:pt x="5722150" y="1307553"/>
                  </a:lnTo>
                  <a:lnTo>
                    <a:pt x="5676684" y="1285582"/>
                  </a:lnTo>
                  <a:lnTo>
                    <a:pt x="5652071" y="1277962"/>
                  </a:lnTo>
                  <a:lnTo>
                    <a:pt x="5630583" y="1269136"/>
                  </a:lnTo>
                  <a:lnTo>
                    <a:pt x="5615394" y="1256233"/>
                  </a:lnTo>
                  <a:lnTo>
                    <a:pt x="5609628" y="1236306"/>
                  </a:lnTo>
                  <a:lnTo>
                    <a:pt x="5614606" y="1213726"/>
                  </a:lnTo>
                  <a:lnTo>
                    <a:pt x="5626582" y="1201191"/>
                  </a:lnTo>
                  <a:lnTo>
                    <a:pt x="5641137" y="1195806"/>
                  </a:lnTo>
                  <a:lnTo>
                    <a:pt x="5653824" y="1194650"/>
                  </a:lnTo>
                  <a:lnTo>
                    <a:pt x="5673166" y="1198130"/>
                  </a:lnTo>
                  <a:lnTo>
                    <a:pt x="5685510" y="1208366"/>
                  </a:lnTo>
                  <a:lnTo>
                    <a:pt x="5692051" y="1225092"/>
                  </a:lnTo>
                  <a:lnTo>
                    <a:pt x="5693956" y="1247990"/>
                  </a:lnTo>
                  <a:lnTo>
                    <a:pt x="5736628" y="1247990"/>
                  </a:lnTo>
                  <a:lnTo>
                    <a:pt x="5725680" y="1194650"/>
                  </a:lnTo>
                  <a:lnTo>
                    <a:pt x="5653824" y="1161122"/>
                  </a:lnTo>
                  <a:lnTo>
                    <a:pt x="5620321" y="1165733"/>
                  </a:lnTo>
                  <a:lnTo>
                    <a:pt x="5592673" y="1179664"/>
                  </a:lnTo>
                  <a:lnTo>
                    <a:pt x="5573890" y="1203134"/>
                  </a:lnTo>
                  <a:lnTo>
                    <a:pt x="5566956" y="1236306"/>
                  </a:lnTo>
                  <a:lnTo>
                    <a:pt x="5572798" y="1270381"/>
                  </a:lnTo>
                  <a:lnTo>
                    <a:pt x="5588101" y="1291678"/>
                  </a:lnTo>
                  <a:lnTo>
                    <a:pt x="5609602" y="1304607"/>
                  </a:lnTo>
                  <a:lnTo>
                    <a:pt x="5634012" y="1313522"/>
                  </a:lnTo>
                  <a:lnTo>
                    <a:pt x="5658129" y="1321536"/>
                  </a:lnTo>
                  <a:lnTo>
                    <a:pt x="5679478" y="1331493"/>
                  </a:lnTo>
                  <a:lnTo>
                    <a:pt x="5694743" y="1346314"/>
                  </a:lnTo>
                  <a:lnTo>
                    <a:pt x="5700560" y="1368894"/>
                  </a:lnTo>
                  <a:lnTo>
                    <a:pt x="5695429" y="1392250"/>
                  </a:lnTo>
                  <a:lnTo>
                    <a:pt x="5683097" y="1405978"/>
                  </a:lnTo>
                  <a:lnTo>
                    <a:pt x="5668200" y="1412481"/>
                  </a:lnTo>
                  <a:lnTo>
                    <a:pt x="5655348" y="1414106"/>
                  </a:lnTo>
                  <a:lnTo>
                    <a:pt x="5629630" y="1408912"/>
                  </a:lnTo>
                  <a:lnTo>
                    <a:pt x="5614136" y="1394993"/>
                  </a:lnTo>
                  <a:lnTo>
                    <a:pt x="5606554" y="1374889"/>
                  </a:lnTo>
                  <a:lnTo>
                    <a:pt x="5604548" y="1351114"/>
                  </a:lnTo>
                  <a:lnTo>
                    <a:pt x="5561876" y="1351114"/>
                  </a:lnTo>
                  <a:lnTo>
                    <a:pt x="5563489" y="1377988"/>
                  </a:lnTo>
                  <a:lnTo>
                    <a:pt x="5573941" y="1409852"/>
                  </a:lnTo>
                  <a:lnTo>
                    <a:pt x="5601741" y="1436484"/>
                  </a:lnTo>
                  <a:lnTo>
                    <a:pt x="5655348" y="1447634"/>
                  </a:lnTo>
                  <a:lnTo>
                    <a:pt x="5690514" y="1442300"/>
                  </a:lnTo>
                  <a:lnTo>
                    <a:pt x="5718340" y="1426298"/>
                  </a:lnTo>
                  <a:lnTo>
                    <a:pt x="5726709" y="1414106"/>
                  </a:lnTo>
                  <a:lnTo>
                    <a:pt x="5736653" y="1399628"/>
                  </a:lnTo>
                  <a:lnTo>
                    <a:pt x="5743232" y="1362290"/>
                  </a:lnTo>
                  <a:close/>
                </a:path>
                <a:path w="13115925" h="3425190">
                  <a:moveTo>
                    <a:pt x="5949988" y="1362290"/>
                  </a:moveTo>
                  <a:lnTo>
                    <a:pt x="5928906" y="1307553"/>
                  </a:lnTo>
                  <a:lnTo>
                    <a:pt x="5883440" y="1285582"/>
                  </a:lnTo>
                  <a:lnTo>
                    <a:pt x="5858827" y="1277962"/>
                  </a:lnTo>
                  <a:lnTo>
                    <a:pt x="5837339" y="1269136"/>
                  </a:lnTo>
                  <a:lnTo>
                    <a:pt x="5822150" y="1256233"/>
                  </a:lnTo>
                  <a:lnTo>
                    <a:pt x="5816384" y="1236306"/>
                  </a:lnTo>
                  <a:lnTo>
                    <a:pt x="5821362" y="1213726"/>
                  </a:lnTo>
                  <a:lnTo>
                    <a:pt x="5833338" y="1201191"/>
                  </a:lnTo>
                  <a:lnTo>
                    <a:pt x="5847893" y="1195806"/>
                  </a:lnTo>
                  <a:lnTo>
                    <a:pt x="5860580" y="1194650"/>
                  </a:lnTo>
                  <a:lnTo>
                    <a:pt x="5879922" y="1198130"/>
                  </a:lnTo>
                  <a:lnTo>
                    <a:pt x="5892266" y="1208366"/>
                  </a:lnTo>
                  <a:lnTo>
                    <a:pt x="5898807" y="1225092"/>
                  </a:lnTo>
                  <a:lnTo>
                    <a:pt x="5900712" y="1247990"/>
                  </a:lnTo>
                  <a:lnTo>
                    <a:pt x="5943384" y="1247990"/>
                  </a:lnTo>
                  <a:lnTo>
                    <a:pt x="5932436" y="1194650"/>
                  </a:lnTo>
                  <a:lnTo>
                    <a:pt x="5860580" y="1161122"/>
                  </a:lnTo>
                  <a:lnTo>
                    <a:pt x="5827077" y="1165733"/>
                  </a:lnTo>
                  <a:lnTo>
                    <a:pt x="5799429" y="1179664"/>
                  </a:lnTo>
                  <a:lnTo>
                    <a:pt x="5780646" y="1203134"/>
                  </a:lnTo>
                  <a:lnTo>
                    <a:pt x="5773712" y="1236306"/>
                  </a:lnTo>
                  <a:lnTo>
                    <a:pt x="5779554" y="1270381"/>
                  </a:lnTo>
                  <a:lnTo>
                    <a:pt x="5794857" y="1291678"/>
                  </a:lnTo>
                  <a:lnTo>
                    <a:pt x="5816358" y="1304607"/>
                  </a:lnTo>
                  <a:lnTo>
                    <a:pt x="5840768" y="1313522"/>
                  </a:lnTo>
                  <a:lnTo>
                    <a:pt x="5864885" y="1321536"/>
                  </a:lnTo>
                  <a:lnTo>
                    <a:pt x="5886234" y="1331493"/>
                  </a:lnTo>
                  <a:lnTo>
                    <a:pt x="5901499" y="1346314"/>
                  </a:lnTo>
                  <a:lnTo>
                    <a:pt x="5907316" y="1368894"/>
                  </a:lnTo>
                  <a:lnTo>
                    <a:pt x="5902185" y="1392250"/>
                  </a:lnTo>
                  <a:lnTo>
                    <a:pt x="5889853" y="1405978"/>
                  </a:lnTo>
                  <a:lnTo>
                    <a:pt x="5874956" y="1412481"/>
                  </a:lnTo>
                  <a:lnTo>
                    <a:pt x="5862104" y="1414106"/>
                  </a:lnTo>
                  <a:lnTo>
                    <a:pt x="5836386" y="1408912"/>
                  </a:lnTo>
                  <a:lnTo>
                    <a:pt x="5820892" y="1394993"/>
                  </a:lnTo>
                  <a:lnTo>
                    <a:pt x="5813310" y="1374889"/>
                  </a:lnTo>
                  <a:lnTo>
                    <a:pt x="5811304" y="1351114"/>
                  </a:lnTo>
                  <a:lnTo>
                    <a:pt x="5768632" y="1351114"/>
                  </a:lnTo>
                  <a:lnTo>
                    <a:pt x="5770245" y="1377988"/>
                  </a:lnTo>
                  <a:lnTo>
                    <a:pt x="5780697" y="1409852"/>
                  </a:lnTo>
                  <a:lnTo>
                    <a:pt x="5808497" y="1436484"/>
                  </a:lnTo>
                  <a:lnTo>
                    <a:pt x="5862104" y="1447634"/>
                  </a:lnTo>
                  <a:lnTo>
                    <a:pt x="5897270" y="1442300"/>
                  </a:lnTo>
                  <a:lnTo>
                    <a:pt x="5925096" y="1426298"/>
                  </a:lnTo>
                  <a:lnTo>
                    <a:pt x="5933465" y="1414106"/>
                  </a:lnTo>
                  <a:lnTo>
                    <a:pt x="5943409" y="1399628"/>
                  </a:lnTo>
                  <a:lnTo>
                    <a:pt x="5949988" y="1362290"/>
                  </a:lnTo>
                  <a:close/>
                </a:path>
                <a:path w="13115925" h="3425190">
                  <a:moveTo>
                    <a:pt x="6090971" y="1857082"/>
                  </a:moveTo>
                  <a:lnTo>
                    <a:pt x="6083579" y="1807298"/>
                  </a:lnTo>
                  <a:lnTo>
                    <a:pt x="6019343" y="1770722"/>
                  </a:lnTo>
                  <a:lnTo>
                    <a:pt x="5998984" y="1774113"/>
                  </a:lnTo>
                  <a:lnTo>
                    <a:pt x="5980989" y="1783359"/>
                  </a:lnTo>
                  <a:lnTo>
                    <a:pt x="5966053" y="1797088"/>
                  </a:lnTo>
                  <a:lnTo>
                    <a:pt x="5954827" y="1813902"/>
                  </a:lnTo>
                  <a:lnTo>
                    <a:pt x="5952045" y="1807298"/>
                  </a:lnTo>
                  <a:lnTo>
                    <a:pt x="5946483" y="1794090"/>
                  </a:lnTo>
                  <a:lnTo>
                    <a:pt x="5934126" y="1780692"/>
                  </a:lnTo>
                  <a:lnTo>
                    <a:pt x="5917400" y="1773123"/>
                  </a:lnTo>
                  <a:lnTo>
                    <a:pt x="5895899" y="1770722"/>
                  </a:lnTo>
                  <a:lnTo>
                    <a:pt x="5876087" y="1773339"/>
                  </a:lnTo>
                  <a:lnTo>
                    <a:pt x="5857354" y="1780946"/>
                  </a:lnTo>
                  <a:lnTo>
                    <a:pt x="5841390" y="1793227"/>
                  </a:lnTo>
                  <a:lnTo>
                    <a:pt x="5829859" y="1809838"/>
                  </a:lnTo>
                  <a:lnTo>
                    <a:pt x="5828843" y="1809838"/>
                  </a:lnTo>
                  <a:lnTo>
                    <a:pt x="5828843" y="1777834"/>
                  </a:lnTo>
                  <a:lnTo>
                    <a:pt x="5788203" y="1777834"/>
                  </a:lnTo>
                  <a:lnTo>
                    <a:pt x="5788203" y="2050122"/>
                  </a:lnTo>
                  <a:lnTo>
                    <a:pt x="5830875" y="2050122"/>
                  </a:lnTo>
                  <a:lnTo>
                    <a:pt x="5830875" y="1862162"/>
                  </a:lnTo>
                  <a:lnTo>
                    <a:pt x="5835955" y="1835594"/>
                  </a:lnTo>
                  <a:lnTo>
                    <a:pt x="5848655" y="1818728"/>
                  </a:lnTo>
                  <a:lnTo>
                    <a:pt x="5865165" y="1809877"/>
                  </a:lnTo>
                  <a:lnTo>
                    <a:pt x="5865368" y="1809838"/>
                  </a:lnTo>
                  <a:lnTo>
                    <a:pt x="5881675" y="1807298"/>
                  </a:lnTo>
                  <a:lnTo>
                    <a:pt x="5902185" y="1812950"/>
                  </a:lnTo>
                  <a:lnTo>
                    <a:pt x="5913107" y="1826920"/>
                  </a:lnTo>
                  <a:lnTo>
                    <a:pt x="5917463" y="1844814"/>
                  </a:lnTo>
                  <a:lnTo>
                    <a:pt x="5918251" y="1862162"/>
                  </a:lnTo>
                  <a:lnTo>
                    <a:pt x="5918251" y="2050122"/>
                  </a:lnTo>
                  <a:lnTo>
                    <a:pt x="5960923" y="2050122"/>
                  </a:lnTo>
                  <a:lnTo>
                    <a:pt x="5960923" y="1862162"/>
                  </a:lnTo>
                  <a:lnTo>
                    <a:pt x="5966003" y="1835594"/>
                  </a:lnTo>
                  <a:lnTo>
                    <a:pt x="5978703" y="1818728"/>
                  </a:lnTo>
                  <a:lnTo>
                    <a:pt x="5987707" y="1813902"/>
                  </a:lnTo>
                  <a:lnTo>
                    <a:pt x="5995213" y="1809877"/>
                  </a:lnTo>
                  <a:lnTo>
                    <a:pt x="6043155" y="1826920"/>
                  </a:lnTo>
                  <a:lnTo>
                    <a:pt x="6048299" y="1862162"/>
                  </a:lnTo>
                  <a:lnTo>
                    <a:pt x="6048299" y="2050122"/>
                  </a:lnTo>
                  <a:lnTo>
                    <a:pt x="6090971" y="2050122"/>
                  </a:lnTo>
                  <a:lnTo>
                    <a:pt x="6090971" y="1857082"/>
                  </a:lnTo>
                  <a:close/>
                </a:path>
                <a:path w="13115925" h="3425190">
                  <a:moveTo>
                    <a:pt x="6291364" y="1292186"/>
                  </a:moveTo>
                  <a:lnTo>
                    <a:pt x="6290475" y="1275930"/>
                  </a:lnTo>
                  <a:lnTo>
                    <a:pt x="6288875" y="1246847"/>
                  </a:lnTo>
                  <a:lnTo>
                    <a:pt x="6277140" y="1204556"/>
                  </a:lnTo>
                  <a:lnTo>
                    <a:pt x="6268466" y="1194650"/>
                  </a:lnTo>
                  <a:lnTo>
                    <a:pt x="6249797" y="1173314"/>
                  </a:lnTo>
                  <a:lnTo>
                    <a:pt x="6246660" y="1172540"/>
                  </a:lnTo>
                  <a:lnTo>
                    <a:pt x="6246660" y="1261198"/>
                  </a:lnTo>
                  <a:lnTo>
                    <a:pt x="6246660" y="1275930"/>
                  </a:lnTo>
                  <a:lnTo>
                    <a:pt x="6149632" y="1275930"/>
                  </a:lnTo>
                  <a:lnTo>
                    <a:pt x="6149632" y="1265770"/>
                  </a:lnTo>
                  <a:lnTo>
                    <a:pt x="6151130" y="1247800"/>
                  </a:lnTo>
                  <a:lnTo>
                    <a:pt x="6157760" y="1224114"/>
                  </a:lnTo>
                  <a:lnTo>
                    <a:pt x="6172784" y="1203477"/>
                  </a:lnTo>
                  <a:lnTo>
                    <a:pt x="6199416" y="1194650"/>
                  </a:lnTo>
                  <a:lnTo>
                    <a:pt x="6222873" y="1200772"/>
                  </a:lnTo>
                  <a:lnTo>
                    <a:pt x="6237325" y="1216494"/>
                  </a:lnTo>
                  <a:lnTo>
                    <a:pt x="6244641" y="1237945"/>
                  </a:lnTo>
                  <a:lnTo>
                    <a:pt x="6246660" y="1261198"/>
                  </a:lnTo>
                  <a:lnTo>
                    <a:pt x="6246660" y="1172540"/>
                  </a:lnTo>
                  <a:lnTo>
                    <a:pt x="6200432" y="1161122"/>
                  </a:lnTo>
                  <a:lnTo>
                    <a:pt x="6158154" y="1169911"/>
                  </a:lnTo>
                  <a:lnTo>
                    <a:pt x="6130074" y="1193342"/>
                  </a:lnTo>
                  <a:lnTo>
                    <a:pt x="6113424" y="1227074"/>
                  </a:lnTo>
                  <a:lnTo>
                    <a:pt x="6105449" y="1266723"/>
                  </a:lnTo>
                  <a:lnTo>
                    <a:pt x="6103404" y="1307934"/>
                  </a:lnTo>
                  <a:lnTo>
                    <a:pt x="6108738" y="1369415"/>
                  </a:lnTo>
                  <a:lnTo>
                    <a:pt x="6125502" y="1413027"/>
                  </a:lnTo>
                  <a:lnTo>
                    <a:pt x="6154839" y="1439024"/>
                  </a:lnTo>
                  <a:lnTo>
                    <a:pt x="6197892" y="1447634"/>
                  </a:lnTo>
                  <a:lnTo>
                    <a:pt x="6243688" y="1436636"/>
                  </a:lnTo>
                  <a:lnTo>
                    <a:pt x="6267526" y="1414106"/>
                  </a:lnTo>
                  <a:lnTo>
                    <a:pt x="6271615" y="1410233"/>
                  </a:lnTo>
                  <a:lnTo>
                    <a:pt x="6285547" y="1378419"/>
                  </a:lnTo>
                  <a:lnTo>
                    <a:pt x="6289332" y="1351114"/>
                  </a:lnTo>
                  <a:lnTo>
                    <a:pt x="6246660" y="1351114"/>
                  </a:lnTo>
                  <a:lnTo>
                    <a:pt x="6245161" y="1369745"/>
                  </a:lnTo>
                  <a:lnTo>
                    <a:pt x="6238786" y="1390421"/>
                  </a:lnTo>
                  <a:lnTo>
                    <a:pt x="6224803" y="1407198"/>
                  </a:lnTo>
                  <a:lnTo>
                    <a:pt x="6200432" y="1414106"/>
                  </a:lnTo>
                  <a:lnTo>
                    <a:pt x="6170180" y="1403692"/>
                  </a:lnTo>
                  <a:lnTo>
                    <a:pt x="6154648" y="1377594"/>
                  </a:lnTo>
                  <a:lnTo>
                    <a:pt x="6148933" y="1343609"/>
                  </a:lnTo>
                  <a:lnTo>
                    <a:pt x="6148108" y="1309458"/>
                  </a:lnTo>
                  <a:lnTo>
                    <a:pt x="6291364" y="1309458"/>
                  </a:lnTo>
                  <a:lnTo>
                    <a:pt x="6291364" y="1292186"/>
                  </a:lnTo>
                  <a:close/>
                </a:path>
                <a:path w="13115925" h="3425190">
                  <a:moveTo>
                    <a:pt x="6341910" y="2020150"/>
                  </a:moveTo>
                  <a:lnTo>
                    <a:pt x="6339878" y="2021674"/>
                  </a:lnTo>
                  <a:lnTo>
                    <a:pt x="6337338" y="2022690"/>
                  </a:lnTo>
                  <a:lnTo>
                    <a:pt x="6331750" y="2022690"/>
                  </a:lnTo>
                  <a:lnTo>
                    <a:pt x="6323901" y="2020925"/>
                  </a:lnTo>
                  <a:lnTo>
                    <a:pt x="6321615" y="2018118"/>
                  </a:lnTo>
                  <a:lnTo>
                    <a:pt x="6320002" y="2016150"/>
                  </a:lnTo>
                  <a:lnTo>
                    <a:pt x="6318682" y="2009190"/>
                  </a:lnTo>
                  <a:lnTo>
                    <a:pt x="6318542" y="1901786"/>
                  </a:lnTo>
                  <a:lnTo>
                    <a:pt x="6318542" y="1848954"/>
                  </a:lnTo>
                  <a:lnTo>
                    <a:pt x="6317247" y="1824736"/>
                  </a:lnTo>
                  <a:lnTo>
                    <a:pt x="6309995" y="1804250"/>
                  </a:lnTo>
                  <a:lnTo>
                    <a:pt x="6308191" y="1799170"/>
                  </a:lnTo>
                  <a:lnTo>
                    <a:pt x="6283617" y="1778952"/>
                  </a:lnTo>
                  <a:lnTo>
                    <a:pt x="6235738" y="1770722"/>
                  </a:lnTo>
                  <a:lnTo>
                    <a:pt x="6194018" y="1776056"/>
                  </a:lnTo>
                  <a:lnTo>
                    <a:pt x="6165634" y="1792376"/>
                  </a:lnTo>
                  <a:lnTo>
                    <a:pt x="6149441" y="1820240"/>
                  </a:lnTo>
                  <a:lnTo>
                    <a:pt x="6144298" y="1860130"/>
                  </a:lnTo>
                  <a:lnTo>
                    <a:pt x="6186970" y="1860130"/>
                  </a:lnTo>
                  <a:lnTo>
                    <a:pt x="6186970" y="1857590"/>
                  </a:lnTo>
                  <a:lnTo>
                    <a:pt x="6187706" y="1844979"/>
                  </a:lnTo>
                  <a:lnTo>
                    <a:pt x="6192812" y="1827110"/>
                  </a:lnTo>
                  <a:lnTo>
                    <a:pt x="6206693" y="1811159"/>
                  </a:lnTo>
                  <a:lnTo>
                    <a:pt x="6233706" y="1804250"/>
                  </a:lnTo>
                  <a:lnTo>
                    <a:pt x="6252540" y="1806879"/>
                  </a:lnTo>
                  <a:lnTo>
                    <a:pt x="6266218" y="1814601"/>
                  </a:lnTo>
                  <a:lnTo>
                    <a:pt x="6274574" y="1827187"/>
                  </a:lnTo>
                  <a:lnTo>
                    <a:pt x="6277394" y="1844382"/>
                  </a:lnTo>
                  <a:lnTo>
                    <a:pt x="6276987" y="1858886"/>
                  </a:lnTo>
                  <a:lnTo>
                    <a:pt x="6275870" y="1862582"/>
                  </a:lnTo>
                  <a:lnTo>
                    <a:pt x="6275870" y="1901786"/>
                  </a:lnTo>
                  <a:lnTo>
                    <a:pt x="6275870" y="1971890"/>
                  </a:lnTo>
                  <a:lnTo>
                    <a:pt x="6271298" y="1991995"/>
                  </a:lnTo>
                  <a:lnTo>
                    <a:pt x="6259106" y="2008466"/>
                  </a:lnTo>
                  <a:lnTo>
                    <a:pt x="6241580" y="2019617"/>
                  </a:lnTo>
                  <a:lnTo>
                    <a:pt x="6221006" y="2023706"/>
                  </a:lnTo>
                  <a:lnTo>
                    <a:pt x="6202756" y="2020341"/>
                  </a:lnTo>
                  <a:lnTo>
                    <a:pt x="6190843" y="2010816"/>
                  </a:lnTo>
                  <a:lnTo>
                    <a:pt x="6184366" y="1996071"/>
                  </a:lnTo>
                  <a:lnTo>
                    <a:pt x="6182398" y="1976970"/>
                  </a:lnTo>
                  <a:lnTo>
                    <a:pt x="6183731" y="1961375"/>
                  </a:lnTo>
                  <a:lnTo>
                    <a:pt x="6220371" y="1925789"/>
                  </a:lnTo>
                  <a:lnTo>
                    <a:pt x="6240500" y="1919312"/>
                  </a:lnTo>
                  <a:lnTo>
                    <a:pt x="6260160" y="1912073"/>
                  </a:lnTo>
                  <a:lnTo>
                    <a:pt x="6275870" y="1901786"/>
                  </a:lnTo>
                  <a:lnTo>
                    <a:pt x="6275870" y="1862582"/>
                  </a:lnTo>
                  <a:lnTo>
                    <a:pt x="6273711" y="1869719"/>
                  </a:lnTo>
                  <a:lnTo>
                    <a:pt x="6264541" y="1878177"/>
                  </a:lnTo>
                  <a:lnTo>
                    <a:pt x="6246406" y="1885530"/>
                  </a:lnTo>
                  <a:lnTo>
                    <a:pt x="6189002" y="1902802"/>
                  </a:lnTo>
                  <a:lnTo>
                    <a:pt x="6166205" y="1913623"/>
                  </a:lnTo>
                  <a:lnTo>
                    <a:pt x="6150203" y="1929917"/>
                  </a:lnTo>
                  <a:lnTo>
                    <a:pt x="6140780" y="1951456"/>
                  </a:lnTo>
                  <a:lnTo>
                    <a:pt x="6137694" y="1977986"/>
                  </a:lnTo>
                  <a:lnTo>
                    <a:pt x="6142139" y="2010943"/>
                  </a:lnTo>
                  <a:lnTo>
                    <a:pt x="6155728" y="2035898"/>
                  </a:lnTo>
                  <a:lnTo>
                    <a:pt x="6178842" y="2051710"/>
                  </a:lnTo>
                  <a:lnTo>
                    <a:pt x="6211862" y="2057234"/>
                  </a:lnTo>
                  <a:lnTo>
                    <a:pt x="6231102" y="2054555"/>
                  </a:lnTo>
                  <a:lnTo>
                    <a:pt x="6249200" y="2046820"/>
                  </a:lnTo>
                  <a:lnTo>
                    <a:pt x="6265011" y="2034527"/>
                  </a:lnTo>
                  <a:lnTo>
                    <a:pt x="6273177" y="2023706"/>
                  </a:lnTo>
                  <a:lnTo>
                    <a:pt x="6277394" y="2018118"/>
                  </a:lnTo>
                  <a:lnTo>
                    <a:pt x="6278410" y="2018118"/>
                  </a:lnTo>
                  <a:lnTo>
                    <a:pt x="6282880" y="2038388"/>
                  </a:lnTo>
                  <a:lnTo>
                    <a:pt x="6292380" y="2048789"/>
                  </a:lnTo>
                  <a:lnTo>
                    <a:pt x="6304559" y="2052624"/>
                  </a:lnTo>
                  <a:lnTo>
                    <a:pt x="6317018" y="2053170"/>
                  </a:lnTo>
                  <a:lnTo>
                    <a:pt x="6327686" y="2053170"/>
                  </a:lnTo>
                  <a:lnTo>
                    <a:pt x="6338354" y="2051138"/>
                  </a:lnTo>
                  <a:lnTo>
                    <a:pt x="6341910" y="2050630"/>
                  </a:lnTo>
                  <a:lnTo>
                    <a:pt x="6341910" y="2022690"/>
                  </a:lnTo>
                  <a:lnTo>
                    <a:pt x="6341910" y="2020150"/>
                  </a:lnTo>
                  <a:close/>
                </a:path>
                <a:path w="13115925" h="3425190">
                  <a:moveTo>
                    <a:pt x="6383299" y="1168234"/>
                  </a:moveTo>
                  <a:lnTo>
                    <a:pt x="6340627" y="1168234"/>
                  </a:lnTo>
                  <a:lnTo>
                    <a:pt x="6340627" y="1440522"/>
                  </a:lnTo>
                  <a:lnTo>
                    <a:pt x="6383299" y="1440522"/>
                  </a:lnTo>
                  <a:lnTo>
                    <a:pt x="6383299" y="1168234"/>
                  </a:lnTo>
                  <a:close/>
                </a:path>
                <a:path w="13115925" h="3425190">
                  <a:moveTo>
                    <a:pt x="6383299" y="1077810"/>
                  </a:moveTo>
                  <a:lnTo>
                    <a:pt x="6340627" y="1077810"/>
                  </a:lnTo>
                  <a:lnTo>
                    <a:pt x="6340627" y="1126578"/>
                  </a:lnTo>
                  <a:lnTo>
                    <a:pt x="6383299" y="1126578"/>
                  </a:lnTo>
                  <a:lnTo>
                    <a:pt x="6383299" y="1077810"/>
                  </a:lnTo>
                  <a:close/>
                </a:path>
                <a:path w="13115925" h="3425190">
                  <a:moveTo>
                    <a:pt x="6621043" y="1247482"/>
                  </a:moveTo>
                  <a:lnTo>
                    <a:pt x="6613652" y="1197698"/>
                  </a:lnTo>
                  <a:lnTo>
                    <a:pt x="6549415" y="1161122"/>
                  </a:lnTo>
                  <a:lnTo>
                    <a:pt x="6529603" y="1163739"/>
                  </a:lnTo>
                  <a:lnTo>
                    <a:pt x="6510871" y="1171346"/>
                  </a:lnTo>
                  <a:lnTo>
                    <a:pt x="6494907" y="1183627"/>
                  </a:lnTo>
                  <a:lnTo>
                    <a:pt x="6483375" y="1200238"/>
                  </a:lnTo>
                  <a:lnTo>
                    <a:pt x="6482359" y="1200238"/>
                  </a:lnTo>
                  <a:lnTo>
                    <a:pt x="6482359" y="1168234"/>
                  </a:lnTo>
                  <a:lnTo>
                    <a:pt x="6441719" y="1168234"/>
                  </a:lnTo>
                  <a:lnTo>
                    <a:pt x="6441719" y="1440522"/>
                  </a:lnTo>
                  <a:lnTo>
                    <a:pt x="6484391" y="1440522"/>
                  </a:lnTo>
                  <a:lnTo>
                    <a:pt x="6484391" y="1252562"/>
                  </a:lnTo>
                  <a:lnTo>
                    <a:pt x="6489598" y="1227493"/>
                  </a:lnTo>
                  <a:lnTo>
                    <a:pt x="6502743" y="1210462"/>
                  </a:lnTo>
                  <a:lnTo>
                    <a:pt x="6520180" y="1200772"/>
                  </a:lnTo>
                  <a:lnTo>
                    <a:pt x="6523317" y="1200238"/>
                  </a:lnTo>
                  <a:lnTo>
                    <a:pt x="6538239" y="1197698"/>
                  </a:lnTo>
                  <a:lnTo>
                    <a:pt x="6560807" y="1203350"/>
                  </a:lnTo>
                  <a:lnTo>
                    <a:pt x="6572783" y="1217320"/>
                  </a:lnTo>
                  <a:lnTo>
                    <a:pt x="6577533" y="1235214"/>
                  </a:lnTo>
                  <a:lnTo>
                    <a:pt x="6578371" y="1252562"/>
                  </a:lnTo>
                  <a:lnTo>
                    <a:pt x="6578371" y="1440522"/>
                  </a:lnTo>
                  <a:lnTo>
                    <a:pt x="6621043" y="1440522"/>
                  </a:lnTo>
                  <a:lnTo>
                    <a:pt x="6621043" y="1247482"/>
                  </a:lnTo>
                  <a:close/>
                </a:path>
                <a:path w="13115925" h="3425190">
                  <a:moveTo>
                    <a:pt x="6677177" y="1901786"/>
                  </a:moveTo>
                  <a:lnTo>
                    <a:pt x="6676288" y="1885530"/>
                  </a:lnTo>
                  <a:lnTo>
                    <a:pt x="6674688" y="1856447"/>
                  </a:lnTo>
                  <a:lnTo>
                    <a:pt x="6662953" y="1814156"/>
                  </a:lnTo>
                  <a:lnTo>
                    <a:pt x="6654279" y="1804250"/>
                  </a:lnTo>
                  <a:lnTo>
                    <a:pt x="6635610" y="1782914"/>
                  </a:lnTo>
                  <a:lnTo>
                    <a:pt x="6632473" y="1782140"/>
                  </a:lnTo>
                  <a:lnTo>
                    <a:pt x="6632473" y="1870798"/>
                  </a:lnTo>
                  <a:lnTo>
                    <a:pt x="6632473" y="1885530"/>
                  </a:lnTo>
                  <a:lnTo>
                    <a:pt x="6535445" y="1885530"/>
                  </a:lnTo>
                  <a:lnTo>
                    <a:pt x="6535445" y="1875370"/>
                  </a:lnTo>
                  <a:lnTo>
                    <a:pt x="6536944" y="1857400"/>
                  </a:lnTo>
                  <a:lnTo>
                    <a:pt x="6543573" y="1833714"/>
                  </a:lnTo>
                  <a:lnTo>
                    <a:pt x="6558597" y="1813077"/>
                  </a:lnTo>
                  <a:lnTo>
                    <a:pt x="6585229" y="1804250"/>
                  </a:lnTo>
                  <a:lnTo>
                    <a:pt x="6608686" y="1810372"/>
                  </a:lnTo>
                  <a:lnTo>
                    <a:pt x="6623139" y="1826094"/>
                  </a:lnTo>
                  <a:lnTo>
                    <a:pt x="6630454" y="1847545"/>
                  </a:lnTo>
                  <a:lnTo>
                    <a:pt x="6632473" y="1870798"/>
                  </a:lnTo>
                  <a:lnTo>
                    <a:pt x="6632473" y="1782140"/>
                  </a:lnTo>
                  <a:lnTo>
                    <a:pt x="6586245" y="1770722"/>
                  </a:lnTo>
                  <a:lnTo>
                    <a:pt x="6543967" y="1779511"/>
                  </a:lnTo>
                  <a:lnTo>
                    <a:pt x="6515887" y="1802942"/>
                  </a:lnTo>
                  <a:lnTo>
                    <a:pt x="6499238" y="1836674"/>
                  </a:lnTo>
                  <a:lnTo>
                    <a:pt x="6491262" y="1876323"/>
                  </a:lnTo>
                  <a:lnTo>
                    <a:pt x="6489217" y="1917534"/>
                  </a:lnTo>
                  <a:lnTo>
                    <a:pt x="6494551" y="1979015"/>
                  </a:lnTo>
                  <a:lnTo>
                    <a:pt x="6511315" y="2022627"/>
                  </a:lnTo>
                  <a:lnTo>
                    <a:pt x="6540652" y="2048624"/>
                  </a:lnTo>
                  <a:lnTo>
                    <a:pt x="6583705" y="2057234"/>
                  </a:lnTo>
                  <a:lnTo>
                    <a:pt x="6629501" y="2046236"/>
                  </a:lnTo>
                  <a:lnTo>
                    <a:pt x="6653339" y="2023706"/>
                  </a:lnTo>
                  <a:lnTo>
                    <a:pt x="6657429" y="2019833"/>
                  </a:lnTo>
                  <a:lnTo>
                    <a:pt x="6671361" y="1988019"/>
                  </a:lnTo>
                  <a:lnTo>
                    <a:pt x="6675145" y="1960714"/>
                  </a:lnTo>
                  <a:lnTo>
                    <a:pt x="6632473" y="1960714"/>
                  </a:lnTo>
                  <a:lnTo>
                    <a:pt x="6630975" y="1979345"/>
                  </a:lnTo>
                  <a:lnTo>
                    <a:pt x="6624599" y="2000021"/>
                  </a:lnTo>
                  <a:lnTo>
                    <a:pt x="6610617" y="2016798"/>
                  </a:lnTo>
                  <a:lnTo>
                    <a:pt x="6586245" y="2023706"/>
                  </a:lnTo>
                  <a:lnTo>
                    <a:pt x="6555994" y="2013292"/>
                  </a:lnTo>
                  <a:lnTo>
                    <a:pt x="6540462" y="1987194"/>
                  </a:lnTo>
                  <a:lnTo>
                    <a:pt x="6534747" y="1953209"/>
                  </a:lnTo>
                  <a:lnTo>
                    <a:pt x="6533921" y="1919058"/>
                  </a:lnTo>
                  <a:lnTo>
                    <a:pt x="6677177" y="1919058"/>
                  </a:lnTo>
                  <a:lnTo>
                    <a:pt x="6677177" y="1901786"/>
                  </a:lnTo>
                  <a:close/>
                </a:path>
                <a:path w="13115925" h="3425190">
                  <a:moveTo>
                    <a:pt x="6855739" y="1292186"/>
                  </a:moveTo>
                  <a:lnTo>
                    <a:pt x="6854850" y="1275930"/>
                  </a:lnTo>
                  <a:lnTo>
                    <a:pt x="6853250" y="1246847"/>
                  </a:lnTo>
                  <a:lnTo>
                    <a:pt x="6841515" y="1204556"/>
                  </a:lnTo>
                  <a:lnTo>
                    <a:pt x="6832841" y="1194650"/>
                  </a:lnTo>
                  <a:lnTo>
                    <a:pt x="6814172" y="1173314"/>
                  </a:lnTo>
                  <a:lnTo>
                    <a:pt x="6811035" y="1172540"/>
                  </a:lnTo>
                  <a:lnTo>
                    <a:pt x="6811035" y="1261198"/>
                  </a:lnTo>
                  <a:lnTo>
                    <a:pt x="6811035" y="1275930"/>
                  </a:lnTo>
                  <a:lnTo>
                    <a:pt x="6714007" y="1275930"/>
                  </a:lnTo>
                  <a:lnTo>
                    <a:pt x="6714007" y="1265770"/>
                  </a:lnTo>
                  <a:lnTo>
                    <a:pt x="6715506" y="1247800"/>
                  </a:lnTo>
                  <a:lnTo>
                    <a:pt x="6722135" y="1224114"/>
                  </a:lnTo>
                  <a:lnTo>
                    <a:pt x="6737159" y="1203477"/>
                  </a:lnTo>
                  <a:lnTo>
                    <a:pt x="6763791" y="1194650"/>
                  </a:lnTo>
                  <a:lnTo>
                    <a:pt x="6787248" y="1200772"/>
                  </a:lnTo>
                  <a:lnTo>
                    <a:pt x="6801701" y="1216494"/>
                  </a:lnTo>
                  <a:lnTo>
                    <a:pt x="6809016" y="1237945"/>
                  </a:lnTo>
                  <a:lnTo>
                    <a:pt x="6811035" y="1261198"/>
                  </a:lnTo>
                  <a:lnTo>
                    <a:pt x="6811035" y="1172540"/>
                  </a:lnTo>
                  <a:lnTo>
                    <a:pt x="6764807" y="1161122"/>
                  </a:lnTo>
                  <a:lnTo>
                    <a:pt x="6722529" y="1169911"/>
                  </a:lnTo>
                  <a:lnTo>
                    <a:pt x="6694449" y="1193342"/>
                  </a:lnTo>
                  <a:lnTo>
                    <a:pt x="6677800" y="1227074"/>
                  </a:lnTo>
                  <a:lnTo>
                    <a:pt x="6669824" y="1266723"/>
                  </a:lnTo>
                  <a:lnTo>
                    <a:pt x="6667779" y="1307934"/>
                  </a:lnTo>
                  <a:lnTo>
                    <a:pt x="6673113" y="1369415"/>
                  </a:lnTo>
                  <a:lnTo>
                    <a:pt x="6689877" y="1413027"/>
                  </a:lnTo>
                  <a:lnTo>
                    <a:pt x="6719214" y="1439024"/>
                  </a:lnTo>
                  <a:lnTo>
                    <a:pt x="6762267" y="1447634"/>
                  </a:lnTo>
                  <a:lnTo>
                    <a:pt x="6808063" y="1436636"/>
                  </a:lnTo>
                  <a:lnTo>
                    <a:pt x="6831901" y="1414106"/>
                  </a:lnTo>
                  <a:lnTo>
                    <a:pt x="6835991" y="1410233"/>
                  </a:lnTo>
                  <a:lnTo>
                    <a:pt x="6849923" y="1378419"/>
                  </a:lnTo>
                  <a:lnTo>
                    <a:pt x="6853707" y="1351114"/>
                  </a:lnTo>
                  <a:lnTo>
                    <a:pt x="6811035" y="1351114"/>
                  </a:lnTo>
                  <a:lnTo>
                    <a:pt x="6809537" y="1369745"/>
                  </a:lnTo>
                  <a:lnTo>
                    <a:pt x="6803161" y="1390421"/>
                  </a:lnTo>
                  <a:lnTo>
                    <a:pt x="6789179" y="1407198"/>
                  </a:lnTo>
                  <a:lnTo>
                    <a:pt x="6764807" y="1414106"/>
                  </a:lnTo>
                  <a:lnTo>
                    <a:pt x="6734556" y="1403692"/>
                  </a:lnTo>
                  <a:lnTo>
                    <a:pt x="6719024" y="1377594"/>
                  </a:lnTo>
                  <a:lnTo>
                    <a:pt x="6713309" y="1343609"/>
                  </a:lnTo>
                  <a:lnTo>
                    <a:pt x="6712483" y="1309458"/>
                  </a:lnTo>
                  <a:lnTo>
                    <a:pt x="6855739" y="1309458"/>
                  </a:lnTo>
                  <a:lnTo>
                    <a:pt x="6855739" y="1292186"/>
                  </a:lnTo>
                  <a:close/>
                </a:path>
                <a:path w="13115925" h="3425190">
                  <a:moveTo>
                    <a:pt x="6903225" y="1777834"/>
                  </a:moveTo>
                  <a:lnTo>
                    <a:pt x="6863093" y="1777834"/>
                  </a:lnTo>
                  <a:lnTo>
                    <a:pt x="6863093" y="1913978"/>
                  </a:lnTo>
                  <a:lnTo>
                    <a:pt x="6861022" y="1953120"/>
                  </a:lnTo>
                  <a:lnTo>
                    <a:pt x="6852933" y="1984717"/>
                  </a:lnTo>
                  <a:lnTo>
                    <a:pt x="6836092" y="2005850"/>
                  </a:lnTo>
                  <a:lnTo>
                    <a:pt x="6807721" y="2013546"/>
                  </a:lnTo>
                  <a:lnTo>
                    <a:pt x="6782028" y="2004212"/>
                  </a:lnTo>
                  <a:lnTo>
                    <a:pt x="6767081" y="1980336"/>
                  </a:lnTo>
                  <a:lnTo>
                    <a:pt x="6760146" y="1948192"/>
                  </a:lnTo>
                  <a:lnTo>
                    <a:pt x="6758445" y="1913978"/>
                  </a:lnTo>
                  <a:lnTo>
                    <a:pt x="6760731" y="1869884"/>
                  </a:lnTo>
                  <a:lnTo>
                    <a:pt x="6768668" y="1836254"/>
                  </a:lnTo>
                  <a:lnTo>
                    <a:pt x="6783946" y="1814830"/>
                  </a:lnTo>
                  <a:lnTo>
                    <a:pt x="6808229" y="1807298"/>
                  </a:lnTo>
                  <a:lnTo>
                    <a:pt x="6836308" y="1816544"/>
                  </a:lnTo>
                  <a:lnTo>
                    <a:pt x="6852996" y="1840826"/>
                  </a:lnTo>
                  <a:lnTo>
                    <a:pt x="6861022" y="1875028"/>
                  </a:lnTo>
                  <a:lnTo>
                    <a:pt x="6863093" y="1913978"/>
                  </a:lnTo>
                  <a:lnTo>
                    <a:pt x="6863093" y="1777834"/>
                  </a:lnTo>
                  <a:lnTo>
                    <a:pt x="6862585" y="1777834"/>
                  </a:lnTo>
                  <a:lnTo>
                    <a:pt x="6862585" y="1812378"/>
                  </a:lnTo>
                  <a:lnTo>
                    <a:pt x="6861569" y="1812378"/>
                  </a:lnTo>
                  <a:lnTo>
                    <a:pt x="6859194" y="1807298"/>
                  </a:lnTo>
                  <a:lnTo>
                    <a:pt x="6854228" y="1796656"/>
                  </a:lnTo>
                  <a:lnTo>
                    <a:pt x="6841249" y="1783359"/>
                  </a:lnTo>
                  <a:lnTo>
                    <a:pt x="6823710" y="1774164"/>
                  </a:lnTo>
                  <a:lnTo>
                    <a:pt x="6802641" y="1770722"/>
                  </a:lnTo>
                  <a:lnTo>
                    <a:pt x="6759613" y="1782749"/>
                  </a:lnTo>
                  <a:lnTo>
                    <a:pt x="6732283" y="1814728"/>
                  </a:lnTo>
                  <a:lnTo>
                    <a:pt x="6717919" y="1860524"/>
                  </a:lnTo>
                  <a:lnTo>
                    <a:pt x="6713741" y="1913978"/>
                  </a:lnTo>
                  <a:lnTo>
                    <a:pt x="6715773" y="1950478"/>
                  </a:lnTo>
                  <a:lnTo>
                    <a:pt x="6726187" y="1995576"/>
                  </a:lnTo>
                  <a:lnTo>
                    <a:pt x="6751460" y="2033930"/>
                  </a:lnTo>
                  <a:lnTo>
                    <a:pt x="6798069" y="2050122"/>
                  </a:lnTo>
                  <a:lnTo>
                    <a:pt x="6817677" y="2047633"/>
                  </a:lnTo>
                  <a:lnTo>
                    <a:pt x="6835280" y="2040407"/>
                  </a:lnTo>
                  <a:lnTo>
                    <a:pt x="6849656" y="2028913"/>
                  </a:lnTo>
                  <a:lnTo>
                    <a:pt x="6859537" y="2013546"/>
                  </a:lnTo>
                  <a:lnTo>
                    <a:pt x="6860553" y="2013546"/>
                  </a:lnTo>
                  <a:lnTo>
                    <a:pt x="6860019" y="2066569"/>
                  </a:lnTo>
                  <a:lnTo>
                    <a:pt x="6839128" y="2103196"/>
                  </a:lnTo>
                  <a:lnTo>
                    <a:pt x="6807721" y="2110067"/>
                  </a:lnTo>
                  <a:lnTo>
                    <a:pt x="6791757" y="2108174"/>
                  </a:lnTo>
                  <a:lnTo>
                    <a:pt x="6778257" y="2102129"/>
                  </a:lnTo>
                  <a:lnTo>
                    <a:pt x="6768579" y="2091423"/>
                  </a:lnTo>
                  <a:lnTo>
                    <a:pt x="6764033" y="2075522"/>
                  </a:lnTo>
                  <a:lnTo>
                    <a:pt x="6721361" y="2075522"/>
                  </a:lnTo>
                  <a:lnTo>
                    <a:pt x="6735762" y="2114880"/>
                  </a:lnTo>
                  <a:lnTo>
                    <a:pt x="6762255" y="2135086"/>
                  </a:lnTo>
                  <a:lnTo>
                    <a:pt x="6790664" y="2142540"/>
                  </a:lnTo>
                  <a:lnTo>
                    <a:pt x="6810769" y="2143595"/>
                  </a:lnTo>
                  <a:lnTo>
                    <a:pt x="6848145" y="2137727"/>
                  </a:lnTo>
                  <a:lnTo>
                    <a:pt x="6877380" y="2118703"/>
                  </a:lnTo>
                  <a:lnTo>
                    <a:pt x="6882181" y="2110067"/>
                  </a:lnTo>
                  <a:lnTo>
                    <a:pt x="6896430" y="2084451"/>
                  </a:lnTo>
                  <a:lnTo>
                    <a:pt x="6903225" y="2032850"/>
                  </a:lnTo>
                  <a:lnTo>
                    <a:pt x="6903225" y="1812378"/>
                  </a:lnTo>
                  <a:lnTo>
                    <a:pt x="6903225" y="1777834"/>
                  </a:lnTo>
                  <a:close/>
                </a:path>
                <a:path w="13115925" h="3425190">
                  <a:moveTo>
                    <a:pt x="7150113" y="2020150"/>
                  </a:moveTo>
                  <a:lnTo>
                    <a:pt x="7148081" y="2021674"/>
                  </a:lnTo>
                  <a:lnTo>
                    <a:pt x="7145541" y="2022690"/>
                  </a:lnTo>
                  <a:lnTo>
                    <a:pt x="7139953" y="2022690"/>
                  </a:lnTo>
                  <a:lnTo>
                    <a:pt x="7132104" y="2020925"/>
                  </a:lnTo>
                  <a:lnTo>
                    <a:pt x="7129818" y="2018118"/>
                  </a:lnTo>
                  <a:lnTo>
                    <a:pt x="7128205" y="2016150"/>
                  </a:lnTo>
                  <a:lnTo>
                    <a:pt x="7126884" y="2009190"/>
                  </a:lnTo>
                  <a:lnTo>
                    <a:pt x="7126745" y="1901786"/>
                  </a:lnTo>
                  <a:lnTo>
                    <a:pt x="7126745" y="1848954"/>
                  </a:lnTo>
                  <a:lnTo>
                    <a:pt x="7125449" y="1824736"/>
                  </a:lnTo>
                  <a:lnTo>
                    <a:pt x="7118197" y="1804250"/>
                  </a:lnTo>
                  <a:lnTo>
                    <a:pt x="7116394" y="1799170"/>
                  </a:lnTo>
                  <a:lnTo>
                    <a:pt x="7091820" y="1778952"/>
                  </a:lnTo>
                  <a:lnTo>
                    <a:pt x="7043941" y="1770722"/>
                  </a:lnTo>
                  <a:lnTo>
                    <a:pt x="7002221" y="1776056"/>
                  </a:lnTo>
                  <a:lnTo>
                    <a:pt x="6973837" y="1792376"/>
                  </a:lnTo>
                  <a:lnTo>
                    <a:pt x="6957644" y="1820240"/>
                  </a:lnTo>
                  <a:lnTo>
                    <a:pt x="6952501" y="1860130"/>
                  </a:lnTo>
                  <a:lnTo>
                    <a:pt x="6995173" y="1860130"/>
                  </a:lnTo>
                  <a:lnTo>
                    <a:pt x="6995173" y="1857590"/>
                  </a:lnTo>
                  <a:lnTo>
                    <a:pt x="6995909" y="1844979"/>
                  </a:lnTo>
                  <a:lnTo>
                    <a:pt x="7001015" y="1827110"/>
                  </a:lnTo>
                  <a:lnTo>
                    <a:pt x="7014896" y="1811159"/>
                  </a:lnTo>
                  <a:lnTo>
                    <a:pt x="7041909" y="1804250"/>
                  </a:lnTo>
                  <a:lnTo>
                    <a:pt x="7060743" y="1806879"/>
                  </a:lnTo>
                  <a:lnTo>
                    <a:pt x="7074421" y="1814601"/>
                  </a:lnTo>
                  <a:lnTo>
                    <a:pt x="7082777" y="1827187"/>
                  </a:lnTo>
                  <a:lnTo>
                    <a:pt x="7085597" y="1844382"/>
                  </a:lnTo>
                  <a:lnTo>
                    <a:pt x="7085190" y="1858886"/>
                  </a:lnTo>
                  <a:lnTo>
                    <a:pt x="7084073" y="1862582"/>
                  </a:lnTo>
                  <a:lnTo>
                    <a:pt x="7084073" y="1901786"/>
                  </a:lnTo>
                  <a:lnTo>
                    <a:pt x="7084073" y="1971890"/>
                  </a:lnTo>
                  <a:lnTo>
                    <a:pt x="7079501" y="1991995"/>
                  </a:lnTo>
                  <a:lnTo>
                    <a:pt x="7067309" y="2008466"/>
                  </a:lnTo>
                  <a:lnTo>
                    <a:pt x="7049783" y="2019617"/>
                  </a:lnTo>
                  <a:lnTo>
                    <a:pt x="7029209" y="2023706"/>
                  </a:lnTo>
                  <a:lnTo>
                    <a:pt x="7010959" y="2020341"/>
                  </a:lnTo>
                  <a:lnTo>
                    <a:pt x="6999046" y="2010816"/>
                  </a:lnTo>
                  <a:lnTo>
                    <a:pt x="6992569" y="1996071"/>
                  </a:lnTo>
                  <a:lnTo>
                    <a:pt x="6990601" y="1976970"/>
                  </a:lnTo>
                  <a:lnTo>
                    <a:pt x="6991934" y="1961375"/>
                  </a:lnTo>
                  <a:lnTo>
                    <a:pt x="7028574" y="1925789"/>
                  </a:lnTo>
                  <a:lnTo>
                    <a:pt x="7048703" y="1919312"/>
                  </a:lnTo>
                  <a:lnTo>
                    <a:pt x="7068363" y="1912073"/>
                  </a:lnTo>
                  <a:lnTo>
                    <a:pt x="7084073" y="1901786"/>
                  </a:lnTo>
                  <a:lnTo>
                    <a:pt x="7084073" y="1862582"/>
                  </a:lnTo>
                  <a:lnTo>
                    <a:pt x="7081914" y="1869719"/>
                  </a:lnTo>
                  <a:lnTo>
                    <a:pt x="7072744" y="1878177"/>
                  </a:lnTo>
                  <a:lnTo>
                    <a:pt x="7054609" y="1885530"/>
                  </a:lnTo>
                  <a:lnTo>
                    <a:pt x="6997205" y="1902802"/>
                  </a:lnTo>
                  <a:lnTo>
                    <a:pt x="6974408" y="1913623"/>
                  </a:lnTo>
                  <a:lnTo>
                    <a:pt x="6958406" y="1929917"/>
                  </a:lnTo>
                  <a:lnTo>
                    <a:pt x="6948983" y="1951456"/>
                  </a:lnTo>
                  <a:lnTo>
                    <a:pt x="6945897" y="1977986"/>
                  </a:lnTo>
                  <a:lnTo>
                    <a:pt x="6950342" y="2010943"/>
                  </a:lnTo>
                  <a:lnTo>
                    <a:pt x="6963931" y="2035898"/>
                  </a:lnTo>
                  <a:lnTo>
                    <a:pt x="6987045" y="2051710"/>
                  </a:lnTo>
                  <a:lnTo>
                    <a:pt x="7020065" y="2057234"/>
                  </a:lnTo>
                  <a:lnTo>
                    <a:pt x="7039305" y="2054555"/>
                  </a:lnTo>
                  <a:lnTo>
                    <a:pt x="7057403" y="2046820"/>
                  </a:lnTo>
                  <a:lnTo>
                    <a:pt x="7073214" y="2034527"/>
                  </a:lnTo>
                  <a:lnTo>
                    <a:pt x="7081380" y="2023706"/>
                  </a:lnTo>
                  <a:lnTo>
                    <a:pt x="7085597" y="2018118"/>
                  </a:lnTo>
                  <a:lnTo>
                    <a:pt x="7086613" y="2018118"/>
                  </a:lnTo>
                  <a:lnTo>
                    <a:pt x="7091083" y="2038388"/>
                  </a:lnTo>
                  <a:lnTo>
                    <a:pt x="7100583" y="2048789"/>
                  </a:lnTo>
                  <a:lnTo>
                    <a:pt x="7112762" y="2052624"/>
                  </a:lnTo>
                  <a:lnTo>
                    <a:pt x="7125221" y="2053170"/>
                  </a:lnTo>
                  <a:lnTo>
                    <a:pt x="7135889" y="2053170"/>
                  </a:lnTo>
                  <a:lnTo>
                    <a:pt x="7146557" y="2051138"/>
                  </a:lnTo>
                  <a:lnTo>
                    <a:pt x="7150113" y="2050630"/>
                  </a:lnTo>
                  <a:lnTo>
                    <a:pt x="7150113" y="2022690"/>
                  </a:lnTo>
                  <a:lnTo>
                    <a:pt x="7150113" y="2020150"/>
                  </a:lnTo>
                  <a:close/>
                </a:path>
                <a:path w="13115925" h="3425190">
                  <a:moveTo>
                    <a:pt x="7209295" y="1247482"/>
                  </a:moveTo>
                  <a:lnTo>
                    <a:pt x="7201903" y="1197698"/>
                  </a:lnTo>
                  <a:lnTo>
                    <a:pt x="7137667" y="1161122"/>
                  </a:lnTo>
                  <a:lnTo>
                    <a:pt x="7117308" y="1164513"/>
                  </a:lnTo>
                  <a:lnTo>
                    <a:pt x="7099313" y="1173759"/>
                  </a:lnTo>
                  <a:lnTo>
                    <a:pt x="7084377" y="1187488"/>
                  </a:lnTo>
                  <a:lnTo>
                    <a:pt x="7073151" y="1204302"/>
                  </a:lnTo>
                  <a:lnTo>
                    <a:pt x="7070369" y="1197698"/>
                  </a:lnTo>
                  <a:lnTo>
                    <a:pt x="7064807" y="1184490"/>
                  </a:lnTo>
                  <a:lnTo>
                    <a:pt x="7052450" y="1171092"/>
                  </a:lnTo>
                  <a:lnTo>
                    <a:pt x="7035724" y="1163523"/>
                  </a:lnTo>
                  <a:lnTo>
                    <a:pt x="7014223" y="1161122"/>
                  </a:lnTo>
                  <a:lnTo>
                    <a:pt x="6994411" y="1163739"/>
                  </a:lnTo>
                  <a:lnTo>
                    <a:pt x="6975678" y="1171346"/>
                  </a:lnTo>
                  <a:lnTo>
                    <a:pt x="6959714" y="1183627"/>
                  </a:lnTo>
                  <a:lnTo>
                    <a:pt x="6948183" y="1200238"/>
                  </a:lnTo>
                  <a:lnTo>
                    <a:pt x="6947167" y="1200238"/>
                  </a:lnTo>
                  <a:lnTo>
                    <a:pt x="6947167" y="1168234"/>
                  </a:lnTo>
                  <a:lnTo>
                    <a:pt x="6906527" y="1168234"/>
                  </a:lnTo>
                  <a:lnTo>
                    <a:pt x="6906527" y="1440522"/>
                  </a:lnTo>
                  <a:lnTo>
                    <a:pt x="6949199" y="1440522"/>
                  </a:lnTo>
                  <a:lnTo>
                    <a:pt x="6949199" y="1252562"/>
                  </a:lnTo>
                  <a:lnTo>
                    <a:pt x="6954279" y="1225994"/>
                  </a:lnTo>
                  <a:lnTo>
                    <a:pt x="6966979" y="1209128"/>
                  </a:lnTo>
                  <a:lnTo>
                    <a:pt x="6983489" y="1200277"/>
                  </a:lnTo>
                  <a:lnTo>
                    <a:pt x="6983692" y="1200238"/>
                  </a:lnTo>
                  <a:lnTo>
                    <a:pt x="6999999" y="1197698"/>
                  </a:lnTo>
                  <a:lnTo>
                    <a:pt x="7020509" y="1203350"/>
                  </a:lnTo>
                  <a:lnTo>
                    <a:pt x="7031431" y="1217320"/>
                  </a:lnTo>
                  <a:lnTo>
                    <a:pt x="7035787" y="1235214"/>
                  </a:lnTo>
                  <a:lnTo>
                    <a:pt x="7036575" y="1252562"/>
                  </a:lnTo>
                  <a:lnTo>
                    <a:pt x="7036575" y="1440522"/>
                  </a:lnTo>
                  <a:lnTo>
                    <a:pt x="7079247" y="1440522"/>
                  </a:lnTo>
                  <a:lnTo>
                    <a:pt x="7079247" y="1252562"/>
                  </a:lnTo>
                  <a:lnTo>
                    <a:pt x="7084327" y="1225994"/>
                  </a:lnTo>
                  <a:lnTo>
                    <a:pt x="7097027" y="1209128"/>
                  </a:lnTo>
                  <a:lnTo>
                    <a:pt x="7106031" y="1204302"/>
                  </a:lnTo>
                  <a:lnTo>
                    <a:pt x="7113537" y="1200277"/>
                  </a:lnTo>
                  <a:lnTo>
                    <a:pt x="7161479" y="1217320"/>
                  </a:lnTo>
                  <a:lnTo>
                    <a:pt x="7166623" y="1252562"/>
                  </a:lnTo>
                  <a:lnTo>
                    <a:pt x="7166623" y="1440522"/>
                  </a:lnTo>
                  <a:lnTo>
                    <a:pt x="7209295" y="1440522"/>
                  </a:lnTo>
                  <a:lnTo>
                    <a:pt x="7209295" y="1247482"/>
                  </a:lnTo>
                  <a:close/>
                </a:path>
                <a:path w="13115925" h="3425190">
                  <a:moveTo>
                    <a:pt x="7229869" y="1687410"/>
                  </a:moveTo>
                  <a:lnTo>
                    <a:pt x="7187197" y="1687410"/>
                  </a:lnTo>
                  <a:lnTo>
                    <a:pt x="7187197" y="2050122"/>
                  </a:lnTo>
                  <a:lnTo>
                    <a:pt x="7229869" y="2050122"/>
                  </a:lnTo>
                  <a:lnTo>
                    <a:pt x="7229869" y="1687410"/>
                  </a:lnTo>
                  <a:close/>
                </a:path>
                <a:path w="13115925" h="3425190">
                  <a:moveTo>
                    <a:pt x="7455408" y="1777834"/>
                  </a:moveTo>
                  <a:lnTo>
                    <a:pt x="7412736" y="1777834"/>
                  </a:lnTo>
                  <a:lnTo>
                    <a:pt x="7412736" y="2050122"/>
                  </a:lnTo>
                  <a:lnTo>
                    <a:pt x="7455408" y="2050122"/>
                  </a:lnTo>
                  <a:lnTo>
                    <a:pt x="7455408" y="1777834"/>
                  </a:lnTo>
                  <a:close/>
                </a:path>
                <a:path w="13115925" h="3425190">
                  <a:moveTo>
                    <a:pt x="7455408" y="1687410"/>
                  </a:moveTo>
                  <a:lnTo>
                    <a:pt x="7412736" y="1687410"/>
                  </a:lnTo>
                  <a:lnTo>
                    <a:pt x="7412736" y="1736178"/>
                  </a:lnTo>
                  <a:lnTo>
                    <a:pt x="7455408" y="1736178"/>
                  </a:lnTo>
                  <a:lnTo>
                    <a:pt x="7455408" y="1687410"/>
                  </a:lnTo>
                  <a:close/>
                </a:path>
                <a:path w="13115925" h="3425190">
                  <a:moveTo>
                    <a:pt x="7570470" y="1077810"/>
                  </a:moveTo>
                  <a:lnTo>
                    <a:pt x="7530338" y="1077810"/>
                  </a:lnTo>
                  <a:lnTo>
                    <a:pt x="7530338" y="1304378"/>
                  </a:lnTo>
                  <a:lnTo>
                    <a:pt x="7528344" y="1347419"/>
                  </a:lnTo>
                  <a:lnTo>
                    <a:pt x="7520432" y="1381150"/>
                  </a:lnTo>
                  <a:lnTo>
                    <a:pt x="7503769" y="1403184"/>
                  </a:lnTo>
                  <a:lnTo>
                    <a:pt x="7475474" y="1411058"/>
                  </a:lnTo>
                  <a:lnTo>
                    <a:pt x="7451191" y="1403540"/>
                  </a:lnTo>
                  <a:lnTo>
                    <a:pt x="7435913" y="1382102"/>
                  </a:lnTo>
                  <a:lnTo>
                    <a:pt x="7427976" y="1348486"/>
                  </a:lnTo>
                  <a:lnTo>
                    <a:pt x="7425690" y="1304378"/>
                  </a:lnTo>
                  <a:lnTo>
                    <a:pt x="7427976" y="1260284"/>
                  </a:lnTo>
                  <a:lnTo>
                    <a:pt x="7435913" y="1226654"/>
                  </a:lnTo>
                  <a:lnTo>
                    <a:pt x="7451191" y="1205230"/>
                  </a:lnTo>
                  <a:lnTo>
                    <a:pt x="7475474" y="1197698"/>
                  </a:lnTo>
                  <a:lnTo>
                    <a:pt x="7503554" y="1206944"/>
                  </a:lnTo>
                  <a:lnTo>
                    <a:pt x="7520241" y="1231226"/>
                  </a:lnTo>
                  <a:lnTo>
                    <a:pt x="7528268" y="1265428"/>
                  </a:lnTo>
                  <a:lnTo>
                    <a:pt x="7530338" y="1304378"/>
                  </a:lnTo>
                  <a:lnTo>
                    <a:pt x="7530338" y="1077810"/>
                  </a:lnTo>
                  <a:lnTo>
                    <a:pt x="7527798" y="1077810"/>
                  </a:lnTo>
                  <a:lnTo>
                    <a:pt x="7527798" y="1199222"/>
                  </a:lnTo>
                  <a:lnTo>
                    <a:pt x="7526782" y="1199222"/>
                  </a:lnTo>
                  <a:lnTo>
                    <a:pt x="7525829" y="1197698"/>
                  </a:lnTo>
                  <a:lnTo>
                    <a:pt x="7516774" y="1183208"/>
                  </a:lnTo>
                  <a:lnTo>
                    <a:pt x="7502334" y="1171219"/>
                  </a:lnTo>
                  <a:lnTo>
                    <a:pt x="7485139" y="1163726"/>
                  </a:lnTo>
                  <a:lnTo>
                    <a:pt x="7466838" y="1161122"/>
                  </a:lnTo>
                  <a:lnTo>
                    <a:pt x="7420851" y="1175512"/>
                  </a:lnTo>
                  <a:lnTo>
                    <a:pt x="7394956" y="1211414"/>
                  </a:lnTo>
                  <a:lnTo>
                    <a:pt x="7383551" y="1257998"/>
                  </a:lnTo>
                  <a:lnTo>
                    <a:pt x="7380986" y="1304378"/>
                  </a:lnTo>
                  <a:lnTo>
                    <a:pt x="7385812" y="1362773"/>
                  </a:lnTo>
                  <a:lnTo>
                    <a:pt x="7401242" y="1408010"/>
                  </a:lnTo>
                  <a:lnTo>
                    <a:pt x="7428776" y="1437259"/>
                  </a:lnTo>
                  <a:lnTo>
                    <a:pt x="7469886" y="1447634"/>
                  </a:lnTo>
                  <a:lnTo>
                    <a:pt x="7490739" y="1444142"/>
                  </a:lnTo>
                  <a:lnTo>
                    <a:pt x="7508303" y="1434934"/>
                  </a:lnTo>
                  <a:lnTo>
                    <a:pt x="7521397" y="1421917"/>
                  </a:lnTo>
                  <a:lnTo>
                    <a:pt x="7526795" y="1411058"/>
                  </a:lnTo>
                  <a:lnTo>
                    <a:pt x="7528814" y="1406994"/>
                  </a:lnTo>
                  <a:lnTo>
                    <a:pt x="7529830" y="1406994"/>
                  </a:lnTo>
                  <a:lnTo>
                    <a:pt x="7529830" y="1440522"/>
                  </a:lnTo>
                  <a:lnTo>
                    <a:pt x="7570470" y="1440522"/>
                  </a:lnTo>
                  <a:lnTo>
                    <a:pt x="7570470" y="1406994"/>
                  </a:lnTo>
                  <a:lnTo>
                    <a:pt x="7570470" y="1199222"/>
                  </a:lnTo>
                  <a:lnTo>
                    <a:pt x="7570470" y="1077810"/>
                  </a:lnTo>
                  <a:close/>
                </a:path>
                <a:path w="13115925" h="3425190">
                  <a:moveTo>
                    <a:pt x="7679944" y="1971890"/>
                  </a:moveTo>
                  <a:lnTo>
                    <a:pt x="7658862" y="1917153"/>
                  </a:lnTo>
                  <a:lnTo>
                    <a:pt x="7613396" y="1895182"/>
                  </a:lnTo>
                  <a:lnTo>
                    <a:pt x="7588783" y="1887562"/>
                  </a:lnTo>
                  <a:lnTo>
                    <a:pt x="7567295" y="1878736"/>
                  </a:lnTo>
                  <a:lnTo>
                    <a:pt x="7552106" y="1865833"/>
                  </a:lnTo>
                  <a:lnTo>
                    <a:pt x="7546340" y="1845906"/>
                  </a:lnTo>
                  <a:lnTo>
                    <a:pt x="7551318" y="1823326"/>
                  </a:lnTo>
                  <a:lnTo>
                    <a:pt x="7563294" y="1810791"/>
                  </a:lnTo>
                  <a:lnTo>
                    <a:pt x="7577849" y="1805406"/>
                  </a:lnTo>
                  <a:lnTo>
                    <a:pt x="7590536" y="1804250"/>
                  </a:lnTo>
                  <a:lnTo>
                    <a:pt x="7609878" y="1807730"/>
                  </a:lnTo>
                  <a:lnTo>
                    <a:pt x="7622222" y="1817966"/>
                  </a:lnTo>
                  <a:lnTo>
                    <a:pt x="7628763" y="1834692"/>
                  </a:lnTo>
                  <a:lnTo>
                    <a:pt x="7630668" y="1857590"/>
                  </a:lnTo>
                  <a:lnTo>
                    <a:pt x="7673340" y="1857590"/>
                  </a:lnTo>
                  <a:lnTo>
                    <a:pt x="7662392" y="1804250"/>
                  </a:lnTo>
                  <a:lnTo>
                    <a:pt x="7590536" y="1770722"/>
                  </a:lnTo>
                  <a:lnTo>
                    <a:pt x="7557033" y="1775333"/>
                  </a:lnTo>
                  <a:lnTo>
                    <a:pt x="7529385" y="1789264"/>
                  </a:lnTo>
                  <a:lnTo>
                    <a:pt x="7510602" y="1812734"/>
                  </a:lnTo>
                  <a:lnTo>
                    <a:pt x="7503668" y="1845906"/>
                  </a:lnTo>
                  <a:lnTo>
                    <a:pt x="7509510" y="1879981"/>
                  </a:lnTo>
                  <a:lnTo>
                    <a:pt x="7524813" y="1901278"/>
                  </a:lnTo>
                  <a:lnTo>
                    <a:pt x="7546314" y="1914207"/>
                  </a:lnTo>
                  <a:lnTo>
                    <a:pt x="7570724" y="1923122"/>
                  </a:lnTo>
                  <a:lnTo>
                    <a:pt x="7594841" y="1931136"/>
                  </a:lnTo>
                  <a:lnTo>
                    <a:pt x="7616190" y="1941093"/>
                  </a:lnTo>
                  <a:lnTo>
                    <a:pt x="7631455" y="1955914"/>
                  </a:lnTo>
                  <a:lnTo>
                    <a:pt x="7637272" y="1978494"/>
                  </a:lnTo>
                  <a:lnTo>
                    <a:pt x="7632141" y="2001850"/>
                  </a:lnTo>
                  <a:lnTo>
                    <a:pt x="7619809" y="2015578"/>
                  </a:lnTo>
                  <a:lnTo>
                    <a:pt x="7604912" y="2022081"/>
                  </a:lnTo>
                  <a:lnTo>
                    <a:pt x="7592060" y="2023706"/>
                  </a:lnTo>
                  <a:lnTo>
                    <a:pt x="7566342" y="2018512"/>
                  </a:lnTo>
                  <a:lnTo>
                    <a:pt x="7550848" y="2004593"/>
                  </a:lnTo>
                  <a:lnTo>
                    <a:pt x="7543266" y="1984489"/>
                  </a:lnTo>
                  <a:lnTo>
                    <a:pt x="7541260" y="1960714"/>
                  </a:lnTo>
                  <a:lnTo>
                    <a:pt x="7498588" y="1960714"/>
                  </a:lnTo>
                  <a:lnTo>
                    <a:pt x="7500201" y="1987588"/>
                  </a:lnTo>
                  <a:lnTo>
                    <a:pt x="7510653" y="2019452"/>
                  </a:lnTo>
                  <a:lnTo>
                    <a:pt x="7538453" y="2046084"/>
                  </a:lnTo>
                  <a:lnTo>
                    <a:pt x="7592060" y="2057234"/>
                  </a:lnTo>
                  <a:lnTo>
                    <a:pt x="7627226" y="2051900"/>
                  </a:lnTo>
                  <a:lnTo>
                    <a:pt x="7655052" y="2035898"/>
                  </a:lnTo>
                  <a:lnTo>
                    <a:pt x="7663421" y="2023706"/>
                  </a:lnTo>
                  <a:lnTo>
                    <a:pt x="7673365" y="2009228"/>
                  </a:lnTo>
                  <a:lnTo>
                    <a:pt x="7679944" y="1971890"/>
                  </a:lnTo>
                  <a:close/>
                </a:path>
                <a:path w="13115925" h="3425190">
                  <a:moveTo>
                    <a:pt x="7817358" y="1410550"/>
                  </a:moveTo>
                  <a:lnTo>
                    <a:pt x="7815326" y="1412074"/>
                  </a:lnTo>
                  <a:lnTo>
                    <a:pt x="7812786" y="1413090"/>
                  </a:lnTo>
                  <a:lnTo>
                    <a:pt x="7807198" y="1413090"/>
                  </a:lnTo>
                  <a:lnTo>
                    <a:pt x="7799349" y="1411325"/>
                  </a:lnTo>
                  <a:lnTo>
                    <a:pt x="7797063" y="1408518"/>
                  </a:lnTo>
                  <a:lnTo>
                    <a:pt x="7795450" y="1406550"/>
                  </a:lnTo>
                  <a:lnTo>
                    <a:pt x="7794130" y="1399590"/>
                  </a:lnTo>
                  <a:lnTo>
                    <a:pt x="7793990" y="1292186"/>
                  </a:lnTo>
                  <a:lnTo>
                    <a:pt x="7793990" y="1239354"/>
                  </a:lnTo>
                  <a:lnTo>
                    <a:pt x="7792694" y="1215136"/>
                  </a:lnTo>
                  <a:lnTo>
                    <a:pt x="7785443" y="1194650"/>
                  </a:lnTo>
                  <a:lnTo>
                    <a:pt x="7783639" y="1189570"/>
                  </a:lnTo>
                  <a:lnTo>
                    <a:pt x="7759065" y="1169352"/>
                  </a:lnTo>
                  <a:lnTo>
                    <a:pt x="7711186" y="1161122"/>
                  </a:lnTo>
                  <a:lnTo>
                    <a:pt x="7669466" y="1166456"/>
                  </a:lnTo>
                  <a:lnTo>
                    <a:pt x="7641082" y="1182776"/>
                  </a:lnTo>
                  <a:lnTo>
                    <a:pt x="7624889" y="1210640"/>
                  </a:lnTo>
                  <a:lnTo>
                    <a:pt x="7619746" y="1250530"/>
                  </a:lnTo>
                  <a:lnTo>
                    <a:pt x="7662418" y="1250530"/>
                  </a:lnTo>
                  <a:lnTo>
                    <a:pt x="7662418" y="1247990"/>
                  </a:lnTo>
                  <a:lnTo>
                    <a:pt x="7663154" y="1235379"/>
                  </a:lnTo>
                  <a:lnTo>
                    <a:pt x="7668260" y="1217510"/>
                  </a:lnTo>
                  <a:lnTo>
                    <a:pt x="7682141" y="1201559"/>
                  </a:lnTo>
                  <a:lnTo>
                    <a:pt x="7709154" y="1194650"/>
                  </a:lnTo>
                  <a:lnTo>
                    <a:pt x="7727988" y="1197279"/>
                  </a:lnTo>
                  <a:lnTo>
                    <a:pt x="7741666" y="1205001"/>
                  </a:lnTo>
                  <a:lnTo>
                    <a:pt x="7750022" y="1217587"/>
                  </a:lnTo>
                  <a:lnTo>
                    <a:pt x="7752842" y="1234782"/>
                  </a:lnTo>
                  <a:lnTo>
                    <a:pt x="7752435" y="1249286"/>
                  </a:lnTo>
                  <a:lnTo>
                    <a:pt x="7751318" y="1252982"/>
                  </a:lnTo>
                  <a:lnTo>
                    <a:pt x="7751318" y="1292186"/>
                  </a:lnTo>
                  <a:lnTo>
                    <a:pt x="7751318" y="1362290"/>
                  </a:lnTo>
                  <a:lnTo>
                    <a:pt x="7746746" y="1382395"/>
                  </a:lnTo>
                  <a:lnTo>
                    <a:pt x="7734554" y="1398866"/>
                  </a:lnTo>
                  <a:lnTo>
                    <a:pt x="7717028" y="1410017"/>
                  </a:lnTo>
                  <a:lnTo>
                    <a:pt x="7696454" y="1414106"/>
                  </a:lnTo>
                  <a:lnTo>
                    <a:pt x="7678204" y="1410741"/>
                  </a:lnTo>
                  <a:lnTo>
                    <a:pt x="7666291" y="1401216"/>
                  </a:lnTo>
                  <a:lnTo>
                    <a:pt x="7659814" y="1386471"/>
                  </a:lnTo>
                  <a:lnTo>
                    <a:pt x="7657846" y="1367370"/>
                  </a:lnTo>
                  <a:lnTo>
                    <a:pt x="7659179" y="1351775"/>
                  </a:lnTo>
                  <a:lnTo>
                    <a:pt x="7695819" y="1316189"/>
                  </a:lnTo>
                  <a:lnTo>
                    <a:pt x="7715948" y="1309712"/>
                  </a:lnTo>
                  <a:lnTo>
                    <a:pt x="7735608" y="1302473"/>
                  </a:lnTo>
                  <a:lnTo>
                    <a:pt x="7751318" y="1292186"/>
                  </a:lnTo>
                  <a:lnTo>
                    <a:pt x="7751318" y="1252982"/>
                  </a:lnTo>
                  <a:lnTo>
                    <a:pt x="7749159" y="1260119"/>
                  </a:lnTo>
                  <a:lnTo>
                    <a:pt x="7739989" y="1268577"/>
                  </a:lnTo>
                  <a:lnTo>
                    <a:pt x="7721854" y="1275930"/>
                  </a:lnTo>
                  <a:lnTo>
                    <a:pt x="7664450" y="1293202"/>
                  </a:lnTo>
                  <a:lnTo>
                    <a:pt x="7641653" y="1304023"/>
                  </a:lnTo>
                  <a:lnTo>
                    <a:pt x="7625651" y="1320317"/>
                  </a:lnTo>
                  <a:lnTo>
                    <a:pt x="7616228" y="1341856"/>
                  </a:lnTo>
                  <a:lnTo>
                    <a:pt x="7613142" y="1368386"/>
                  </a:lnTo>
                  <a:lnTo>
                    <a:pt x="7617587" y="1401343"/>
                  </a:lnTo>
                  <a:lnTo>
                    <a:pt x="7631176" y="1426298"/>
                  </a:lnTo>
                  <a:lnTo>
                    <a:pt x="7654290" y="1442110"/>
                  </a:lnTo>
                  <a:lnTo>
                    <a:pt x="7687310" y="1447634"/>
                  </a:lnTo>
                  <a:lnTo>
                    <a:pt x="7706550" y="1444955"/>
                  </a:lnTo>
                  <a:lnTo>
                    <a:pt x="7724648" y="1437220"/>
                  </a:lnTo>
                  <a:lnTo>
                    <a:pt x="7740459" y="1424927"/>
                  </a:lnTo>
                  <a:lnTo>
                    <a:pt x="7748625" y="1414106"/>
                  </a:lnTo>
                  <a:lnTo>
                    <a:pt x="7752842" y="1408518"/>
                  </a:lnTo>
                  <a:lnTo>
                    <a:pt x="7753858" y="1408518"/>
                  </a:lnTo>
                  <a:lnTo>
                    <a:pt x="7758328" y="1428788"/>
                  </a:lnTo>
                  <a:lnTo>
                    <a:pt x="7767828" y="1439189"/>
                  </a:lnTo>
                  <a:lnTo>
                    <a:pt x="7780007" y="1443024"/>
                  </a:lnTo>
                  <a:lnTo>
                    <a:pt x="7792466" y="1443570"/>
                  </a:lnTo>
                  <a:lnTo>
                    <a:pt x="7803134" y="1443570"/>
                  </a:lnTo>
                  <a:lnTo>
                    <a:pt x="7813802" y="1441538"/>
                  </a:lnTo>
                  <a:lnTo>
                    <a:pt x="7817358" y="1441030"/>
                  </a:lnTo>
                  <a:lnTo>
                    <a:pt x="7817358" y="1413090"/>
                  </a:lnTo>
                  <a:lnTo>
                    <a:pt x="7817358" y="1410550"/>
                  </a:lnTo>
                  <a:close/>
                </a:path>
                <a:path w="13115925" h="3425190">
                  <a:moveTo>
                    <a:pt x="7823200" y="1777834"/>
                  </a:moveTo>
                  <a:lnTo>
                    <a:pt x="7775956" y="1777834"/>
                  </a:lnTo>
                  <a:lnTo>
                    <a:pt x="7775956" y="1698586"/>
                  </a:lnTo>
                  <a:lnTo>
                    <a:pt x="7733284" y="1698586"/>
                  </a:lnTo>
                  <a:lnTo>
                    <a:pt x="7733284" y="1777834"/>
                  </a:lnTo>
                  <a:lnTo>
                    <a:pt x="7693660" y="1777834"/>
                  </a:lnTo>
                  <a:lnTo>
                    <a:pt x="7693660" y="1811362"/>
                  </a:lnTo>
                  <a:lnTo>
                    <a:pt x="7733284" y="1811362"/>
                  </a:lnTo>
                  <a:lnTo>
                    <a:pt x="7733360" y="2000097"/>
                  </a:lnTo>
                  <a:lnTo>
                    <a:pt x="7735570" y="2022741"/>
                  </a:lnTo>
                  <a:lnTo>
                    <a:pt x="7743952" y="2039581"/>
                  </a:lnTo>
                  <a:lnTo>
                    <a:pt x="7760716" y="2049767"/>
                  </a:lnTo>
                  <a:lnTo>
                    <a:pt x="7788148" y="2053170"/>
                  </a:lnTo>
                  <a:lnTo>
                    <a:pt x="7800264" y="2052916"/>
                  </a:lnTo>
                  <a:lnTo>
                    <a:pt x="7809992" y="2052218"/>
                  </a:lnTo>
                  <a:lnTo>
                    <a:pt x="7817447" y="2051253"/>
                  </a:lnTo>
                  <a:lnTo>
                    <a:pt x="7822692" y="2050122"/>
                  </a:lnTo>
                  <a:lnTo>
                    <a:pt x="7822692" y="2016594"/>
                  </a:lnTo>
                  <a:lnTo>
                    <a:pt x="7822692" y="2015070"/>
                  </a:lnTo>
                  <a:lnTo>
                    <a:pt x="7818120" y="2015578"/>
                  </a:lnTo>
                  <a:lnTo>
                    <a:pt x="7813548" y="2016594"/>
                  </a:lnTo>
                  <a:lnTo>
                    <a:pt x="7803896" y="2016594"/>
                  </a:lnTo>
                  <a:lnTo>
                    <a:pt x="7790104" y="2014905"/>
                  </a:lnTo>
                  <a:lnTo>
                    <a:pt x="7781544" y="2009546"/>
                  </a:lnTo>
                  <a:lnTo>
                    <a:pt x="7777188" y="2000097"/>
                  </a:lnTo>
                  <a:lnTo>
                    <a:pt x="7775956" y="1986114"/>
                  </a:lnTo>
                  <a:lnTo>
                    <a:pt x="7775956" y="1811362"/>
                  </a:lnTo>
                  <a:lnTo>
                    <a:pt x="7823200" y="1811362"/>
                  </a:lnTo>
                  <a:lnTo>
                    <a:pt x="7823200" y="1777834"/>
                  </a:lnTo>
                  <a:close/>
                </a:path>
                <a:path w="13115925" h="3425190">
                  <a:moveTo>
                    <a:pt x="8018005" y="1362290"/>
                  </a:moveTo>
                  <a:lnTo>
                    <a:pt x="7996936" y="1307553"/>
                  </a:lnTo>
                  <a:lnTo>
                    <a:pt x="7951470" y="1285582"/>
                  </a:lnTo>
                  <a:lnTo>
                    <a:pt x="7926845" y="1277962"/>
                  </a:lnTo>
                  <a:lnTo>
                    <a:pt x="7905356" y="1269136"/>
                  </a:lnTo>
                  <a:lnTo>
                    <a:pt x="7890167" y="1256233"/>
                  </a:lnTo>
                  <a:lnTo>
                    <a:pt x="7884401" y="1236306"/>
                  </a:lnTo>
                  <a:lnTo>
                    <a:pt x="7889380" y="1213726"/>
                  </a:lnTo>
                  <a:lnTo>
                    <a:pt x="7901368" y="1201191"/>
                  </a:lnTo>
                  <a:lnTo>
                    <a:pt x="7915923" y="1195806"/>
                  </a:lnTo>
                  <a:lnTo>
                    <a:pt x="7928610" y="1194650"/>
                  </a:lnTo>
                  <a:lnTo>
                    <a:pt x="7947952" y="1198130"/>
                  </a:lnTo>
                  <a:lnTo>
                    <a:pt x="7960296" y="1208366"/>
                  </a:lnTo>
                  <a:lnTo>
                    <a:pt x="7966824" y="1225092"/>
                  </a:lnTo>
                  <a:lnTo>
                    <a:pt x="7968729" y="1247990"/>
                  </a:lnTo>
                  <a:lnTo>
                    <a:pt x="8011401" y="1247990"/>
                  </a:lnTo>
                  <a:lnTo>
                    <a:pt x="8009610" y="1220927"/>
                  </a:lnTo>
                  <a:lnTo>
                    <a:pt x="8000454" y="1194650"/>
                  </a:lnTo>
                  <a:lnTo>
                    <a:pt x="7999730" y="1192555"/>
                  </a:lnTo>
                  <a:lnTo>
                    <a:pt x="7974978" y="1170203"/>
                  </a:lnTo>
                  <a:lnTo>
                    <a:pt x="7928610" y="1161122"/>
                  </a:lnTo>
                  <a:lnTo>
                    <a:pt x="7895107" y="1165733"/>
                  </a:lnTo>
                  <a:lnTo>
                    <a:pt x="7867447" y="1179664"/>
                  </a:lnTo>
                  <a:lnTo>
                    <a:pt x="7848663" y="1203134"/>
                  </a:lnTo>
                  <a:lnTo>
                    <a:pt x="7841729" y="1236306"/>
                  </a:lnTo>
                  <a:lnTo>
                    <a:pt x="7847571" y="1270381"/>
                  </a:lnTo>
                  <a:lnTo>
                    <a:pt x="7862875" y="1291678"/>
                  </a:lnTo>
                  <a:lnTo>
                    <a:pt x="7884388" y="1304607"/>
                  </a:lnTo>
                  <a:lnTo>
                    <a:pt x="7908798" y="1313522"/>
                  </a:lnTo>
                  <a:lnTo>
                    <a:pt x="7932915" y="1321536"/>
                  </a:lnTo>
                  <a:lnTo>
                    <a:pt x="7954264" y="1331493"/>
                  </a:lnTo>
                  <a:lnTo>
                    <a:pt x="7969529" y="1346314"/>
                  </a:lnTo>
                  <a:lnTo>
                    <a:pt x="7975346" y="1368894"/>
                  </a:lnTo>
                  <a:lnTo>
                    <a:pt x="7970215" y="1392250"/>
                  </a:lnTo>
                  <a:lnTo>
                    <a:pt x="7957883" y="1405978"/>
                  </a:lnTo>
                  <a:lnTo>
                    <a:pt x="7942986" y="1412481"/>
                  </a:lnTo>
                  <a:lnTo>
                    <a:pt x="7930134" y="1414106"/>
                  </a:lnTo>
                  <a:lnTo>
                    <a:pt x="7904416" y="1408912"/>
                  </a:lnTo>
                  <a:lnTo>
                    <a:pt x="7888922" y="1394993"/>
                  </a:lnTo>
                  <a:lnTo>
                    <a:pt x="7881340" y="1374889"/>
                  </a:lnTo>
                  <a:lnTo>
                    <a:pt x="7879334" y="1351114"/>
                  </a:lnTo>
                  <a:lnTo>
                    <a:pt x="7836649" y="1351114"/>
                  </a:lnTo>
                  <a:lnTo>
                    <a:pt x="7838262" y="1377988"/>
                  </a:lnTo>
                  <a:lnTo>
                    <a:pt x="7848714" y="1409852"/>
                  </a:lnTo>
                  <a:lnTo>
                    <a:pt x="7876514" y="1436484"/>
                  </a:lnTo>
                  <a:lnTo>
                    <a:pt x="7930134" y="1447634"/>
                  </a:lnTo>
                  <a:lnTo>
                    <a:pt x="7965300" y="1442300"/>
                  </a:lnTo>
                  <a:lnTo>
                    <a:pt x="7993126" y="1426298"/>
                  </a:lnTo>
                  <a:lnTo>
                    <a:pt x="8001495" y="1414106"/>
                  </a:lnTo>
                  <a:lnTo>
                    <a:pt x="8011427" y="1399628"/>
                  </a:lnTo>
                  <a:lnTo>
                    <a:pt x="8018005" y="1362290"/>
                  </a:lnTo>
                  <a:close/>
                </a:path>
                <a:path w="13115925" h="3425190">
                  <a:moveTo>
                    <a:pt x="10002888" y="707136"/>
                  </a:moveTo>
                  <a:lnTo>
                    <a:pt x="9962756" y="707136"/>
                  </a:lnTo>
                  <a:lnTo>
                    <a:pt x="9962756" y="843280"/>
                  </a:lnTo>
                  <a:lnTo>
                    <a:pt x="9960673" y="882421"/>
                  </a:lnTo>
                  <a:lnTo>
                    <a:pt x="9952596" y="914019"/>
                  </a:lnTo>
                  <a:lnTo>
                    <a:pt x="9935743" y="935151"/>
                  </a:lnTo>
                  <a:lnTo>
                    <a:pt x="9907384" y="942848"/>
                  </a:lnTo>
                  <a:lnTo>
                    <a:pt x="9881679" y="933513"/>
                  </a:lnTo>
                  <a:lnTo>
                    <a:pt x="9866744" y="909637"/>
                  </a:lnTo>
                  <a:lnTo>
                    <a:pt x="9859797" y="877481"/>
                  </a:lnTo>
                  <a:lnTo>
                    <a:pt x="9858108" y="843280"/>
                  </a:lnTo>
                  <a:lnTo>
                    <a:pt x="9860382" y="799185"/>
                  </a:lnTo>
                  <a:lnTo>
                    <a:pt x="9868332" y="765556"/>
                  </a:lnTo>
                  <a:lnTo>
                    <a:pt x="9883610" y="744131"/>
                  </a:lnTo>
                  <a:lnTo>
                    <a:pt x="9907892" y="736600"/>
                  </a:lnTo>
                  <a:lnTo>
                    <a:pt x="9935959" y="745845"/>
                  </a:lnTo>
                  <a:lnTo>
                    <a:pt x="9952660" y="770128"/>
                  </a:lnTo>
                  <a:lnTo>
                    <a:pt x="9960686" y="804329"/>
                  </a:lnTo>
                  <a:lnTo>
                    <a:pt x="9962756" y="843280"/>
                  </a:lnTo>
                  <a:lnTo>
                    <a:pt x="9962756" y="707136"/>
                  </a:lnTo>
                  <a:lnTo>
                    <a:pt x="9962248" y="707136"/>
                  </a:lnTo>
                  <a:lnTo>
                    <a:pt x="9962248" y="741680"/>
                  </a:lnTo>
                  <a:lnTo>
                    <a:pt x="9961232" y="741680"/>
                  </a:lnTo>
                  <a:lnTo>
                    <a:pt x="9923361" y="703465"/>
                  </a:lnTo>
                  <a:lnTo>
                    <a:pt x="9902304" y="700024"/>
                  </a:lnTo>
                  <a:lnTo>
                    <a:pt x="9859264" y="712050"/>
                  </a:lnTo>
                  <a:lnTo>
                    <a:pt x="9831946" y="744029"/>
                  </a:lnTo>
                  <a:lnTo>
                    <a:pt x="9817570" y="789825"/>
                  </a:lnTo>
                  <a:lnTo>
                    <a:pt x="9813404" y="843280"/>
                  </a:lnTo>
                  <a:lnTo>
                    <a:pt x="9815436" y="879767"/>
                  </a:lnTo>
                  <a:lnTo>
                    <a:pt x="9825850" y="924877"/>
                  </a:lnTo>
                  <a:lnTo>
                    <a:pt x="9851123" y="963231"/>
                  </a:lnTo>
                  <a:lnTo>
                    <a:pt x="9897732" y="979424"/>
                  </a:lnTo>
                  <a:lnTo>
                    <a:pt x="9917328" y="976922"/>
                  </a:lnTo>
                  <a:lnTo>
                    <a:pt x="9934943" y="969708"/>
                  </a:lnTo>
                  <a:lnTo>
                    <a:pt x="9949307" y="958215"/>
                  </a:lnTo>
                  <a:lnTo>
                    <a:pt x="9959200" y="942848"/>
                  </a:lnTo>
                  <a:lnTo>
                    <a:pt x="9960216" y="942848"/>
                  </a:lnTo>
                  <a:lnTo>
                    <a:pt x="9959670" y="995870"/>
                  </a:lnTo>
                  <a:lnTo>
                    <a:pt x="9938779" y="1032484"/>
                  </a:lnTo>
                  <a:lnTo>
                    <a:pt x="9907384" y="1039368"/>
                  </a:lnTo>
                  <a:lnTo>
                    <a:pt x="9891408" y="1037475"/>
                  </a:lnTo>
                  <a:lnTo>
                    <a:pt x="9877920" y="1031430"/>
                  </a:lnTo>
                  <a:lnTo>
                    <a:pt x="9868230" y="1020724"/>
                  </a:lnTo>
                  <a:lnTo>
                    <a:pt x="9863696" y="1004824"/>
                  </a:lnTo>
                  <a:lnTo>
                    <a:pt x="9821024" y="1004824"/>
                  </a:lnTo>
                  <a:lnTo>
                    <a:pt x="9835413" y="1044181"/>
                  </a:lnTo>
                  <a:lnTo>
                    <a:pt x="9861918" y="1064387"/>
                  </a:lnTo>
                  <a:lnTo>
                    <a:pt x="9890315" y="1071841"/>
                  </a:lnTo>
                  <a:lnTo>
                    <a:pt x="9910432" y="1072896"/>
                  </a:lnTo>
                  <a:lnTo>
                    <a:pt x="9947808" y="1067028"/>
                  </a:lnTo>
                  <a:lnTo>
                    <a:pt x="9977044" y="1048004"/>
                  </a:lnTo>
                  <a:lnTo>
                    <a:pt x="9981844" y="1039368"/>
                  </a:lnTo>
                  <a:lnTo>
                    <a:pt x="9996081" y="1013752"/>
                  </a:lnTo>
                  <a:lnTo>
                    <a:pt x="10002888" y="962152"/>
                  </a:lnTo>
                  <a:lnTo>
                    <a:pt x="10002888" y="741680"/>
                  </a:lnTo>
                  <a:lnTo>
                    <a:pt x="10002888" y="707136"/>
                  </a:lnTo>
                  <a:close/>
                </a:path>
                <a:path w="13115925" h="3425190">
                  <a:moveTo>
                    <a:pt x="10065626" y="2120392"/>
                  </a:moveTo>
                  <a:lnTo>
                    <a:pt x="10044544" y="2065655"/>
                  </a:lnTo>
                  <a:lnTo>
                    <a:pt x="9999078" y="2043684"/>
                  </a:lnTo>
                  <a:lnTo>
                    <a:pt x="9974453" y="2036064"/>
                  </a:lnTo>
                  <a:lnTo>
                    <a:pt x="9952977" y="2027237"/>
                  </a:lnTo>
                  <a:lnTo>
                    <a:pt x="9937775" y="2014321"/>
                  </a:lnTo>
                  <a:lnTo>
                    <a:pt x="9932022" y="1994408"/>
                  </a:lnTo>
                  <a:lnTo>
                    <a:pt x="9936988" y="1971827"/>
                  </a:lnTo>
                  <a:lnTo>
                    <a:pt x="9948977" y="1959292"/>
                  </a:lnTo>
                  <a:lnTo>
                    <a:pt x="9963518" y="1953907"/>
                  </a:lnTo>
                  <a:lnTo>
                    <a:pt x="9976218" y="1952752"/>
                  </a:lnTo>
                  <a:lnTo>
                    <a:pt x="9995560" y="1956231"/>
                  </a:lnTo>
                  <a:lnTo>
                    <a:pt x="10007905" y="1966468"/>
                  </a:lnTo>
                  <a:lnTo>
                    <a:pt x="10014433" y="1983193"/>
                  </a:lnTo>
                  <a:lnTo>
                    <a:pt x="10016350" y="2006092"/>
                  </a:lnTo>
                  <a:lnTo>
                    <a:pt x="10059022" y="2006092"/>
                  </a:lnTo>
                  <a:lnTo>
                    <a:pt x="10057219" y="1979015"/>
                  </a:lnTo>
                  <a:lnTo>
                    <a:pt x="10048062" y="1952752"/>
                  </a:lnTo>
                  <a:lnTo>
                    <a:pt x="10047338" y="1950656"/>
                  </a:lnTo>
                  <a:lnTo>
                    <a:pt x="10022586" y="1928304"/>
                  </a:lnTo>
                  <a:lnTo>
                    <a:pt x="9976218" y="1919224"/>
                  </a:lnTo>
                  <a:lnTo>
                    <a:pt x="9942703" y="1923834"/>
                  </a:lnTo>
                  <a:lnTo>
                    <a:pt x="9915068" y="1937766"/>
                  </a:lnTo>
                  <a:lnTo>
                    <a:pt x="9896272" y="1961235"/>
                  </a:lnTo>
                  <a:lnTo>
                    <a:pt x="9889350" y="1994408"/>
                  </a:lnTo>
                  <a:lnTo>
                    <a:pt x="9895180" y="2028482"/>
                  </a:lnTo>
                  <a:lnTo>
                    <a:pt x="9910496" y="2049780"/>
                  </a:lnTo>
                  <a:lnTo>
                    <a:pt x="9931997" y="2062708"/>
                  </a:lnTo>
                  <a:lnTo>
                    <a:pt x="9956406" y="2071624"/>
                  </a:lnTo>
                  <a:lnTo>
                    <a:pt x="9980511" y="2079637"/>
                  </a:lnTo>
                  <a:lnTo>
                    <a:pt x="10001872" y="2089594"/>
                  </a:lnTo>
                  <a:lnTo>
                    <a:pt x="10017125" y="2104415"/>
                  </a:lnTo>
                  <a:lnTo>
                    <a:pt x="10022954" y="2126996"/>
                  </a:lnTo>
                  <a:lnTo>
                    <a:pt x="10017811" y="2150351"/>
                  </a:lnTo>
                  <a:lnTo>
                    <a:pt x="10005492" y="2164080"/>
                  </a:lnTo>
                  <a:lnTo>
                    <a:pt x="9990582" y="2170582"/>
                  </a:lnTo>
                  <a:lnTo>
                    <a:pt x="9977742" y="2172208"/>
                  </a:lnTo>
                  <a:lnTo>
                    <a:pt x="9952012" y="2167013"/>
                  </a:lnTo>
                  <a:lnTo>
                    <a:pt x="9936531" y="2153094"/>
                  </a:lnTo>
                  <a:lnTo>
                    <a:pt x="9928949" y="2132990"/>
                  </a:lnTo>
                  <a:lnTo>
                    <a:pt x="9926942" y="2109216"/>
                  </a:lnTo>
                  <a:lnTo>
                    <a:pt x="9884270" y="2109216"/>
                  </a:lnTo>
                  <a:lnTo>
                    <a:pt x="9885870" y="2136089"/>
                  </a:lnTo>
                  <a:lnTo>
                    <a:pt x="9896335" y="2167953"/>
                  </a:lnTo>
                  <a:lnTo>
                    <a:pt x="9924123" y="2194585"/>
                  </a:lnTo>
                  <a:lnTo>
                    <a:pt x="9977742" y="2205736"/>
                  </a:lnTo>
                  <a:lnTo>
                    <a:pt x="10012896" y="2200402"/>
                  </a:lnTo>
                  <a:lnTo>
                    <a:pt x="10040734" y="2184400"/>
                  </a:lnTo>
                  <a:lnTo>
                    <a:pt x="10049091" y="2172208"/>
                  </a:lnTo>
                  <a:lnTo>
                    <a:pt x="10059035" y="2157730"/>
                  </a:lnTo>
                  <a:lnTo>
                    <a:pt x="10065626" y="2120392"/>
                  </a:lnTo>
                  <a:close/>
                </a:path>
                <a:path w="13115925" h="3425190">
                  <a:moveTo>
                    <a:pt x="10167734" y="7112"/>
                  </a:moveTo>
                  <a:lnTo>
                    <a:pt x="10127602" y="7112"/>
                  </a:lnTo>
                  <a:lnTo>
                    <a:pt x="10127602" y="233680"/>
                  </a:lnTo>
                  <a:lnTo>
                    <a:pt x="10125608" y="276707"/>
                  </a:lnTo>
                  <a:lnTo>
                    <a:pt x="10117696" y="310451"/>
                  </a:lnTo>
                  <a:lnTo>
                    <a:pt x="10101034" y="332486"/>
                  </a:lnTo>
                  <a:lnTo>
                    <a:pt x="10072738" y="340360"/>
                  </a:lnTo>
                  <a:lnTo>
                    <a:pt x="10048456" y="332841"/>
                  </a:lnTo>
                  <a:lnTo>
                    <a:pt x="10033178" y="311404"/>
                  </a:lnTo>
                  <a:lnTo>
                    <a:pt x="10025228" y="277787"/>
                  </a:lnTo>
                  <a:lnTo>
                    <a:pt x="10022954" y="233680"/>
                  </a:lnTo>
                  <a:lnTo>
                    <a:pt x="10025228" y="189585"/>
                  </a:lnTo>
                  <a:lnTo>
                    <a:pt x="10033178" y="155956"/>
                  </a:lnTo>
                  <a:lnTo>
                    <a:pt x="10048456" y="134531"/>
                  </a:lnTo>
                  <a:lnTo>
                    <a:pt x="10072738" y="127000"/>
                  </a:lnTo>
                  <a:lnTo>
                    <a:pt x="10100818" y="136245"/>
                  </a:lnTo>
                  <a:lnTo>
                    <a:pt x="10117506" y="160528"/>
                  </a:lnTo>
                  <a:lnTo>
                    <a:pt x="10125532" y="194729"/>
                  </a:lnTo>
                  <a:lnTo>
                    <a:pt x="10127602" y="233680"/>
                  </a:lnTo>
                  <a:lnTo>
                    <a:pt x="10127602" y="7112"/>
                  </a:lnTo>
                  <a:lnTo>
                    <a:pt x="10125062" y="7112"/>
                  </a:lnTo>
                  <a:lnTo>
                    <a:pt x="10125062" y="128524"/>
                  </a:lnTo>
                  <a:lnTo>
                    <a:pt x="10124046" y="128524"/>
                  </a:lnTo>
                  <a:lnTo>
                    <a:pt x="10123094" y="127000"/>
                  </a:lnTo>
                  <a:lnTo>
                    <a:pt x="10114039" y="112496"/>
                  </a:lnTo>
                  <a:lnTo>
                    <a:pt x="10099599" y="100520"/>
                  </a:lnTo>
                  <a:lnTo>
                    <a:pt x="10082403" y="93027"/>
                  </a:lnTo>
                  <a:lnTo>
                    <a:pt x="10064102" y="90424"/>
                  </a:lnTo>
                  <a:lnTo>
                    <a:pt x="10018116" y="104813"/>
                  </a:lnTo>
                  <a:lnTo>
                    <a:pt x="9992220" y="140716"/>
                  </a:lnTo>
                  <a:lnTo>
                    <a:pt x="9980803" y="187299"/>
                  </a:lnTo>
                  <a:lnTo>
                    <a:pt x="9978250" y="233680"/>
                  </a:lnTo>
                  <a:lnTo>
                    <a:pt x="9983064" y="292074"/>
                  </a:lnTo>
                  <a:lnTo>
                    <a:pt x="9998507" y="337312"/>
                  </a:lnTo>
                  <a:lnTo>
                    <a:pt x="10026040" y="366560"/>
                  </a:lnTo>
                  <a:lnTo>
                    <a:pt x="10067150" y="376936"/>
                  </a:lnTo>
                  <a:lnTo>
                    <a:pt x="10088004" y="373443"/>
                  </a:lnTo>
                  <a:lnTo>
                    <a:pt x="10105568" y="364236"/>
                  </a:lnTo>
                  <a:lnTo>
                    <a:pt x="10118661" y="351218"/>
                  </a:lnTo>
                  <a:lnTo>
                    <a:pt x="10124059" y="340360"/>
                  </a:lnTo>
                  <a:lnTo>
                    <a:pt x="10126078" y="336296"/>
                  </a:lnTo>
                  <a:lnTo>
                    <a:pt x="10127094" y="336296"/>
                  </a:lnTo>
                  <a:lnTo>
                    <a:pt x="10127094" y="369824"/>
                  </a:lnTo>
                  <a:lnTo>
                    <a:pt x="10167734" y="369824"/>
                  </a:lnTo>
                  <a:lnTo>
                    <a:pt x="10167734" y="336296"/>
                  </a:lnTo>
                  <a:lnTo>
                    <a:pt x="10167734" y="128524"/>
                  </a:lnTo>
                  <a:lnTo>
                    <a:pt x="10167734" y="7112"/>
                  </a:lnTo>
                  <a:close/>
                </a:path>
                <a:path w="13115925" h="3425190">
                  <a:moveTo>
                    <a:pt x="10208882" y="1926336"/>
                  </a:moveTo>
                  <a:lnTo>
                    <a:pt x="10161638" y="1926336"/>
                  </a:lnTo>
                  <a:lnTo>
                    <a:pt x="10161638" y="1847088"/>
                  </a:lnTo>
                  <a:lnTo>
                    <a:pt x="10118966" y="1847088"/>
                  </a:lnTo>
                  <a:lnTo>
                    <a:pt x="10118966" y="1926336"/>
                  </a:lnTo>
                  <a:lnTo>
                    <a:pt x="10079342" y="1926336"/>
                  </a:lnTo>
                  <a:lnTo>
                    <a:pt x="10079342" y="1959864"/>
                  </a:lnTo>
                  <a:lnTo>
                    <a:pt x="10118966" y="1959864"/>
                  </a:lnTo>
                  <a:lnTo>
                    <a:pt x="10119042" y="2148598"/>
                  </a:lnTo>
                  <a:lnTo>
                    <a:pt x="10121252" y="2171242"/>
                  </a:lnTo>
                  <a:lnTo>
                    <a:pt x="10129634" y="2188083"/>
                  </a:lnTo>
                  <a:lnTo>
                    <a:pt x="10146398" y="2198268"/>
                  </a:lnTo>
                  <a:lnTo>
                    <a:pt x="10173830" y="2201672"/>
                  </a:lnTo>
                  <a:lnTo>
                    <a:pt x="10185933" y="2201418"/>
                  </a:lnTo>
                  <a:lnTo>
                    <a:pt x="10195674" y="2200719"/>
                  </a:lnTo>
                  <a:lnTo>
                    <a:pt x="10203116" y="2199741"/>
                  </a:lnTo>
                  <a:lnTo>
                    <a:pt x="10208374" y="2198624"/>
                  </a:lnTo>
                  <a:lnTo>
                    <a:pt x="10208374" y="2165096"/>
                  </a:lnTo>
                  <a:lnTo>
                    <a:pt x="10208374" y="2163572"/>
                  </a:lnTo>
                  <a:lnTo>
                    <a:pt x="10203802" y="2164080"/>
                  </a:lnTo>
                  <a:lnTo>
                    <a:pt x="10199230" y="2165096"/>
                  </a:lnTo>
                  <a:lnTo>
                    <a:pt x="10189578" y="2165096"/>
                  </a:lnTo>
                  <a:lnTo>
                    <a:pt x="10175773" y="2163407"/>
                  </a:lnTo>
                  <a:lnTo>
                    <a:pt x="10167226" y="2158047"/>
                  </a:lnTo>
                  <a:lnTo>
                    <a:pt x="10162857" y="2148598"/>
                  </a:lnTo>
                  <a:lnTo>
                    <a:pt x="10161638" y="2134616"/>
                  </a:lnTo>
                  <a:lnTo>
                    <a:pt x="10161638" y="1959864"/>
                  </a:lnTo>
                  <a:lnTo>
                    <a:pt x="10208882" y="1959864"/>
                  </a:lnTo>
                  <a:lnTo>
                    <a:pt x="10208882" y="1926336"/>
                  </a:lnTo>
                  <a:close/>
                </a:path>
                <a:path w="13115925" h="3425190">
                  <a:moveTo>
                    <a:pt x="10237584" y="831088"/>
                  </a:moveTo>
                  <a:lnTo>
                    <a:pt x="10236683" y="814832"/>
                  </a:lnTo>
                  <a:lnTo>
                    <a:pt x="10235082" y="785749"/>
                  </a:lnTo>
                  <a:lnTo>
                    <a:pt x="10223360" y="743458"/>
                  </a:lnTo>
                  <a:lnTo>
                    <a:pt x="10214686" y="733552"/>
                  </a:lnTo>
                  <a:lnTo>
                    <a:pt x="10196004" y="712216"/>
                  </a:lnTo>
                  <a:lnTo>
                    <a:pt x="10192880" y="711454"/>
                  </a:lnTo>
                  <a:lnTo>
                    <a:pt x="10192880" y="800100"/>
                  </a:lnTo>
                  <a:lnTo>
                    <a:pt x="10192880" y="814832"/>
                  </a:lnTo>
                  <a:lnTo>
                    <a:pt x="10095852" y="814832"/>
                  </a:lnTo>
                  <a:lnTo>
                    <a:pt x="10095852" y="804672"/>
                  </a:lnTo>
                  <a:lnTo>
                    <a:pt x="10097338" y="786701"/>
                  </a:lnTo>
                  <a:lnTo>
                    <a:pt x="10103980" y="763016"/>
                  </a:lnTo>
                  <a:lnTo>
                    <a:pt x="10118992" y="742378"/>
                  </a:lnTo>
                  <a:lnTo>
                    <a:pt x="10145636" y="733552"/>
                  </a:lnTo>
                  <a:lnTo>
                    <a:pt x="10169093" y="739673"/>
                  </a:lnTo>
                  <a:lnTo>
                    <a:pt x="10183546" y="755396"/>
                  </a:lnTo>
                  <a:lnTo>
                    <a:pt x="10190848" y="776846"/>
                  </a:lnTo>
                  <a:lnTo>
                    <a:pt x="10192880" y="800100"/>
                  </a:lnTo>
                  <a:lnTo>
                    <a:pt x="10192880" y="711454"/>
                  </a:lnTo>
                  <a:lnTo>
                    <a:pt x="10146652" y="700024"/>
                  </a:lnTo>
                  <a:lnTo>
                    <a:pt x="10104374" y="708812"/>
                  </a:lnTo>
                  <a:lnTo>
                    <a:pt x="10076282" y="732243"/>
                  </a:lnTo>
                  <a:lnTo>
                    <a:pt x="10059632" y="765975"/>
                  </a:lnTo>
                  <a:lnTo>
                    <a:pt x="10051669" y="805624"/>
                  </a:lnTo>
                  <a:lnTo>
                    <a:pt x="10049624" y="846836"/>
                  </a:lnTo>
                  <a:lnTo>
                    <a:pt x="10054958" y="908316"/>
                  </a:lnTo>
                  <a:lnTo>
                    <a:pt x="10071722" y="951928"/>
                  </a:lnTo>
                  <a:lnTo>
                    <a:pt x="10101059" y="977925"/>
                  </a:lnTo>
                  <a:lnTo>
                    <a:pt x="10144112" y="986536"/>
                  </a:lnTo>
                  <a:lnTo>
                    <a:pt x="10189896" y="975525"/>
                  </a:lnTo>
                  <a:lnTo>
                    <a:pt x="10213734" y="953008"/>
                  </a:lnTo>
                  <a:lnTo>
                    <a:pt x="10217836" y="949134"/>
                  </a:lnTo>
                  <a:lnTo>
                    <a:pt x="10231768" y="917321"/>
                  </a:lnTo>
                  <a:lnTo>
                    <a:pt x="10235552" y="890016"/>
                  </a:lnTo>
                  <a:lnTo>
                    <a:pt x="10192880" y="890016"/>
                  </a:lnTo>
                  <a:lnTo>
                    <a:pt x="10191369" y="908646"/>
                  </a:lnTo>
                  <a:lnTo>
                    <a:pt x="10185006" y="929322"/>
                  </a:lnTo>
                  <a:lnTo>
                    <a:pt x="10171011" y="946099"/>
                  </a:lnTo>
                  <a:lnTo>
                    <a:pt x="10146652" y="953008"/>
                  </a:lnTo>
                  <a:lnTo>
                    <a:pt x="10116401" y="942594"/>
                  </a:lnTo>
                  <a:lnTo>
                    <a:pt x="10100869" y="916495"/>
                  </a:lnTo>
                  <a:lnTo>
                    <a:pt x="10095141" y="882497"/>
                  </a:lnTo>
                  <a:lnTo>
                    <a:pt x="10094328" y="848360"/>
                  </a:lnTo>
                  <a:lnTo>
                    <a:pt x="10237584" y="848360"/>
                  </a:lnTo>
                  <a:lnTo>
                    <a:pt x="10237584" y="831088"/>
                  </a:lnTo>
                  <a:close/>
                </a:path>
                <a:path w="13115925" h="3425190">
                  <a:moveTo>
                    <a:pt x="10258158" y="1589024"/>
                  </a:moveTo>
                  <a:lnTo>
                    <a:pt x="10159860" y="1414272"/>
                  </a:lnTo>
                  <a:lnTo>
                    <a:pt x="10153002" y="1402080"/>
                  </a:lnTo>
                  <a:lnTo>
                    <a:pt x="10139286" y="1377696"/>
                  </a:lnTo>
                  <a:lnTo>
                    <a:pt x="10249014" y="1226312"/>
                  </a:lnTo>
                  <a:lnTo>
                    <a:pt x="10199230" y="1226312"/>
                  </a:lnTo>
                  <a:lnTo>
                    <a:pt x="10073754" y="1402080"/>
                  </a:lnTo>
                  <a:lnTo>
                    <a:pt x="10072738" y="1402080"/>
                  </a:lnTo>
                  <a:lnTo>
                    <a:pt x="10072738" y="1226312"/>
                  </a:lnTo>
                  <a:lnTo>
                    <a:pt x="10028034" y="1226312"/>
                  </a:lnTo>
                  <a:lnTo>
                    <a:pt x="10028034" y="1589024"/>
                  </a:lnTo>
                  <a:lnTo>
                    <a:pt x="10072738" y="1589024"/>
                  </a:lnTo>
                  <a:lnTo>
                    <a:pt x="10072738" y="1465580"/>
                  </a:lnTo>
                  <a:lnTo>
                    <a:pt x="10110330" y="1414272"/>
                  </a:lnTo>
                  <a:lnTo>
                    <a:pt x="10208374" y="1589024"/>
                  </a:lnTo>
                  <a:lnTo>
                    <a:pt x="10258158" y="1589024"/>
                  </a:lnTo>
                  <a:close/>
                </a:path>
                <a:path w="13115925" h="3425190">
                  <a:moveTo>
                    <a:pt x="10309974" y="2729992"/>
                  </a:moveTo>
                  <a:lnTo>
                    <a:pt x="10288892" y="2675255"/>
                  </a:lnTo>
                  <a:lnTo>
                    <a:pt x="10243426" y="2653284"/>
                  </a:lnTo>
                  <a:lnTo>
                    <a:pt x="10218814" y="2645664"/>
                  </a:lnTo>
                  <a:lnTo>
                    <a:pt x="10197325" y="2636837"/>
                  </a:lnTo>
                  <a:lnTo>
                    <a:pt x="10182136" y="2623921"/>
                  </a:lnTo>
                  <a:lnTo>
                    <a:pt x="10176370" y="2604008"/>
                  </a:lnTo>
                  <a:lnTo>
                    <a:pt x="10181349" y="2581427"/>
                  </a:lnTo>
                  <a:lnTo>
                    <a:pt x="10193325" y="2568892"/>
                  </a:lnTo>
                  <a:lnTo>
                    <a:pt x="10207879" y="2563507"/>
                  </a:lnTo>
                  <a:lnTo>
                    <a:pt x="10220566" y="2562352"/>
                  </a:lnTo>
                  <a:lnTo>
                    <a:pt x="10239908" y="2565831"/>
                  </a:lnTo>
                  <a:lnTo>
                    <a:pt x="10252253" y="2576068"/>
                  </a:lnTo>
                  <a:lnTo>
                    <a:pt x="10258793" y="2592794"/>
                  </a:lnTo>
                  <a:lnTo>
                    <a:pt x="10260698" y="2615692"/>
                  </a:lnTo>
                  <a:lnTo>
                    <a:pt x="10303370" y="2615692"/>
                  </a:lnTo>
                  <a:lnTo>
                    <a:pt x="10292423" y="2562352"/>
                  </a:lnTo>
                  <a:lnTo>
                    <a:pt x="10220566" y="2528824"/>
                  </a:lnTo>
                  <a:lnTo>
                    <a:pt x="10187064" y="2533434"/>
                  </a:lnTo>
                  <a:lnTo>
                    <a:pt x="10159416" y="2547366"/>
                  </a:lnTo>
                  <a:lnTo>
                    <a:pt x="10140632" y="2570835"/>
                  </a:lnTo>
                  <a:lnTo>
                    <a:pt x="10133698" y="2604008"/>
                  </a:lnTo>
                  <a:lnTo>
                    <a:pt x="10139540" y="2638082"/>
                  </a:lnTo>
                  <a:lnTo>
                    <a:pt x="10154844" y="2659380"/>
                  </a:lnTo>
                  <a:lnTo>
                    <a:pt x="10176345" y="2672308"/>
                  </a:lnTo>
                  <a:lnTo>
                    <a:pt x="10200754" y="2681224"/>
                  </a:lnTo>
                  <a:lnTo>
                    <a:pt x="10224872" y="2689237"/>
                  </a:lnTo>
                  <a:lnTo>
                    <a:pt x="10246220" y="2699194"/>
                  </a:lnTo>
                  <a:lnTo>
                    <a:pt x="10261486" y="2714015"/>
                  </a:lnTo>
                  <a:lnTo>
                    <a:pt x="10267302" y="2736596"/>
                  </a:lnTo>
                  <a:lnTo>
                    <a:pt x="10262171" y="2759951"/>
                  </a:lnTo>
                  <a:lnTo>
                    <a:pt x="10249840" y="2773680"/>
                  </a:lnTo>
                  <a:lnTo>
                    <a:pt x="10234943" y="2780182"/>
                  </a:lnTo>
                  <a:lnTo>
                    <a:pt x="10222090" y="2781808"/>
                  </a:lnTo>
                  <a:lnTo>
                    <a:pt x="10196373" y="2776613"/>
                  </a:lnTo>
                  <a:lnTo>
                    <a:pt x="10180879" y="2762694"/>
                  </a:lnTo>
                  <a:lnTo>
                    <a:pt x="10173297" y="2742590"/>
                  </a:lnTo>
                  <a:lnTo>
                    <a:pt x="10171290" y="2718816"/>
                  </a:lnTo>
                  <a:lnTo>
                    <a:pt x="10128618" y="2718816"/>
                  </a:lnTo>
                  <a:lnTo>
                    <a:pt x="10130231" y="2745689"/>
                  </a:lnTo>
                  <a:lnTo>
                    <a:pt x="10140683" y="2777553"/>
                  </a:lnTo>
                  <a:lnTo>
                    <a:pt x="10168484" y="2804185"/>
                  </a:lnTo>
                  <a:lnTo>
                    <a:pt x="10222090" y="2815336"/>
                  </a:lnTo>
                  <a:lnTo>
                    <a:pt x="10257257" y="2810002"/>
                  </a:lnTo>
                  <a:lnTo>
                    <a:pt x="10285082" y="2794000"/>
                  </a:lnTo>
                  <a:lnTo>
                    <a:pt x="10293452" y="2781808"/>
                  </a:lnTo>
                  <a:lnTo>
                    <a:pt x="10303396" y="2767330"/>
                  </a:lnTo>
                  <a:lnTo>
                    <a:pt x="10309974" y="2729992"/>
                  </a:lnTo>
                  <a:close/>
                </a:path>
                <a:path w="13115925" h="3425190">
                  <a:moveTo>
                    <a:pt x="10414622" y="339852"/>
                  </a:moveTo>
                  <a:lnTo>
                    <a:pt x="10412590" y="341376"/>
                  </a:lnTo>
                  <a:lnTo>
                    <a:pt x="10410050" y="342392"/>
                  </a:lnTo>
                  <a:lnTo>
                    <a:pt x="10404462" y="342392"/>
                  </a:lnTo>
                  <a:lnTo>
                    <a:pt x="10396614" y="340626"/>
                  </a:lnTo>
                  <a:lnTo>
                    <a:pt x="10394328" y="337820"/>
                  </a:lnTo>
                  <a:lnTo>
                    <a:pt x="10392715" y="335851"/>
                  </a:lnTo>
                  <a:lnTo>
                    <a:pt x="10391394" y="328891"/>
                  </a:lnTo>
                  <a:lnTo>
                    <a:pt x="10391254" y="221488"/>
                  </a:lnTo>
                  <a:lnTo>
                    <a:pt x="10391254" y="168656"/>
                  </a:lnTo>
                  <a:lnTo>
                    <a:pt x="10389959" y="144437"/>
                  </a:lnTo>
                  <a:lnTo>
                    <a:pt x="10382707" y="123952"/>
                  </a:lnTo>
                  <a:lnTo>
                    <a:pt x="10380904" y="118872"/>
                  </a:lnTo>
                  <a:lnTo>
                    <a:pt x="10356317" y="98653"/>
                  </a:lnTo>
                  <a:lnTo>
                    <a:pt x="10308450" y="90424"/>
                  </a:lnTo>
                  <a:lnTo>
                    <a:pt x="10266731" y="95758"/>
                  </a:lnTo>
                  <a:lnTo>
                    <a:pt x="10238346" y="112077"/>
                  </a:lnTo>
                  <a:lnTo>
                    <a:pt x="10222154" y="139928"/>
                  </a:lnTo>
                  <a:lnTo>
                    <a:pt x="10217010" y="179832"/>
                  </a:lnTo>
                  <a:lnTo>
                    <a:pt x="10259682" y="179832"/>
                  </a:lnTo>
                  <a:lnTo>
                    <a:pt x="10259682" y="177292"/>
                  </a:lnTo>
                  <a:lnTo>
                    <a:pt x="10260419" y="164680"/>
                  </a:lnTo>
                  <a:lnTo>
                    <a:pt x="10265524" y="146812"/>
                  </a:lnTo>
                  <a:lnTo>
                    <a:pt x="10279405" y="130860"/>
                  </a:lnTo>
                  <a:lnTo>
                    <a:pt x="10306418" y="123952"/>
                  </a:lnTo>
                  <a:lnTo>
                    <a:pt x="10325252" y="126580"/>
                  </a:lnTo>
                  <a:lnTo>
                    <a:pt x="10338930" y="134302"/>
                  </a:lnTo>
                  <a:lnTo>
                    <a:pt x="10347287" y="146888"/>
                  </a:lnTo>
                  <a:lnTo>
                    <a:pt x="10350106" y="164084"/>
                  </a:lnTo>
                  <a:lnTo>
                    <a:pt x="10349700" y="178587"/>
                  </a:lnTo>
                  <a:lnTo>
                    <a:pt x="10348582" y="182283"/>
                  </a:lnTo>
                  <a:lnTo>
                    <a:pt x="10348582" y="221488"/>
                  </a:lnTo>
                  <a:lnTo>
                    <a:pt x="10348582" y="291592"/>
                  </a:lnTo>
                  <a:lnTo>
                    <a:pt x="10344010" y="311696"/>
                  </a:lnTo>
                  <a:lnTo>
                    <a:pt x="10331818" y="328168"/>
                  </a:lnTo>
                  <a:lnTo>
                    <a:pt x="10314292" y="339318"/>
                  </a:lnTo>
                  <a:lnTo>
                    <a:pt x="10293718" y="343408"/>
                  </a:lnTo>
                  <a:lnTo>
                    <a:pt x="10275468" y="340042"/>
                  </a:lnTo>
                  <a:lnTo>
                    <a:pt x="10263556" y="330517"/>
                  </a:lnTo>
                  <a:lnTo>
                    <a:pt x="10257066" y="315760"/>
                  </a:lnTo>
                  <a:lnTo>
                    <a:pt x="10255110" y="296672"/>
                  </a:lnTo>
                  <a:lnTo>
                    <a:pt x="10256431" y="281076"/>
                  </a:lnTo>
                  <a:lnTo>
                    <a:pt x="10293071" y="245491"/>
                  </a:lnTo>
                  <a:lnTo>
                    <a:pt x="10313213" y="239014"/>
                  </a:lnTo>
                  <a:lnTo>
                    <a:pt x="10332872" y="231775"/>
                  </a:lnTo>
                  <a:lnTo>
                    <a:pt x="10348582" y="221488"/>
                  </a:lnTo>
                  <a:lnTo>
                    <a:pt x="10348582" y="182283"/>
                  </a:lnTo>
                  <a:lnTo>
                    <a:pt x="10346423" y="189420"/>
                  </a:lnTo>
                  <a:lnTo>
                    <a:pt x="10337254" y="197878"/>
                  </a:lnTo>
                  <a:lnTo>
                    <a:pt x="10319118" y="205232"/>
                  </a:lnTo>
                  <a:lnTo>
                    <a:pt x="10261714" y="222504"/>
                  </a:lnTo>
                  <a:lnTo>
                    <a:pt x="10238905" y="233324"/>
                  </a:lnTo>
                  <a:lnTo>
                    <a:pt x="10222916" y="249618"/>
                  </a:lnTo>
                  <a:lnTo>
                    <a:pt x="10213492" y="271157"/>
                  </a:lnTo>
                  <a:lnTo>
                    <a:pt x="10210406" y="297688"/>
                  </a:lnTo>
                  <a:lnTo>
                    <a:pt x="10214851" y="330644"/>
                  </a:lnTo>
                  <a:lnTo>
                    <a:pt x="10228440" y="355600"/>
                  </a:lnTo>
                  <a:lnTo>
                    <a:pt x="10251554" y="371411"/>
                  </a:lnTo>
                  <a:lnTo>
                    <a:pt x="10284574" y="376936"/>
                  </a:lnTo>
                  <a:lnTo>
                    <a:pt x="10303815" y="374256"/>
                  </a:lnTo>
                  <a:lnTo>
                    <a:pt x="10321912" y="366522"/>
                  </a:lnTo>
                  <a:lnTo>
                    <a:pt x="10337724" y="354228"/>
                  </a:lnTo>
                  <a:lnTo>
                    <a:pt x="10345890" y="343408"/>
                  </a:lnTo>
                  <a:lnTo>
                    <a:pt x="10350106" y="337820"/>
                  </a:lnTo>
                  <a:lnTo>
                    <a:pt x="10351122" y="337820"/>
                  </a:lnTo>
                  <a:lnTo>
                    <a:pt x="10355580" y="358089"/>
                  </a:lnTo>
                  <a:lnTo>
                    <a:pt x="10365092" y="368490"/>
                  </a:lnTo>
                  <a:lnTo>
                    <a:pt x="10377272" y="372325"/>
                  </a:lnTo>
                  <a:lnTo>
                    <a:pt x="10389730" y="372872"/>
                  </a:lnTo>
                  <a:lnTo>
                    <a:pt x="10400398" y="372872"/>
                  </a:lnTo>
                  <a:lnTo>
                    <a:pt x="10411066" y="370840"/>
                  </a:lnTo>
                  <a:lnTo>
                    <a:pt x="10414622" y="370332"/>
                  </a:lnTo>
                  <a:lnTo>
                    <a:pt x="10414622" y="342392"/>
                  </a:lnTo>
                  <a:lnTo>
                    <a:pt x="10414622" y="339852"/>
                  </a:lnTo>
                  <a:close/>
                </a:path>
                <a:path w="13115925" h="3425190">
                  <a:moveTo>
                    <a:pt x="10420706" y="2062480"/>
                  </a:moveTo>
                  <a:lnTo>
                    <a:pt x="10416451" y="2007743"/>
                  </a:lnTo>
                  <a:lnTo>
                    <a:pt x="10401211" y="1962086"/>
                  </a:lnTo>
                  <a:lnTo>
                    <a:pt x="10392245" y="1952752"/>
                  </a:lnTo>
                  <a:lnTo>
                    <a:pt x="10376002" y="1935835"/>
                  </a:lnTo>
                  <a:lnTo>
                    <a:pt x="10376002" y="2062480"/>
                  </a:lnTo>
                  <a:lnTo>
                    <a:pt x="10373855" y="2104491"/>
                  </a:lnTo>
                  <a:lnTo>
                    <a:pt x="10365778" y="2139442"/>
                  </a:lnTo>
                  <a:lnTo>
                    <a:pt x="10349205" y="2163356"/>
                  </a:lnTo>
                  <a:lnTo>
                    <a:pt x="10321646" y="2172208"/>
                  </a:lnTo>
                  <a:lnTo>
                    <a:pt x="10295039" y="2163356"/>
                  </a:lnTo>
                  <a:lnTo>
                    <a:pt x="10279101" y="2139442"/>
                  </a:lnTo>
                  <a:lnTo>
                    <a:pt x="10271354" y="2104491"/>
                  </a:lnTo>
                  <a:lnTo>
                    <a:pt x="10269322" y="2062480"/>
                  </a:lnTo>
                  <a:lnTo>
                    <a:pt x="10271417" y="2020481"/>
                  </a:lnTo>
                  <a:lnTo>
                    <a:pt x="10295242" y="1961616"/>
                  </a:lnTo>
                  <a:lnTo>
                    <a:pt x="10349636" y="1961616"/>
                  </a:lnTo>
                  <a:lnTo>
                    <a:pt x="10374008" y="2020481"/>
                  </a:lnTo>
                  <a:lnTo>
                    <a:pt x="10376002" y="2062480"/>
                  </a:lnTo>
                  <a:lnTo>
                    <a:pt x="10376002" y="1935835"/>
                  </a:lnTo>
                  <a:lnTo>
                    <a:pt x="10371188" y="1930819"/>
                  </a:lnTo>
                  <a:lnTo>
                    <a:pt x="10322662" y="1919224"/>
                  </a:lnTo>
                  <a:lnTo>
                    <a:pt x="10274122" y="1930819"/>
                  </a:lnTo>
                  <a:lnTo>
                    <a:pt x="10244112" y="1962086"/>
                  </a:lnTo>
                  <a:lnTo>
                    <a:pt x="10228859" y="2007743"/>
                  </a:lnTo>
                  <a:lnTo>
                    <a:pt x="10224618" y="2062480"/>
                  </a:lnTo>
                  <a:lnTo>
                    <a:pt x="10228859" y="2117229"/>
                  </a:lnTo>
                  <a:lnTo>
                    <a:pt x="10244112" y="2162873"/>
                  </a:lnTo>
                  <a:lnTo>
                    <a:pt x="10274122" y="2194141"/>
                  </a:lnTo>
                  <a:lnTo>
                    <a:pt x="10322662" y="2205736"/>
                  </a:lnTo>
                  <a:lnTo>
                    <a:pt x="10370985" y="2194141"/>
                  </a:lnTo>
                  <a:lnTo>
                    <a:pt x="10392054" y="2172208"/>
                  </a:lnTo>
                  <a:lnTo>
                    <a:pt x="10401021" y="2162873"/>
                  </a:lnTo>
                  <a:lnTo>
                    <a:pt x="10416388" y="2117229"/>
                  </a:lnTo>
                  <a:lnTo>
                    <a:pt x="10420706" y="2062480"/>
                  </a:lnTo>
                  <a:close/>
                </a:path>
                <a:path w="13115925" h="3425190">
                  <a:moveTo>
                    <a:pt x="10453230" y="2535936"/>
                  </a:moveTo>
                  <a:lnTo>
                    <a:pt x="10405986" y="2535936"/>
                  </a:lnTo>
                  <a:lnTo>
                    <a:pt x="10405986" y="2456688"/>
                  </a:lnTo>
                  <a:lnTo>
                    <a:pt x="10363314" y="2456688"/>
                  </a:lnTo>
                  <a:lnTo>
                    <a:pt x="10363314" y="2535936"/>
                  </a:lnTo>
                  <a:lnTo>
                    <a:pt x="10323690" y="2535936"/>
                  </a:lnTo>
                  <a:lnTo>
                    <a:pt x="10323690" y="2569464"/>
                  </a:lnTo>
                  <a:lnTo>
                    <a:pt x="10363314" y="2569464"/>
                  </a:lnTo>
                  <a:lnTo>
                    <a:pt x="10363390" y="2758198"/>
                  </a:lnTo>
                  <a:lnTo>
                    <a:pt x="10365600" y="2780842"/>
                  </a:lnTo>
                  <a:lnTo>
                    <a:pt x="10373982" y="2797683"/>
                  </a:lnTo>
                  <a:lnTo>
                    <a:pt x="10390746" y="2807868"/>
                  </a:lnTo>
                  <a:lnTo>
                    <a:pt x="10418178" y="2811272"/>
                  </a:lnTo>
                  <a:lnTo>
                    <a:pt x="10430294" y="2811018"/>
                  </a:lnTo>
                  <a:lnTo>
                    <a:pt x="10440022" y="2810319"/>
                  </a:lnTo>
                  <a:lnTo>
                    <a:pt x="10447477" y="2809341"/>
                  </a:lnTo>
                  <a:lnTo>
                    <a:pt x="10452722" y="2808224"/>
                  </a:lnTo>
                  <a:lnTo>
                    <a:pt x="10452722" y="2774696"/>
                  </a:lnTo>
                  <a:lnTo>
                    <a:pt x="10452722" y="2773172"/>
                  </a:lnTo>
                  <a:lnTo>
                    <a:pt x="10448150" y="2773680"/>
                  </a:lnTo>
                  <a:lnTo>
                    <a:pt x="10443578" y="2774696"/>
                  </a:lnTo>
                  <a:lnTo>
                    <a:pt x="10433926" y="2774696"/>
                  </a:lnTo>
                  <a:lnTo>
                    <a:pt x="10420134" y="2773007"/>
                  </a:lnTo>
                  <a:lnTo>
                    <a:pt x="10411574" y="2767647"/>
                  </a:lnTo>
                  <a:lnTo>
                    <a:pt x="10407218" y="2758198"/>
                  </a:lnTo>
                  <a:lnTo>
                    <a:pt x="10405986" y="2744216"/>
                  </a:lnTo>
                  <a:lnTo>
                    <a:pt x="10405986" y="2569464"/>
                  </a:lnTo>
                  <a:lnTo>
                    <a:pt x="10453230" y="2569464"/>
                  </a:lnTo>
                  <a:lnTo>
                    <a:pt x="10453230" y="2535936"/>
                  </a:lnTo>
                  <a:close/>
                </a:path>
                <a:path w="13115925" h="3425190">
                  <a:moveTo>
                    <a:pt x="10453230" y="1452880"/>
                  </a:moveTo>
                  <a:lnTo>
                    <a:pt x="10448988" y="1398143"/>
                  </a:lnTo>
                  <a:lnTo>
                    <a:pt x="10433736" y="1352486"/>
                  </a:lnTo>
                  <a:lnTo>
                    <a:pt x="10424770" y="1343152"/>
                  </a:lnTo>
                  <a:lnTo>
                    <a:pt x="10408526" y="1326222"/>
                  </a:lnTo>
                  <a:lnTo>
                    <a:pt x="10408526" y="1452880"/>
                  </a:lnTo>
                  <a:lnTo>
                    <a:pt x="10406393" y="1494891"/>
                  </a:lnTo>
                  <a:lnTo>
                    <a:pt x="10398303" y="1529842"/>
                  </a:lnTo>
                  <a:lnTo>
                    <a:pt x="10381742" y="1553756"/>
                  </a:lnTo>
                  <a:lnTo>
                    <a:pt x="10354170" y="1562608"/>
                  </a:lnTo>
                  <a:lnTo>
                    <a:pt x="10327564" y="1553756"/>
                  </a:lnTo>
                  <a:lnTo>
                    <a:pt x="10311625" y="1529842"/>
                  </a:lnTo>
                  <a:lnTo>
                    <a:pt x="10303878" y="1494891"/>
                  </a:lnTo>
                  <a:lnTo>
                    <a:pt x="10301846" y="1452880"/>
                  </a:lnTo>
                  <a:lnTo>
                    <a:pt x="10303954" y="1410881"/>
                  </a:lnTo>
                  <a:lnTo>
                    <a:pt x="10327780" y="1352016"/>
                  </a:lnTo>
                  <a:lnTo>
                    <a:pt x="10382161" y="1352016"/>
                  </a:lnTo>
                  <a:lnTo>
                    <a:pt x="10406532" y="1410881"/>
                  </a:lnTo>
                  <a:lnTo>
                    <a:pt x="10408526" y="1452880"/>
                  </a:lnTo>
                  <a:lnTo>
                    <a:pt x="10408526" y="1326222"/>
                  </a:lnTo>
                  <a:lnTo>
                    <a:pt x="10403726" y="1321219"/>
                  </a:lnTo>
                  <a:lnTo>
                    <a:pt x="10355186" y="1309624"/>
                  </a:lnTo>
                  <a:lnTo>
                    <a:pt x="10306647" y="1321219"/>
                  </a:lnTo>
                  <a:lnTo>
                    <a:pt x="10276637" y="1352486"/>
                  </a:lnTo>
                  <a:lnTo>
                    <a:pt x="10261384" y="1398143"/>
                  </a:lnTo>
                  <a:lnTo>
                    <a:pt x="10257142" y="1452880"/>
                  </a:lnTo>
                  <a:lnTo>
                    <a:pt x="10261384" y="1507629"/>
                  </a:lnTo>
                  <a:lnTo>
                    <a:pt x="10276637" y="1553273"/>
                  </a:lnTo>
                  <a:lnTo>
                    <a:pt x="10306647" y="1584540"/>
                  </a:lnTo>
                  <a:lnTo>
                    <a:pt x="10355186" y="1596136"/>
                  </a:lnTo>
                  <a:lnTo>
                    <a:pt x="10403510" y="1584540"/>
                  </a:lnTo>
                  <a:lnTo>
                    <a:pt x="10424579" y="1562608"/>
                  </a:lnTo>
                  <a:lnTo>
                    <a:pt x="10433545" y="1553273"/>
                  </a:lnTo>
                  <a:lnTo>
                    <a:pt x="10448912" y="1507629"/>
                  </a:lnTo>
                  <a:lnTo>
                    <a:pt x="10453230" y="1452880"/>
                  </a:lnTo>
                  <a:close/>
                </a:path>
                <a:path w="13115925" h="3425190">
                  <a:moveTo>
                    <a:pt x="10580472" y="707136"/>
                  </a:moveTo>
                  <a:lnTo>
                    <a:pt x="10535768" y="707136"/>
                  </a:lnTo>
                  <a:lnTo>
                    <a:pt x="10493604" y="929640"/>
                  </a:lnTo>
                  <a:lnTo>
                    <a:pt x="10492588" y="929640"/>
                  </a:lnTo>
                  <a:lnTo>
                    <a:pt x="10457485" y="756920"/>
                  </a:lnTo>
                  <a:lnTo>
                    <a:pt x="10447376" y="707136"/>
                  </a:lnTo>
                  <a:lnTo>
                    <a:pt x="10397084" y="707136"/>
                  </a:lnTo>
                  <a:lnTo>
                    <a:pt x="10350856" y="929640"/>
                  </a:lnTo>
                  <a:lnTo>
                    <a:pt x="10349840" y="929640"/>
                  </a:lnTo>
                  <a:lnTo>
                    <a:pt x="10306152" y="707136"/>
                  </a:lnTo>
                  <a:lnTo>
                    <a:pt x="10261448" y="707136"/>
                  </a:lnTo>
                  <a:lnTo>
                    <a:pt x="10324948" y="979424"/>
                  </a:lnTo>
                  <a:lnTo>
                    <a:pt x="10374732" y="979424"/>
                  </a:lnTo>
                  <a:lnTo>
                    <a:pt x="10384955" y="929640"/>
                  </a:lnTo>
                  <a:lnTo>
                    <a:pt x="10420452" y="756920"/>
                  </a:lnTo>
                  <a:lnTo>
                    <a:pt x="10421468" y="756920"/>
                  </a:lnTo>
                  <a:lnTo>
                    <a:pt x="10469220" y="979424"/>
                  </a:lnTo>
                  <a:lnTo>
                    <a:pt x="10515956" y="979424"/>
                  </a:lnTo>
                  <a:lnTo>
                    <a:pt x="10527754" y="929640"/>
                  </a:lnTo>
                  <a:lnTo>
                    <a:pt x="10580472" y="707136"/>
                  </a:lnTo>
                  <a:close/>
                </a:path>
                <a:path w="13115925" h="3425190">
                  <a:moveTo>
                    <a:pt x="10615270" y="291592"/>
                  </a:moveTo>
                  <a:lnTo>
                    <a:pt x="10594188" y="236855"/>
                  </a:lnTo>
                  <a:lnTo>
                    <a:pt x="10548722" y="214884"/>
                  </a:lnTo>
                  <a:lnTo>
                    <a:pt x="10524096" y="207264"/>
                  </a:lnTo>
                  <a:lnTo>
                    <a:pt x="10502621" y="198437"/>
                  </a:lnTo>
                  <a:lnTo>
                    <a:pt x="10487431" y="185521"/>
                  </a:lnTo>
                  <a:lnTo>
                    <a:pt x="10481666" y="165608"/>
                  </a:lnTo>
                  <a:lnTo>
                    <a:pt x="10486644" y="143027"/>
                  </a:lnTo>
                  <a:lnTo>
                    <a:pt x="10498620" y="130492"/>
                  </a:lnTo>
                  <a:lnTo>
                    <a:pt x="10513174" y="125107"/>
                  </a:lnTo>
                  <a:lnTo>
                    <a:pt x="10525862" y="123952"/>
                  </a:lnTo>
                  <a:lnTo>
                    <a:pt x="10545204" y="127431"/>
                  </a:lnTo>
                  <a:lnTo>
                    <a:pt x="10557548" y="137668"/>
                  </a:lnTo>
                  <a:lnTo>
                    <a:pt x="10564076" y="154393"/>
                  </a:lnTo>
                  <a:lnTo>
                    <a:pt x="10565994" y="177292"/>
                  </a:lnTo>
                  <a:lnTo>
                    <a:pt x="10608666" y="177292"/>
                  </a:lnTo>
                  <a:lnTo>
                    <a:pt x="10597718" y="123952"/>
                  </a:lnTo>
                  <a:lnTo>
                    <a:pt x="10525862" y="90424"/>
                  </a:lnTo>
                  <a:lnTo>
                    <a:pt x="10492359" y="95034"/>
                  </a:lnTo>
                  <a:lnTo>
                    <a:pt x="10464711" y="108966"/>
                  </a:lnTo>
                  <a:lnTo>
                    <a:pt x="10445928" y="132435"/>
                  </a:lnTo>
                  <a:lnTo>
                    <a:pt x="10438994" y="165608"/>
                  </a:lnTo>
                  <a:lnTo>
                    <a:pt x="10444823" y="199682"/>
                  </a:lnTo>
                  <a:lnTo>
                    <a:pt x="10460139" y="220980"/>
                  </a:lnTo>
                  <a:lnTo>
                    <a:pt x="10481640" y="233908"/>
                  </a:lnTo>
                  <a:lnTo>
                    <a:pt x="10506050" y="242824"/>
                  </a:lnTo>
                  <a:lnTo>
                    <a:pt x="10530167" y="250837"/>
                  </a:lnTo>
                  <a:lnTo>
                    <a:pt x="10551516" y="260794"/>
                  </a:lnTo>
                  <a:lnTo>
                    <a:pt x="10566768" y="275615"/>
                  </a:lnTo>
                  <a:lnTo>
                    <a:pt x="10572598" y="298196"/>
                  </a:lnTo>
                  <a:lnTo>
                    <a:pt x="10567467" y="321551"/>
                  </a:lnTo>
                  <a:lnTo>
                    <a:pt x="10555135" y="335280"/>
                  </a:lnTo>
                  <a:lnTo>
                    <a:pt x="10540238" y="341782"/>
                  </a:lnTo>
                  <a:lnTo>
                    <a:pt x="10527386" y="343408"/>
                  </a:lnTo>
                  <a:lnTo>
                    <a:pt x="10501655" y="338213"/>
                  </a:lnTo>
                  <a:lnTo>
                    <a:pt x="10486174" y="324294"/>
                  </a:lnTo>
                  <a:lnTo>
                    <a:pt x="10478592" y="304190"/>
                  </a:lnTo>
                  <a:lnTo>
                    <a:pt x="10476586" y="280416"/>
                  </a:lnTo>
                  <a:lnTo>
                    <a:pt x="10433914" y="280416"/>
                  </a:lnTo>
                  <a:lnTo>
                    <a:pt x="10435514" y="307289"/>
                  </a:lnTo>
                  <a:lnTo>
                    <a:pt x="10445979" y="339153"/>
                  </a:lnTo>
                  <a:lnTo>
                    <a:pt x="10473779" y="365785"/>
                  </a:lnTo>
                  <a:lnTo>
                    <a:pt x="10527386" y="376936"/>
                  </a:lnTo>
                  <a:lnTo>
                    <a:pt x="10562552" y="371602"/>
                  </a:lnTo>
                  <a:lnTo>
                    <a:pt x="10590378" y="355600"/>
                  </a:lnTo>
                  <a:lnTo>
                    <a:pt x="10598747" y="343408"/>
                  </a:lnTo>
                  <a:lnTo>
                    <a:pt x="10608678" y="328930"/>
                  </a:lnTo>
                  <a:lnTo>
                    <a:pt x="10615270" y="291592"/>
                  </a:lnTo>
                  <a:close/>
                </a:path>
                <a:path w="13115925" h="3425190">
                  <a:moveTo>
                    <a:pt x="10655910" y="2084832"/>
                  </a:moveTo>
                  <a:lnTo>
                    <a:pt x="10637685" y="2018538"/>
                  </a:lnTo>
                  <a:lnTo>
                    <a:pt x="10583266" y="1990344"/>
                  </a:lnTo>
                  <a:lnTo>
                    <a:pt x="10583266" y="1989328"/>
                  </a:lnTo>
                  <a:lnTo>
                    <a:pt x="10607104" y="1979447"/>
                  </a:lnTo>
                  <a:lnTo>
                    <a:pt x="10623906" y="1961705"/>
                  </a:lnTo>
                  <a:lnTo>
                    <a:pt x="10633837" y="1939112"/>
                  </a:lnTo>
                  <a:lnTo>
                    <a:pt x="10637114" y="1914652"/>
                  </a:lnTo>
                  <a:lnTo>
                    <a:pt x="10630243" y="1877504"/>
                  </a:lnTo>
                  <a:lnTo>
                    <a:pt x="10621442" y="1865376"/>
                  </a:lnTo>
                  <a:lnTo>
                    <a:pt x="10611523" y="1851723"/>
                  </a:lnTo>
                  <a:lnTo>
                    <a:pt x="10583748" y="1836712"/>
                  </a:lnTo>
                  <a:lnTo>
                    <a:pt x="10549738" y="1831848"/>
                  </a:lnTo>
                  <a:lnTo>
                    <a:pt x="10505681" y="1839747"/>
                  </a:lnTo>
                  <a:lnTo>
                    <a:pt x="10478110" y="1861820"/>
                  </a:lnTo>
                  <a:lnTo>
                    <a:pt x="10463860" y="1895716"/>
                  </a:lnTo>
                  <a:lnTo>
                    <a:pt x="10459822" y="1939036"/>
                  </a:lnTo>
                  <a:lnTo>
                    <a:pt x="10459822" y="2198624"/>
                  </a:lnTo>
                  <a:lnTo>
                    <a:pt x="10502494" y="2198624"/>
                  </a:lnTo>
                  <a:lnTo>
                    <a:pt x="10502494" y="1931924"/>
                  </a:lnTo>
                  <a:lnTo>
                    <a:pt x="10503649" y="1907819"/>
                  </a:lnTo>
                  <a:lnTo>
                    <a:pt x="10509542" y="1886458"/>
                  </a:lnTo>
                  <a:lnTo>
                    <a:pt x="10523703" y="1871205"/>
                  </a:lnTo>
                  <a:lnTo>
                    <a:pt x="10549738" y="1865376"/>
                  </a:lnTo>
                  <a:lnTo>
                    <a:pt x="10571937" y="1870621"/>
                  </a:lnTo>
                  <a:lnTo>
                    <a:pt x="10585615" y="1884045"/>
                  </a:lnTo>
                  <a:lnTo>
                    <a:pt x="10592524" y="1902244"/>
                  </a:lnTo>
                  <a:lnTo>
                    <a:pt x="10594442" y="1921764"/>
                  </a:lnTo>
                  <a:lnTo>
                    <a:pt x="10590619" y="1944890"/>
                  </a:lnTo>
                  <a:lnTo>
                    <a:pt x="10580281" y="1961578"/>
                  </a:lnTo>
                  <a:lnTo>
                    <a:pt x="10565079" y="1971700"/>
                  </a:lnTo>
                  <a:lnTo>
                    <a:pt x="10546690" y="1975104"/>
                  </a:lnTo>
                  <a:lnTo>
                    <a:pt x="10536530" y="1975104"/>
                  </a:lnTo>
                  <a:lnTo>
                    <a:pt x="10536530" y="2010156"/>
                  </a:lnTo>
                  <a:lnTo>
                    <a:pt x="10542118" y="2008632"/>
                  </a:lnTo>
                  <a:lnTo>
                    <a:pt x="10556850" y="2008632"/>
                  </a:lnTo>
                  <a:lnTo>
                    <a:pt x="10579697" y="2014042"/>
                  </a:lnTo>
                  <a:lnTo>
                    <a:pt x="10596791" y="2029396"/>
                  </a:lnTo>
                  <a:lnTo>
                    <a:pt x="10607497" y="2053424"/>
                  </a:lnTo>
                  <a:lnTo>
                    <a:pt x="10611206" y="2084832"/>
                  </a:lnTo>
                  <a:lnTo>
                    <a:pt x="10609250" y="2109114"/>
                  </a:lnTo>
                  <a:lnTo>
                    <a:pt x="10602125" y="2134298"/>
                  </a:lnTo>
                  <a:lnTo>
                    <a:pt x="10587838" y="2154059"/>
                  </a:lnTo>
                  <a:lnTo>
                    <a:pt x="10564470" y="2162048"/>
                  </a:lnTo>
                  <a:lnTo>
                    <a:pt x="10535006" y="2162048"/>
                  </a:lnTo>
                  <a:lnTo>
                    <a:pt x="10535006" y="2198624"/>
                  </a:lnTo>
                  <a:lnTo>
                    <a:pt x="10564978" y="2198624"/>
                  </a:lnTo>
                  <a:lnTo>
                    <a:pt x="10606392" y="2188489"/>
                  </a:lnTo>
                  <a:lnTo>
                    <a:pt x="10634637" y="2162111"/>
                  </a:lnTo>
                  <a:lnTo>
                    <a:pt x="10650766" y="2125548"/>
                  </a:lnTo>
                  <a:lnTo>
                    <a:pt x="10655910" y="2084832"/>
                  </a:lnTo>
                  <a:close/>
                </a:path>
                <a:path w="13115925" h="3425190">
                  <a:moveTo>
                    <a:pt x="10658704" y="707136"/>
                  </a:moveTo>
                  <a:lnTo>
                    <a:pt x="10616032" y="707136"/>
                  </a:lnTo>
                  <a:lnTo>
                    <a:pt x="10616032" y="979424"/>
                  </a:lnTo>
                  <a:lnTo>
                    <a:pt x="10658704" y="979424"/>
                  </a:lnTo>
                  <a:lnTo>
                    <a:pt x="10658704" y="707136"/>
                  </a:lnTo>
                  <a:close/>
                </a:path>
                <a:path w="13115925" h="3425190">
                  <a:moveTo>
                    <a:pt x="10658704" y="616712"/>
                  </a:moveTo>
                  <a:lnTo>
                    <a:pt x="10616032" y="616712"/>
                  </a:lnTo>
                  <a:lnTo>
                    <a:pt x="10616032" y="665480"/>
                  </a:lnTo>
                  <a:lnTo>
                    <a:pt x="10658704" y="665480"/>
                  </a:lnTo>
                  <a:lnTo>
                    <a:pt x="10658704" y="616712"/>
                  </a:lnTo>
                  <a:close/>
                </a:path>
                <a:path w="13115925" h="3425190">
                  <a:moveTo>
                    <a:pt x="10665054" y="2672080"/>
                  </a:moveTo>
                  <a:lnTo>
                    <a:pt x="10660812" y="2617343"/>
                  </a:lnTo>
                  <a:lnTo>
                    <a:pt x="10645559" y="2571686"/>
                  </a:lnTo>
                  <a:lnTo>
                    <a:pt x="10636606" y="2562352"/>
                  </a:lnTo>
                  <a:lnTo>
                    <a:pt x="10620350" y="2545423"/>
                  </a:lnTo>
                  <a:lnTo>
                    <a:pt x="10620350" y="2672080"/>
                  </a:lnTo>
                  <a:lnTo>
                    <a:pt x="10618216" y="2714091"/>
                  </a:lnTo>
                  <a:lnTo>
                    <a:pt x="10610126" y="2749042"/>
                  </a:lnTo>
                  <a:lnTo>
                    <a:pt x="10593565" y="2772956"/>
                  </a:lnTo>
                  <a:lnTo>
                    <a:pt x="10565994" y="2781808"/>
                  </a:lnTo>
                  <a:lnTo>
                    <a:pt x="10539387" y="2772956"/>
                  </a:lnTo>
                  <a:lnTo>
                    <a:pt x="10523449" y="2749042"/>
                  </a:lnTo>
                  <a:lnTo>
                    <a:pt x="10515702" y="2714091"/>
                  </a:lnTo>
                  <a:lnTo>
                    <a:pt x="10513670" y="2672080"/>
                  </a:lnTo>
                  <a:lnTo>
                    <a:pt x="10515778" y="2630081"/>
                  </a:lnTo>
                  <a:lnTo>
                    <a:pt x="10523639" y="2595118"/>
                  </a:lnTo>
                  <a:lnTo>
                    <a:pt x="10539603" y="2571216"/>
                  </a:lnTo>
                  <a:lnTo>
                    <a:pt x="10565994" y="2562352"/>
                  </a:lnTo>
                  <a:lnTo>
                    <a:pt x="10593997" y="2571216"/>
                  </a:lnTo>
                  <a:lnTo>
                    <a:pt x="10610507" y="2595118"/>
                  </a:lnTo>
                  <a:lnTo>
                    <a:pt x="10618356" y="2630081"/>
                  </a:lnTo>
                  <a:lnTo>
                    <a:pt x="10620350" y="2672080"/>
                  </a:lnTo>
                  <a:lnTo>
                    <a:pt x="10620350" y="2545423"/>
                  </a:lnTo>
                  <a:lnTo>
                    <a:pt x="10615549" y="2540419"/>
                  </a:lnTo>
                  <a:lnTo>
                    <a:pt x="10567010" y="2528824"/>
                  </a:lnTo>
                  <a:lnTo>
                    <a:pt x="10518470" y="2540419"/>
                  </a:lnTo>
                  <a:lnTo>
                    <a:pt x="10488460" y="2571686"/>
                  </a:lnTo>
                  <a:lnTo>
                    <a:pt x="10473220" y="2617343"/>
                  </a:lnTo>
                  <a:lnTo>
                    <a:pt x="10468966" y="2672080"/>
                  </a:lnTo>
                  <a:lnTo>
                    <a:pt x="10473220" y="2726829"/>
                  </a:lnTo>
                  <a:lnTo>
                    <a:pt x="10488460" y="2772473"/>
                  </a:lnTo>
                  <a:lnTo>
                    <a:pt x="10518470" y="2803741"/>
                  </a:lnTo>
                  <a:lnTo>
                    <a:pt x="10567010" y="2815336"/>
                  </a:lnTo>
                  <a:lnTo>
                    <a:pt x="10615333" y="2803741"/>
                  </a:lnTo>
                  <a:lnTo>
                    <a:pt x="10636402" y="2781808"/>
                  </a:lnTo>
                  <a:lnTo>
                    <a:pt x="10645369" y="2772473"/>
                  </a:lnTo>
                  <a:lnTo>
                    <a:pt x="10660736" y="2726829"/>
                  </a:lnTo>
                  <a:lnTo>
                    <a:pt x="10665054" y="2672080"/>
                  </a:lnTo>
                  <a:close/>
                </a:path>
                <a:path w="13115925" h="3425190">
                  <a:moveTo>
                    <a:pt x="10675226" y="1395984"/>
                  </a:moveTo>
                  <a:lnTo>
                    <a:pt x="10668152" y="1346200"/>
                  </a:lnTo>
                  <a:lnTo>
                    <a:pt x="10605122" y="1309624"/>
                  </a:lnTo>
                  <a:lnTo>
                    <a:pt x="10586161" y="1312443"/>
                  </a:lnTo>
                  <a:lnTo>
                    <a:pt x="10567403" y="1320292"/>
                  </a:lnTo>
                  <a:lnTo>
                    <a:pt x="10551109" y="1332344"/>
                  </a:lnTo>
                  <a:lnTo>
                    <a:pt x="10539590" y="1347724"/>
                  </a:lnTo>
                  <a:lnTo>
                    <a:pt x="10538574" y="1347724"/>
                  </a:lnTo>
                  <a:lnTo>
                    <a:pt x="10538574" y="1226312"/>
                  </a:lnTo>
                  <a:lnTo>
                    <a:pt x="10495902" y="1226312"/>
                  </a:lnTo>
                  <a:lnTo>
                    <a:pt x="10495902" y="1589024"/>
                  </a:lnTo>
                  <a:lnTo>
                    <a:pt x="10538574" y="1589024"/>
                  </a:lnTo>
                  <a:lnTo>
                    <a:pt x="10538574" y="1401064"/>
                  </a:lnTo>
                  <a:lnTo>
                    <a:pt x="10543769" y="1375994"/>
                  </a:lnTo>
                  <a:lnTo>
                    <a:pt x="10556926" y="1358963"/>
                  </a:lnTo>
                  <a:lnTo>
                    <a:pt x="10574363" y="1349273"/>
                  </a:lnTo>
                  <a:lnTo>
                    <a:pt x="10583456" y="1347724"/>
                  </a:lnTo>
                  <a:lnTo>
                    <a:pt x="10592422" y="1346200"/>
                  </a:lnTo>
                  <a:lnTo>
                    <a:pt x="10614978" y="1351851"/>
                  </a:lnTo>
                  <a:lnTo>
                    <a:pt x="10626966" y="1365821"/>
                  </a:lnTo>
                  <a:lnTo>
                    <a:pt x="10631716" y="1383703"/>
                  </a:lnTo>
                  <a:lnTo>
                    <a:pt x="10632554" y="1401064"/>
                  </a:lnTo>
                  <a:lnTo>
                    <a:pt x="10632554" y="1589024"/>
                  </a:lnTo>
                  <a:lnTo>
                    <a:pt x="10675226" y="1589024"/>
                  </a:lnTo>
                  <a:lnTo>
                    <a:pt x="10675226" y="1395984"/>
                  </a:lnTo>
                  <a:close/>
                </a:path>
                <a:path w="13115925" h="3425190">
                  <a:moveTo>
                    <a:pt x="10776318" y="1226312"/>
                  </a:moveTo>
                  <a:lnTo>
                    <a:pt x="10733646" y="1226312"/>
                  </a:lnTo>
                  <a:lnTo>
                    <a:pt x="10733646" y="1589024"/>
                  </a:lnTo>
                  <a:lnTo>
                    <a:pt x="10776318" y="1589024"/>
                  </a:lnTo>
                  <a:lnTo>
                    <a:pt x="10776318" y="1226312"/>
                  </a:lnTo>
                  <a:close/>
                </a:path>
                <a:path w="13115925" h="3425190">
                  <a:moveTo>
                    <a:pt x="10810342" y="2441448"/>
                  </a:moveTo>
                  <a:lnTo>
                    <a:pt x="10779354" y="2441448"/>
                  </a:lnTo>
                  <a:lnTo>
                    <a:pt x="10752785" y="2445423"/>
                  </a:lnTo>
                  <a:lnTo>
                    <a:pt x="10734459" y="2457259"/>
                  </a:lnTo>
                  <a:lnTo>
                    <a:pt x="10723855" y="2476817"/>
                  </a:lnTo>
                  <a:lnTo>
                    <a:pt x="10720426" y="2503932"/>
                  </a:lnTo>
                  <a:lnTo>
                    <a:pt x="10720426" y="2535936"/>
                  </a:lnTo>
                  <a:lnTo>
                    <a:pt x="10680802" y="2535936"/>
                  </a:lnTo>
                  <a:lnTo>
                    <a:pt x="10680802" y="2569464"/>
                  </a:lnTo>
                  <a:lnTo>
                    <a:pt x="10720426" y="2569464"/>
                  </a:lnTo>
                  <a:lnTo>
                    <a:pt x="10720426" y="2808224"/>
                  </a:lnTo>
                  <a:lnTo>
                    <a:pt x="10763098" y="2808224"/>
                  </a:lnTo>
                  <a:lnTo>
                    <a:pt x="10763098" y="2569464"/>
                  </a:lnTo>
                  <a:lnTo>
                    <a:pt x="10809834" y="2569464"/>
                  </a:lnTo>
                  <a:lnTo>
                    <a:pt x="10809834" y="2535936"/>
                  </a:lnTo>
                  <a:lnTo>
                    <a:pt x="10763098" y="2535936"/>
                  </a:lnTo>
                  <a:lnTo>
                    <a:pt x="10763098" y="2503932"/>
                  </a:lnTo>
                  <a:lnTo>
                    <a:pt x="10764812" y="2491956"/>
                  </a:lnTo>
                  <a:lnTo>
                    <a:pt x="10769956" y="2483929"/>
                  </a:lnTo>
                  <a:lnTo>
                    <a:pt x="10778528" y="2479433"/>
                  </a:lnTo>
                  <a:lnTo>
                    <a:pt x="10790530" y="2478024"/>
                  </a:lnTo>
                  <a:lnTo>
                    <a:pt x="10810342" y="2478024"/>
                  </a:lnTo>
                  <a:lnTo>
                    <a:pt x="10810342" y="2441448"/>
                  </a:lnTo>
                  <a:close/>
                </a:path>
                <a:path w="13115925" h="3425190">
                  <a:moveTo>
                    <a:pt x="10822026" y="291592"/>
                  </a:moveTo>
                  <a:lnTo>
                    <a:pt x="10800944" y="236855"/>
                  </a:lnTo>
                  <a:lnTo>
                    <a:pt x="10755478" y="214884"/>
                  </a:lnTo>
                  <a:lnTo>
                    <a:pt x="10730852" y="207264"/>
                  </a:lnTo>
                  <a:lnTo>
                    <a:pt x="10709377" y="198437"/>
                  </a:lnTo>
                  <a:lnTo>
                    <a:pt x="10694187" y="185521"/>
                  </a:lnTo>
                  <a:lnTo>
                    <a:pt x="10688422" y="165608"/>
                  </a:lnTo>
                  <a:lnTo>
                    <a:pt x="10693400" y="143027"/>
                  </a:lnTo>
                  <a:lnTo>
                    <a:pt x="10705376" y="130492"/>
                  </a:lnTo>
                  <a:lnTo>
                    <a:pt x="10719930" y="125107"/>
                  </a:lnTo>
                  <a:lnTo>
                    <a:pt x="10732618" y="123952"/>
                  </a:lnTo>
                  <a:lnTo>
                    <a:pt x="10751960" y="127431"/>
                  </a:lnTo>
                  <a:lnTo>
                    <a:pt x="10764304" y="137668"/>
                  </a:lnTo>
                  <a:lnTo>
                    <a:pt x="10770832" y="154393"/>
                  </a:lnTo>
                  <a:lnTo>
                    <a:pt x="10772750" y="177292"/>
                  </a:lnTo>
                  <a:lnTo>
                    <a:pt x="10815422" y="177292"/>
                  </a:lnTo>
                  <a:lnTo>
                    <a:pt x="10804474" y="123952"/>
                  </a:lnTo>
                  <a:lnTo>
                    <a:pt x="10732618" y="90424"/>
                  </a:lnTo>
                  <a:lnTo>
                    <a:pt x="10699115" y="95034"/>
                  </a:lnTo>
                  <a:lnTo>
                    <a:pt x="10671467" y="108966"/>
                  </a:lnTo>
                  <a:lnTo>
                    <a:pt x="10652684" y="132435"/>
                  </a:lnTo>
                  <a:lnTo>
                    <a:pt x="10645750" y="165608"/>
                  </a:lnTo>
                  <a:lnTo>
                    <a:pt x="10651579" y="199682"/>
                  </a:lnTo>
                  <a:lnTo>
                    <a:pt x="10666895" y="220980"/>
                  </a:lnTo>
                  <a:lnTo>
                    <a:pt x="10688396" y="233908"/>
                  </a:lnTo>
                  <a:lnTo>
                    <a:pt x="10712806" y="242824"/>
                  </a:lnTo>
                  <a:lnTo>
                    <a:pt x="10736923" y="250837"/>
                  </a:lnTo>
                  <a:lnTo>
                    <a:pt x="10758272" y="260794"/>
                  </a:lnTo>
                  <a:lnTo>
                    <a:pt x="10773524" y="275615"/>
                  </a:lnTo>
                  <a:lnTo>
                    <a:pt x="10779354" y="298196"/>
                  </a:lnTo>
                  <a:lnTo>
                    <a:pt x="10774223" y="321551"/>
                  </a:lnTo>
                  <a:lnTo>
                    <a:pt x="10761891" y="335280"/>
                  </a:lnTo>
                  <a:lnTo>
                    <a:pt x="10746994" y="341782"/>
                  </a:lnTo>
                  <a:lnTo>
                    <a:pt x="10734142" y="343408"/>
                  </a:lnTo>
                  <a:lnTo>
                    <a:pt x="10708411" y="338213"/>
                  </a:lnTo>
                  <a:lnTo>
                    <a:pt x="10692930" y="324294"/>
                  </a:lnTo>
                  <a:lnTo>
                    <a:pt x="10685348" y="304190"/>
                  </a:lnTo>
                  <a:lnTo>
                    <a:pt x="10683342" y="280416"/>
                  </a:lnTo>
                  <a:lnTo>
                    <a:pt x="10640670" y="280416"/>
                  </a:lnTo>
                  <a:lnTo>
                    <a:pt x="10642270" y="307289"/>
                  </a:lnTo>
                  <a:lnTo>
                    <a:pt x="10652735" y="339153"/>
                  </a:lnTo>
                  <a:lnTo>
                    <a:pt x="10680535" y="365785"/>
                  </a:lnTo>
                  <a:lnTo>
                    <a:pt x="10734142" y="376936"/>
                  </a:lnTo>
                  <a:lnTo>
                    <a:pt x="10769308" y="371602"/>
                  </a:lnTo>
                  <a:lnTo>
                    <a:pt x="10797134" y="355600"/>
                  </a:lnTo>
                  <a:lnTo>
                    <a:pt x="10805503" y="343408"/>
                  </a:lnTo>
                  <a:lnTo>
                    <a:pt x="10815434" y="328930"/>
                  </a:lnTo>
                  <a:lnTo>
                    <a:pt x="10822026" y="291592"/>
                  </a:lnTo>
                  <a:close/>
                </a:path>
                <a:path w="13115925" h="3425190">
                  <a:moveTo>
                    <a:pt x="10889336" y="789940"/>
                  </a:moveTo>
                  <a:lnTo>
                    <a:pt x="10886262" y="762825"/>
                  </a:lnTo>
                  <a:lnTo>
                    <a:pt x="10873981" y="733552"/>
                  </a:lnTo>
                  <a:lnTo>
                    <a:pt x="10873905" y="733361"/>
                  </a:lnTo>
                  <a:lnTo>
                    <a:pt x="10847540" y="709714"/>
                  </a:lnTo>
                  <a:lnTo>
                    <a:pt x="10802468" y="700024"/>
                  </a:lnTo>
                  <a:lnTo>
                    <a:pt x="10760189" y="708812"/>
                  </a:lnTo>
                  <a:lnTo>
                    <a:pt x="10732097" y="732243"/>
                  </a:lnTo>
                  <a:lnTo>
                    <a:pt x="10715447" y="765975"/>
                  </a:lnTo>
                  <a:lnTo>
                    <a:pt x="10707484" y="805624"/>
                  </a:lnTo>
                  <a:lnTo>
                    <a:pt x="10705440" y="846836"/>
                  </a:lnTo>
                  <a:lnTo>
                    <a:pt x="10710774" y="908316"/>
                  </a:lnTo>
                  <a:lnTo>
                    <a:pt x="10727538" y="951928"/>
                  </a:lnTo>
                  <a:lnTo>
                    <a:pt x="10756875" y="977925"/>
                  </a:lnTo>
                  <a:lnTo>
                    <a:pt x="10799928" y="986536"/>
                  </a:lnTo>
                  <a:lnTo>
                    <a:pt x="10842612" y="976668"/>
                  </a:lnTo>
                  <a:lnTo>
                    <a:pt x="10868749" y="953008"/>
                  </a:lnTo>
                  <a:lnTo>
                    <a:pt x="10870159" y="951738"/>
                  </a:lnTo>
                  <a:lnTo>
                    <a:pt x="10884929" y="918819"/>
                  </a:lnTo>
                  <a:lnTo>
                    <a:pt x="10889336" y="884936"/>
                  </a:lnTo>
                  <a:lnTo>
                    <a:pt x="10846664" y="884936"/>
                  </a:lnTo>
                  <a:lnTo>
                    <a:pt x="10844822" y="908011"/>
                  </a:lnTo>
                  <a:lnTo>
                    <a:pt x="10838028" y="930021"/>
                  </a:lnTo>
                  <a:lnTo>
                    <a:pt x="10824375" y="946518"/>
                  </a:lnTo>
                  <a:lnTo>
                    <a:pt x="10801960" y="953008"/>
                  </a:lnTo>
                  <a:lnTo>
                    <a:pt x="10772216" y="941273"/>
                  </a:lnTo>
                  <a:lnTo>
                    <a:pt x="10756811" y="912812"/>
                  </a:lnTo>
                  <a:lnTo>
                    <a:pt x="10751020" y="877785"/>
                  </a:lnTo>
                  <a:lnTo>
                    <a:pt x="10750144" y="846328"/>
                  </a:lnTo>
                  <a:lnTo>
                    <a:pt x="10754754" y="786701"/>
                  </a:lnTo>
                  <a:lnTo>
                    <a:pt x="10766908" y="752602"/>
                  </a:lnTo>
                  <a:lnTo>
                    <a:pt x="10784002" y="737171"/>
                  </a:lnTo>
                  <a:lnTo>
                    <a:pt x="10803484" y="733552"/>
                  </a:lnTo>
                  <a:lnTo>
                    <a:pt x="10823943" y="738657"/>
                  </a:lnTo>
                  <a:lnTo>
                    <a:pt x="10837266" y="751840"/>
                  </a:lnTo>
                  <a:lnTo>
                    <a:pt x="10844479" y="769988"/>
                  </a:lnTo>
                  <a:lnTo>
                    <a:pt x="10846664" y="789940"/>
                  </a:lnTo>
                  <a:lnTo>
                    <a:pt x="10889336" y="789940"/>
                  </a:lnTo>
                  <a:close/>
                </a:path>
                <a:path w="13115925" h="3425190">
                  <a:moveTo>
                    <a:pt x="10901274" y="3224784"/>
                  </a:moveTo>
                  <a:lnTo>
                    <a:pt x="10894200" y="3175000"/>
                  </a:lnTo>
                  <a:lnTo>
                    <a:pt x="10831170" y="3138424"/>
                  </a:lnTo>
                  <a:lnTo>
                    <a:pt x="10812209" y="3141243"/>
                  </a:lnTo>
                  <a:lnTo>
                    <a:pt x="10793451" y="3149092"/>
                  </a:lnTo>
                  <a:lnTo>
                    <a:pt x="10777157" y="3161144"/>
                  </a:lnTo>
                  <a:lnTo>
                    <a:pt x="10765638" y="3176524"/>
                  </a:lnTo>
                  <a:lnTo>
                    <a:pt x="10764622" y="3176524"/>
                  </a:lnTo>
                  <a:lnTo>
                    <a:pt x="10764622" y="3055112"/>
                  </a:lnTo>
                  <a:lnTo>
                    <a:pt x="10721950" y="3055112"/>
                  </a:lnTo>
                  <a:lnTo>
                    <a:pt x="10721950" y="3417824"/>
                  </a:lnTo>
                  <a:lnTo>
                    <a:pt x="10764622" y="3417824"/>
                  </a:lnTo>
                  <a:lnTo>
                    <a:pt x="10764622" y="3229864"/>
                  </a:lnTo>
                  <a:lnTo>
                    <a:pt x="10769816" y="3204794"/>
                  </a:lnTo>
                  <a:lnTo>
                    <a:pt x="10782973" y="3187763"/>
                  </a:lnTo>
                  <a:lnTo>
                    <a:pt x="10800410" y="3178073"/>
                  </a:lnTo>
                  <a:lnTo>
                    <a:pt x="10809503" y="3176524"/>
                  </a:lnTo>
                  <a:lnTo>
                    <a:pt x="10818470" y="3175000"/>
                  </a:lnTo>
                  <a:lnTo>
                    <a:pt x="10841025" y="3180651"/>
                  </a:lnTo>
                  <a:lnTo>
                    <a:pt x="10853014" y="3194621"/>
                  </a:lnTo>
                  <a:lnTo>
                    <a:pt x="10857763" y="3212503"/>
                  </a:lnTo>
                  <a:lnTo>
                    <a:pt x="10858602" y="3229864"/>
                  </a:lnTo>
                  <a:lnTo>
                    <a:pt x="10858602" y="3417824"/>
                  </a:lnTo>
                  <a:lnTo>
                    <a:pt x="10901274" y="3417824"/>
                  </a:lnTo>
                  <a:lnTo>
                    <a:pt x="10901274" y="3224784"/>
                  </a:lnTo>
                  <a:close/>
                </a:path>
                <a:path w="13115925" h="3425190">
                  <a:moveTo>
                    <a:pt x="10941901" y="2441448"/>
                  </a:moveTo>
                  <a:lnTo>
                    <a:pt x="10910913" y="2441448"/>
                  </a:lnTo>
                  <a:lnTo>
                    <a:pt x="10884345" y="2445423"/>
                  </a:lnTo>
                  <a:lnTo>
                    <a:pt x="10866018" y="2457259"/>
                  </a:lnTo>
                  <a:lnTo>
                    <a:pt x="10855414" y="2476817"/>
                  </a:lnTo>
                  <a:lnTo>
                    <a:pt x="10851985" y="2503932"/>
                  </a:lnTo>
                  <a:lnTo>
                    <a:pt x="10851985" y="2535936"/>
                  </a:lnTo>
                  <a:lnTo>
                    <a:pt x="10812361" y="2535936"/>
                  </a:lnTo>
                  <a:lnTo>
                    <a:pt x="10812361" y="2569464"/>
                  </a:lnTo>
                  <a:lnTo>
                    <a:pt x="10851985" y="2569464"/>
                  </a:lnTo>
                  <a:lnTo>
                    <a:pt x="10851985" y="2808224"/>
                  </a:lnTo>
                  <a:lnTo>
                    <a:pt x="10894657" y="2808224"/>
                  </a:lnTo>
                  <a:lnTo>
                    <a:pt x="10894657" y="2569464"/>
                  </a:lnTo>
                  <a:lnTo>
                    <a:pt x="10941393" y="2569464"/>
                  </a:lnTo>
                  <a:lnTo>
                    <a:pt x="10941393" y="2535936"/>
                  </a:lnTo>
                  <a:lnTo>
                    <a:pt x="10894657" y="2535936"/>
                  </a:lnTo>
                  <a:lnTo>
                    <a:pt x="10894657" y="2503932"/>
                  </a:lnTo>
                  <a:lnTo>
                    <a:pt x="10896371" y="2491956"/>
                  </a:lnTo>
                  <a:lnTo>
                    <a:pt x="10901515" y="2483929"/>
                  </a:lnTo>
                  <a:lnTo>
                    <a:pt x="10910087" y="2479433"/>
                  </a:lnTo>
                  <a:lnTo>
                    <a:pt x="10922089" y="2478024"/>
                  </a:lnTo>
                  <a:lnTo>
                    <a:pt x="10941901" y="2478024"/>
                  </a:lnTo>
                  <a:lnTo>
                    <a:pt x="10941901" y="2441448"/>
                  </a:lnTo>
                  <a:close/>
                </a:path>
                <a:path w="13115925" h="3425190">
                  <a:moveTo>
                    <a:pt x="10999813" y="1926336"/>
                  </a:moveTo>
                  <a:lnTo>
                    <a:pt x="10957141" y="1926336"/>
                  </a:lnTo>
                  <a:lnTo>
                    <a:pt x="10957141" y="2114296"/>
                  </a:lnTo>
                  <a:lnTo>
                    <a:pt x="10951934" y="2139378"/>
                  </a:lnTo>
                  <a:lnTo>
                    <a:pt x="10938789" y="2156396"/>
                  </a:lnTo>
                  <a:lnTo>
                    <a:pt x="10921340" y="2166086"/>
                  </a:lnTo>
                  <a:lnTo>
                    <a:pt x="10903293" y="2169160"/>
                  </a:lnTo>
                  <a:lnTo>
                    <a:pt x="10880725" y="2163521"/>
                  </a:lnTo>
                  <a:lnTo>
                    <a:pt x="10868749" y="2149538"/>
                  </a:lnTo>
                  <a:lnTo>
                    <a:pt x="10863999" y="2131657"/>
                  </a:lnTo>
                  <a:lnTo>
                    <a:pt x="10863161" y="2114296"/>
                  </a:lnTo>
                  <a:lnTo>
                    <a:pt x="10863161" y="1926336"/>
                  </a:lnTo>
                  <a:lnTo>
                    <a:pt x="10820489" y="1926336"/>
                  </a:lnTo>
                  <a:lnTo>
                    <a:pt x="10820489" y="2119376"/>
                  </a:lnTo>
                  <a:lnTo>
                    <a:pt x="10821607" y="2146592"/>
                  </a:lnTo>
                  <a:lnTo>
                    <a:pt x="10829442" y="2174748"/>
                  </a:lnTo>
                  <a:lnTo>
                    <a:pt x="10850702" y="2196820"/>
                  </a:lnTo>
                  <a:lnTo>
                    <a:pt x="10892117" y="2205736"/>
                  </a:lnTo>
                  <a:lnTo>
                    <a:pt x="10911929" y="2203132"/>
                  </a:lnTo>
                  <a:lnTo>
                    <a:pt x="10930661" y="2195512"/>
                  </a:lnTo>
                  <a:lnTo>
                    <a:pt x="10946613" y="2183231"/>
                  </a:lnTo>
                  <a:lnTo>
                    <a:pt x="10956392" y="2169160"/>
                  </a:lnTo>
                  <a:lnTo>
                    <a:pt x="10958157" y="2166620"/>
                  </a:lnTo>
                  <a:lnTo>
                    <a:pt x="10959173" y="2166620"/>
                  </a:lnTo>
                  <a:lnTo>
                    <a:pt x="10959173" y="2198624"/>
                  </a:lnTo>
                  <a:lnTo>
                    <a:pt x="10999813" y="2198624"/>
                  </a:lnTo>
                  <a:lnTo>
                    <a:pt x="10999813" y="2166620"/>
                  </a:lnTo>
                  <a:lnTo>
                    <a:pt x="10999813" y="1926336"/>
                  </a:lnTo>
                  <a:close/>
                </a:path>
                <a:path w="13115925" h="3425190">
                  <a:moveTo>
                    <a:pt x="11013542" y="1440688"/>
                  </a:moveTo>
                  <a:lnTo>
                    <a:pt x="11011052" y="1395349"/>
                  </a:lnTo>
                  <a:lnTo>
                    <a:pt x="10999318" y="1353058"/>
                  </a:lnTo>
                  <a:lnTo>
                    <a:pt x="10971975" y="1321816"/>
                  </a:lnTo>
                  <a:lnTo>
                    <a:pt x="10968850" y="1321054"/>
                  </a:lnTo>
                  <a:lnTo>
                    <a:pt x="10968850" y="1409700"/>
                  </a:lnTo>
                  <a:lnTo>
                    <a:pt x="10968850" y="1424432"/>
                  </a:lnTo>
                  <a:lnTo>
                    <a:pt x="10871822" y="1424432"/>
                  </a:lnTo>
                  <a:lnTo>
                    <a:pt x="10871822" y="1414272"/>
                  </a:lnTo>
                  <a:lnTo>
                    <a:pt x="10873308" y="1396301"/>
                  </a:lnTo>
                  <a:lnTo>
                    <a:pt x="10879950" y="1372616"/>
                  </a:lnTo>
                  <a:lnTo>
                    <a:pt x="10894962" y="1351978"/>
                  </a:lnTo>
                  <a:lnTo>
                    <a:pt x="10921594" y="1343152"/>
                  </a:lnTo>
                  <a:lnTo>
                    <a:pt x="10945051" y="1349273"/>
                  </a:lnTo>
                  <a:lnTo>
                    <a:pt x="10959503" y="1364996"/>
                  </a:lnTo>
                  <a:lnTo>
                    <a:pt x="10966818" y="1386446"/>
                  </a:lnTo>
                  <a:lnTo>
                    <a:pt x="10968850" y="1409700"/>
                  </a:lnTo>
                  <a:lnTo>
                    <a:pt x="10968850" y="1321054"/>
                  </a:lnTo>
                  <a:lnTo>
                    <a:pt x="10922622" y="1309624"/>
                  </a:lnTo>
                  <a:lnTo>
                    <a:pt x="10880344" y="1318412"/>
                  </a:lnTo>
                  <a:lnTo>
                    <a:pt x="10852252" y="1341843"/>
                  </a:lnTo>
                  <a:lnTo>
                    <a:pt x="10835602" y="1375575"/>
                  </a:lnTo>
                  <a:lnTo>
                    <a:pt x="10827626" y="1415224"/>
                  </a:lnTo>
                  <a:lnTo>
                    <a:pt x="10825582" y="1456436"/>
                  </a:lnTo>
                  <a:lnTo>
                    <a:pt x="10830916" y="1517916"/>
                  </a:lnTo>
                  <a:lnTo>
                    <a:pt x="10847680" y="1561528"/>
                  </a:lnTo>
                  <a:lnTo>
                    <a:pt x="10877029" y="1587525"/>
                  </a:lnTo>
                  <a:lnTo>
                    <a:pt x="10920082" y="1596136"/>
                  </a:lnTo>
                  <a:lnTo>
                    <a:pt x="10965879" y="1585125"/>
                  </a:lnTo>
                  <a:lnTo>
                    <a:pt x="10989704" y="1562608"/>
                  </a:lnTo>
                  <a:lnTo>
                    <a:pt x="10993806" y="1558734"/>
                  </a:lnTo>
                  <a:lnTo>
                    <a:pt x="11007738" y="1526921"/>
                  </a:lnTo>
                  <a:lnTo>
                    <a:pt x="11011522" y="1499616"/>
                  </a:lnTo>
                  <a:lnTo>
                    <a:pt x="10968850" y="1499616"/>
                  </a:lnTo>
                  <a:lnTo>
                    <a:pt x="10967339" y="1518246"/>
                  </a:lnTo>
                  <a:lnTo>
                    <a:pt x="10960976" y="1538922"/>
                  </a:lnTo>
                  <a:lnTo>
                    <a:pt x="10946994" y="1555699"/>
                  </a:lnTo>
                  <a:lnTo>
                    <a:pt x="10922622" y="1562608"/>
                  </a:lnTo>
                  <a:lnTo>
                    <a:pt x="10892371" y="1552194"/>
                  </a:lnTo>
                  <a:lnTo>
                    <a:pt x="10876839" y="1526095"/>
                  </a:lnTo>
                  <a:lnTo>
                    <a:pt x="10871111" y="1492097"/>
                  </a:lnTo>
                  <a:lnTo>
                    <a:pt x="10870298" y="1457960"/>
                  </a:lnTo>
                  <a:lnTo>
                    <a:pt x="11013542" y="1457960"/>
                  </a:lnTo>
                  <a:lnTo>
                    <a:pt x="11013542" y="1440688"/>
                  </a:lnTo>
                  <a:close/>
                </a:path>
                <a:path w="13115925" h="3425190">
                  <a:moveTo>
                    <a:pt x="11112856" y="786384"/>
                  </a:moveTo>
                  <a:lnTo>
                    <a:pt x="11105782" y="736600"/>
                  </a:lnTo>
                  <a:lnTo>
                    <a:pt x="11042752" y="700024"/>
                  </a:lnTo>
                  <a:lnTo>
                    <a:pt x="11023791" y="702843"/>
                  </a:lnTo>
                  <a:lnTo>
                    <a:pt x="11005033" y="710692"/>
                  </a:lnTo>
                  <a:lnTo>
                    <a:pt x="10988739" y="722744"/>
                  </a:lnTo>
                  <a:lnTo>
                    <a:pt x="10977220" y="738124"/>
                  </a:lnTo>
                  <a:lnTo>
                    <a:pt x="10976204" y="738124"/>
                  </a:lnTo>
                  <a:lnTo>
                    <a:pt x="10976204" y="616712"/>
                  </a:lnTo>
                  <a:lnTo>
                    <a:pt x="10933532" y="616712"/>
                  </a:lnTo>
                  <a:lnTo>
                    <a:pt x="10933532" y="979424"/>
                  </a:lnTo>
                  <a:lnTo>
                    <a:pt x="10976204" y="979424"/>
                  </a:lnTo>
                  <a:lnTo>
                    <a:pt x="10976204" y="791464"/>
                  </a:lnTo>
                  <a:lnTo>
                    <a:pt x="10981398" y="766394"/>
                  </a:lnTo>
                  <a:lnTo>
                    <a:pt x="10994555" y="749363"/>
                  </a:lnTo>
                  <a:lnTo>
                    <a:pt x="11011992" y="739673"/>
                  </a:lnTo>
                  <a:lnTo>
                    <a:pt x="11021085" y="738124"/>
                  </a:lnTo>
                  <a:lnTo>
                    <a:pt x="11030052" y="736600"/>
                  </a:lnTo>
                  <a:lnTo>
                    <a:pt x="11052607" y="742251"/>
                  </a:lnTo>
                  <a:lnTo>
                    <a:pt x="11064596" y="756221"/>
                  </a:lnTo>
                  <a:lnTo>
                    <a:pt x="11069333" y="774103"/>
                  </a:lnTo>
                  <a:lnTo>
                    <a:pt x="11070184" y="791464"/>
                  </a:lnTo>
                  <a:lnTo>
                    <a:pt x="11070184" y="979424"/>
                  </a:lnTo>
                  <a:lnTo>
                    <a:pt x="11112856" y="979424"/>
                  </a:lnTo>
                  <a:lnTo>
                    <a:pt x="11112856" y="786384"/>
                  </a:lnTo>
                  <a:close/>
                </a:path>
                <a:path w="13115925" h="3425190">
                  <a:moveTo>
                    <a:pt x="11135970" y="3269488"/>
                  </a:moveTo>
                  <a:lnTo>
                    <a:pt x="11135068" y="3253232"/>
                  </a:lnTo>
                  <a:lnTo>
                    <a:pt x="11133480" y="3224149"/>
                  </a:lnTo>
                  <a:lnTo>
                    <a:pt x="11121746" y="3181858"/>
                  </a:lnTo>
                  <a:lnTo>
                    <a:pt x="11113072" y="3171952"/>
                  </a:lnTo>
                  <a:lnTo>
                    <a:pt x="11094390" y="3150616"/>
                  </a:lnTo>
                  <a:lnTo>
                    <a:pt x="11091266" y="3149854"/>
                  </a:lnTo>
                  <a:lnTo>
                    <a:pt x="11091266" y="3238500"/>
                  </a:lnTo>
                  <a:lnTo>
                    <a:pt x="11091266" y="3253232"/>
                  </a:lnTo>
                  <a:lnTo>
                    <a:pt x="10994238" y="3253232"/>
                  </a:lnTo>
                  <a:lnTo>
                    <a:pt x="10994238" y="3243072"/>
                  </a:lnTo>
                  <a:lnTo>
                    <a:pt x="10995724" y="3225101"/>
                  </a:lnTo>
                  <a:lnTo>
                    <a:pt x="11002366" y="3201416"/>
                  </a:lnTo>
                  <a:lnTo>
                    <a:pt x="11017377" y="3180778"/>
                  </a:lnTo>
                  <a:lnTo>
                    <a:pt x="11044022" y="3171952"/>
                  </a:lnTo>
                  <a:lnTo>
                    <a:pt x="11067479" y="3178073"/>
                  </a:lnTo>
                  <a:lnTo>
                    <a:pt x="11081931" y="3193796"/>
                  </a:lnTo>
                  <a:lnTo>
                    <a:pt x="11089234" y="3215246"/>
                  </a:lnTo>
                  <a:lnTo>
                    <a:pt x="11091266" y="3238500"/>
                  </a:lnTo>
                  <a:lnTo>
                    <a:pt x="11091266" y="3149854"/>
                  </a:lnTo>
                  <a:lnTo>
                    <a:pt x="11045038" y="3138424"/>
                  </a:lnTo>
                  <a:lnTo>
                    <a:pt x="11002759" y="3147212"/>
                  </a:lnTo>
                  <a:lnTo>
                    <a:pt x="10974667" y="3170644"/>
                  </a:lnTo>
                  <a:lnTo>
                    <a:pt x="10958017" y="3204375"/>
                  </a:lnTo>
                  <a:lnTo>
                    <a:pt x="10950054" y="3244024"/>
                  </a:lnTo>
                  <a:lnTo>
                    <a:pt x="10948010" y="3285236"/>
                  </a:lnTo>
                  <a:lnTo>
                    <a:pt x="10953344" y="3346716"/>
                  </a:lnTo>
                  <a:lnTo>
                    <a:pt x="10970108" y="3390328"/>
                  </a:lnTo>
                  <a:lnTo>
                    <a:pt x="10999445" y="3416325"/>
                  </a:lnTo>
                  <a:lnTo>
                    <a:pt x="11042498" y="3424936"/>
                  </a:lnTo>
                  <a:lnTo>
                    <a:pt x="11088281" y="3413925"/>
                  </a:lnTo>
                  <a:lnTo>
                    <a:pt x="11112119" y="3391408"/>
                  </a:lnTo>
                  <a:lnTo>
                    <a:pt x="11116221" y="3387534"/>
                  </a:lnTo>
                  <a:lnTo>
                    <a:pt x="11130153" y="3355721"/>
                  </a:lnTo>
                  <a:lnTo>
                    <a:pt x="11133938" y="3328416"/>
                  </a:lnTo>
                  <a:lnTo>
                    <a:pt x="11091266" y="3328416"/>
                  </a:lnTo>
                  <a:lnTo>
                    <a:pt x="11089754" y="3347047"/>
                  </a:lnTo>
                  <a:lnTo>
                    <a:pt x="11083392" y="3367722"/>
                  </a:lnTo>
                  <a:lnTo>
                    <a:pt x="11069409" y="3384499"/>
                  </a:lnTo>
                  <a:lnTo>
                    <a:pt x="11045038" y="3391408"/>
                  </a:lnTo>
                  <a:lnTo>
                    <a:pt x="11014786" y="3380994"/>
                  </a:lnTo>
                  <a:lnTo>
                    <a:pt x="10999254" y="3354895"/>
                  </a:lnTo>
                  <a:lnTo>
                    <a:pt x="10993526" y="3320897"/>
                  </a:lnTo>
                  <a:lnTo>
                    <a:pt x="10992714" y="3286760"/>
                  </a:lnTo>
                  <a:lnTo>
                    <a:pt x="11135970" y="3286760"/>
                  </a:lnTo>
                  <a:lnTo>
                    <a:pt x="11135970" y="3269488"/>
                  </a:lnTo>
                  <a:close/>
                </a:path>
                <a:path w="13115925" h="3425190">
                  <a:moveTo>
                    <a:pt x="11161865" y="2778252"/>
                  </a:moveTo>
                  <a:lnTo>
                    <a:pt x="11159833" y="2779776"/>
                  </a:lnTo>
                  <a:lnTo>
                    <a:pt x="11157293" y="2780792"/>
                  </a:lnTo>
                  <a:lnTo>
                    <a:pt x="11151705" y="2780792"/>
                  </a:lnTo>
                  <a:lnTo>
                    <a:pt x="11143856" y="2779026"/>
                  </a:lnTo>
                  <a:lnTo>
                    <a:pt x="11141570" y="2776220"/>
                  </a:lnTo>
                  <a:lnTo>
                    <a:pt x="11139957" y="2774251"/>
                  </a:lnTo>
                  <a:lnTo>
                    <a:pt x="11138637" y="2767292"/>
                  </a:lnTo>
                  <a:lnTo>
                    <a:pt x="11138497" y="2659888"/>
                  </a:lnTo>
                  <a:lnTo>
                    <a:pt x="11138497" y="2607056"/>
                  </a:lnTo>
                  <a:lnTo>
                    <a:pt x="11137202" y="2582837"/>
                  </a:lnTo>
                  <a:lnTo>
                    <a:pt x="11129950" y="2562352"/>
                  </a:lnTo>
                  <a:lnTo>
                    <a:pt x="11128146" y="2557272"/>
                  </a:lnTo>
                  <a:lnTo>
                    <a:pt x="11103572" y="2537053"/>
                  </a:lnTo>
                  <a:lnTo>
                    <a:pt x="11055693" y="2528824"/>
                  </a:lnTo>
                  <a:lnTo>
                    <a:pt x="11013973" y="2534158"/>
                  </a:lnTo>
                  <a:lnTo>
                    <a:pt x="10985589" y="2550477"/>
                  </a:lnTo>
                  <a:lnTo>
                    <a:pt x="10969396" y="2578328"/>
                  </a:lnTo>
                  <a:lnTo>
                    <a:pt x="10964253" y="2618232"/>
                  </a:lnTo>
                  <a:lnTo>
                    <a:pt x="11006925" y="2618232"/>
                  </a:lnTo>
                  <a:lnTo>
                    <a:pt x="11006925" y="2615692"/>
                  </a:lnTo>
                  <a:lnTo>
                    <a:pt x="11007662" y="2603081"/>
                  </a:lnTo>
                  <a:lnTo>
                    <a:pt x="11012767" y="2585212"/>
                  </a:lnTo>
                  <a:lnTo>
                    <a:pt x="11026648" y="2569260"/>
                  </a:lnTo>
                  <a:lnTo>
                    <a:pt x="11053661" y="2562352"/>
                  </a:lnTo>
                  <a:lnTo>
                    <a:pt x="11072495" y="2564981"/>
                  </a:lnTo>
                  <a:lnTo>
                    <a:pt x="11086173" y="2572702"/>
                  </a:lnTo>
                  <a:lnTo>
                    <a:pt x="11094530" y="2585288"/>
                  </a:lnTo>
                  <a:lnTo>
                    <a:pt x="11097349" y="2602484"/>
                  </a:lnTo>
                  <a:lnTo>
                    <a:pt x="11096943" y="2616987"/>
                  </a:lnTo>
                  <a:lnTo>
                    <a:pt x="11095825" y="2620683"/>
                  </a:lnTo>
                  <a:lnTo>
                    <a:pt x="11095825" y="2659888"/>
                  </a:lnTo>
                  <a:lnTo>
                    <a:pt x="11095825" y="2729992"/>
                  </a:lnTo>
                  <a:lnTo>
                    <a:pt x="11091253" y="2750096"/>
                  </a:lnTo>
                  <a:lnTo>
                    <a:pt x="11079061" y="2766568"/>
                  </a:lnTo>
                  <a:lnTo>
                    <a:pt x="11061535" y="2777718"/>
                  </a:lnTo>
                  <a:lnTo>
                    <a:pt x="11040961" y="2781808"/>
                  </a:lnTo>
                  <a:lnTo>
                    <a:pt x="11022711" y="2778442"/>
                  </a:lnTo>
                  <a:lnTo>
                    <a:pt x="11010798" y="2768917"/>
                  </a:lnTo>
                  <a:lnTo>
                    <a:pt x="11004321" y="2754160"/>
                  </a:lnTo>
                  <a:lnTo>
                    <a:pt x="11002353" y="2735072"/>
                  </a:lnTo>
                  <a:lnTo>
                    <a:pt x="11003686" y="2719476"/>
                  </a:lnTo>
                  <a:lnTo>
                    <a:pt x="11040326" y="2683891"/>
                  </a:lnTo>
                  <a:lnTo>
                    <a:pt x="11060455" y="2677414"/>
                  </a:lnTo>
                  <a:lnTo>
                    <a:pt x="11080115" y="2670175"/>
                  </a:lnTo>
                  <a:lnTo>
                    <a:pt x="11095825" y="2659888"/>
                  </a:lnTo>
                  <a:lnTo>
                    <a:pt x="11095825" y="2620683"/>
                  </a:lnTo>
                  <a:lnTo>
                    <a:pt x="11093666" y="2627820"/>
                  </a:lnTo>
                  <a:lnTo>
                    <a:pt x="11084497" y="2636278"/>
                  </a:lnTo>
                  <a:lnTo>
                    <a:pt x="11066361" y="2643632"/>
                  </a:lnTo>
                  <a:lnTo>
                    <a:pt x="11008957" y="2660904"/>
                  </a:lnTo>
                  <a:lnTo>
                    <a:pt x="10986160" y="2671724"/>
                  </a:lnTo>
                  <a:lnTo>
                    <a:pt x="10970158" y="2688018"/>
                  </a:lnTo>
                  <a:lnTo>
                    <a:pt x="10960735" y="2709557"/>
                  </a:lnTo>
                  <a:lnTo>
                    <a:pt x="10957649" y="2736088"/>
                  </a:lnTo>
                  <a:lnTo>
                    <a:pt x="10962094" y="2769044"/>
                  </a:lnTo>
                  <a:lnTo>
                    <a:pt x="10975683" y="2794000"/>
                  </a:lnTo>
                  <a:lnTo>
                    <a:pt x="10998797" y="2809811"/>
                  </a:lnTo>
                  <a:lnTo>
                    <a:pt x="11031817" y="2815336"/>
                  </a:lnTo>
                  <a:lnTo>
                    <a:pt x="11051057" y="2812656"/>
                  </a:lnTo>
                  <a:lnTo>
                    <a:pt x="11069155" y="2804922"/>
                  </a:lnTo>
                  <a:lnTo>
                    <a:pt x="11084966" y="2792628"/>
                  </a:lnTo>
                  <a:lnTo>
                    <a:pt x="11093133" y="2781808"/>
                  </a:lnTo>
                  <a:lnTo>
                    <a:pt x="11097349" y="2776220"/>
                  </a:lnTo>
                  <a:lnTo>
                    <a:pt x="11098365" y="2776220"/>
                  </a:lnTo>
                  <a:lnTo>
                    <a:pt x="11102835" y="2796489"/>
                  </a:lnTo>
                  <a:lnTo>
                    <a:pt x="11112335" y="2806890"/>
                  </a:lnTo>
                  <a:lnTo>
                    <a:pt x="11124514" y="2810726"/>
                  </a:lnTo>
                  <a:lnTo>
                    <a:pt x="11136973" y="2811272"/>
                  </a:lnTo>
                  <a:lnTo>
                    <a:pt x="11147641" y="2811272"/>
                  </a:lnTo>
                  <a:lnTo>
                    <a:pt x="11158309" y="2809240"/>
                  </a:lnTo>
                  <a:lnTo>
                    <a:pt x="11161865" y="2808732"/>
                  </a:lnTo>
                  <a:lnTo>
                    <a:pt x="11161865" y="2780792"/>
                  </a:lnTo>
                  <a:lnTo>
                    <a:pt x="11161865" y="2778252"/>
                  </a:lnTo>
                  <a:close/>
                </a:path>
                <a:path w="13115925" h="3425190">
                  <a:moveTo>
                    <a:pt x="11163402" y="221488"/>
                  </a:moveTo>
                  <a:lnTo>
                    <a:pt x="11162513" y="205232"/>
                  </a:lnTo>
                  <a:lnTo>
                    <a:pt x="11160912" y="176149"/>
                  </a:lnTo>
                  <a:lnTo>
                    <a:pt x="11149178" y="133858"/>
                  </a:lnTo>
                  <a:lnTo>
                    <a:pt x="11140504" y="123952"/>
                  </a:lnTo>
                  <a:lnTo>
                    <a:pt x="11121822" y="102616"/>
                  </a:lnTo>
                  <a:lnTo>
                    <a:pt x="11118698" y="101854"/>
                  </a:lnTo>
                  <a:lnTo>
                    <a:pt x="11118698" y="190500"/>
                  </a:lnTo>
                  <a:lnTo>
                    <a:pt x="11118698" y="205232"/>
                  </a:lnTo>
                  <a:lnTo>
                    <a:pt x="11021670" y="205232"/>
                  </a:lnTo>
                  <a:lnTo>
                    <a:pt x="11021670" y="195072"/>
                  </a:lnTo>
                  <a:lnTo>
                    <a:pt x="11023168" y="177101"/>
                  </a:lnTo>
                  <a:lnTo>
                    <a:pt x="11029798" y="153416"/>
                  </a:lnTo>
                  <a:lnTo>
                    <a:pt x="11044822" y="132778"/>
                  </a:lnTo>
                  <a:lnTo>
                    <a:pt x="11071454" y="123952"/>
                  </a:lnTo>
                  <a:lnTo>
                    <a:pt x="11094911" y="130073"/>
                  </a:lnTo>
                  <a:lnTo>
                    <a:pt x="11109363" y="145796"/>
                  </a:lnTo>
                  <a:lnTo>
                    <a:pt x="11116678" y="167246"/>
                  </a:lnTo>
                  <a:lnTo>
                    <a:pt x="11118698" y="190500"/>
                  </a:lnTo>
                  <a:lnTo>
                    <a:pt x="11118698" y="101854"/>
                  </a:lnTo>
                  <a:lnTo>
                    <a:pt x="11072470" y="90424"/>
                  </a:lnTo>
                  <a:lnTo>
                    <a:pt x="11030191" y="99212"/>
                  </a:lnTo>
                  <a:lnTo>
                    <a:pt x="11002112" y="122643"/>
                  </a:lnTo>
                  <a:lnTo>
                    <a:pt x="10985449" y="156375"/>
                  </a:lnTo>
                  <a:lnTo>
                    <a:pt x="10977486" y="196024"/>
                  </a:lnTo>
                  <a:lnTo>
                    <a:pt x="10975442" y="237236"/>
                  </a:lnTo>
                  <a:lnTo>
                    <a:pt x="10980776" y="298716"/>
                  </a:lnTo>
                  <a:lnTo>
                    <a:pt x="10997540" y="342328"/>
                  </a:lnTo>
                  <a:lnTo>
                    <a:pt x="11026877" y="368325"/>
                  </a:lnTo>
                  <a:lnTo>
                    <a:pt x="11069930" y="376936"/>
                  </a:lnTo>
                  <a:lnTo>
                    <a:pt x="11115726" y="365925"/>
                  </a:lnTo>
                  <a:lnTo>
                    <a:pt x="11139551" y="343408"/>
                  </a:lnTo>
                  <a:lnTo>
                    <a:pt x="11143653" y="339534"/>
                  </a:lnTo>
                  <a:lnTo>
                    <a:pt x="11157585" y="307721"/>
                  </a:lnTo>
                  <a:lnTo>
                    <a:pt x="11161370" y="280416"/>
                  </a:lnTo>
                  <a:lnTo>
                    <a:pt x="11118698" y="280416"/>
                  </a:lnTo>
                  <a:lnTo>
                    <a:pt x="11117186" y="299046"/>
                  </a:lnTo>
                  <a:lnTo>
                    <a:pt x="11110824" y="319722"/>
                  </a:lnTo>
                  <a:lnTo>
                    <a:pt x="11096841" y="336499"/>
                  </a:lnTo>
                  <a:lnTo>
                    <a:pt x="11072470" y="343408"/>
                  </a:lnTo>
                  <a:lnTo>
                    <a:pt x="11042218" y="332994"/>
                  </a:lnTo>
                  <a:lnTo>
                    <a:pt x="11026686" y="306895"/>
                  </a:lnTo>
                  <a:lnTo>
                    <a:pt x="11020958" y="272897"/>
                  </a:lnTo>
                  <a:lnTo>
                    <a:pt x="11020146" y="238760"/>
                  </a:lnTo>
                  <a:lnTo>
                    <a:pt x="11163402" y="238760"/>
                  </a:lnTo>
                  <a:lnTo>
                    <a:pt x="11163402" y="221488"/>
                  </a:lnTo>
                  <a:close/>
                </a:path>
                <a:path w="13115925" h="3425190">
                  <a:moveTo>
                    <a:pt x="11235017" y="2005584"/>
                  </a:moveTo>
                  <a:lnTo>
                    <a:pt x="11233887" y="1978380"/>
                  </a:lnTo>
                  <a:lnTo>
                    <a:pt x="11227613" y="1955800"/>
                  </a:lnTo>
                  <a:lnTo>
                    <a:pt x="11226063" y="1950212"/>
                  </a:lnTo>
                  <a:lnTo>
                    <a:pt x="11204791" y="1928152"/>
                  </a:lnTo>
                  <a:lnTo>
                    <a:pt x="11163389" y="1919224"/>
                  </a:lnTo>
                  <a:lnTo>
                    <a:pt x="11143564" y="1921840"/>
                  </a:lnTo>
                  <a:lnTo>
                    <a:pt x="11124844" y="1929447"/>
                  </a:lnTo>
                  <a:lnTo>
                    <a:pt x="11108881" y="1941728"/>
                  </a:lnTo>
                  <a:lnTo>
                    <a:pt x="11097349" y="1958340"/>
                  </a:lnTo>
                  <a:lnTo>
                    <a:pt x="11096333" y="1958340"/>
                  </a:lnTo>
                  <a:lnTo>
                    <a:pt x="11096333" y="1926336"/>
                  </a:lnTo>
                  <a:lnTo>
                    <a:pt x="11055693" y="1926336"/>
                  </a:lnTo>
                  <a:lnTo>
                    <a:pt x="11055693" y="2198624"/>
                  </a:lnTo>
                  <a:lnTo>
                    <a:pt x="11098365" y="2198624"/>
                  </a:lnTo>
                  <a:lnTo>
                    <a:pt x="11098365" y="2010664"/>
                  </a:lnTo>
                  <a:lnTo>
                    <a:pt x="11103559" y="1985594"/>
                  </a:lnTo>
                  <a:lnTo>
                    <a:pt x="11116716" y="1968563"/>
                  </a:lnTo>
                  <a:lnTo>
                    <a:pt x="11134154" y="1958873"/>
                  </a:lnTo>
                  <a:lnTo>
                    <a:pt x="11137278" y="1958340"/>
                  </a:lnTo>
                  <a:lnTo>
                    <a:pt x="11152213" y="1955800"/>
                  </a:lnTo>
                  <a:lnTo>
                    <a:pt x="11174768" y="1961451"/>
                  </a:lnTo>
                  <a:lnTo>
                    <a:pt x="11186757" y="1975421"/>
                  </a:lnTo>
                  <a:lnTo>
                    <a:pt x="11191494" y="1993303"/>
                  </a:lnTo>
                  <a:lnTo>
                    <a:pt x="11192345" y="2010664"/>
                  </a:lnTo>
                  <a:lnTo>
                    <a:pt x="11192345" y="2198624"/>
                  </a:lnTo>
                  <a:lnTo>
                    <a:pt x="11235017" y="2198624"/>
                  </a:lnTo>
                  <a:lnTo>
                    <a:pt x="11235017" y="2005584"/>
                  </a:lnTo>
                  <a:close/>
                </a:path>
                <a:path w="13115925" h="3425190">
                  <a:moveTo>
                    <a:pt x="11239602" y="1395984"/>
                  </a:moveTo>
                  <a:lnTo>
                    <a:pt x="11238484" y="1368780"/>
                  </a:lnTo>
                  <a:lnTo>
                    <a:pt x="11232198" y="1346200"/>
                  </a:lnTo>
                  <a:lnTo>
                    <a:pt x="11230648" y="1340612"/>
                  </a:lnTo>
                  <a:lnTo>
                    <a:pt x="11209388" y="1318552"/>
                  </a:lnTo>
                  <a:lnTo>
                    <a:pt x="11167974" y="1309624"/>
                  </a:lnTo>
                  <a:lnTo>
                    <a:pt x="11148149" y="1312240"/>
                  </a:lnTo>
                  <a:lnTo>
                    <a:pt x="11129429" y="1319847"/>
                  </a:lnTo>
                  <a:lnTo>
                    <a:pt x="11113465" y="1332128"/>
                  </a:lnTo>
                  <a:lnTo>
                    <a:pt x="11101934" y="1348740"/>
                  </a:lnTo>
                  <a:lnTo>
                    <a:pt x="11100918" y="1348740"/>
                  </a:lnTo>
                  <a:lnTo>
                    <a:pt x="11100918" y="1316736"/>
                  </a:lnTo>
                  <a:lnTo>
                    <a:pt x="11060278" y="1316736"/>
                  </a:lnTo>
                  <a:lnTo>
                    <a:pt x="11060278" y="1589024"/>
                  </a:lnTo>
                  <a:lnTo>
                    <a:pt x="11102950" y="1589024"/>
                  </a:lnTo>
                  <a:lnTo>
                    <a:pt x="11102950" y="1401064"/>
                  </a:lnTo>
                  <a:lnTo>
                    <a:pt x="11108144" y="1375994"/>
                  </a:lnTo>
                  <a:lnTo>
                    <a:pt x="11121301" y="1358963"/>
                  </a:lnTo>
                  <a:lnTo>
                    <a:pt x="11138738" y="1349273"/>
                  </a:lnTo>
                  <a:lnTo>
                    <a:pt x="11141862" y="1348740"/>
                  </a:lnTo>
                  <a:lnTo>
                    <a:pt x="11156798" y="1346200"/>
                  </a:lnTo>
                  <a:lnTo>
                    <a:pt x="11179353" y="1351851"/>
                  </a:lnTo>
                  <a:lnTo>
                    <a:pt x="11191342" y="1365821"/>
                  </a:lnTo>
                  <a:lnTo>
                    <a:pt x="11196091" y="1383703"/>
                  </a:lnTo>
                  <a:lnTo>
                    <a:pt x="11196930" y="1401064"/>
                  </a:lnTo>
                  <a:lnTo>
                    <a:pt x="11196930" y="1589024"/>
                  </a:lnTo>
                  <a:lnTo>
                    <a:pt x="11239602" y="1589024"/>
                  </a:lnTo>
                  <a:lnTo>
                    <a:pt x="11239602" y="1395984"/>
                  </a:lnTo>
                  <a:close/>
                </a:path>
                <a:path w="13115925" h="3425190">
                  <a:moveTo>
                    <a:pt x="11255337" y="97536"/>
                  </a:moveTo>
                  <a:lnTo>
                    <a:pt x="11212665" y="97536"/>
                  </a:lnTo>
                  <a:lnTo>
                    <a:pt x="11212665" y="369824"/>
                  </a:lnTo>
                  <a:lnTo>
                    <a:pt x="11255337" y="369824"/>
                  </a:lnTo>
                  <a:lnTo>
                    <a:pt x="11255337" y="97536"/>
                  </a:lnTo>
                  <a:close/>
                </a:path>
                <a:path w="13115925" h="3425190">
                  <a:moveTo>
                    <a:pt x="11255337" y="7112"/>
                  </a:moveTo>
                  <a:lnTo>
                    <a:pt x="11212665" y="7112"/>
                  </a:lnTo>
                  <a:lnTo>
                    <a:pt x="11212665" y="55880"/>
                  </a:lnTo>
                  <a:lnTo>
                    <a:pt x="11255337" y="55880"/>
                  </a:lnTo>
                  <a:lnTo>
                    <a:pt x="11255337" y="7112"/>
                  </a:lnTo>
                  <a:close/>
                </a:path>
                <a:path w="13115925" h="3425190">
                  <a:moveTo>
                    <a:pt x="11271352" y="707136"/>
                  </a:moveTo>
                  <a:lnTo>
                    <a:pt x="11224108" y="707136"/>
                  </a:lnTo>
                  <a:lnTo>
                    <a:pt x="11224108" y="627888"/>
                  </a:lnTo>
                  <a:lnTo>
                    <a:pt x="11181436" y="627888"/>
                  </a:lnTo>
                  <a:lnTo>
                    <a:pt x="11181436" y="707136"/>
                  </a:lnTo>
                  <a:lnTo>
                    <a:pt x="11141812" y="707136"/>
                  </a:lnTo>
                  <a:lnTo>
                    <a:pt x="11141812" y="740664"/>
                  </a:lnTo>
                  <a:lnTo>
                    <a:pt x="11181436" y="740664"/>
                  </a:lnTo>
                  <a:lnTo>
                    <a:pt x="11181512" y="929398"/>
                  </a:lnTo>
                  <a:lnTo>
                    <a:pt x="11183722" y="952042"/>
                  </a:lnTo>
                  <a:lnTo>
                    <a:pt x="11192104" y="968883"/>
                  </a:lnTo>
                  <a:lnTo>
                    <a:pt x="11208868" y="979068"/>
                  </a:lnTo>
                  <a:lnTo>
                    <a:pt x="11236300" y="982472"/>
                  </a:lnTo>
                  <a:lnTo>
                    <a:pt x="11248403" y="982218"/>
                  </a:lnTo>
                  <a:lnTo>
                    <a:pt x="11258144" y="981519"/>
                  </a:lnTo>
                  <a:lnTo>
                    <a:pt x="11265586" y="980541"/>
                  </a:lnTo>
                  <a:lnTo>
                    <a:pt x="11270844" y="979424"/>
                  </a:lnTo>
                  <a:lnTo>
                    <a:pt x="11270844" y="945896"/>
                  </a:lnTo>
                  <a:lnTo>
                    <a:pt x="11270844" y="944372"/>
                  </a:lnTo>
                  <a:lnTo>
                    <a:pt x="11266272" y="944880"/>
                  </a:lnTo>
                  <a:lnTo>
                    <a:pt x="11261700" y="945896"/>
                  </a:lnTo>
                  <a:lnTo>
                    <a:pt x="11252048" y="945896"/>
                  </a:lnTo>
                  <a:lnTo>
                    <a:pt x="11238243" y="944206"/>
                  </a:lnTo>
                  <a:lnTo>
                    <a:pt x="11229696" y="938847"/>
                  </a:lnTo>
                  <a:lnTo>
                    <a:pt x="11225327" y="929398"/>
                  </a:lnTo>
                  <a:lnTo>
                    <a:pt x="11224108" y="915416"/>
                  </a:lnTo>
                  <a:lnTo>
                    <a:pt x="11224108" y="740664"/>
                  </a:lnTo>
                  <a:lnTo>
                    <a:pt x="11271352" y="740664"/>
                  </a:lnTo>
                  <a:lnTo>
                    <a:pt x="11271352" y="707136"/>
                  </a:lnTo>
                  <a:close/>
                </a:path>
                <a:path w="13115925" h="3425190">
                  <a:moveTo>
                    <a:pt x="11304105" y="3141472"/>
                  </a:moveTo>
                  <a:lnTo>
                    <a:pt x="11300041" y="3139440"/>
                  </a:lnTo>
                  <a:lnTo>
                    <a:pt x="11293945" y="3138424"/>
                  </a:lnTo>
                  <a:lnTo>
                    <a:pt x="11285309" y="3138424"/>
                  </a:lnTo>
                  <a:lnTo>
                    <a:pt x="11264735" y="3142246"/>
                  </a:lnTo>
                  <a:lnTo>
                    <a:pt x="11248796" y="3152584"/>
                  </a:lnTo>
                  <a:lnTo>
                    <a:pt x="11236376" y="3167786"/>
                  </a:lnTo>
                  <a:lnTo>
                    <a:pt x="11226381" y="3186176"/>
                  </a:lnTo>
                  <a:lnTo>
                    <a:pt x="11225365" y="3186176"/>
                  </a:lnTo>
                  <a:lnTo>
                    <a:pt x="11225365" y="3145536"/>
                  </a:lnTo>
                  <a:lnTo>
                    <a:pt x="11182693" y="3145536"/>
                  </a:lnTo>
                  <a:lnTo>
                    <a:pt x="11182693" y="3417824"/>
                  </a:lnTo>
                  <a:lnTo>
                    <a:pt x="11225365" y="3417824"/>
                  </a:lnTo>
                  <a:lnTo>
                    <a:pt x="11225365" y="3245612"/>
                  </a:lnTo>
                  <a:lnTo>
                    <a:pt x="11231093" y="3216681"/>
                  </a:lnTo>
                  <a:lnTo>
                    <a:pt x="11245304" y="3196590"/>
                  </a:lnTo>
                  <a:lnTo>
                    <a:pt x="11261509" y="3186176"/>
                  </a:lnTo>
                  <a:lnTo>
                    <a:pt x="11263516" y="3184893"/>
                  </a:lnTo>
                  <a:lnTo>
                    <a:pt x="11281245" y="3181096"/>
                  </a:lnTo>
                  <a:lnTo>
                    <a:pt x="11294961" y="3181096"/>
                  </a:lnTo>
                  <a:lnTo>
                    <a:pt x="11300041" y="3182620"/>
                  </a:lnTo>
                  <a:lnTo>
                    <a:pt x="11304105" y="3183128"/>
                  </a:lnTo>
                  <a:lnTo>
                    <a:pt x="11304105" y="3181096"/>
                  </a:lnTo>
                  <a:lnTo>
                    <a:pt x="11304105" y="3141472"/>
                  </a:lnTo>
                  <a:close/>
                </a:path>
                <a:path w="13115925" h="3425190">
                  <a:moveTo>
                    <a:pt x="11375720" y="2535936"/>
                  </a:moveTo>
                  <a:lnTo>
                    <a:pt x="11333048" y="2535936"/>
                  </a:lnTo>
                  <a:lnTo>
                    <a:pt x="11333048" y="2723896"/>
                  </a:lnTo>
                  <a:lnTo>
                    <a:pt x="11327854" y="2748978"/>
                  </a:lnTo>
                  <a:lnTo>
                    <a:pt x="11314697" y="2765996"/>
                  </a:lnTo>
                  <a:lnTo>
                    <a:pt x="11297260" y="2775686"/>
                  </a:lnTo>
                  <a:lnTo>
                    <a:pt x="11279200" y="2778760"/>
                  </a:lnTo>
                  <a:lnTo>
                    <a:pt x="11256645" y="2773121"/>
                  </a:lnTo>
                  <a:lnTo>
                    <a:pt x="11244656" y="2759138"/>
                  </a:lnTo>
                  <a:lnTo>
                    <a:pt x="11239919" y="2741257"/>
                  </a:lnTo>
                  <a:lnTo>
                    <a:pt x="11239068" y="2723896"/>
                  </a:lnTo>
                  <a:lnTo>
                    <a:pt x="11239068" y="2535936"/>
                  </a:lnTo>
                  <a:lnTo>
                    <a:pt x="11196396" y="2535936"/>
                  </a:lnTo>
                  <a:lnTo>
                    <a:pt x="11196396" y="2728976"/>
                  </a:lnTo>
                  <a:lnTo>
                    <a:pt x="11197514" y="2756192"/>
                  </a:lnTo>
                  <a:lnTo>
                    <a:pt x="11205350" y="2784348"/>
                  </a:lnTo>
                  <a:lnTo>
                    <a:pt x="11226622" y="2806420"/>
                  </a:lnTo>
                  <a:lnTo>
                    <a:pt x="11268024" y="2815336"/>
                  </a:lnTo>
                  <a:lnTo>
                    <a:pt x="11287849" y="2812732"/>
                  </a:lnTo>
                  <a:lnTo>
                    <a:pt x="11306569" y="2805112"/>
                  </a:lnTo>
                  <a:lnTo>
                    <a:pt x="11322533" y="2792831"/>
                  </a:lnTo>
                  <a:lnTo>
                    <a:pt x="11332299" y="2778760"/>
                  </a:lnTo>
                  <a:lnTo>
                    <a:pt x="11334064" y="2776220"/>
                  </a:lnTo>
                  <a:lnTo>
                    <a:pt x="11335080" y="2776220"/>
                  </a:lnTo>
                  <a:lnTo>
                    <a:pt x="11335080" y="2808224"/>
                  </a:lnTo>
                  <a:lnTo>
                    <a:pt x="11375720" y="2808224"/>
                  </a:lnTo>
                  <a:lnTo>
                    <a:pt x="11375720" y="2776220"/>
                  </a:lnTo>
                  <a:lnTo>
                    <a:pt x="11375720" y="2535936"/>
                  </a:lnTo>
                  <a:close/>
                </a:path>
                <a:path w="13115925" h="3425190">
                  <a:moveTo>
                    <a:pt x="11454473" y="3141472"/>
                  </a:moveTo>
                  <a:lnTo>
                    <a:pt x="11450409" y="3139440"/>
                  </a:lnTo>
                  <a:lnTo>
                    <a:pt x="11444313" y="3138424"/>
                  </a:lnTo>
                  <a:lnTo>
                    <a:pt x="11435677" y="3138424"/>
                  </a:lnTo>
                  <a:lnTo>
                    <a:pt x="11415103" y="3142246"/>
                  </a:lnTo>
                  <a:lnTo>
                    <a:pt x="11399164" y="3152584"/>
                  </a:lnTo>
                  <a:lnTo>
                    <a:pt x="11386744" y="3167786"/>
                  </a:lnTo>
                  <a:lnTo>
                    <a:pt x="11376749" y="3186176"/>
                  </a:lnTo>
                  <a:lnTo>
                    <a:pt x="11375733" y="3186176"/>
                  </a:lnTo>
                  <a:lnTo>
                    <a:pt x="11375733" y="3145536"/>
                  </a:lnTo>
                  <a:lnTo>
                    <a:pt x="11333061" y="3145536"/>
                  </a:lnTo>
                  <a:lnTo>
                    <a:pt x="11333061" y="3417824"/>
                  </a:lnTo>
                  <a:lnTo>
                    <a:pt x="11375733" y="3417824"/>
                  </a:lnTo>
                  <a:lnTo>
                    <a:pt x="11375733" y="3245612"/>
                  </a:lnTo>
                  <a:lnTo>
                    <a:pt x="11381461" y="3216681"/>
                  </a:lnTo>
                  <a:lnTo>
                    <a:pt x="11395672" y="3196590"/>
                  </a:lnTo>
                  <a:lnTo>
                    <a:pt x="11411877" y="3186176"/>
                  </a:lnTo>
                  <a:lnTo>
                    <a:pt x="11413884" y="3184893"/>
                  </a:lnTo>
                  <a:lnTo>
                    <a:pt x="11431613" y="3181096"/>
                  </a:lnTo>
                  <a:lnTo>
                    <a:pt x="11445329" y="3181096"/>
                  </a:lnTo>
                  <a:lnTo>
                    <a:pt x="11450409" y="3182620"/>
                  </a:lnTo>
                  <a:lnTo>
                    <a:pt x="11454473" y="3183128"/>
                  </a:lnTo>
                  <a:lnTo>
                    <a:pt x="11454473" y="3181096"/>
                  </a:lnTo>
                  <a:lnTo>
                    <a:pt x="11454473" y="3141472"/>
                  </a:lnTo>
                  <a:close/>
                </a:path>
                <a:path w="13115925" h="3425190">
                  <a:moveTo>
                    <a:pt x="11461598" y="1510792"/>
                  </a:moveTo>
                  <a:lnTo>
                    <a:pt x="11440516" y="1456055"/>
                  </a:lnTo>
                  <a:lnTo>
                    <a:pt x="11395050" y="1434084"/>
                  </a:lnTo>
                  <a:lnTo>
                    <a:pt x="11370424" y="1426464"/>
                  </a:lnTo>
                  <a:lnTo>
                    <a:pt x="11348949" y="1417637"/>
                  </a:lnTo>
                  <a:lnTo>
                    <a:pt x="11333759" y="1404721"/>
                  </a:lnTo>
                  <a:lnTo>
                    <a:pt x="11327994" y="1384808"/>
                  </a:lnTo>
                  <a:lnTo>
                    <a:pt x="11332972" y="1362227"/>
                  </a:lnTo>
                  <a:lnTo>
                    <a:pt x="11344948" y="1349692"/>
                  </a:lnTo>
                  <a:lnTo>
                    <a:pt x="11359502" y="1344307"/>
                  </a:lnTo>
                  <a:lnTo>
                    <a:pt x="11372190" y="1343152"/>
                  </a:lnTo>
                  <a:lnTo>
                    <a:pt x="11391532" y="1346631"/>
                  </a:lnTo>
                  <a:lnTo>
                    <a:pt x="11403876" y="1356868"/>
                  </a:lnTo>
                  <a:lnTo>
                    <a:pt x="11410404" y="1373593"/>
                  </a:lnTo>
                  <a:lnTo>
                    <a:pt x="11412322" y="1396492"/>
                  </a:lnTo>
                  <a:lnTo>
                    <a:pt x="11454994" y="1396492"/>
                  </a:lnTo>
                  <a:lnTo>
                    <a:pt x="11453203" y="1369415"/>
                  </a:lnTo>
                  <a:lnTo>
                    <a:pt x="11444034" y="1343152"/>
                  </a:lnTo>
                  <a:lnTo>
                    <a:pt x="11443310" y="1341056"/>
                  </a:lnTo>
                  <a:lnTo>
                    <a:pt x="11418557" y="1318704"/>
                  </a:lnTo>
                  <a:lnTo>
                    <a:pt x="11372190" y="1309624"/>
                  </a:lnTo>
                  <a:lnTo>
                    <a:pt x="11338687" y="1314234"/>
                  </a:lnTo>
                  <a:lnTo>
                    <a:pt x="11311039" y="1328166"/>
                  </a:lnTo>
                  <a:lnTo>
                    <a:pt x="11292256" y="1351635"/>
                  </a:lnTo>
                  <a:lnTo>
                    <a:pt x="11285322" y="1384808"/>
                  </a:lnTo>
                  <a:lnTo>
                    <a:pt x="11291151" y="1418882"/>
                  </a:lnTo>
                  <a:lnTo>
                    <a:pt x="11306467" y="1440180"/>
                  </a:lnTo>
                  <a:lnTo>
                    <a:pt x="11327968" y="1453108"/>
                  </a:lnTo>
                  <a:lnTo>
                    <a:pt x="11352378" y="1462024"/>
                  </a:lnTo>
                  <a:lnTo>
                    <a:pt x="11376495" y="1470037"/>
                  </a:lnTo>
                  <a:lnTo>
                    <a:pt x="11397844" y="1479994"/>
                  </a:lnTo>
                  <a:lnTo>
                    <a:pt x="11413096" y="1494815"/>
                  </a:lnTo>
                  <a:lnTo>
                    <a:pt x="11418926" y="1517396"/>
                  </a:lnTo>
                  <a:lnTo>
                    <a:pt x="11413795" y="1540751"/>
                  </a:lnTo>
                  <a:lnTo>
                    <a:pt x="11401463" y="1554480"/>
                  </a:lnTo>
                  <a:lnTo>
                    <a:pt x="11386566" y="1560982"/>
                  </a:lnTo>
                  <a:lnTo>
                    <a:pt x="11373714" y="1562608"/>
                  </a:lnTo>
                  <a:lnTo>
                    <a:pt x="11347983" y="1557413"/>
                  </a:lnTo>
                  <a:lnTo>
                    <a:pt x="11332502" y="1543494"/>
                  </a:lnTo>
                  <a:lnTo>
                    <a:pt x="11324920" y="1523390"/>
                  </a:lnTo>
                  <a:lnTo>
                    <a:pt x="11322914" y="1499616"/>
                  </a:lnTo>
                  <a:lnTo>
                    <a:pt x="11280242" y="1499616"/>
                  </a:lnTo>
                  <a:lnTo>
                    <a:pt x="11281842" y="1526489"/>
                  </a:lnTo>
                  <a:lnTo>
                    <a:pt x="11292307" y="1558353"/>
                  </a:lnTo>
                  <a:lnTo>
                    <a:pt x="11320107" y="1584985"/>
                  </a:lnTo>
                  <a:lnTo>
                    <a:pt x="11373714" y="1596136"/>
                  </a:lnTo>
                  <a:lnTo>
                    <a:pt x="11408880" y="1590802"/>
                  </a:lnTo>
                  <a:lnTo>
                    <a:pt x="11436706" y="1574800"/>
                  </a:lnTo>
                  <a:lnTo>
                    <a:pt x="11445075" y="1562608"/>
                  </a:lnTo>
                  <a:lnTo>
                    <a:pt x="11455006" y="1548130"/>
                  </a:lnTo>
                  <a:lnTo>
                    <a:pt x="11461598" y="1510792"/>
                  </a:lnTo>
                  <a:close/>
                </a:path>
                <a:path w="13115925" h="3425190">
                  <a:moveTo>
                    <a:pt x="11470221" y="1835912"/>
                  </a:moveTo>
                  <a:lnTo>
                    <a:pt x="11430089" y="1835912"/>
                  </a:lnTo>
                  <a:lnTo>
                    <a:pt x="11430089" y="2062480"/>
                  </a:lnTo>
                  <a:lnTo>
                    <a:pt x="11428082" y="2105507"/>
                  </a:lnTo>
                  <a:lnTo>
                    <a:pt x="11420183" y="2139251"/>
                  </a:lnTo>
                  <a:lnTo>
                    <a:pt x="11403508" y="2161286"/>
                  </a:lnTo>
                  <a:lnTo>
                    <a:pt x="11375225" y="2169160"/>
                  </a:lnTo>
                  <a:lnTo>
                    <a:pt x="11350943" y="2161641"/>
                  </a:lnTo>
                  <a:lnTo>
                    <a:pt x="11335664" y="2140204"/>
                  </a:lnTo>
                  <a:lnTo>
                    <a:pt x="11327714" y="2106587"/>
                  </a:lnTo>
                  <a:lnTo>
                    <a:pt x="11325441" y="2062480"/>
                  </a:lnTo>
                  <a:lnTo>
                    <a:pt x="11327714" y="2018385"/>
                  </a:lnTo>
                  <a:lnTo>
                    <a:pt x="11335664" y="1984756"/>
                  </a:lnTo>
                  <a:lnTo>
                    <a:pt x="11350943" y="1963331"/>
                  </a:lnTo>
                  <a:lnTo>
                    <a:pt x="11375225" y="1955800"/>
                  </a:lnTo>
                  <a:lnTo>
                    <a:pt x="11403292" y="1965045"/>
                  </a:lnTo>
                  <a:lnTo>
                    <a:pt x="11419992" y="1989328"/>
                  </a:lnTo>
                  <a:lnTo>
                    <a:pt x="11428006" y="2023529"/>
                  </a:lnTo>
                  <a:lnTo>
                    <a:pt x="11430089" y="2062480"/>
                  </a:lnTo>
                  <a:lnTo>
                    <a:pt x="11430089" y="1835912"/>
                  </a:lnTo>
                  <a:lnTo>
                    <a:pt x="11427549" y="1835912"/>
                  </a:lnTo>
                  <a:lnTo>
                    <a:pt x="11427549" y="1957324"/>
                  </a:lnTo>
                  <a:lnTo>
                    <a:pt x="11426533" y="1957324"/>
                  </a:lnTo>
                  <a:lnTo>
                    <a:pt x="11384877" y="1921827"/>
                  </a:lnTo>
                  <a:lnTo>
                    <a:pt x="11366589" y="1919224"/>
                  </a:lnTo>
                  <a:lnTo>
                    <a:pt x="11320590" y="1933613"/>
                  </a:lnTo>
                  <a:lnTo>
                    <a:pt x="11294707" y="1969516"/>
                  </a:lnTo>
                  <a:lnTo>
                    <a:pt x="11283290" y="2016099"/>
                  </a:lnTo>
                  <a:lnTo>
                    <a:pt x="11280737" y="2062480"/>
                  </a:lnTo>
                  <a:lnTo>
                    <a:pt x="11285550" y="2120874"/>
                  </a:lnTo>
                  <a:lnTo>
                    <a:pt x="11300993" y="2166112"/>
                  </a:lnTo>
                  <a:lnTo>
                    <a:pt x="11328527" y="2195360"/>
                  </a:lnTo>
                  <a:lnTo>
                    <a:pt x="11369637" y="2205736"/>
                  </a:lnTo>
                  <a:lnTo>
                    <a:pt x="11390478" y="2202243"/>
                  </a:lnTo>
                  <a:lnTo>
                    <a:pt x="11408054" y="2193036"/>
                  </a:lnTo>
                  <a:lnTo>
                    <a:pt x="11421135" y="2180018"/>
                  </a:lnTo>
                  <a:lnTo>
                    <a:pt x="11426533" y="2169160"/>
                  </a:lnTo>
                  <a:lnTo>
                    <a:pt x="11428565" y="2165096"/>
                  </a:lnTo>
                  <a:lnTo>
                    <a:pt x="11429581" y="2165096"/>
                  </a:lnTo>
                  <a:lnTo>
                    <a:pt x="11429581" y="2198624"/>
                  </a:lnTo>
                  <a:lnTo>
                    <a:pt x="11470221" y="2198624"/>
                  </a:lnTo>
                  <a:lnTo>
                    <a:pt x="11470221" y="2165096"/>
                  </a:lnTo>
                  <a:lnTo>
                    <a:pt x="11470221" y="1957324"/>
                  </a:lnTo>
                  <a:lnTo>
                    <a:pt x="11470221" y="1835912"/>
                  </a:lnTo>
                  <a:close/>
                </a:path>
                <a:path w="13115925" h="3425190">
                  <a:moveTo>
                    <a:pt x="11493081" y="176784"/>
                  </a:moveTo>
                  <a:lnTo>
                    <a:pt x="11491963" y="149580"/>
                  </a:lnTo>
                  <a:lnTo>
                    <a:pt x="11485677" y="127000"/>
                  </a:lnTo>
                  <a:lnTo>
                    <a:pt x="11484127" y="121412"/>
                  </a:lnTo>
                  <a:lnTo>
                    <a:pt x="11462868" y="99352"/>
                  </a:lnTo>
                  <a:lnTo>
                    <a:pt x="11421453" y="90424"/>
                  </a:lnTo>
                  <a:lnTo>
                    <a:pt x="11401628" y="93040"/>
                  </a:lnTo>
                  <a:lnTo>
                    <a:pt x="11382908" y="100647"/>
                  </a:lnTo>
                  <a:lnTo>
                    <a:pt x="11366945" y="112928"/>
                  </a:lnTo>
                  <a:lnTo>
                    <a:pt x="11355413" y="129540"/>
                  </a:lnTo>
                  <a:lnTo>
                    <a:pt x="11354397" y="129540"/>
                  </a:lnTo>
                  <a:lnTo>
                    <a:pt x="11354397" y="97536"/>
                  </a:lnTo>
                  <a:lnTo>
                    <a:pt x="11313757" y="97536"/>
                  </a:lnTo>
                  <a:lnTo>
                    <a:pt x="11313757" y="369824"/>
                  </a:lnTo>
                  <a:lnTo>
                    <a:pt x="11356429" y="369824"/>
                  </a:lnTo>
                  <a:lnTo>
                    <a:pt x="11356429" y="181864"/>
                  </a:lnTo>
                  <a:lnTo>
                    <a:pt x="11361623" y="156794"/>
                  </a:lnTo>
                  <a:lnTo>
                    <a:pt x="11374780" y="139763"/>
                  </a:lnTo>
                  <a:lnTo>
                    <a:pt x="11392218" y="130073"/>
                  </a:lnTo>
                  <a:lnTo>
                    <a:pt x="11395342" y="129540"/>
                  </a:lnTo>
                  <a:lnTo>
                    <a:pt x="11410277" y="127000"/>
                  </a:lnTo>
                  <a:lnTo>
                    <a:pt x="11432832" y="132651"/>
                  </a:lnTo>
                  <a:lnTo>
                    <a:pt x="11444821" y="146621"/>
                  </a:lnTo>
                  <a:lnTo>
                    <a:pt x="11449571" y="164503"/>
                  </a:lnTo>
                  <a:lnTo>
                    <a:pt x="11450409" y="181864"/>
                  </a:lnTo>
                  <a:lnTo>
                    <a:pt x="11450409" y="369824"/>
                  </a:lnTo>
                  <a:lnTo>
                    <a:pt x="11493081" y="369824"/>
                  </a:lnTo>
                  <a:lnTo>
                    <a:pt x="11493081" y="176784"/>
                  </a:lnTo>
                  <a:close/>
                </a:path>
                <a:path w="13115925" h="3425190">
                  <a:moveTo>
                    <a:pt x="11534216" y="2441448"/>
                  </a:moveTo>
                  <a:lnTo>
                    <a:pt x="11503228" y="2441448"/>
                  </a:lnTo>
                  <a:lnTo>
                    <a:pt x="11476660" y="2445423"/>
                  </a:lnTo>
                  <a:lnTo>
                    <a:pt x="11458334" y="2457259"/>
                  </a:lnTo>
                  <a:lnTo>
                    <a:pt x="11447729" y="2476817"/>
                  </a:lnTo>
                  <a:lnTo>
                    <a:pt x="11444300" y="2503932"/>
                  </a:lnTo>
                  <a:lnTo>
                    <a:pt x="11444300" y="2535936"/>
                  </a:lnTo>
                  <a:lnTo>
                    <a:pt x="11404676" y="2535936"/>
                  </a:lnTo>
                  <a:lnTo>
                    <a:pt x="11404676" y="2569464"/>
                  </a:lnTo>
                  <a:lnTo>
                    <a:pt x="11444300" y="2569464"/>
                  </a:lnTo>
                  <a:lnTo>
                    <a:pt x="11444300" y="2808224"/>
                  </a:lnTo>
                  <a:lnTo>
                    <a:pt x="11486972" y="2808224"/>
                  </a:lnTo>
                  <a:lnTo>
                    <a:pt x="11486972" y="2569464"/>
                  </a:lnTo>
                  <a:lnTo>
                    <a:pt x="11533708" y="2569464"/>
                  </a:lnTo>
                  <a:lnTo>
                    <a:pt x="11533708" y="2535936"/>
                  </a:lnTo>
                  <a:lnTo>
                    <a:pt x="11486972" y="2535936"/>
                  </a:lnTo>
                  <a:lnTo>
                    <a:pt x="11486972" y="2503932"/>
                  </a:lnTo>
                  <a:lnTo>
                    <a:pt x="11488687" y="2491956"/>
                  </a:lnTo>
                  <a:lnTo>
                    <a:pt x="11493830" y="2483929"/>
                  </a:lnTo>
                  <a:lnTo>
                    <a:pt x="11502403" y="2479433"/>
                  </a:lnTo>
                  <a:lnTo>
                    <a:pt x="11514404" y="2478024"/>
                  </a:lnTo>
                  <a:lnTo>
                    <a:pt x="11534216" y="2478024"/>
                  </a:lnTo>
                  <a:lnTo>
                    <a:pt x="11534216" y="2441448"/>
                  </a:lnTo>
                  <a:close/>
                </a:path>
                <a:path w="13115925" h="3425190">
                  <a:moveTo>
                    <a:pt x="11578171" y="707136"/>
                  </a:moveTo>
                  <a:lnTo>
                    <a:pt x="11414087" y="707136"/>
                  </a:lnTo>
                  <a:lnTo>
                    <a:pt x="11414087" y="743712"/>
                  </a:lnTo>
                  <a:lnTo>
                    <a:pt x="11531435" y="743712"/>
                  </a:lnTo>
                  <a:lnTo>
                    <a:pt x="11407991" y="945896"/>
                  </a:lnTo>
                  <a:lnTo>
                    <a:pt x="11407991" y="979424"/>
                  </a:lnTo>
                  <a:lnTo>
                    <a:pt x="11577155" y="979424"/>
                  </a:lnTo>
                  <a:lnTo>
                    <a:pt x="11577155" y="942848"/>
                  </a:lnTo>
                  <a:lnTo>
                    <a:pt x="11456251" y="942848"/>
                  </a:lnTo>
                  <a:lnTo>
                    <a:pt x="11578171" y="742696"/>
                  </a:lnTo>
                  <a:lnTo>
                    <a:pt x="11578171" y="707136"/>
                  </a:lnTo>
                  <a:close/>
                </a:path>
                <a:path w="13115925" h="3425190">
                  <a:moveTo>
                    <a:pt x="11604854" y="1316736"/>
                  </a:moveTo>
                  <a:lnTo>
                    <a:pt x="11557610" y="1316736"/>
                  </a:lnTo>
                  <a:lnTo>
                    <a:pt x="11557610" y="1237488"/>
                  </a:lnTo>
                  <a:lnTo>
                    <a:pt x="11514938" y="1237488"/>
                  </a:lnTo>
                  <a:lnTo>
                    <a:pt x="11514938" y="1316736"/>
                  </a:lnTo>
                  <a:lnTo>
                    <a:pt x="11475314" y="1316736"/>
                  </a:lnTo>
                  <a:lnTo>
                    <a:pt x="11475314" y="1350264"/>
                  </a:lnTo>
                  <a:lnTo>
                    <a:pt x="11514938" y="1350264"/>
                  </a:lnTo>
                  <a:lnTo>
                    <a:pt x="11515014" y="1538998"/>
                  </a:lnTo>
                  <a:lnTo>
                    <a:pt x="11517224" y="1561642"/>
                  </a:lnTo>
                  <a:lnTo>
                    <a:pt x="11525606" y="1578483"/>
                  </a:lnTo>
                  <a:lnTo>
                    <a:pt x="11542370" y="1588668"/>
                  </a:lnTo>
                  <a:lnTo>
                    <a:pt x="11569802" y="1592072"/>
                  </a:lnTo>
                  <a:lnTo>
                    <a:pt x="11581917" y="1591818"/>
                  </a:lnTo>
                  <a:lnTo>
                    <a:pt x="11591646" y="1591119"/>
                  </a:lnTo>
                  <a:lnTo>
                    <a:pt x="11599088" y="1590141"/>
                  </a:lnTo>
                  <a:lnTo>
                    <a:pt x="11604346" y="1589024"/>
                  </a:lnTo>
                  <a:lnTo>
                    <a:pt x="11604346" y="1555496"/>
                  </a:lnTo>
                  <a:lnTo>
                    <a:pt x="11604346" y="1553972"/>
                  </a:lnTo>
                  <a:lnTo>
                    <a:pt x="11599774" y="1554480"/>
                  </a:lnTo>
                  <a:lnTo>
                    <a:pt x="11595202" y="1555496"/>
                  </a:lnTo>
                  <a:lnTo>
                    <a:pt x="11585550" y="1555496"/>
                  </a:lnTo>
                  <a:lnTo>
                    <a:pt x="11571757" y="1553806"/>
                  </a:lnTo>
                  <a:lnTo>
                    <a:pt x="11563198" y="1548447"/>
                  </a:lnTo>
                  <a:lnTo>
                    <a:pt x="11558829" y="1538998"/>
                  </a:lnTo>
                  <a:lnTo>
                    <a:pt x="11557610" y="1525016"/>
                  </a:lnTo>
                  <a:lnTo>
                    <a:pt x="11557610" y="1350264"/>
                  </a:lnTo>
                  <a:lnTo>
                    <a:pt x="11604854" y="1350264"/>
                  </a:lnTo>
                  <a:lnTo>
                    <a:pt x="11604854" y="1316736"/>
                  </a:lnTo>
                  <a:close/>
                </a:path>
                <a:path w="13115925" h="3425190">
                  <a:moveTo>
                    <a:pt x="11649532" y="3339592"/>
                  </a:moveTo>
                  <a:lnTo>
                    <a:pt x="11628450" y="3284855"/>
                  </a:lnTo>
                  <a:lnTo>
                    <a:pt x="11582984" y="3262884"/>
                  </a:lnTo>
                  <a:lnTo>
                    <a:pt x="11558359" y="3255264"/>
                  </a:lnTo>
                  <a:lnTo>
                    <a:pt x="11536883" y="3246437"/>
                  </a:lnTo>
                  <a:lnTo>
                    <a:pt x="11521694" y="3233521"/>
                  </a:lnTo>
                  <a:lnTo>
                    <a:pt x="11515928" y="3213608"/>
                  </a:lnTo>
                  <a:lnTo>
                    <a:pt x="11520907" y="3191027"/>
                  </a:lnTo>
                  <a:lnTo>
                    <a:pt x="11532883" y="3178492"/>
                  </a:lnTo>
                  <a:lnTo>
                    <a:pt x="11547424" y="3173107"/>
                  </a:lnTo>
                  <a:lnTo>
                    <a:pt x="11560124" y="3171952"/>
                  </a:lnTo>
                  <a:lnTo>
                    <a:pt x="11579466" y="3175431"/>
                  </a:lnTo>
                  <a:lnTo>
                    <a:pt x="11591811" y="3185668"/>
                  </a:lnTo>
                  <a:lnTo>
                    <a:pt x="11598339" y="3202394"/>
                  </a:lnTo>
                  <a:lnTo>
                    <a:pt x="11600256" y="3225292"/>
                  </a:lnTo>
                  <a:lnTo>
                    <a:pt x="11642928" y="3225292"/>
                  </a:lnTo>
                  <a:lnTo>
                    <a:pt x="11641138" y="3198215"/>
                  </a:lnTo>
                  <a:lnTo>
                    <a:pt x="11631968" y="3171952"/>
                  </a:lnTo>
                  <a:lnTo>
                    <a:pt x="11631244" y="3169856"/>
                  </a:lnTo>
                  <a:lnTo>
                    <a:pt x="11606492" y="3147504"/>
                  </a:lnTo>
                  <a:lnTo>
                    <a:pt x="11560124" y="3138424"/>
                  </a:lnTo>
                  <a:lnTo>
                    <a:pt x="11526622" y="3143034"/>
                  </a:lnTo>
                  <a:lnTo>
                    <a:pt x="11498974" y="3156966"/>
                  </a:lnTo>
                  <a:lnTo>
                    <a:pt x="11480178" y="3180435"/>
                  </a:lnTo>
                  <a:lnTo>
                    <a:pt x="11473256" y="3213608"/>
                  </a:lnTo>
                  <a:lnTo>
                    <a:pt x="11479086" y="3247682"/>
                  </a:lnTo>
                  <a:lnTo>
                    <a:pt x="11494402" y="3268980"/>
                  </a:lnTo>
                  <a:lnTo>
                    <a:pt x="11515903" y="3281908"/>
                  </a:lnTo>
                  <a:lnTo>
                    <a:pt x="11540312" y="3290824"/>
                  </a:lnTo>
                  <a:lnTo>
                    <a:pt x="11564430" y="3298837"/>
                  </a:lnTo>
                  <a:lnTo>
                    <a:pt x="11585778" y="3308794"/>
                  </a:lnTo>
                  <a:lnTo>
                    <a:pt x="11601031" y="3323615"/>
                  </a:lnTo>
                  <a:lnTo>
                    <a:pt x="11606860" y="3346196"/>
                  </a:lnTo>
                  <a:lnTo>
                    <a:pt x="11601717" y="3369551"/>
                  </a:lnTo>
                  <a:lnTo>
                    <a:pt x="11589398" y="3383280"/>
                  </a:lnTo>
                  <a:lnTo>
                    <a:pt x="11574501" y="3389782"/>
                  </a:lnTo>
                  <a:lnTo>
                    <a:pt x="11561648" y="3391408"/>
                  </a:lnTo>
                  <a:lnTo>
                    <a:pt x="11535918" y="3386213"/>
                  </a:lnTo>
                  <a:lnTo>
                    <a:pt x="11520437" y="3372294"/>
                  </a:lnTo>
                  <a:lnTo>
                    <a:pt x="11512855" y="3352190"/>
                  </a:lnTo>
                  <a:lnTo>
                    <a:pt x="11510848" y="3328416"/>
                  </a:lnTo>
                  <a:lnTo>
                    <a:pt x="11468176" y="3328416"/>
                  </a:lnTo>
                  <a:lnTo>
                    <a:pt x="11469776" y="3355289"/>
                  </a:lnTo>
                  <a:lnTo>
                    <a:pt x="11480241" y="3387153"/>
                  </a:lnTo>
                  <a:lnTo>
                    <a:pt x="11508042" y="3413785"/>
                  </a:lnTo>
                  <a:lnTo>
                    <a:pt x="11561648" y="3424936"/>
                  </a:lnTo>
                  <a:lnTo>
                    <a:pt x="11596815" y="3419602"/>
                  </a:lnTo>
                  <a:lnTo>
                    <a:pt x="11624640" y="3403600"/>
                  </a:lnTo>
                  <a:lnTo>
                    <a:pt x="11633010" y="3391408"/>
                  </a:lnTo>
                  <a:lnTo>
                    <a:pt x="11642941" y="3376930"/>
                  </a:lnTo>
                  <a:lnTo>
                    <a:pt x="11649532" y="3339592"/>
                  </a:lnTo>
                  <a:close/>
                </a:path>
                <a:path w="13115925" h="3425190">
                  <a:moveTo>
                    <a:pt x="11742496" y="2615184"/>
                  </a:moveTo>
                  <a:lnTo>
                    <a:pt x="11735105" y="2565400"/>
                  </a:lnTo>
                  <a:lnTo>
                    <a:pt x="11670868" y="2528824"/>
                  </a:lnTo>
                  <a:lnTo>
                    <a:pt x="11651056" y="2531440"/>
                  </a:lnTo>
                  <a:lnTo>
                    <a:pt x="11632324" y="2539047"/>
                  </a:lnTo>
                  <a:lnTo>
                    <a:pt x="11616360" y="2551328"/>
                  </a:lnTo>
                  <a:lnTo>
                    <a:pt x="11604828" y="2567940"/>
                  </a:lnTo>
                  <a:lnTo>
                    <a:pt x="11603812" y="2567940"/>
                  </a:lnTo>
                  <a:lnTo>
                    <a:pt x="11603812" y="2535936"/>
                  </a:lnTo>
                  <a:lnTo>
                    <a:pt x="11563172" y="2535936"/>
                  </a:lnTo>
                  <a:lnTo>
                    <a:pt x="11563172" y="2808224"/>
                  </a:lnTo>
                  <a:lnTo>
                    <a:pt x="11605844" y="2808224"/>
                  </a:lnTo>
                  <a:lnTo>
                    <a:pt x="11605844" y="2620264"/>
                  </a:lnTo>
                  <a:lnTo>
                    <a:pt x="11611051" y="2595194"/>
                  </a:lnTo>
                  <a:lnTo>
                    <a:pt x="11624196" y="2578163"/>
                  </a:lnTo>
                  <a:lnTo>
                    <a:pt x="11641633" y="2568473"/>
                  </a:lnTo>
                  <a:lnTo>
                    <a:pt x="11644770" y="2567940"/>
                  </a:lnTo>
                  <a:lnTo>
                    <a:pt x="11659692" y="2565400"/>
                  </a:lnTo>
                  <a:lnTo>
                    <a:pt x="11682260" y="2571051"/>
                  </a:lnTo>
                  <a:lnTo>
                    <a:pt x="11694236" y="2585021"/>
                  </a:lnTo>
                  <a:lnTo>
                    <a:pt x="11698986" y="2602903"/>
                  </a:lnTo>
                  <a:lnTo>
                    <a:pt x="11699824" y="2620264"/>
                  </a:lnTo>
                  <a:lnTo>
                    <a:pt x="11699824" y="2808224"/>
                  </a:lnTo>
                  <a:lnTo>
                    <a:pt x="11742496" y="2808224"/>
                  </a:lnTo>
                  <a:lnTo>
                    <a:pt x="11742496" y="2615184"/>
                  </a:lnTo>
                  <a:close/>
                </a:path>
                <a:path w="13115925" h="3425190">
                  <a:moveTo>
                    <a:pt x="11816677" y="1452880"/>
                  </a:moveTo>
                  <a:lnTo>
                    <a:pt x="11812435" y="1398143"/>
                  </a:lnTo>
                  <a:lnTo>
                    <a:pt x="11797182" y="1352486"/>
                  </a:lnTo>
                  <a:lnTo>
                    <a:pt x="11788216" y="1343152"/>
                  </a:lnTo>
                  <a:lnTo>
                    <a:pt x="11771973" y="1326222"/>
                  </a:lnTo>
                  <a:lnTo>
                    <a:pt x="11771973" y="1452880"/>
                  </a:lnTo>
                  <a:lnTo>
                    <a:pt x="11769839" y="1494891"/>
                  </a:lnTo>
                  <a:lnTo>
                    <a:pt x="11761749" y="1529842"/>
                  </a:lnTo>
                  <a:lnTo>
                    <a:pt x="11745189" y="1553756"/>
                  </a:lnTo>
                  <a:lnTo>
                    <a:pt x="11717617" y="1562608"/>
                  </a:lnTo>
                  <a:lnTo>
                    <a:pt x="11691010" y="1553756"/>
                  </a:lnTo>
                  <a:lnTo>
                    <a:pt x="11675072" y="1529842"/>
                  </a:lnTo>
                  <a:lnTo>
                    <a:pt x="11667325" y="1494891"/>
                  </a:lnTo>
                  <a:lnTo>
                    <a:pt x="11665293" y="1452880"/>
                  </a:lnTo>
                  <a:lnTo>
                    <a:pt x="11667401" y="1410881"/>
                  </a:lnTo>
                  <a:lnTo>
                    <a:pt x="11691226" y="1352016"/>
                  </a:lnTo>
                  <a:lnTo>
                    <a:pt x="11745608" y="1352016"/>
                  </a:lnTo>
                  <a:lnTo>
                    <a:pt x="11769979" y="1410881"/>
                  </a:lnTo>
                  <a:lnTo>
                    <a:pt x="11771973" y="1452880"/>
                  </a:lnTo>
                  <a:lnTo>
                    <a:pt x="11771973" y="1326222"/>
                  </a:lnTo>
                  <a:lnTo>
                    <a:pt x="11767172" y="1321219"/>
                  </a:lnTo>
                  <a:lnTo>
                    <a:pt x="11718633" y="1309624"/>
                  </a:lnTo>
                  <a:lnTo>
                    <a:pt x="11670094" y="1321219"/>
                  </a:lnTo>
                  <a:lnTo>
                    <a:pt x="11640083" y="1352486"/>
                  </a:lnTo>
                  <a:lnTo>
                    <a:pt x="11624831" y="1398143"/>
                  </a:lnTo>
                  <a:lnTo>
                    <a:pt x="11620589" y="1452880"/>
                  </a:lnTo>
                  <a:lnTo>
                    <a:pt x="11624831" y="1507629"/>
                  </a:lnTo>
                  <a:lnTo>
                    <a:pt x="11640083" y="1553273"/>
                  </a:lnTo>
                  <a:lnTo>
                    <a:pt x="11670094" y="1584540"/>
                  </a:lnTo>
                  <a:lnTo>
                    <a:pt x="11718633" y="1596136"/>
                  </a:lnTo>
                  <a:lnTo>
                    <a:pt x="11766956" y="1584540"/>
                  </a:lnTo>
                  <a:lnTo>
                    <a:pt x="11788026" y="1562608"/>
                  </a:lnTo>
                  <a:lnTo>
                    <a:pt x="11796992" y="1553273"/>
                  </a:lnTo>
                  <a:lnTo>
                    <a:pt x="11812359" y="1507629"/>
                  </a:lnTo>
                  <a:lnTo>
                    <a:pt x="11816677" y="1452880"/>
                  </a:lnTo>
                  <a:close/>
                </a:path>
                <a:path w="13115925" h="3425190">
                  <a:moveTo>
                    <a:pt x="11862384" y="3228340"/>
                  </a:moveTo>
                  <a:lnTo>
                    <a:pt x="11859311" y="3201225"/>
                  </a:lnTo>
                  <a:lnTo>
                    <a:pt x="11847030" y="3171952"/>
                  </a:lnTo>
                  <a:lnTo>
                    <a:pt x="11846954" y="3171761"/>
                  </a:lnTo>
                  <a:lnTo>
                    <a:pt x="11820589" y="3148114"/>
                  </a:lnTo>
                  <a:lnTo>
                    <a:pt x="11775516" y="3138424"/>
                  </a:lnTo>
                  <a:lnTo>
                    <a:pt x="11733238" y="3147212"/>
                  </a:lnTo>
                  <a:lnTo>
                    <a:pt x="11705146" y="3170644"/>
                  </a:lnTo>
                  <a:lnTo>
                    <a:pt x="11688496" y="3204375"/>
                  </a:lnTo>
                  <a:lnTo>
                    <a:pt x="11680533" y="3244024"/>
                  </a:lnTo>
                  <a:lnTo>
                    <a:pt x="11678488" y="3285236"/>
                  </a:lnTo>
                  <a:lnTo>
                    <a:pt x="11683822" y="3346716"/>
                  </a:lnTo>
                  <a:lnTo>
                    <a:pt x="11700586" y="3390328"/>
                  </a:lnTo>
                  <a:lnTo>
                    <a:pt x="11729923" y="3416325"/>
                  </a:lnTo>
                  <a:lnTo>
                    <a:pt x="11772976" y="3424936"/>
                  </a:lnTo>
                  <a:lnTo>
                    <a:pt x="11815661" y="3415068"/>
                  </a:lnTo>
                  <a:lnTo>
                    <a:pt x="11841798" y="3391408"/>
                  </a:lnTo>
                  <a:lnTo>
                    <a:pt x="11843207" y="3390138"/>
                  </a:lnTo>
                  <a:lnTo>
                    <a:pt x="11857990" y="3357219"/>
                  </a:lnTo>
                  <a:lnTo>
                    <a:pt x="11862384" y="3323336"/>
                  </a:lnTo>
                  <a:lnTo>
                    <a:pt x="11819712" y="3323336"/>
                  </a:lnTo>
                  <a:lnTo>
                    <a:pt x="11817871" y="3346412"/>
                  </a:lnTo>
                  <a:lnTo>
                    <a:pt x="11811076" y="3368421"/>
                  </a:lnTo>
                  <a:lnTo>
                    <a:pt x="11797424" y="3384918"/>
                  </a:lnTo>
                  <a:lnTo>
                    <a:pt x="11775008" y="3391408"/>
                  </a:lnTo>
                  <a:lnTo>
                    <a:pt x="11745265" y="3379673"/>
                  </a:lnTo>
                  <a:lnTo>
                    <a:pt x="11729860" y="3351212"/>
                  </a:lnTo>
                  <a:lnTo>
                    <a:pt x="11724069" y="3316186"/>
                  </a:lnTo>
                  <a:lnTo>
                    <a:pt x="11723192" y="3284728"/>
                  </a:lnTo>
                  <a:lnTo>
                    <a:pt x="11727815" y="3225101"/>
                  </a:lnTo>
                  <a:lnTo>
                    <a:pt x="11739956" y="3191002"/>
                  </a:lnTo>
                  <a:lnTo>
                    <a:pt x="11757050" y="3175571"/>
                  </a:lnTo>
                  <a:lnTo>
                    <a:pt x="11776532" y="3171952"/>
                  </a:lnTo>
                  <a:lnTo>
                    <a:pt x="11796992" y="3177057"/>
                  </a:lnTo>
                  <a:lnTo>
                    <a:pt x="11810314" y="3190240"/>
                  </a:lnTo>
                  <a:lnTo>
                    <a:pt x="11817541" y="3208388"/>
                  </a:lnTo>
                  <a:lnTo>
                    <a:pt x="11819712" y="3228340"/>
                  </a:lnTo>
                  <a:lnTo>
                    <a:pt x="11862384" y="3228340"/>
                  </a:lnTo>
                  <a:close/>
                </a:path>
                <a:path w="13115925" h="3425190">
                  <a:moveTo>
                    <a:pt x="11879669" y="2198624"/>
                  </a:moveTo>
                  <a:lnTo>
                    <a:pt x="11781371" y="2023872"/>
                  </a:lnTo>
                  <a:lnTo>
                    <a:pt x="11774513" y="2011680"/>
                  </a:lnTo>
                  <a:lnTo>
                    <a:pt x="11760797" y="1987296"/>
                  </a:lnTo>
                  <a:lnTo>
                    <a:pt x="11870525" y="1835912"/>
                  </a:lnTo>
                  <a:lnTo>
                    <a:pt x="11820741" y="1835912"/>
                  </a:lnTo>
                  <a:lnTo>
                    <a:pt x="11695265" y="2011680"/>
                  </a:lnTo>
                  <a:lnTo>
                    <a:pt x="11694249" y="2011680"/>
                  </a:lnTo>
                  <a:lnTo>
                    <a:pt x="11694249" y="1835912"/>
                  </a:lnTo>
                  <a:lnTo>
                    <a:pt x="11649545" y="1835912"/>
                  </a:lnTo>
                  <a:lnTo>
                    <a:pt x="11649545" y="2198624"/>
                  </a:lnTo>
                  <a:lnTo>
                    <a:pt x="11694249" y="2198624"/>
                  </a:lnTo>
                  <a:lnTo>
                    <a:pt x="11694249" y="2075180"/>
                  </a:lnTo>
                  <a:lnTo>
                    <a:pt x="11731841" y="2023872"/>
                  </a:lnTo>
                  <a:lnTo>
                    <a:pt x="11829885" y="2198624"/>
                  </a:lnTo>
                  <a:lnTo>
                    <a:pt x="11879669" y="2198624"/>
                  </a:lnTo>
                  <a:close/>
                </a:path>
                <a:path w="13115925" h="3425190">
                  <a:moveTo>
                    <a:pt x="11891340" y="107696"/>
                  </a:moveTo>
                  <a:lnTo>
                    <a:pt x="11889169" y="82943"/>
                  </a:lnTo>
                  <a:lnTo>
                    <a:pt x="11876608" y="46799"/>
                  </a:lnTo>
                  <a:lnTo>
                    <a:pt x="11866575" y="36576"/>
                  </a:lnTo>
                  <a:lnTo>
                    <a:pt x="11844617" y="14185"/>
                  </a:lnTo>
                  <a:lnTo>
                    <a:pt x="11784152" y="0"/>
                  </a:lnTo>
                  <a:lnTo>
                    <a:pt x="11740744" y="7620"/>
                  </a:lnTo>
                  <a:lnTo>
                    <a:pt x="11709387" y="28549"/>
                  </a:lnTo>
                  <a:lnTo>
                    <a:pt x="11688204" y="59944"/>
                  </a:lnTo>
                  <a:lnTo>
                    <a:pt x="11675364" y="98971"/>
                  </a:lnTo>
                  <a:lnTo>
                    <a:pt x="11669014" y="142760"/>
                  </a:lnTo>
                  <a:lnTo>
                    <a:pt x="11667312" y="188468"/>
                  </a:lnTo>
                  <a:lnTo>
                    <a:pt x="11668951" y="236296"/>
                  </a:lnTo>
                  <a:lnTo>
                    <a:pt x="11675047" y="280682"/>
                  </a:lnTo>
                  <a:lnTo>
                    <a:pt x="11687315" y="319278"/>
                  </a:lnTo>
                  <a:lnTo>
                    <a:pt x="11737340" y="369747"/>
                  </a:lnTo>
                  <a:lnTo>
                    <a:pt x="11778564" y="376936"/>
                  </a:lnTo>
                  <a:lnTo>
                    <a:pt x="11806365" y="372491"/>
                  </a:lnTo>
                  <a:lnTo>
                    <a:pt x="11829110" y="360362"/>
                  </a:lnTo>
                  <a:lnTo>
                    <a:pt x="11846141" y="342430"/>
                  </a:lnTo>
                  <a:lnTo>
                    <a:pt x="11847157" y="340360"/>
                  </a:lnTo>
                  <a:lnTo>
                    <a:pt x="11856796" y="320548"/>
                  </a:lnTo>
                  <a:lnTo>
                    <a:pt x="11857812" y="320548"/>
                  </a:lnTo>
                  <a:lnTo>
                    <a:pt x="11857812" y="369824"/>
                  </a:lnTo>
                  <a:lnTo>
                    <a:pt x="11891340" y="369824"/>
                  </a:lnTo>
                  <a:lnTo>
                    <a:pt x="11891340" y="320548"/>
                  </a:lnTo>
                  <a:lnTo>
                    <a:pt x="11891340" y="181356"/>
                  </a:lnTo>
                  <a:lnTo>
                    <a:pt x="11779072" y="181356"/>
                  </a:lnTo>
                  <a:lnTo>
                    <a:pt x="11779072" y="217932"/>
                  </a:lnTo>
                  <a:lnTo>
                    <a:pt x="11850700" y="217932"/>
                  </a:lnTo>
                  <a:lnTo>
                    <a:pt x="11849024" y="257429"/>
                  </a:lnTo>
                  <a:lnTo>
                    <a:pt x="11840667" y="297243"/>
                  </a:lnTo>
                  <a:lnTo>
                    <a:pt x="11820703" y="328015"/>
                  </a:lnTo>
                  <a:lnTo>
                    <a:pt x="11784152" y="340360"/>
                  </a:lnTo>
                  <a:lnTo>
                    <a:pt x="11747056" y="328422"/>
                  </a:lnTo>
                  <a:lnTo>
                    <a:pt x="11725859" y="295846"/>
                  </a:lnTo>
                  <a:lnTo>
                    <a:pt x="11716283" y="247561"/>
                  </a:lnTo>
                  <a:lnTo>
                    <a:pt x="11714048" y="188468"/>
                  </a:lnTo>
                  <a:lnTo>
                    <a:pt x="11716283" y="129374"/>
                  </a:lnTo>
                  <a:lnTo>
                    <a:pt x="11725859" y="81089"/>
                  </a:lnTo>
                  <a:lnTo>
                    <a:pt x="11747056" y="48526"/>
                  </a:lnTo>
                  <a:lnTo>
                    <a:pt x="11784152" y="36576"/>
                  </a:lnTo>
                  <a:lnTo>
                    <a:pt x="11812105" y="42329"/>
                  </a:lnTo>
                  <a:lnTo>
                    <a:pt x="11830190" y="57848"/>
                  </a:lnTo>
                  <a:lnTo>
                    <a:pt x="11840375" y="80518"/>
                  </a:lnTo>
                  <a:lnTo>
                    <a:pt x="11844604" y="107696"/>
                  </a:lnTo>
                  <a:lnTo>
                    <a:pt x="11891340" y="107696"/>
                  </a:lnTo>
                  <a:close/>
                </a:path>
                <a:path w="13115925" h="3425190">
                  <a:moveTo>
                    <a:pt x="11915978" y="707136"/>
                  </a:moveTo>
                  <a:lnTo>
                    <a:pt x="11871274" y="707136"/>
                  </a:lnTo>
                  <a:lnTo>
                    <a:pt x="11829110" y="929640"/>
                  </a:lnTo>
                  <a:lnTo>
                    <a:pt x="11828094" y="929640"/>
                  </a:lnTo>
                  <a:lnTo>
                    <a:pt x="11792991" y="756920"/>
                  </a:lnTo>
                  <a:lnTo>
                    <a:pt x="11782882" y="707136"/>
                  </a:lnTo>
                  <a:lnTo>
                    <a:pt x="11732590" y="707136"/>
                  </a:lnTo>
                  <a:lnTo>
                    <a:pt x="11686362" y="929640"/>
                  </a:lnTo>
                  <a:lnTo>
                    <a:pt x="11685346" y="929640"/>
                  </a:lnTo>
                  <a:lnTo>
                    <a:pt x="11641658" y="707136"/>
                  </a:lnTo>
                  <a:lnTo>
                    <a:pt x="11596954" y="707136"/>
                  </a:lnTo>
                  <a:lnTo>
                    <a:pt x="11660454" y="979424"/>
                  </a:lnTo>
                  <a:lnTo>
                    <a:pt x="11710238" y="979424"/>
                  </a:lnTo>
                  <a:lnTo>
                    <a:pt x="11720462" y="929640"/>
                  </a:lnTo>
                  <a:lnTo>
                    <a:pt x="11755958" y="756920"/>
                  </a:lnTo>
                  <a:lnTo>
                    <a:pt x="11756974" y="756920"/>
                  </a:lnTo>
                  <a:lnTo>
                    <a:pt x="11804726" y="979424"/>
                  </a:lnTo>
                  <a:lnTo>
                    <a:pt x="11851462" y="979424"/>
                  </a:lnTo>
                  <a:lnTo>
                    <a:pt x="11863261" y="929640"/>
                  </a:lnTo>
                  <a:lnTo>
                    <a:pt x="11915978" y="707136"/>
                  </a:lnTo>
                  <a:close/>
                </a:path>
                <a:path w="13115925" h="3425190">
                  <a:moveTo>
                    <a:pt x="11961965" y="1222248"/>
                  </a:moveTo>
                  <a:lnTo>
                    <a:pt x="11930977" y="1222248"/>
                  </a:lnTo>
                  <a:lnTo>
                    <a:pt x="11904409" y="1226223"/>
                  </a:lnTo>
                  <a:lnTo>
                    <a:pt x="11886082" y="1238059"/>
                  </a:lnTo>
                  <a:lnTo>
                    <a:pt x="11875465" y="1257617"/>
                  </a:lnTo>
                  <a:lnTo>
                    <a:pt x="11872049" y="1284732"/>
                  </a:lnTo>
                  <a:lnTo>
                    <a:pt x="11872049" y="1316736"/>
                  </a:lnTo>
                  <a:lnTo>
                    <a:pt x="11832425" y="1316736"/>
                  </a:lnTo>
                  <a:lnTo>
                    <a:pt x="11832425" y="1350264"/>
                  </a:lnTo>
                  <a:lnTo>
                    <a:pt x="11872049" y="1350264"/>
                  </a:lnTo>
                  <a:lnTo>
                    <a:pt x="11872049" y="1589024"/>
                  </a:lnTo>
                  <a:lnTo>
                    <a:pt x="11914721" y="1589024"/>
                  </a:lnTo>
                  <a:lnTo>
                    <a:pt x="11914721" y="1350264"/>
                  </a:lnTo>
                  <a:lnTo>
                    <a:pt x="11961457" y="1350264"/>
                  </a:lnTo>
                  <a:lnTo>
                    <a:pt x="11961457" y="1316736"/>
                  </a:lnTo>
                  <a:lnTo>
                    <a:pt x="11914721" y="1316736"/>
                  </a:lnTo>
                  <a:lnTo>
                    <a:pt x="11914721" y="1284732"/>
                  </a:lnTo>
                  <a:lnTo>
                    <a:pt x="11916435" y="1272755"/>
                  </a:lnTo>
                  <a:lnTo>
                    <a:pt x="11921579" y="1264729"/>
                  </a:lnTo>
                  <a:lnTo>
                    <a:pt x="11930151" y="1260233"/>
                  </a:lnTo>
                  <a:lnTo>
                    <a:pt x="11942153" y="1258824"/>
                  </a:lnTo>
                  <a:lnTo>
                    <a:pt x="11961965" y="1258824"/>
                  </a:lnTo>
                  <a:lnTo>
                    <a:pt x="11961965" y="1222248"/>
                  </a:lnTo>
                  <a:close/>
                </a:path>
                <a:path w="13115925" h="3425190">
                  <a:moveTo>
                    <a:pt x="11988876" y="7112"/>
                  </a:moveTo>
                  <a:lnTo>
                    <a:pt x="11946204" y="7112"/>
                  </a:lnTo>
                  <a:lnTo>
                    <a:pt x="11946204" y="369824"/>
                  </a:lnTo>
                  <a:lnTo>
                    <a:pt x="11988876" y="369824"/>
                  </a:lnTo>
                  <a:lnTo>
                    <a:pt x="11988876" y="7112"/>
                  </a:lnTo>
                  <a:close/>
                </a:path>
                <a:path w="13115925" h="3425190">
                  <a:moveTo>
                    <a:pt x="11989372" y="2778252"/>
                  </a:moveTo>
                  <a:lnTo>
                    <a:pt x="11987340" y="2779776"/>
                  </a:lnTo>
                  <a:lnTo>
                    <a:pt x="11984800" y="2780792"/>
                  </a:lnTo>
                  <a:lnTo>
                    <a:pt x="11979212" y="2780792"/>
                  </a:lnTo>
                  <a:lnTo>
                    <a:pt x="11966016" y="2659888"/>
                  </a:lnTo>
                  <a:lnTo>
                    <a:pt x="11966016" y="2607056"/>
                  </a:lnTo>
                  <a:lnTo>
                    <a:pt x="11964721" y="2582837"/>
                  </a:lnTo>
                  <a:lnTo>
                    <a:pt x="11957469" y="2562352"/>
                  </a:lnTo>
                  <a:lnTo>
                    <a:pt x="11955666" y="2557272"/>
                  </a:lnTo>
                  <a:lnTo>
                    <a:pt x="11931079" y="2537053"/>
                  </a:lnTo>
                  <a:lnTo>
                    <a:pt x="11883200" y="2528824"/>
                  </a:lnTo>
                  <a:lnTo>
                    <a:pt x="11841480" y="2534158"/>
                  </a:lnTo>
                  <a:lnTo>
                    <a:pt x="11813096" y="2550477"/>
                  </a:lnTo>
                  <a:lnTo>
                    <a:pt x="11796903" y="2578328"/>
                  </a:lnTo>
                  <a:lnTo>
                    <a:pt x="11791760" y="2618232"/>
                  </a:lnTo>
                  <a:lnTo>
                    <a:pt x="11834432" y="2618232"/>
                  </a:lnTo>
                  <a:lnTo>
                    <a:pt x="11834432" y="2615692"/>
                  </a:lnTo>
                  <a:lnTo>
                    <a:pt x="11835168" y="2603081"/>
                  </a:lnTo>
                  <a:lnTo>
                    <a:pt x="11840274" y="2585212"/>
                  </a:lnTo>
                  <a:lnTo>
                    <a:pt x="11854155" y="2569260"/>
                  </a:lnTo>
                  <a:lnTo>
                    <a:pt x="11881168" y="2562352"/>
                  </a:lnTo>
                  <a:lnTo>
                    <a:pt x="11900002" y="2564981"/>
                  </a:lnTo>
                  <a:lnTo>
                    <a:pt x="11913692" y="2572702"/>
                  </a:lnTo>
                  <a:lnTo>
                    <a:pt x="11922049" y="2585288"/>
                  </a:lnTo>
                  <a:lnTo>
                    <a:pt x="11924868" y="2602484"/>
                  </a:lnTo>
                  <a:lnTo>
                    <a:pt x="11924462" y="2616987"/>
                  </a:lnTo>
                  <a:lnTo>
                    <a:pt x="11923332" y="2620734"/>
                  </a:lnTo>
                  <a:lnTo>
                    <a:pt x="11923332" y="2659888"/>
                  </a:lnTo>
                  <a:lnTo>
                    <a:pt x="11923332" y="2729992"/>
                  </a:lnTo>
                  <a:lnTo>
                    <a:pt x="11918760" y="2750096"/>
                  </a:lnTo>
                  <a:lnTo>
                    <a:pt x="11906580" y="2766568"/>
                  </a:lnTo>
                  <a:lnTo>
                    <a:pt x="11889054" y="2777718"/>
                  </a:lnTo>
                  <a:lnTo>
                    <a:pt x="11868468" y="2781808"/>
                  </a:lnTo>
                  <a:lnTo>
                    <a:pt x="11850218" y="2778442"/>
                  </a:lnTo>
                  <a:lnTo>
                    <a:pt x="11838305" y="2768917"/>
                  </a:lnTo>
                  <a:lnTo>
                    <a:pt x="11831828" y="2754160"/>
                  </a:lnTo>
                  <a:lnTo>
                    <a:pt x="11829860" y="2735072"/>
                  </a:lnTo>
                  <a:lnTo>
                    <a:pt x="11831193" y="2719476"/>
                  </a:lnTo>
                  <a:lnTo>
                    <a:pt x="11867833" y="2683891"/>
                  </a:lnTo>
                  <a:lnTo>
                    <a:pt x="11887962" y="2677414"/>
                  </a:lnTo>
                  <a:lnTo>
                    <a:pt x="11907622" y="2670175"/>
                  </a:lnTo>
                  <a:lnTo>
                    <a:pt x="11923332" y="2659888"/>
                  </a:lnTo>
                  <a:lnTo>
                    <a:pt x="11923332" y="2620734"/>
                  </a:lnTo>
                  <a:lnTo>
                    <a:pt x="11921185" y="2627820"/>
                  </a:lnTo>
                  <a:lnTo>
                    <a:pt x="11912003" y="2636278"/>
                  </a:lnTo>
                  <a:lnTo>
                    <a:pt x="11893868" y="2643632"/>
                  </a:lnTo>
                  <a:lnTo>
                    <a:pt x="11836464" y="2660904"/>
                  </a:lnTo>
                  <a:lnTo>
                    <a:pt x="11813667" y="2671724"/>
                  </a:lnTo>
                  <a:lnTo>
                    <a:pt x="11797678" y="2688018"/>
                  </a:lnTo>
                  <a:lnTo>
                    <a:pt x="11788254" y="2709557"/>
                  </a:lnTo>
                  <a:lnTo>
                    <a:pt x="11785168" y="2736088"/>
                  </a:lnTo>
                  <a:lnTo>
                    <a:pt x="11789613" y="2769044"/>
                  </a:lnTo>
                  <a:lnTo>
                    <a:pt x="11803202" y="2794000"/>
                  </a:lnTo>
                  <a:lnTo>
                    <a:pt x="11826304" y="2809811"/>
                  </a:lnTo>
                  <a:lnTo>
                    <a:pt x="11859324" y="2815336"/>
                  </a:lnTo>
                  <a:lnTo>
                    <a:pt x="11878564" y="2812656"/>
                  </a:lnTo>
                  <a:lnTo>
                    <a:pt x="11896662" y="2804922"/>
                  </a:lnTo>
                  <a:lnTo>
                    <a:pt x="11912486" y="2792628"/>
                  </a:lnTo>
                  <a:lnTo>
                    <a:pt x="11920652" y="2781808"/>
                  </a:lnTo>
                  <a:lnTo>
                    <a:pt x="11924868" y="2776220"/>
                  </a:lnTo>
                  <a:lnTo>
                    <a:pt x="11925872" y="2776220"/>
                  </a:lnTo>
                  <a:lnTo>
                    <a:pt x="11930342" y="2796489"/>
                  </a:lnTo>
                  <a:lnTo>
                    <a:pt x="11939854" y="2806890"/>
                  </a:lnTo>
                  <a:lnTo>
                    <a:pt x="11952034" y="2810726"/>
                  </a:lnTo>
                  <a:lnTo>
                    <a:pt x="11964492" y="2811272"/>
                  </a:lnTo>
                  <a:lnTo>
                    <a:pt x="11975148" y="2811272"/>
                  </a:lnTo>
                  <a:lnTo>
                    <a:pt x="11985816" y="2809240"/>
                  </a:lnTo>
                  <a:lnTo>
                    <a:pt x="11989372" y="2808732"/>
                  </a:lnTo>
                  <a:lnTo>
                    <a:pt x="11989372" y="2780792"/>
                  </a:lnTo>
                  <a:lnTo>
                    <a:pt x="11989372" y="2778252"/>
                  </a:lnTo>
                  <a:close/>
                </a:path>
                <a:path w="13115925" h="3425190">
                  <a:moveTo>
                    <a:pt x="11994210" y="707136"/>
                  </a:moveTo>
                  <a:lnTo>
                    <a:pt x="11951538" y="707136"/>
                  </a:lnTo>
                  <a:lnTo>
                    <a:pt x="11951538" y="979424"/>
                  </a:lnTo>
                  <a:lnTo>
                    <a:pt x="11994210" y="979424"/>
                  </a:lnTo>
                  <a:lnTo>
                    <a:pt x="11994210" y="707136"/>
                  </a:lnTo>
                  <a:close/>
                </a:path>
                <a:path w="13115925" h="3425190">
                  <a:moveTo>
                    <a:pt x="11994210" y="616712"/>
                  </a:moveTo>
                  <a:lnTo>
                    <a:pt x="11951538" y="616712"/>
                  </a:lnTo>
                  <a:lnTo>
                    <a:pt x="11951538" y="665480"/>
                  </a:lnTo>
                  <a:lnTo>
                    <a:pt x="11994210" y="665480"/>
                  </a:lnTo>
                  <a:lnTo>
                    <a:pt x="11994210" y="616712"/>
                  </a:lnTo>
                  <a:close/>
                </a:path>
                <a:path w="13115925" h="3425190">
                  <a:moveTo>
                    <a:pt x="12074741" y="2062480"/>
                  </a:moveTo>
                  <a:lnTo>
                    <a:pt x="12070486" y="2007743"/>
                  </a:lnTo>
                  <a:lnTo>
                    <a:pt x="12055246" y="1962086"/>
                  </a:lnTo>
                  <a:lnTo>
                    <a:pt x="12046280" y="1952752"/>
                  </a:lnTo>
                  <a:lnTo>
                    <a:pt x="12030037" y="1935835"/>
                  </a:lnTo>
                  <a:lnTo>
                    <a:pt x="12030037" y="2062480"/>
                  </a:lnTo>
                  <a:lnTo>
                    <a:pt x="12027891" y="2104491"/>
                  </a:lnTo>
                  <a:lnTo>
                    <a:pt x="12019813" y="2139442"/>
                  </a:lnTo>
                  <a:lnTo>
                    <a:pt x="12003240" y="2163356"/>
                  </a:lnTo>
                  <a:lnTo>
                    <a:pt x="11975681" y="2172208"/>
                  </a:lnTo>
                  <a:lnTo>
                    <a:pt x="11949074" y="2163356"/>
                  </a:lnTo>
                  <a:lnTo>
                    <a:pt x="11933136" y="2139442"/>
                  </a:lnTo>
                  <a:lnTo>
                    <a:pt x="11925389" y="2104491"/>
                  </a:lnTo>
                  <a:lnTo>
                    <a:pt x="11923357" y="2062480"/>
                  </a:lnTo>
                  <a:lnTo>
                    <a:pt x="11925452" y="2020481"/>
                  </a:lnTo>
                  <a:lnTo>
                    <a:pt x="11949278" y="1961616"/>
                  </a:lnTo>
                  <a:lnTo>
                    <a:pt x="12003672" y="1961616"/>
                  </a:lnTo>
                  <a:lnTo>
                    <a:pt x="12028043" y="2020481"/>
                  </a:lnTo>
                  <a:lnTo>
                    <a:pt x="12030037" y="2062480"/>
                  </a:lnTo>
                  <a:lnTo>
                    <a:pt x="12030037" y="1935835"/>
                  </a:lnTo>
                  <a:lnTo>
                    <a:pt x="12025224" y="1930819"/>
                  </a:lnTo>
                  <a:lnTo>
                    <a:pt x="11976697" y="1919224"/>
                  </a:lnTo>
                  <a:lnTo>
                    <a:pt x="11928158" y="1930819"/>
                  </a:lnTo>
                  <a:lnTo>
                    <a:pt x="11898147" y="1962086"/>
                  </a:lnTo>
                  <a:lnTo>
                    <a:pt x="11882895" y="2007743"/>
                  </a:lnTo>
                  <a:lnTo>
                    <a:pt x="11878653" y="2062480"/>
                  </a:lnTo>
                  <a:lnTo>
                    <a:pt x="11882895" y="2117229"/>
                  </a:lnTo>
                  <a:lnTo>
                    <a:pt x="11898147" y="2162873"/>
                  </a:lnTo>
                  <a:lnTo>
                    <a:pt x="11928158" y="2194141"/>
                  </a:lnTo>
                  <a:lnTo>
                    <a:pt x="11976697" y="2205736"/>
                  </a:lnTo>
                  <a:lnTo>
                    <a:pt x="12025020" y="2194141"/>
                  </a:lnTo>
                  <a:lnTo>
                    <a:pt x="12046090" y="2172208"/>
                  </a:lnTo>
                  <a:lnTo>
                    <a:pt x="12055056" y="2162873"/>
                  </a:lnTo>
                  <a:lnTo>
                    <a:pt x="12070423" y="2117229"/>
                  </a:lnTo>
                  <a:lnTo>
                    <a:pt x="12074741" y="2062480"/>
                  </a:lnTo>
                  <a:close/>
                </a:path>
                <a:path w="13115925" h="3425190">
                  <a:moveTo>
                    <a:pt x="12085904" y="3224784"/>
                  </a:moveTo>
                  <a:lnTo>
                    <a:pt x="12078830" y="3175000"/>
                  </a:lnTo>
                  <a:lnTo>
                    <a:pt x="12015800" y="3138424"/>
                  </a:lnTo>
                  <a:lnTo>
                    <a:pt x="11996839" y="3141243"/>
                  </a:lnTo>
                  <a:lnTo>
                    <a:pt x="11978081" y="3149092"/>
                  </a:lnTo>
                  <a:lnTo>
                    <a:pt x="11961787" y="3161144"/>
                  </a:lnTo>
                  <a:lnTo>
                    <a:pt x="11950268" y="3176524"/>
                  </a:lnTo>
                  <a:lnTo>
                    <a:pt x="11949252" y="3176524"/>
                  </a:lnTo>
                  <a:lnTo>
                    <a:pt x="11949252" y="3055112"/>
                  </a:lnTo>
                  <a:lnTo>
                    <a:pt x="11906580" y="3055112"/>
                  </a:lnTo>
                  <a:lnTo>
                    <a:pt x="11906580" y="3417824"/>
                  </a:lnTo>
                  <a:lnTo>
                    <a:pt x="11949252" y="3417824"/>
                  </a:lnTo>
                  <a:lnTo>
                    <a:pt x="11949252" y="3229864"/>
                  </a:lnTo>
                  <a:lnTo>
                    <a:pt x="11954447" y="3204794"/>
                  </a:lnTo>
                  <a:lnTo>
                    <a:pt x="11967604" y="3187763"/>
                  </a:lnTo>
                  <a:lnTo>
                    <a:pt x="11985041" y="3178073"/>
                  </a:lnTo>
                  <a:lnTo>
                    <a:pt x="11994134" y="3176524"/>
                  </a:lnTo>
                  <a:lnTo>
                    <a:pt x="12003100" y="3175000"/>
                  </a:lnTo>
                  <a:lnTo>
                    <a:pt x="12025655" y="3180651"/>
                  </a:lnTo>
                  <a:lnTo>
                    <a:pt x="12037644" y="3194621"/>
                  </a:lnTo>
                  <a:lnTo>
                    <a:pt x="12042394" y="3212503"/>
                  </a:lnTo>
                  <a:lnTo>
                    <a:pt x="12043232" y="3229864"/>
                  </a:lnTo>
                  <a:lnTo>
                    <a:pt x="12043232" y="3417824"/>
                  </a:lnTo>
                  <a:lnTo>
                    <a:pt x="12085904" y="3417824"/>
                  </a:lnTo>
                  <a:lnTo>
                    <a:pt x="12085904" y="3224784"/>
                  </a:lnTo>
                  <a:close/>
                </a:path>
                <a:path w="13115925" h="3425190">
                  <a:moveTo>
                    <a:pt x="12093524" y="1222248"/>
                  </a:moveTo>
                  <a:lnTo>
                    <a:pt x="12062536" y="1222248"/>
                  </a:lnTo>
                  <a:lnTo>
                    <a:pt x="12035968" y="1226223"/>
                  </a:lnTo>
                  <a:lnTo>
                    <a:pt x="12017642" y="1238059"/>
                  </a:lnTo>
                  <a:lnTo>
                    <a:pt x="12007025" y="1257617"/>
                  </a:lnTo>
                  <a:lnTo>
                    <a:pt x="12003608" y="1284732"/>
                  </a:lnTo>
                  <a:lnTo>
                    <a:pt x="12003608" y="1316736"/>
                  </a:lnTo>
                  <a:lnTo>
                    <a:pt x="11963984" y="1316736"/>
                  </a:lnTo>
                  <a:lnTo>
                    <a:pt x="11963984" y="1350264"/>
                  </a:lnTo>
                  <a:lnTo>
                    <a:pt x="12003608" y="1350264"/>
                  </a:lnTo>
                  <a:lnTo>
                    <a:pt x="12003608" y="1589024"/>
                  </a:lnTo>
                  <a:lnTo>
                    <a:pt x="12046280" y="1589024"/>
                  </a:lnTo>
                  <a:lnTo>
                    <a:pt x="12046280" y="1350264"/>
                  </a:lnTo>
                  <a:lnTo>
                    <a:pt x="12093016" y="1350264"/>
                  </a:lnTo>
                  <a:lnTo>
                    <a:pt x="12093016" y="1316736"/>
                  </a:lnTo>
                  <a:lnTo>
                    <a:pt x="12046280" y="1316736"/>
                  </a:lnTo>
                  <a:lnTo>
                    <a:pt x="12046280" y="1284732"/>
                  </a:lnTo>
                  <a:lnTo>
                    <a:pt x="12047995" y="1272755"/>
                  </a:lnTo>
                  <a:lnTo>
                    <a:pt x="12053138" y="1264729"/>
                  </a:lnTo>
                  <a:lnTo>
                    <a:pt x="12061711" y="1260233"/>
                  </a:lnTo>
                  <a:lnTo>
                    <a:pt x="12073712" y="1258824"/>
                  </a:lnTo>
                  <a:lnTo>
                    <a:pt x="12093524" y="1258824"/>
                  </a:lnTo>
                  <a:lnTo>
                    <a:pt x="12093524" y="1222248"/>
                  </a:lnTo>
                  <a:close/>
                </a:path>
                <a:path w="13115925" h="3425190">
                  <a:moveTo>
                    <a:pt x="12203240" y="2615184"/>
                  </a:moveTo>
                  <a:lnTo>
                    <a:pt x="12202224" y="2587980"/>
                  </a:lnTo>
                  <a:lnTo>
                    <a:pt x="12196166" y="2565400"/>
                  </a:lnTo>
                  <a:lnTo>
                    <a:pt x="12194667" y="2559812"/>
                  </a:lnTo>
                  <a:lnTo>
                    <a:pt x="12173877" y="2537752"/>
                  </a:lnTo>
                  <a:lnTo>
                    <a:pt x="12133136" y="2528824"/>
                  </a:lnTo>
                  <a:lnTo>
                    <a:pt x="12114187" y="2531643"/>
                  </a:lnTo>
                  <a:lnTo>
                    <a:pt x="12095417" y="2539492"/>
                  </a:lnTo>
                  <a:lnTo>
                    <a:pt x="12079135" y="2551544"/>
                  </a:lnTo>
                  <a:lnTo>
                    <a:pt x="12067604" y="2566924"/>
                  </a:lnTo>
                  <a:lnTo>
                    <a:pt x="12066588" y="2566924"/>
                  </a:lnTo>
                  <a:lnTo>
                    <a:pt x="12066588" y="2445512"/>
                  </a:lnTo>
                  <a:lnTo>
                    <a:pt x="12023916" y="2445512"/>
                  </a:lnTo>
                  <a:lnTo>
                    <a:pt x="12023916" y="2808224"/>
                  </a:lnTo>
                  <a:lnTo>
                    <a:pt x="12066588" y="2808224"/>
                  </a:lnTo>
                  <a:lnTo>
                    <a:pt x="12066588" y="2620264"/>
                  </a:lnTo>
                  <a:lnTo>
                    <a:pt x="12071795" y="2595194"/>
                  </a:lnTo>
                  <a:lnTo>
                    <a:pt x="12084939" y="2578163"/>
                  </a:lnTo>
                  <a:lnTo>
                    <a:pt x="12102376" y="2568473"/>
                  </a:lnTo>
                  <a:lnTo>
                    <a:pt x="12111482" y="2566924"/>
                  </a:lnTo>
                  <a:lnTo>
                    <a:pt x="12120436" y="2565400"/>
                  </a:lnTo>
                  <a:lnTo>
                    <a:pt x="12143003" y="2571051"/>
                  </a:lnTo>
                  <a:lnTo>
                    <a:pt x="12154980" y="2585021"/>
                  </a:lnTo>
                  <a:lnTo>
                    <a:pt x="12159729" y="2602903"/>
                  </a:lnTo>
                  <a:lnTo>
                    <a:pt x="12160568" y="2620264"/>
                  </a:lnTo>
                  <a:lnTo>
                    <a:pt x="12160568" y="2808224"/>
                  </a:lnTo>
                  <a:lnTo>
                    <a:pt x="12203240" y="2808224"/>
                  </a:lnTo>
                  <a:lnTo>
                    <a:pt x="12203240" y="2615184"/>
                  </a:lnTo>
                  <a:close/>
                </a:path>
                <a:path w="13115925" h="3425190">
                  <a:moveTo>
                    <a:pt x="12218746" y="901192"/>
                  </a:moveTo>
                  <a:lnTo>
                    <a:pt x="12197664" y="846455"/>
                  </a:lnTo>
                  <a:lnTo>
                    <a:pt x="12152198" y="824484"/>
                  </a:lnTo>
                  <a:lnTo>
                    <a:pt x="12127573" y="816864"/>
                  </a:lnTo>
                  <a:lnTo>
                    <a:pt x="12106097" y="808037"/>
                  </a:lnTo>
                  <a:lnTo>
                    <a:pt x="12090895" y="795121"/>
                  </a:lnTo>
                  <a:lnTo>
                    <a:pt x="12085142" y="775208"/>
                  </a:lnTo>
                  <a:lnTo>
                    <a:pt x="12090121" y="752627"/>
                  </a:lnTo>
                  <a:lnTo>
                    <a:pt x="12102097" y="740092"/>
                  </a:lnTo>
                  <a:lnTo>
                    <a:pt x="12116638" y="734707"/>
                  </a:lnTo>
                  <a:lnTo>
                    <a:pt x="12129338" y="733552"/>
                  </a:lnTo>
                  <a:lnTo>
                    <a:pt x="12148680" y="737031"/>
                  </a:lnTo>
                  <a:lnTo>
                    <a:pt x="12161025" y="747268"/>
                  </a:lnTo>
                  <a:lnTo>
                    <a:pt x="12167553" y="763993"/>
                  </a:lnTo>
                  <a:lnTo>
                    <a:pt x="12169470" y="786892"/>
                  </a:lnTo>
                  <a:lnTo>
                    <a:pt x="12212142" y="786892"/>
                  </a:lnTo>
                  <a:lnTo>
                    <a:pt x="12210339" y="759815"/>
                  </a:lnTo>
                  <a:lnTo>
                    <a:pt x="12201182" y="733552"/>
                  </a:lnTo>
                  <a:lnTo>
                    <a:pt x="12200458" y="731456"/>
                  </a:lnTo>
                  <a:lnTo>
                    <a:pt x="12175706" y="709104"/>
                  </a:lnTo>
                  <a:lnTo>
                    <a:pt x="12129338" y="700024"/>
                  </a:lnTo>
                  <a:lnTo>
                    <a:pt x="12095836" y="704634"/>
                  </a:lnTo>
                  <a:lnTo>
                    <a:pt x="12068188" y="718566"/>
                  </a:lnTo>
                  <a:lnTo>
                    <a:pt x="12049392" y="742035"/>
                  </a:lnTo>
                  <a:lnTo>
                    <a:pt x="12042470" y="775208"/>
                  </a:lnTo>
                  <a:lnTo>
                    <a:pt x="12048300" y="809282"/>
                  </a:lnTo>
                  <a:lnTo>
                    <a:pt x="12063616" y="830580"/>
                  </a:lnTo>
                  <a:lnTo>
                    <a:pt x="12085117" y="843508"/>
                  </a:lnTo>
                  <a:lnTo>
                    <a:pt x="12109526" y="852424"/>
                  </a:lnTo>
                  <a:lnTo>
                    <a:pt x="12133631" y="860437"/>
                  </a:lnTo>
                  <a:lnTo>
                    <a:pt x="12154992" y="870394"/>
                  </a:lnTo>
                  <a:lnTo>
                    <a:pt x="12170245" y="885215"/>
                  </a:lnTo>
                  <a:lnTo>
                    <a:pt x="12176074" y="907796"/>
                  </a:lnTo>
                  <a:lnTo>
                    <a:pt x="12170931" y="931151"/>
                  </a:lnTo>
                  <a:lnTo>
                    <a:pt x="12158612" y="944880"/>
                  </a:lnTo>
                  <a:lnTo>
                    <a:pt x="12143715" y="951382"/>
                  </a:lnTo>
                  <a:lnTo>
                    <a:pt x="12130862" y="953008"/>
                  </a:lnTo>
                  <a:lnTo>
                    <a:pt x="12105132" y="947813"/>
                  </a:lnTo>
                  <a:lnTo>
                    <a:pt x="12089651" y="933894"/>
                  </a:lnTo>
                  <a:lnTo>
                    <a:pt x="12082069" y="913790"/>
                  </a:lnTo>
                  <a:lnTo>
                    <a:pt x="12080062" y="890016"/>
                  </a:lnTo>
                  <a:lnTo>
                    <a:pt x="12037390" y="890016"/>
                  </a:lnTo>
                  <a:lnTo>
                    <a:pt x="12038990" y="916889"/>
                  </a:lnTo>
                  <a:lnTo>
                    <a:pt x="12049455" y="948753"/>
                  </a:lnTo>
                  <a:lnTo>
                    <a:pt x="12077243" y="975385"/>
                  </a:lnTo>
                  <a:lnTo>
                    <a:pt x="12130862" y="986536"/>
                  </a:lnTo>
                  <a:lnTo>
                    <a:pt x="12166016" y="981202"/>
                  </a:lnTo>
                  <a:lnTo>
                    <a:pt x="12193854" y="965200"/>
                  </a:lnTo>
                  <a:lnTo>
                    <a:pt x="12202224" y="953008"/>
                  </a:lnTo>
                  <a:lnTo>
                    <a:pt x="12212155" y="938530"/>
                  </a:lnTo>
                  <a:lnTo>
                    <a:pt x="12218746" y="901192"/>
                  </a:lnTo>
                  <a:close/>
                </a:path>
                <a:path w="13115925" h="3425190">
                  <a:moveTo>
                    <a:pt x="12226112" y="221488"/>
                  </a:moveTo>
                  <a:lnTo>
                    <a:pt x="12225223" y="205232"/>
                  </a:lnTo>
                  <a:lnTo>
                    <a:pt x="12223623" y="176149"/>
                  </a:lnTo>
                  <a:lnTo>
                    <a:pt x="12211888" y="133858"/>
                  </a:lnTo>
                  <a:lnTo>
                    <a:pt x="12203214" y="123952"/>
                  </a:lnTo>
                  <a:lnTo>
                    <a:pt x="12184532" y="102616"/>
                  </a:lnTo>
                  <a:lnTo>
                    <a:pt x="12181408" y="101854"/>
                  </a:lnTo>
                  <a:lnTo>
                    <a:pt x="12181408" y="190500"/>
                  </a:lnTo>
                  <a:lnTo>
                    <a:pt x="12181408" y="205232"/>
                  </a:lnTo>
                  <a:lnTo>
                    <a:pt x="12084380" y="205232"/>
                  </a:lnTo>
                  <a:lnTo>
                    <a:pt x="12084380" y="195072"/>
                  </a:lnTo>
                  <a:lnTo>
                    <a:pt x="12085879" y="177101"/>
                  </a:lnTo>
                  <a:lnTo>
                    <a:pt x="12092508" y="153416"/>
                  </a:lnTo>
                  <a:lnTo>
                    <a:pt x="12107532" y="132778"/>
                  </a:lnTo>
                  <a:lnTo>
                    <a:pt x="12134164" y="123952"/>
                  </a:lnTo>
                  <a:lnTo>
                    <a:pt x="12157621" y="130073"/>
                  </a:lnTo>
                  <a:lnTo>
                    <a:pt x="12172074" y="145796"/>
                  </a:lnTo>
                  <a:lnTo>
                    <a:pt x="12179389" y="167246"/>
                  </a:lnTo>
                  <a:lnTo>
                    <a:pt x="12181408" y="190500"/>
                  </a:lnTo>
                  <a:lnTo>
                    <a:pt x="12181408" y="101854"/>
                  </a:lnTo>
                  <a:lnTo>
                    <a:pt x="12135180" y="90424"/>
                  </a:lnTo>
                  <a:lnTo>
                    <a:pt x="12092902" y="99212"/>
                  </a:lnTo>
                  <a:lnTo>
                    <a:pt x="12064822" y="122643"/>
                  </a:lnTo>
                  <a:lnTo>
                    <a:pt x="12048160" y="156375"/>
                  </a:lnTo>
                  <a:lnTo>
                    <a:pt x="12040197" y="196024"/>
                  </a:lnTo>
                  <a:lnTo>
                    <a:pt x="12038152" y="237236"/>
                  </a:lnTo>
                  <a:lnTo>
                    <a:pt x="12043486" y="298716"/>
                  </a:lnTo>
                  <a:lnTo>
                    <a:pt x="12060250" y="342328"/>
                  </a:lnTo>
                  <a:lnTo>
                    <a:pt x="12089587" y="368325"/>
                  </a:lnTo>
                  <a:lnTo>
                    <a:pt x="12132640" y="376936"/>
                  </a:lnTo>
                  <a:lnTo>
                    <a:pt x="12178436" y="365925"/>
                  </a:lnTo>
                  <a:lnTo>
                    <a:pt x="12202262" y="343408"/>
                  </a:lnTo>
                  <a:lnTo>
                    <a:pt x="12206364" y="339534"/>
                  </a:lnTo>
                  <a:lnTo>
                    <a:pt x="12220296" y="307721"/>
                  </a:lnTo>
                  <a:lnTo>
                    <a:pt x="12224080" y="280416"/>
                  </a:lnTo>
                  <a:lnTo>
                    <a:pt x="12181408" y="280416"/>
                  </a:lnTo>
                  <a:lnTo>
                    <a:pt x="12179897" y="299046"/>
                  </a:lnTo>
                  <a:lnTo>
                    <a:pt x="12173534" y="319722"/>
                  </a:lnTo>
                  <a:lnTo>
                    <a:pt x="12159552" y="336499"/>
                  </a:lnTo>
                  <a:lnTo>
                    <a:pt x="12135180" y="343408"/>
                  </a:lnTo>
                  <a:lnTo>
                    <a:pt x="12104929" y="332994"/>
                  </a:lnTo>
                  <a:lnTo>
                    <a:pt x="12089397" y="306895"/>
                  </a:lnTo>
                  <a:lnTo>
                    <a:pt x="12083669" y="272897"/>
                  </a:lnTo>
                  <a:lnTo>
                    <a:pt x="12082856" y="238760"/>
                  </a:lnTo>
                  <a:lnTo>
                    <a:pt x="12226112" y="238760"/>
                  </a:lnTo>
                  <a:lnTo>
                    <a:pt x="12226112" y="221488"/>
                  </a:lnTo>
                  <a:close/>
                </a:path>
                <a:path w="13115925" h="3425190">
                  <a:moveTo>
                    <a:pt x="12244400" y="3145536"/>
                  </a:moveTo>
                  <a:lnTo>
                    <a:pt x="12197156" y="3145536"/>
                  </a:lnTo>
                  <a:lnTo>
                    <a:pt x="12197156" y="3066288"/>
                  </a:lnTo>
                  <a:lnTo>
                    <a:pt x="12154484" y="3066288"/>
                  </a:lnTo>
                  <a:lnTo>
                    <a:pt x="12154484" y="3145536"/>
                  </a:lnTo>
                  <a:lnTo>
                    <a:pt x="12114860" y="3145536"/>
                  </a:lnTo>
                  <a:lnTo>
                    <a:pt x="12114860" y="3179064"/>
                  </a:lnTo>
                  <a:lnTo>
                    <a:pt x="12154484" y="3179064"/>
                  </a:lnTo>
                  <a:lnTo>
                    <a:pt x="12154560" y="3367798"/>
                  </a:lnTo>
                  <a:lnTo>
                    <a:pt x="12156770" y="3390442"/>
                  </a:lnTo>
                  <a:lnTo>
                    <a:pt x="12165152" y="3407283"/>
                  </a:lnTo>
                  <a:lnTo>
                    <a:pt x="12181916" y="3417468"/>
                  </a:lnTo>
                  <a:lnTo>
                    <a:pt x="12209348" y="3420872"/>
                  </a:lnTo>
                  <a:lnTo>
                    <a:pt x="12221464" y="3420618"/>
                  </a:lnTo>
                  <a:lnTo>
                    <a:pt x="12231192" y="3419919"/>
                  </a:lnTo>
                  <a:lnTo>
                    <a:pt x="12238634" y="3418941"/>
                  </a:lnTo>
                  <a:lnTo>
                    <a:pt x="12243892" y="3417824"/>
                  </a:lnTo>
                  <a:lnTo>
                    <a:pt x="12243892" y="3384296"/>
                  </a:lnTo>
                  <a:lnTo>
                    <a:pt x="12243892" y="3382772"/>
                  </a:lnTo>
                  <a:lnTo>
                    <a:pt x="12239320" y="3383280"/>
                  </a:lnTo>
                  <a:lnTo>
                    <a:pt x="12234748" y="3384296"/>
                  </a:lnTo>
                  <a:lnTo>
                    <a:pt x="12225096" y="3384296"/>
                  </a:lnTo>
                  <a:lnTo>
                    <a:pt x="12211304" y="3382607"/>
                  </a:lnTo>
                  <a:lnTo>
                    <a:pt x="12202744" y="3377247"/>
                  </a:lnTo>
                  <a:lnTo>
                    <a:pt x="12198375" y="3367798"/>
                  </a:lnTo>
                  <a:lnTo>
                    <a:pt x="12197156" y="3353816"/>
                  </a:lnTo>
                  <a:lnTo>
                    <a:pt x="12197156" y="3179064"/>
                  </a:lnTo>
                  <a:lnTo>
                    <a:pt x="12244400" y="3179064"/>
                  </a:lnTo>
                  <a:lnTo>
                    <a:pt x="12244400" y="3145536"/>
                  </a:lnTo>
                  <a:close/>
                </a:path>
                <a:path w="13115925" h="3425190">
                  <a:moveTo>
                    <a:pt x="12296724" y="2005584"/>
                  </a:moveTo>
                  <a:lnTo>
                    <a:pt x="12289650" y="1955800"/>
                  </a:lnTo>
                  <a:lnTo>
                    <a:pt x="12226620" y="1919224"/>
                  </a:lnTo>
                  <a:lnTo>
                    <a:pt x="12207659" y="1922043"/>
                  </a:lnTo>
                  <a:lnTo>
                    <a:pt x="12188901" y="1929892"/>
                  </a:lnTo>
                  <a:lnTo>
                    <a:pt x="12172607" y="1941944"/>
                  </a:lnTo>
                  <a:lnTo>
                    <a:pt x="12161088" y="1957324"/>
                  </a:lnTo>
                  <a:lnTo>
                    <a:pt x="12160072" y="1957324"/>
                  </a:lnTo>
                  <a:lnTo>
                    <a:pt x="12160072" y="1835912"/>
                  </a:lnTo>
                  <a:lnTo>
                    <a:pt x="12117400" y="1835912"/>
                  </a:lnTo>
                  <a:lnTo>
                    <a:pt x="12117400" y="2198624"/>
                  </a:lnTo>
                  <a:lnTo>
                    <a:pt x="12160072" y="2198624"/>
                  </a:lnTo>
                  <a:lnTo>
                    <a:pt x="12160072" y="2010664"/>
                  </a:lnTo>
                  <a:lnTo>
                    <a:pt x="12165267" y="1985594"/>
                  </a:lnTo>
                  <a:lnTo>
                    <a:pt x="12178424" y="1968563"/>
                  </a:lnTo>
                  <a:lnTo>
                    <a:pt x="12195861" y="1958873"/>
                  </a:lnTo>
                  <a:lnTo>
                    <a:pt x="12204954" y="1957324"/>
                  </a:lnTo>
                  <a:lnTo>
                    <a:pt x="12213920" y="1955800"/>
                  </a:lnTo>
                  <a:lnTo>
                    <a:pt x="12236475" y="1961451"/>
                  </a:lnTo>
                  <a:lnTo>
                    <a:pt x="12248464" y="1975421"/>
                  </a:lnTo>
                  <a:lnTo>
                    <a:pt x="12253201" y="1993303"/>
                  </a:lnTo>
                  <a:lnTo>
                    <a:pt x="12254052" y="2010664"/>
                  </a:lnTo>
                  <a:lnTo>
                    <a:pt x="12254052" y="2198624"/>
                  </a:lnTo>
                  <a:lnTo>
                    <a:pt x="12296724" y="2198624"/>
                  </a:lnTo>
                  <a:lnTo>
                    <a:pt x="12296724" y="2005584"/>
                  </a:lnTo>
                  <a:close/>
                </a:path>
                <a:path w="13115925" h="3425190">
                  <a:moveTo>
                    <a:pt x="12313488" y="1559052"/>
                  </a:moveTo>
                  <a:lnTo>
                    <a:pt x="12311456" y="1560576"/>
                  </a:lnTo>
                  <a:lnTo>
                    <a:pt x="12308916" y="1561592"/>
                  </a:lnTo>
                  <a:lnTo>
                    <a:pt x="12303328" y="1561592"/>
                  </a:lnTo>
                  <a:lnTo>
                    <a:pt x="12295480" y="1559826"/>
                  </a:lnTo>
                  <a:lnTo>
                    <a:pt x="12293194" y="1557020"/>
                  </a:lnTo>
                  <a:lnTo>
                    <a:pt x="12291581" y="1555051"/>
                  </a:lnTo>
                  <a:lnTo>
                    <a:pt x="12290260" y="1548091"/>
                  </a:lnTo>
                  <a:lnTo>
                    <a:pt x="12290120" y="1440688"/>
                  </a:lnTo>
                  <a:lnTo>
                    <a:pt x="12290120" y="1387856"/>
                  </a:lnTo>
                  <a:lnTo>
                    <a:pt x="12288825" y="1363637"/>
                  </a:lnTo>
                  <a:lnTo>
                    <a:pt x="12281573" y="1343152"/>
                  </a:lnTo>
                  <a:lnTo>
                    <a:pt x="12279770" y="1338072"/>
                  </a:lnTo>
                  <a:lnTo>
                    <a:pt x="12255183" y="1317853"/>
                  </a:lnTo>
                  <a:lnTo>
                    <a:pt x="12207316" y="1309624"/>
                  </a:lnTo>
                  <a:lnTo>
                    <a:pt x="12165597" y="1314958"/>
                  </a:lnTo>
                  <a:lnTo>
                    <a:pt x="12137212" y="1331277"/>
                  </a:lnTo>
                  <a:lnTo>
                    <a:pt x="12121020" y="1359128"/>
                  </a:lnTo>
                  <a:lnTo>
                    <a:pt x="12115876" y="1399032"/>
                  </a:lnTo>
                  <a:lnTo>
                    <a:pt x="12158548" y="1399032"/>
                  </a:lnTo>
                  <a:lnTo>
                    <a:pt x="12158548" y="1396492"/>
                  </a:lnTo>
                  <a:lnTo>
                    <a:pt x="12159272" y="1383880"/>
                  </a:lnTo>
                  <a:lnTo>
                    <a:pt x="12164390" y="1366012"/>
                  </a:lnTo>
                  <a:lnTo>
                    <a:pt x="12178259" y="1350060"/>
                  </a:lnTo>
                  <a:lnTo>
                    <a:pt x="12205284" y="1343152"/>
                  </a:lnTo>
                  <a:lnTo>
                    <a:pt x="12224106" y="1345780"/>
                  </a:lnTo>
                  <a:lnTo>
                    <a:pt x="12237796" y="1353502"/>
                  </a:lnTo>
                  <a:lnTo>
                    <a:pt x="12246140" y="1366088"/>
                  </a:lnTo>
                  <a:lnTo>
                    <a:pt x="12248972" y="1383284"/>
                  </a:lnTo>
                  <a:lnTo>
                    <a:pt x="12248553" y="1397787"/>
                  </a:lnTo>
                  <a:lnTo>
                    <a:pt x="12247448" y="1401457"/>
                  </a:lnTo>
                  <a:lnTo>
                    <a:pt x="12247448" y="1440688"/>
                  </a:lnTo>
                  <a:lnTo>
                    <a:pt x="12247448" y="1510792"/>
                  </a:lnTo>
                  <a:lnTo>
                    <a:pt x="12242876" y="1530896"/>
                  </a:lnTo>
                  <a:lnTo>
                    <a:pt x="12230684" y="1547368"/>
                  </a:lnTo>
                  <a:lnTo>
                    <a:pt x="12213158" y="1558518"/>
                  </a:lnTo>
                  <a:lnTo>
                    <a:pt x="12192584" y="1562608"/>
                  </a:lnTo>
                  <a:lnTo>
                    <a:pt x="12174334" y="1559242"/>
                  </a:lnTo>
                  <a:lnTo>
                    <a:pt x="12162422" y="1549717"/>
                  </a:lnTo>
                  <a:lnTo>
                    <a:pt x="12155932" y="1534960"/>
                  </a:lnTo>
                  <a:lnTo>
                    <a:pt x="12153976" y="1515872"/>
                  </a:lnTo>
                  <a:lnTo>
                    <a:pt x="12155297" y="1500276"/>
                  </a:lnTo>
                  <a:lnTo>
                    <a:pt x="12191937" y="1464691"/>
                  </a:lnTo>
                  <a:lnTo>
                    <a:pt x="12212079" y="1458214"/>
                  </a:lnTo>
                  <a:lnTo>
                    <a:pt x="12231738" y="1450975"/>
                  </a:lnTo>
                  <a:lnTo>
                    <a:pt x="12247448" y="1440688"/>
                  </a:lnTo>
                  <a:lnTo>
                    <a:pt x="12247448" y="1401457"/>
                  </a:lnTo>
                  <a:lnTo>
                    <a:pt x="12245289" y="1408620"/>
                  </a:lnTo>
                  <a:lnTo>
                    <a:pt x="12236107" y="1417078"/>
                  </a:lnTo>
                  <a:lnTo>
                    <a:pt x="12217984" y="1424432"/>
                  </a:lnTo>
                  <a:lnTo>
                    <a:pt x="12160580" y="1441704"/>
                  </a:lnTo>
                  <a:lnTo>
                    <a:pt x="12137771" y="1452524"/>
                  </a:lnTo>
                  <a:lnTo>
                    <a:pt x="12121782" y="1468818"/>
                  </a:lnTo>
                  <a:lnTo>
                    <a:pt x="12112358" y="1490357"/>
                  </a:lnTo>
                  <a:lnTo>
                    <a:pt x="12109272" y="1516888"/>
                  </a:lnTo>
                  <a:lnTo>
                    <a:pt x="12113717" y="1549844"/>
                  </a:lnTo>
                  <a:lnTo>
                    <a:pt x="12127306" y="1574800"/>
                  </a:lnTo>
                  <a:lnTo>
                    <a:pt x="12150420" y="1590611"/>
                  </a:lnTo>
                  <a:lnTo>
                    <a:pt x="12183440" y="1596136"/>
                  </a:lnTo>
                  <a:lnTo>
                    <a:pt x="12202681" y="1593456"/>
                  </a:lnTo>
                  <a:lnTo>
                    <a:pt x="12220778" y="1585722"/>
                  </a:lnTo>
                  <a:lnTo>
                    <a:pt x="12236590" y="1573428"/>
                  </a:lnTo>
                  <a:lnTo>
                    <a:pt x="12244756" y="1562608"/>
                  </a:lnTo>
                  <a:lnTo>
                    <a:pt x="12248972" y="1557020"/>
                  </a:lnTo>
                  <a:lnTo>
                    <a:pt x="12249988" y="1557020"/>
                  </a:lnTo>
                  <a:lnTo>
                    <a:pt x="12254446" y="1577289"/>
                  </a:lnTo>
                  <a:lnTo>
                    <a:pt x="12263958" y="1587690"/>
                  </a:lnTo>
                  <a:lnTo>
                    <a:pt x="12276138" y="1591525"/>
                  </a:lnTo>
                  <a:lnTo>
                    <a:pt x="12288596" y="1592072"/>
                  </a:lnTo>
                  <a:lnTo>
                    <a:pt x="12299264" y="1592072"/>
                  </a:lnTo>
                  <a:lnTo>
                    <a:pt x="12309932" y="1590040"/>
                  </a:lnTo>
                  <a:lnTo>
                    <a:pt x="12313488" y="1589532"/>
                  </a:lnTo>
                  <a:lnTo>
                    <a:pt x="12313488" y="1561592"/>
                  </a:lnTo>
                  <a:lnTo>
                    <a:pt x="12313488" y="1559052"/>
                  </a:lnTo>
                  <a:close/>
                </a:path>
                <a:path w="13115925" h="3425190">
                  <a:moveTo>
                    <a:pt x="12318048" y="97536"/>
                  </a:moveTo>
                  <a:lnTo>
                    <a:pt x="12275376" y="97536"/>
                  </a:lnTo>
                  <a:lnTo>
                    <a:pt x="12275376" y="369824"/>
                  </a:lnTo>
                  <a:lnTo>
                    <a:pt x="12318048" y="369824"/>
                  </a:lnTo>
                  <a:lnTo>
                    <a:pt x="12318048" y="97536"/>
                  </a:lnTo>
                  <a:close/>
                </a:path>
                <a:path w="13115925" h="3425190">
                  <a:moveTo>
                    <a:pt x="12318048" y="7112"/>
                  </a:moveTo>
                  <a:lnTo>
                    <a:pt x="12275376" y="7112"/>
                  </a:lnTo>
                  <a:lnTo>
                    <a:pt x="12275376" y="55880"/>
                  </a:lnTo>
                  <a:lnTo>
                    <a:pt x="12318048" y="55880"/>
                  </a:lnTo>
                  <a:lnTo>
                    <a:pt x="12318048" y="7112"/>
                  </a:lnTo>
                  <a:close/>
                </a:path>
                <a:path w="13115925" h="3425190">
                  <a:moveTo>
                    <a:pt x="12397816" y="1835912"/>
                  </a:moveTo>
                  <a:lnTo>
                    <a:pt x="12355144" y="1835912"/>
                  </a:lnTo>
                  <a:lnTo>
                    <a:pt x="12355144" y="2198624"/>
                  </a:lnTo>
                  <a:lnTo>
                    <a:pt x="12397816" y="2198624"/>
                  </a:lnTo>
                  <a:lnTo>
                    <a:pt x="12397816" y="1835912"/>
                  </a:lnTo>
                  <a:close/>
                </a:path>
                <a:path w="13115925" h="3425190">
                  <a:moveTo>
                    <a:pt x="12431598" y="789940"/>
                  </a:moveTo>
                  <a:lnTo>
                    <a:pt x="12428525" y="762825"/>
                  </a:lnTo>
                  <a:lnTo>
                    <a:pt x="12416244" y="733552"/>
                  </a:lnTo>
                  <a:lnTo>
                    <a:pt x="12416168" y="733361"/>
                  </a:lnTo>
                  <a:lnTo>
                    <a:pt x="12389803" y="709714"/>
                  </a:lnTo>
                  <a:lnTo>
                    <a:pt x="12344730" y="700024"/>
                  </a:lnTo>
                  <a:lnTo>
                    <a:pt x="12302452" y="708812"/>
                  </a:lnTo>
                  <a:lnTo>
                    <a:pt x="12274360" y="732243"/>
                  </a:lnTo>
                  <a:lnTo>
                    <a:pt x="12257710" y="765975"/>
                  </a:lnTo>
                  <a:lnTo>
                    <a:pt x="12249747" y="805624"/>
                  </a:lnTo>
                  <a:lnTo>
                    <a:pt x="12247702" y="846836"/>
                  </a:lnTo>
                  <a:lnTo>
                    <a:pt x="12253036" y="908316"/>
                  </a:lnTo>
                  <a:lnTo>
                    <a:pt x="12269800" y="951928"/>
                  </a:lnTo>
                  <a:lnTo>
                    <a:pt x="12299137" y="977925"/>
                  </a:lnTo>
                  <a:lnTo>
                    <a:pt x="12342190" y="986536"/>
                  </a:lnTo>
                  <a:lnTo>
                    <a:pt x="12384875" y="976668"/>
                  </a:lnTo>
                  <a:lnTo>
                    <a:pt x="12411012" y="953008"/>
                  </a:lnTo>
                  <a:lnTo>
                    <a:pt x="12412421" y="951738"/>
                  </a:lnTo>
                  <a:lnTo>
                    <a:pt x="12427191" y="918819"/>
                  </a:lnTo>
                  <a:lnTo>
                    <a:pt x="12431598" y="884936"/>
                  </a:lnTo>
                  <a:lnTo>
                    <a:pt x="12388926" y="884936"/>
                  </a:lnTo>
                  <a:lnTo>
                    <a:pt x="12387085" y="908011"/>
                  </a:lnTo>
                  <a:lnTo>
                    <a:pt x="12380290" y="930021"/>
                  </a:lnTo>
                  <a:lnTo>
                    <a:pt x="12366638" y="946518"/>
                  </a:lnTo>
                  <a:lnTo>
                    <a:pt x="12344222" y="953008"/>
                  </a:lnTo>
                  <a:lnTo>
                    <a:pt x="12314479" y="941273"/>
                  </a:lnTo>
                  <a:lnTo>
                    <a:pt x="12299074" y="912812"/>
                  </a:lnTo>
                  <a:lnTo>
                    <a:pt x="12293283" y="877785"/>
                  </a:lnTo>
                  <a:lnTo>
                    <a:pt x="12292406" y="846328"/>
                  </a:lnTo>
                  <a:lnTo>
                    <a:pt x="12297016" y="786701"/>
                  </a:lnTo>
                  <a:lnTo>
                    <a:pt x="12309170" y="752602"/>
                  </a:lnTo>
                  <a:lnTo>
                    <a:pt x="12326264" y="737171"/>
                  </a:lnTo>
                  <a:lnTo>
                    <a:pt x="12345746" y="733552"/>
                  </a:lnTo>
                  <a:lnTo>
                    <a:pt x="12366206" y="738657"/>
                  </a:lnTo>
                  <a:lnTo>
                    <a:pt x="12379528" y="751840"/>
                  </a:lnTo>
                  <a:lnTo>
                    <a:pt x="12386742" y="769988"/>
                  </a:lnTo>
                  <a:lnTo>
                    <a:pt x="12388926" y="789940"/>
                  </a:lnTo>
                  <a:lnTo>
                    <a:pt x="12431598" y="789940"/>
                  </a:lnTo>
                  <a:close/>
                </a:path>
                <a:path w="13115925" h="3425190">
                  <a:moveTo>
                    <a:pt x="12527344" y="1316736"/>
                  </a:moveTo>
                  <a:lnTo>
                    <a:pt x="12484672" y="1316736"/>
                  </a:lnTo>
                  <a:lnTo>
                    <a:pt x="12484672" y="1504696"/>
                  </a:lnTo>
                  <a:lnTo>
                    <a:pt x="12479477" y="1529778"/>
                  </a:lnTo>
                  <a:lnTo>
                    <a:pt x="12466320" y="1546796"/>
                  </a:lnTo>
                  <a:lnTo>
                    <a:pt x="12448883" y="1556486"/>
                  </a:lnTo>
                  <a:lnTo>
                    <a:pt x="12430824" y="1559560"/>
                  </a:lnTo>
                  <a:lnTo>
                    <a:pt x="12408268" y="1553921"/>
                  </a:lnTo>
                  <a:lnTo>
                    <a:pt x="12396280" y="1539938"/>
                  </a:lnTo>
                  <a:lnTo>
                    <a:pt x="12391530" y="1522056"/>
                  </a:lnTo>
                  <a:lnTo>
                    <a:pt x="12390692" y="1504696"/>
                  </a:lnTo>
                  <a:lnTo>
                    <a:pt x="12390692" y="1316736"/>
                  </a:lnTo>
                  <a:lnTo>
                    <a:pt x="12348020" y="1316736"/>
                  </a:lnTo>
                  <a:lnTo>
                    <a:pt x="12348020" y="1509776"/>
                  </a:lnTo>
                  <a:lnTo>
                    <a:pt x="12349137" y="1536992"/>
                  </a:lnTo>
                  <a:lnTo>
                    <a:pt x="12356973" y="1565148"/>
                  </a:lnTo>
                  <a:lnTo>
                    <a:pt x="12378233" y="1587220"/>
                  </a:lnTo>
                  <a:lnTo>
                    <a:pt x="12419648" y="1596136"/>
                  </a:lnTo>
                  <a:lnTo>
                    <a:pt x="12439472" y="1593532"/>
                  </a:lnTo>
                  <a:lnTo>
                    <a:pt x="12458192" y="1585912"/>
                  </a:lnTo>
                  <a:lnTo>
                    <a:pt x="12474156" y="1573631"/>
                  </a:lnTo>
                  <a:lnTo>
                    <a:pt x="12483922" y="1559560"/>
                  </a:lnTo>
                  <a:lnTo>
                    <a:pt x="12485688" y="1557020"/>
                  </a:lnTo>
                  <a:lnTo>
                    <a:pt x="12486704" y="1557020"/>
                  </a:lnTo>
                  <a:lnTo>
                    <a:pt x="12486704" y="1589024"/>
                  </a:lnTo>
                  <a:lnTo>
                    <a:pt x="12527344" y="1589024"/>
                  </a:lnTo>
                  <a:lnTo>
                    <a:pt x="12527344" y="1557020"/>
                  </a:lnTo>
                  <a:lnTo>
                    <a:pt x="12527344" y="1316736"/>
                  </a:lnTo>
                  <a:close/>
                </a:path>
                <a:path w="13115925" h="3425190">
                  <a:moveTo>
                    <a:pt x="12548680" y="180340"/>
                  </a:moveTo>
                  <a:lnTo>
                    <a:pt x="12545606" y="153225"/>
                  </a:lnTo>
                  <a:lnTo>
                    <a:pt x="12533325" y="123952"/>
                  </a:lnTo>
                  <a:lnTo>
                    <a:pt x="12533249" y="123761"/>
                  </a:lnTo>
                  <a:lnTo>
                    <a:pt x="12506884" y="100114"/>
                  </a:lnTo>
                  <a:lnTo>
                    <a:pt x="12461812" y="90424"/>
                  </a:lnTo>
                  <a:lnTo>
                    <a:pt x="12419533" y="99212"/>
                  </a:lnTo>
                  <a:lnTo>
                    <a:pt x="12391454" y="122643"/>
                  </a:lnTo>
                  <a:lnTo>
                    <a:pt x="12374791" y="156375"/>
                  </a:lnTo>
                  <a:lnTo>
                    <a:pt x="12366828" y="196024"/>
                  </a:lnTo>
                  <a:lnTo>
                    <a:pt x="12364784" y="237236"/>
                  </a:lnTo>
                  <a:lnTo>
                    <a:pt x="12370118" y="298716"/>
                  </a:lnTo>
                  <a:lnTo>
                    <a:pt x="12386882" y="342328"/>
                  </a:lnTo>
                  <a:lnTo>
                    <a:pt x="12416219" y="368325"/>
                  </a:lnTo>
                  <a:lnTo>
                    <a:pt x="12459272" y="376936"/>
                  </a:lnTo>
                  <a:lnTo>
                    <a:pt x="12501956" y="367068"/>
                  </a:lnTo>
                  <a:lnTo>
                    <a:pt x="12528093" y="343408"/>
                  </a:lnTo>
                  <a:lnTo>
                    <a:pt x="12529503" y="342138"/>
                  </a:lnTo>
                  <a:lnTo>
                    <a:pt x="12544285" y="309219"/>
                  </a:lnTo>
                  <a:lnTo>
                    <a:pt x="12548680" y="275336"/>
                  </a:lnTo>
                  <a:lnTo>
                    <a:pt x="12506008" y="275336"/>
                  </a:lnTo>
                  <a:lnTo>
                    <a:pt x="12504166" y="298411"/>
                  </a:lnTo>
                  <a:lnTo>
                    <a:pt x="12497372" y="320421"/>
                  </a:lnTo>
                  <a:lnTo>
                    <a:pt x="12483719" y="336918"/>
                  </a:lnTo>
                  <a:lnTo>
                    <a:pt x="12461304" y="343408"/>
                  </a:lnTo>
                  <a:lnTo>
                    <a:pt x="12431560" y="331673"/>
                  </a:lnTo>
                  <a:lnTo>
                    <a:pt x="12416155" y="303212"/>
                  </a:lnTo>
                  <a:lnTo>
                    <a:pt x="12410364" y="268185"/>
                  </a:lnTo>
                  <a:lnTo>
                    <a:pt x="12409488" y="236728"/>
                  </a:lnTo>
                  <a:lnTo>
                    <a:pt x="12414110" y="177101"/>
                  </a:lnTo>
                  <a:lnTo>
                    <a:pt x="12426252" y="143002"/>
                  </a:lnTo>
                  <a:lnTo>
                    <a:pt x="12443346" y="127571"/>
                  </a:lnTo>
                  <a:lnTo>
                    <a:pt x="12462828" y="123952"/>
                  </a:lnTo>
                  <a:lnTo>
                    <a:pt x="12483287" y="129057"/>
                  </a:lnTo>
                  <a:lnTo>
                    <a:pt x="12496610" y="142240"/>
                  </a:lnTo>
                  <a:lnTo>
                    <a:pt x="12503836" y="160388"/>
                  </a:lnTo>
                  <a:lnTo>
                    <a:pt x="12506008" y="180340"/>
                  </a:lnTo>
                  <a:lnTo>
                    <a:pt x="12548680" y="180340"/>
                  </a:lnTo>
                  <a:close/>
                </a:path>
                <a:path w="13115925" h="3425190">
                  <a:moveTo>
                    <a:pt x="12565952" y="2615184"/>
                  </a:moveTo>
                  <a:lnTo>
                    <a:pt x="12558560" y="2565400"/>
                  </a:lnTo>
                  <a:lnTo>
                    <a:pt x="12494324" y="2528824"/>
                  </a:lnTo>
                  <a:lnTo>
                    <a:pt x="12473965" y="2532215"/>
                  </a:lnTo>
                  <a:lnTo>
                    <a:pt x="12455970" y="2541460"/>
                  </a:lnTo>
                  <a:lnTo>
                    <a:pt x="12441034" y="2555189"/>
                  </a:lnTo>
                  <a:lnTo>
                    <a:pt x="12429808" y="2572004"/>
                  </a:lnTo>
                  <a:lnTo>
                    <a:pt x="12427026" y="2565400"/>
                  </a:lnTo>
                  <a:lnTo>
                    <a:pt x="12421464" y="2552192"/>
                  </a:lnTo>
                  <a:lnTo>
                    <a:pt x="12409107" y="2538793"/>
                  </a:lnTo>
                  <a:lnTo>
                    <a:pt x="12392381" y="2531211"/>
                  </a:lnTo>
                  <a:lnTo>
                    <a:pt x="12370880" y="2528824"/>
                  </a:lnTo>
                  <a:lnTo>
                    <a:pt x="12351068" y="2531440"/>
                  </a:lnTo>
                  <a:lnTo>
                    <a:pt x="12332335" y="2539047"/>
                  </a:lnTo>
                  <a:lnTo>
                    <a:pt x="12316371" y="2551328"/>
                  </a:lnTo>
                  <a:lnTo>
                    <a:pt x="12304840" y="2567940"/>
                  </a:lnTo>
                  <a:lnTo>
                    <a:pt x="12303824" y="2567940"/>
                  </a:lnTo>
                  <a:lnTo>
                    <a:pt x="12303824" y="2535936"/>
                  </a:lnTo>
                  <a:lnTo>
                    <a:pt x="12263184" y="2535936"/>
                  </a:lnTo>
                  <a:lnTo>
                    <a:pt x="12263184" y="2808224"/>
                  </a:lnTo>
                  <a:lnTo>
                    <a:pt x="12305856" y="2808224"/>
                  </a:lnTo>
                  <a:lnTo>
                    <a:pt x="12305856" y="2620264"/>
                  </a:lnTo>
                  <a:lnTo>
                    <a:pt x="12310936" y="2593695"/>
                  </a:lnTo>
                  <a:lnTo>
                    <a:pt x="12323636" y="2576830"/>
                  </a:lnTo>
                  <a:lnTo>
                    <a:pt x="12340146" y="2567978"/>
                  </a:lnTo>
                  <a:lnTo>
                    <a:pt x="12340349" y="2567940"/>
                  </a:lnTo>
                  <a:lnTo>
                    <a:pt x="12356656" y="2565400"/>
                  </a:lnTo>
                  <a:lnTo>
                    <a:pt x="12377166" y="2571051"/>
                  </a:lnTo>
                  <a:lnTo>
                    <a:pt x="12388088" y="2585021"/>
                  </a:lnTo>
                  <a:lnTo>
                    <a:pt x="12392444" y="2602903"/>
                  </a:lnTo>
                  <a:lnTo>
                    <a:pt x="12393232" y="2620264"/>
                  </a:lnTo>
                  <a:lnTo>
                    <a:pt x="12393232" y="2808224"/>
                  </a:lnTo>
                  <a:lnTo>
                    <a:pt x="12435904" y="2808224"/>
                  </a:lnTo>
                  <a:lnTo>
                    <a:pt x="12435904" y="2620264"/>
                  </a:lnTo>
                  <a:lnTo>
                    <a:pt x="12440984" y="2593695"/>
                  </a:lnTo>
                  <a:lnTo>
                    <a:pt x="12453684" y="2576830"/>
                  </a:lnTo>
                  <a:lnTo>
                    <a:pt x="12462688" y="2572004"/>
                  </a:lnTo>
                  <a:lnTo>
                    <a:pt x="12470194" y="2567978"/>
                  </a:lnTo>
                  <a:lnTo>
                    <a:pt x="12518136" y="2585021"/>
                  </a:lnTo>
                  <a:lnTo>
                    <a:pt x="12523280" y="2620264"/>
                  </a:lnTo>
                  <a:lnTo>
                    <a:pt x="12523280" y="2808224"/>
                  </a:lnTo>
                  <a:lnTo>
                    <a:pt x="12565952" y="2808224"/>
                  </a:lnTo>
                  <a:lnTo>
                    <a:pt x="12565952" y="2615184"/>
                  </a:lnTo>
                  <a:close/>
                </a:path>
                <a:path w="13115925" h="3425190">
                  <a:moveTo>
                    <a:pt x="12635052" y="2050288"/>
                  </a:moveTo>
                  <a:lnTo>
                    <a:pt x="12634151" y="2034032"/>
                  </a:lnTo>
                  <a:lnTo>
                    <a:pt x="12632550" y="2004949"/>
                  </a:lnTo>
                  <a:lnTo>
                    <a:pt x="12620828" y="1962658"/>
                  </a:lnTo>
                  <a:lnTo>
                    <a:pt x="12612154" y="1952752"/>
                  </a:lnTo>
                  <a:lnTo>
                    <a:pt x="12593472" y="1931416"/>
                  </a:lnTo>
                  <a:lnTo>
                    <a:pt x="12590348" y="1930654"/>
                  </a:lnTo>
                  <a:lnTo>
                    <a:pt x="12590348" y="2019300"/>
                  </a:lnTo>
                  <a:lnTo>
                    <a:pt x="12590348" y="2034032"/>
                  </a:lnTo>
                  <a:lnTo>
                    <a:pt x="12493320" y="2034032"/>
                  </a:lnTo>
                  <a:lnTo>
                    <a:pt x="12493320" y="2023872"/>
                  </a:lnTo>
                  <a:lnTo>
                    <a:pt x="12494806" y="2005901"/>
                  </a:lnTo>
                  <a:lnTo>
                    <a:pt x="12501448" y="1982216"/>
                  </a:lnTo>
                  <a:lnTo>
                    <a:pt x="12516460" y="1961578"/>
                  </a:lnTo>
                  <a:lnTo>
                    <a:pt x="12543104" y="1952752"/>
                  </a:lnTo>
                  <a:lnTo>
                    <a:pt x="12566548" y="1958873"/>
                  </a:lnTo>
                  <a:lnTo>
                    <a:pt x="12581014" y="1974596"/>
                  </a:lnTo>
                  <a:lnTo>
                    <a:pt x="12588316" y="1996046"/>
                  </a:lnTo>
                  <a:lnTo>
                    <a:pt x="12590348" y="2019300"/>
                  </a:lnTo>
                  <a:lnTo>
                    <a:pt x="12590348" y="1930654"/>
                  </a:lnTo>
                  <a:lnTo>
                    <a:pt x="12544120" y="1919224"/>
                  </a:lnTo>
                  <a:lnTo>
                    <a:pt x="12501842" y="1928012"/>
                  </a:lnTo>
                  <a:lnTo>
                    <a:pt x="12473750" y="1951443"/>
                  </a:lnTo>
                  <a:lnTo>
                    <a:pt x="12457100" y="1985175"/>
                  </a:lnTo>
                  <a:lnTo>
                    <a:pt x="12449137" y="2024824"/>
                  </a:lnTo>
                  <a:lnTo>
                    <a:pt x="12447092" y="2066036"/>
                  </a:lnTo>
                  <a:lnTo>
                    <a:pt x="12452426" y="2127516"/>
                  </a:lnTo>
                  <a:lnTo>
                    <a:pt x="12469190" y="2171128"/>
                  </a:lnTo>
                  <a:lnTo>
                    <a:pt x="12498527" y="2197125"/>
                  </a:lnTo>
                  <a:lnTo>
                    <a:pt x="12541580" y="2205736"/>
                  </a:lnTo>
                  <a:lnTo>
                    <a:pt x="12587364" y="2194725"/>
                  </a:lnTo>
                  <a:lnTo>
                    <a:pt x="12611202" y="2172208"/>
                  </a:lnTo>
                  <a:lnTo>
                    <a:pt x="12615304" y="2168334"/>
                  </a:lnTo>
                  <a:lnTo>
                    <a:pt x="12629223" y="2136521"/>
                  </a:lnTo>
                  <a:lnTo>
                    <a:pt x="12633020" y="2109216"/>
                  </a:lnTo>
                  <a:lnTo>
                    <a:pt x="12590348" y="2109216"/>
                  </a:lnTo>
                  <a:lnTo>
                    <a:pt x="12588837" y="2127847"/>
                  </a:lnTo>
                  <a:lnTo>
                    <a:pt x="12582474" y="2148522"/>
                  </a:lnTo>
                  <a:lnTo>
                    <a:pt x="12568479" y="2165299"/>
                  </a:lnTo>
                  <a:lnTo>
                    <a:pt x="12544120" y="2172208"/>
                  </a:lnTo>
                  <a:lnTo>
                    <a:pt x="12513869" y="2161794"/>
                  </a:lnTo>
                  <a:lnTo>
                    <a:pt x="12498337" y="2135695"/>
                  </a:lnTo>
                  <a:lnTo>
                    <a:pt x="12492609" y="2101697"/>
                  </a:lnTo>
                  <a:lnTo>
                    <a:pt x="12491796" y="2067560"/>
                  </a:lnTo>
                  <a:lnTo>
                    <a:pt x="12635052" y="2067560"/>
                  </a:lnTo>
                  <a:lnTo>
                    <a:pt x="12635052" y="2050288"/>
                  </a:lnTo>
                  <a:close/>
                </a:path>
                <a:path w="13115925" h="3425190">
                  <a:moveTo>
                    <a:pt x="12655118" y="786384"/>
                  </a:moveTo>
                  <a:lnTo>
                    <a:pt x="12648044" y="736600"/>
                  </a:lnTo>
                  <a:lnTo>
                    <a:pt x="12585014" y="700024"/>
                  </a:lnTo>
                  <a:lnTo>
                    <a:pt x="12566053" y="702843"/>
                  </a:lnTo>
                  <a:lnTo>
                    <a:pt x="12547295" y="710692"/>
                  </a:lnTo>
                  <a:lnTo>
                    <a:pt x="12531001" y="722744"/>
                  </a:lnTo>
                  <a:lnTo>
                    <a:pt x="12519482" y="738124"/>
                  </a:lnTo>
                  <a:lnTo>
                    <a:pt x="12518466" y="738124"/>
                  </a:lnTo>
                  <a:lnTo>
                    <a:pt x="12518466" y="616712"/>
                  </a:lnTo>
                  <a:lnTo>
                    <a:pt x="12475794" y="616712"/>
                  </a:lnTo>
                  <a:lnTo>
                    <a:pt x="12475794" y="979424"/>
                  </a:lnTo>
                  <a:lnTo>
                    <a:pt x="12518466" y="979424"/>
                  </a:lnTo>
                  <a:lnTo>
                    <a:pt x="12518466" y="791464"/>
                  </a:lnTo>
                  <a:lnTo>
                    <a:pt x="12523661" y="766394"/>
                  </a:lnTo>
                  <a:lnTo>
                    <a:pt x="12536818" y="749363"/>
                  </a:lnTo>
                  <a:lnTo>
                    <a:pt x="12554255" y="739673"/>
                  </a:lnTo>
                  <a:lnTo>
                    <a:pt x="12563348" y="738124"/>
                  </a:lnTo>
                  <a:lnTo>
                    <a:pt x="12572314" y="736600"/>
                  </a:lnTo>
                  <a:lnTo>
                    <a:pt x="12594869" y="742251"/>
                  </a:lnTo>
                  <a:lnTo>
                    <a:pt x="12606858" y="756221"/>
                  </a:lnTo>
                  <a:lnTo>
                    <a:pt x="12611595" y="774103"/>
                  </a:lnTo>
                  <a:lnTo>
                    <a:pt x="12612446" y="791464"/>
                  </a:lnTo>
                  <a:lnTo>
                    <a:pt x="12612446" y="979424"/>
                  </a:lnTo>
                  <a:lnTo>
                    <a:pt x="12655118" y="979424"/>
                  </a:lnTo>
                  <a:lnTo>
                    <a:pt x="12655118" y="786384"/>
                  </a:lnTo>
                  <a:close/>
                </a:path>
                <a:path w="13115925" h="3425190">
                  <a:moveTo>
                    <a:pt x="12749340" y="1510792"/>
                  </a:moveTo>
                  <a:lnTo>
                    <a:pt x="12728258" y="1456055"/>
                  </a:lnTo>
                  <a:lnTo>
                    <a:pt x="12682792" y="1434084"/>
                  </a:lnTo>
                  <a:lnTo>
                    <a:pt x="12658166" y="1426464"/>
                  </a:lnTo>
                  <a:lnTo>
                    <a:pt x="12636691" y="1417637"/>
                  </a:lnTo>
                  <a:lnTo>
                    <a:pt x="12621501" y="1404721"/>
                  </a:lnTo>
                  <a:lnTo>
                    <a:pt x="12615736" y="1384808"/>
                  </a:lnTo>
                  <a:lnTo>
                    <a:pt x="12620714" y="1362227"/>
                  </a:lnTo>
                  <a:lnTo>
                    <a:pt x="12632690" y="1349692"/>
                  </a:lnTo>
                  <a:lnTo>
                    <a:pt x="12647244" y="1344307"/>
                  </a:lnTo>
                  <a:lnTo>
                    <a:pt x="12659932" y="1343152"/>
                  </a:lnTo>
                  <a:lnTo>
                    <a:pt x="12679274" y="1346631"/>
                  </a:lnTo>
                  <a:lnTo>
                    <a:pt x="12691618" y="1356868"/>
                  </a:lnTo>
                  <a:lnTo>
                    <a:pt x="12698146" y="1373593"/>
                  </a:lnTo>
                  <a:lnTo>
                    <a:pt x="12700064" y="1396492"/>
                  </a:lnTo>
                  <a:lnTo>
                    <a:pt x="12742736" y="1396492"/>
                  </a:lnTo>
                  <a:lnTo>
                    <a:pt x="12740945" y="1369415"/>
                  </a:lnTo>
                  <a:lnTo>
                    <a:pt x="12731776" y="1343152"/>
                  </a:lnTo>
                  <a:lnTo>
                    <a:pt x="12731052" y="1341056"/>
                  </a:lnTo>
                  <a:lnTo>
                    <a:pt x="12706299" y="1318704"/>
                  </a:lnTo>
                  <a:lnTo>
                    <a:pt x="12659932" y="1309624"/>
                  </a:lnTo>
                  <a:lnTo>
                    <a:pt x="12626429" y="1314234"/>
                  </a:lnTo>
                  <a:lnTo>
                    <a:pt x="12598781" y="1328166"/>
                  </a:lnTo>
                  <a:lnTo>
                    <a:pt x="12579998" y="1351635"/>
                  </a:lnTo>
                  <a:lnTo>
                    <a:pt x="12573064" y="1384808"/>
                  </a:lnTo>
                  <a:lnTo>
                    <a:pt x="12578893" y="1418882"/>
                  </a:lnTo>
                  <a:lnTo>
                    <a:pt x="12594209" y="1440180"/>
                  </a:lnTo>
                  <a:lnTo>
                    <a:pt x="12615710" y="1453108"/>
                  </a:lnTo>
                  <a:lnTo>
                    <a:pt x="12640120" y="1462024"/>
                  </a:lnTo>
                  <a:lnTo>
                    <a:pt x="12664237" y="1470037"/>
                  </a:lnTo>
                  <a:lnTo>
                    <a:pt x="12685586" y="1479994"/>
                  </a:lnTo>
                  <a:lnTo>
                    <a:pt x="12700838" y="1494815"/>
                  </a:lnTo>
                  <a:lnTo>
                    <a:pt x="12706668" y="1517396"/>
                  </a:lnTo>
                  <a:lnTo>
                    <a:pt x="12701537" y="1540751"/>
                  </a:lnTo>
                  <a:lnTo>
                    <a:pt x="12689205" y="1554480"/>
                  </a:lnTo>
                  <a:lnTo>
                    <a:pt x="12674308" y="1560982"/>
                  </a:lnTo>
                  <a:lnTo>
                    <a:pt x="12661456" y="1562608"/>
                  </a:lnTo>
                  <a:lnTo>
                    <a:pt x="12635725" y="1557413"/>
                  </a:lnTo>
                  <a:lnTo>
                    <a:pt x="12620244" y="1543494"/>
                  </a:lnTo>
                  <a:lnTo>
                    <a:pt x="12612662" y="1523390"/>
                  </a:lnTo>
                  <a:lnTo>
                    <a:pt x="12610656" y="1499616"/>
                  </a:lnTo>
                  <a:lnTo>
                    <a:pt x="12567984" y="1499616"/>
                  </a:lnTo>
                  <a:lnTo>
                    <a:pt x="12569584" y="1526489"/>
                  </a:lnTo>
                  <a:lnTo>
                    <a:pt x="12580049" y="1558353"/>
                  </a:lnTo>
                  <a:lnTo>
                    <a:pt x="12607849" y="1584985"/>
                  </a:lnTo>
                  <a:lnTo>
                    <a:pt x="12661456" y="1596136"/>
                  </a:lnTo>
                  <a:lnTo>
                    <a:pt x="12696622" y="1590802"/>
                  </a:lnTo>
                  <a:lnTo>
                    <a:pt x="12724448" y="1574800"/>
                  </a:lnTo>
                  <a:lnTo>
                    <a:pt x="12732817" y="1562608"/>
                  </a:lnTo>
                  <a:lnTo>
                    <a:pt x="12742748" y="1548130"/>
                  </a:lnTo>
                  <a:lnTo>
                    <a:pt x="12749340" y="1510792"/>
                  </a:lnTo>
                  <a:close/>
                </a:path>
                <a:path w="13115925" h="3425190">
                  <a:moveTo>
                    <a:pt x="12772200" y="176784"/>
                  </a:moveTo>
                  <a:lnTo>
                    <a:pt x="12765126" y="127000"/>
                  </a:lnTo>
                  <a:lnTo>
                    <a:pt x="12702096" y="90424"/>
                  </a:lnTo>
                  <a:lnTo>
                    <a:pt x="12683147" y="93243"/>
                  </a:lnTo>
                  <a:lnTo>
                    <a:pt x="12664377" y="101092"/>
                  </a:lnTo>
                  <a:lnTo>
                    <a:pt x="12648095" y="113144"/>
                  </a:lnTo>
                  <a:lnTo>
                    <a:pt x="12636564" y="128524"/>
                  </a:lnTo>
                  <a:lnTo>
                    <a:pt x="12635548" y="128524"/>
                  </a:lnTo>
                  <a:lnTo>
                    <a:pt x="12635548" y="7112"/>
                  </a:lnTo>
                  <a:lnTo>
                    <a:pt x="12592876" y="7112"/>
                  </a:lnTo>
                  <a:lnTo>
                    <a:pt x="12592876" y="369824"/>
                  </a:lnTo>
                  <a:lnTo>
                    <a:pt x="12635548" y="369824"/>
                  </a:lnTo>
                  <a:lnTo>
                    <a:pt x="12635548" y="181864"/>
                  </a:lnTo>
                  <a:lnTo>
                    <a:pt x="12640742" y="156794"/>
                  </a:lnTo>
                  <a:lnTo>
                    <a:pt x="12653899" y="139763"/>
                  </a:lnTo>
                  <a:lnTo>
                    <a:pt x="12671336" y="130073"/>
                  </a:lnTo>
                  <a:lnTo>
                    <a:pt x="12680442" y="128524"/>
                  </a:lnTo>
                  <a:lnTo>
                    <a:pt x="12689396" y="127000"/>
                  </a:lnTo>
                  <a:lnTo>
                    <a:pt x="12711951" y="132651"/>
                  </a:lnTo>
                  <a:lnTo>
                    <a:pt x="12723940" y="146621"/>
                  </a:lnTo>
                  <a:lnTo>
                    <a:pt x="12728689" y="164503"/>
                  </a:lnTo>
                  <a:lnTo>
                    <a:pt x="12729528" y="181864"/>
                  </a:lnTo>
                  <a:lnTo>
                    <a:pt x="12729528" y="369824"/>
                  </a:lnTo>
                  <a:lnTo>
                    <a:pt x="12772200" y="369824"/>
                  </a:lnTo>
                  <a:lnTo>
                    <a:pt x="12772200" y="176784"/>
                  </a:lnTo>
                  <a:close/>
                </a:path>
                <a:path w="13115925" h="3425190">
                  <a:moveTo>
                    <a:pt x="12804699" y="2659888"/>
                  </a:moveTo>
                  <a:lnTo>
                    <a:pt x="12803810" y="2643632"/>
                  </a:lnTo>
                  <a:lnTo>
                    <a:pt x="12802210" y="2614549"/>
                  </a:lnTo>
                  <a:lnTo>
                    <a:pt x="12790475" y="2572258"/>
                  </a:lnTo>
                  <a:lnTo>
                    <a:pt x="12781801" y="2562352"/>
                  </a:lnTo>
                  <a:lnTo>
                    <a:pt x="12763132" y="2541016"/>
                  </a:lnTo>
                  <a:lnTo>
                    <a:pt x="12759995" y="2540241"/>
                  </a:lnTo>
                  <a:lnTo>
                    <a:pt x="12759995" y="2628900"/>
                  </a:lnTo>
                  <a:lnTo>
                    <a:pt x="12759995" y="2643632"/>
                  </a:lnTo>
                  <a:lnTo>
                    <a:pt x="12662967" y="2643632"/>
                  </a:lnTo>
                  <a:lnTo>
                    <a:pt x="12662967" y="2633472"/>
                  </a:lnTo>
                  <a:lnTo>
                    <a:pt x="12664466" y="2615501"/>
                  </a:lnTo>
                  <a:lnTo>
                    <a:pt x="12671095" y="2591816"/>
                  </a:lnTo>
                  <a:lnTo>
                    <a:pt x="12686119" y="2571178"/>
                  </a:lnTo>
                  <a:lnTo>
                    <a:pt x="12712751" y="2562352"/>
                  </a:lnTo>
                  <a:lnTo>
                    <a:pt x="12736208" y="2568473"/>
                  </a:lnTo>
                  <a:lnTo>
                    <a:pt x="12750660" y="2584196"/>
                  </a:lnTo>
                  <a:lnTo>
                    <a:pt x="12757976" y="2605646"/>
                  </a:lnTo>
                  <a:lnTo>
                    <a:pt x="12759995" y="2628900"/>
                  </a:lnTo>
                  <a:lnTo>
                    <a:pt x="12759995" y="2540241"/>
                  </a:lnTo>
                  <a:lnTo>
                    <a:pt x="12713767" y="2528824"/>
                  </a:lnTo>
                  <a:lnTo>
                    <a:pt x="12671489" y="2537612"/>
                  </a:lnTo>
                  <a:lnTo>
                    <a:pt x="12643409" y="2561044"/>
                  </a:lnTo>
                  <a:lnTo>
                    <a:pt x="12626759" y="2594775"/>
                  </a:lnTo>
                  <a:lnTo>
                    <a:pt x="12618784" y="2634424"/>
                  </a:lnTo>
                  <a:lnTo>
                    <a:pt x="12616739" y="2675636"/>
                  </a:lnTo>
                  <a:lnTo>
                    <a:pt x="12622073" y="2737116"/>
                  </a:lnTo>
                  <a:lnTo>
                    <a:pt x="12638837" y="2780728"/>
                  </a:lnTo>
                  <a:lnTo>
                    <a:pt x="12668174" y="2806725"/>
                  </a:lnTo>
                  <a:lnTo>
                    <a:pt x="12711227" y="2815336"/>
                  </a:lnTo>
                  <a:lnTo>
                    <a:pt x="12757023" y="2804325"/>
                  </a:lnTo>
                  <a:lnTo>
                    <a:pt x="12780861" y="2781808"/>
                  </a:lnTo>
                  <a:lnTo>
                    <a:pt x="12784950" y="2777934"/>
                  </a:lnTo>
                  <a:lnTo>
                    <a:pt x="12798882" y="2746121"/>
                  </a:lnTo>
                  <a:lnTo>
                    <a:pt x="12802667" y="2718816"/>
                  </a:lnTo>
                  <a:lnTo>
                    <a:pt x="12759995" y="2718816"/>
                  </a:lnTo>
                  <a:lnTo>
                    <a:pt x="12758496" y="2737447"/>
                  </a:lnTo>
                  <a:lnTo>
                    <a:pt x="12752121" y="2758122"/>
                  </a:lnTo>
                  <a:lnTo>
                    <a:pt x="12738138" y="2774899"/>
                  </a:lnTo>
                  <a:lnTo>
                    <a:pt x="12713767" y="2781808"/>
                  </a:lnTo>
                  <a:lnTo>
                    <a:pt x="12683516" y="2771394"/>
                  </a:lnTo>
                  <a:lnTo>
                    <a:pt x="12667983" y="2745295"/>
                  </a:lnTo>
                  <a:lnTo>
                    <a:pt x="12662268" y="2711297"/>
                  </a:lnTo>
                  <a:lnTo>
                    <a:pt x="12661443" y="2677160"/>
                  </a:lnTo>
                  <a:lnTo>
                    <a:pt x="12804699" y="2677160"/>
                  </a:lnTo>
                  <a:lnTo>
                    <a:pt x="12804699" y="2659888"/>
                  </a:lnTo>
                  <a:close/>
                </a:path>
                <a:path w="13115925" h="3425190">
                  <a:moveTo>
                    <a:pt x="12861112" y="2005584"/>
                  </a:moveTo>
                  <a:lnTo>
                    <a:pt x="12853708" y="1955800"/>
                  </a:lnTo>
                  <a:lnTo>
                    <a:pt x="12789472" y="1919224"/>
                  </a:lnTo>
                  <a:lnTo>
                    <a:pt x="12769660" y="1921840"/>
                  </a:lnTo>
                  <a:lnTo>
                    <a:pt x="12750927" y="1929447"/>
                  </a:lnTo>
                  <a:lnTo>
                    <a:pt x="12734976" y="1941728"/>
                  </a:lnTo>
                  <a:lnTo>
                    <a:pt x="12723444" y="1958340"/>
                  </a:lnTo>
                  <a:lnTo>
                    <a:pt x="12722428" y="1958340"/>
                  </a:lnTo>
                  <a:lnTo>
                    <a:pt x="12722428" y="1926336"/>
                  </a:lnTo>
                  <a:lnTo>
                    <a:pt x="12681776" y="1926336"/>
                  </a:lnTo>
                  <a:lnTo>
                    <a:pt x="12681776" y="2198624"/>
                  </a:lnTo>
                  <a:lnTo>
                    <a:pt x="12724460" y="2198624"/>
                  </a:lnTo>
                  <a:lnTo>
                    <a:pt x="12724460" y="2010664"/>
                  </a:lnTo>
                  <a:lnTo>
                    <a:pt x="12729655" y="1985594"/>
                  </a:lnTo>
                  <a:lnTo>
                    <a:pt x="12742812" y="1968563"/>
                  </a:lnTo>
                  <a:lnTo>
                    <a:pt x="12760249" y="1958873"/>
                  </a:lnTo>
                  <a:lnTo>
                    <a:pt x="12763373" y="1958340"/>
                  </a:lnTo>
                  <a:lnTo>
                    <a:pt x="12778308" y="1955800"/>
                  </a:lnTo>
                  <a:lnTo>
                    <a:pt x="12800851" y="1961451"/>
                  </a:lnTo>
                  <a:lnTo>
                    <a:pt x="12812840" y="1975421"/>
                  </a:lnTo>
                  <a:lnTo>
                    <a:pt x="12817577" y="1993303"/>
                  </a:lnTo>
                  <a:lnTo>
                    <a:pt x="12818428" y="2010664"/>
                  </a:lnTo>
                  <a:lnTo>
                    <a:pt x="12818428" y="2198624"/>
                  </a:lnTo>
                  <a:lnTo>
                    <a:pt x="12861112" y="2198624"/>
                  </a:lnTo>
                  <a:lnTo>
                    <a:pt x="12861112" y="2005584"/>
                  </a:lnTo>
                  <a:close/>
                </a:path>
                <a:path w="13115925" h="3425190">
                  <a:moveTo>
                    <a:pt x="12889814" y="831088"/>
                  </a:moveTo>
                  <a:lnTo>
                    <a:pt x="12888913" y="814832"/>
                  </a:lnTo>
                  <a:lnTo>
                    <a:pt x="12887312" y="785749"/>
                  </a:lnTo>
                  <a:lnTo>
                    <a:pt x="12875590" y="743458"/>
                  </a:lnTo>
                  <a:lnTo>
                    <a:pt x="12866916" y="733552"/>
                  </a:lnTo>
                  <a:lnTo>
                    <a:pt x="12848235" y="712216"/>
                  </a:lnTo>
                  <a:lnTo>
                    <a:pt x="12845110" y="711454"/>
                  </a:lnTo>
                  <a:lnTo>
                    <a:pt x="12845110" y="800100"/>
                  </a:lnTo>
                  <a:lnTo>
                    <a:pt x="12845110" y="814832"/>
                  </a:lnTo>
                  <a:lnTo>
                    <a:pt x="12748082" y="814832"/>
                  </a:lnTo>
                  <a:lnTo>
                    <a:pt x="12748082" y="804672"/>
                  </a:lnTo>
                  <a:lnTo>
                    <a:pt x="12749568" y="786701"/>
                  </a:lnTo>
                  <a:lnTo>
                    <a:pt x="12756210" y="763016"/>
                  </a:lnTo>
                  <a:lnTo>
                    <a:pt x="12771222" y="742378"/>
                  </a:lnTo>
                  <a:lnTo>
                    <a:pt x="12797866" y="733552"/>
                  </a:lnTo>
                  <a:lnTo>
                    <a:pt x="12821323" y="739673"/>
                  </a:lnTo>
                  <a:lnTo>
                    <a:pt x="12835776" y="755396"/>
                  </a:lnTo>
                  <a:lnTo>
                    <a:pt x="12843078" y="776846"/>
                  </a:lnTo>
                  <a:lnTo>
                    <a:pt x="12845110" y="800100"/>
                  </a:lnTo>
                  <a:lnTo>
                    <a:pt x="12845110" y="711454"/>
                  </a:lnTo>
                  <a:lnTo>
                    <a:pt x="12798882" y="700024"/>
                  </a:lnTo>
                  <a:lnTo>
                    <a:pt x="12756604" y="708812"/>
                  </a:lnTo>
                  <a:lnTo>
                    <a:pt x="12728512" y="732243"/>
                  </a:lnTo>
                  <a:lnTo>
                    <a:pt x="12711862" y="765975"/>
                  </a:lnTo>
                  <a:lnTo>
                    <a:pt x="12703899" y="805624"/>
                  </a:lnTo>
                  <a:lnTo>
                    <a:pt x="12701854" y="846836"/>
                  </a:lnTo>
                  <a:lnTo>
                    <a:pt x="12707188" y="908316"/>
                  </a:lnTo>
                  <a:lnTo>
                    <a:pt x="12723952" y="951928"/>
                  </a:lnTo>
                  <a:lnTo>
                    <a:pt x="12753289" y="977925"/>
                  </a:lnTo>
                  <a:lnTo>
                    <a:pt x="12796342" y="986536"/>
                  </a:lnTo>
                  <a:lnTo>
                    <a:pt x="12842126" y="975525"/>
                  </a:lnTo>
                  <a:lnTo>
                    <a:pt x="12865964" y="953008"/>
                  </a:lnTo>
                  <a:lnTo>
                    <a:pt x="12870066" y="949134"/>
                  </a:lnTo>
                  <a:lnTo>
                    <a:pt x="12883998" y="917321"/>
                  </a:lnTo>
                  <a:lnTo>
                    <a:pt x="12887782" y="890016"/>
                  </a:lnTo>
                  <a:lnTo>
                    <a:pt x="12845110" y="890016"/>
                  </a:lnTo>
                  <a:lnTo>
                    <a:pt x="12843599" y="908646"/>
                  </a:lnTo>
                  <a:lnTo>
                    <a:pt x="12837236" y="929322"/>
                  </a:lnTo>
                  <a:lnTo>
                    <a:pt x="12823241" y="946099"/>
                  </a:lnTo>
                  <a:lnTo>
                    <a:pt x="12798882" y="953008"/>
                  </a:lnTo>
                  <a:lnTo>
                    <a:pt x="12768618" y="942594"/>
                  </a:lnTo>
                  <a:lnTo>
                    <a:pt x="12753086" y="916495"/>
                  </a:lnTo>
                  <a:lnTo>
                    <a:pt x="12747358" y="882497"/>
                  </a:lnTo>
                  <a:lnTo>
                    <a:pt x="12746546" y="848360"/>
                  </a:lnTo>
                  <a:lnTo>
                    <a:pt x="12889814" y="848360"/>
                  </a:lnTo>
                  <a:lnTo>
                    <a:pt x="12889814" y="831088"/>
                  </a:lnTo>
                  <a:close/>
                </a:path>
                <a:path w="13115925" h="3425190">
                  <a:moveTo>
                    <a:pt x="12913424" y="1424940"/>
                  </a:moveTo>
                  <a:lnTo>
                    <a:pt x="12789472" y="1424940"/>
                  </a:lnTo>
                  <a:lnTo>
                    <a:pt x="12789472" y="1464564"/>
                  </a:lnTo>
                  <a:lnTo>
                    <a:pt x="12913424" y="1464564"/>
                  </a:lnTo>
                  <a:lnTo>
                    <a:pt x="12913424" y="1424940"/>
                  </a:lnTo>
                  <a:close/>
                </a:path>
                <a:path w="13115925" h="3425190">
                  <a:moveTo>
                    <a:pt x="12951524" y="205740"/>
                  </a:moveTo>
                  <a:lnTo>
                    <a:pt x="12827572" y="205740"/>
                  </a:lnTo>
                  <a:lnTo>
                    <a:pt x="12827572" y="245364"/>
                  </a:lnTo>
                  <a:lnTo>
                    <a:pt x="12951524" y="245364"/>
                  </a:lnTo>
                  <a:lnTo>
                    <a:pt x="12951524" y="205740"/>
                  </a:lnTo>
                  <a:close/>
                </a:path>
                <a:path w="13115925" h="3425190">
                  <a:moveTo>
                    <a:pt x="13040424" y="2034540"/>
                  </a:moveTo>
                  <a:lnTo>
                    <a:pt x="12916472" y="2034540"/>
                  </a:lnTo>
                  <a:lnTo>
                    <a:pt x="12916472" y="2074164"/>
                  </a:lnTo>
                  <a:lnTo>
                    <a:pt x="13040424" y="2074164"/>
                  </a:lnTo>
                  <a:lnTo>
                    <a:pt x="13040424" y="2034540"/>
                  </a:lnTo>
                  <a:close/>
                </a:path>
                <a:path w="13115925" h="3425190">
                  <a:moveTo>
                    <a:pt x="13115862" y="786384"/>
                  </a:moveTo>
                  <a:lnTo>
                    <a:pt x="13114744" y="759180"/>
                  </a:lnTo>
                  <a:lnTo>
                    <a:pt x="13108458" y="736600"/>
                  </a:lnTo>
                  <a:lnTo>
                    <a:pt x="13106908" y="731012"/>
                  </a:lnTo>
                  <a:lnTo>
                    <a:pt x="13085636" y="708952"/>
                  </a:lnTo>
                  <a:lnTo>
                    <a:pt x="13044234" y="700024"/>
                  </a:lnTo>
                  <a:lnTo>
                    <a:pt x="13024409" y="702640"/>
                  </a:lnTo>
                  <a:lnTo>
                    <a:pt x="13005689" y="710247"/>
                  </a:lnTo>
                  <a:lnTo>
                    <a:pt x="12989725" y="722528"/>
                  </a:lnTo>
                  <a:lnTo>
                    <a:pt x="12978194" y="739140"/>
                  </a:lnTo>
                  <a:lnTo>
                    <a:pt x="12977178" y="739140"/>
                  </a:lnTo>
                  <a:lnTo>
                    <a:pt x="12977178" y="707136"/>
                  </a:lnTo>
                  <a:lnTo>
                    <a:pt x="12936538" y="707136"/>
                  </a:lnTo>
                  <a:lnTo>
                    <a:pt x="12936538" y="979424"/>
                  </a:lnTo>
                  <a:lnTo>
                    <a:pt x="12979210" y="979424"/>
                  </a:lnTo>
                  <a:lnTo>
                    <a:pt x="12979210" y="791464"/>
                  </a:lnTo>
                  <a:lnTo>
                    <a:pt x="12984404" y="766394"/>
                  </a:lnTo>
                  <a:lnTo>
                    <a:pt x="12997561" y="749363"/>
                  </a:lnTo>
                  <a:lnTo>
                    <a:pt x="13014998" y="739673"/>
                  </a:lnTo>
                  <a:lnTo>
                    <a:pt x="13018122" y="739140"/>
                  </a:lnTo>
                  <a:lnTo>
                    <a:pt x="13033058" y="736600"/>
                  </a:lnTo>
                  <a:lnTo>
                    <a:pt x="13055613" y="742251"/>
                  </a:lnTo>
                  <a:lnTo>
                    <a:pt x="13067602" y="756221"/>
                  </a:lnTo>
                  <a:lnTo>
                    <a:pt x="13072339" y="774103"/>
                  </a:lnTo>
                  <a:lnTo>
                    <a:pt x="13073190" y="791464"/>
                  </a:lnTo>
                  <a:lnTo>
                    <a:pt x="13073190" y="979424"/>
                  </a:lnTo>
                  <a:lnTo>
                    <a:pt x="13115862" y="979424"/>
                  </a:lnTo>
                  <a:lnTo>
                    <a:pt x="13115862" y="78638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49773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004" y="3150006"/>
              <a:ext cx="4248531" cy="705909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48636" y="4230903"/>
              <a:ext cx="287020" cy="938530"/>
            </a:xfrm>
            <a:custGeom>
              <a:avLst/>
              <a:gdLst/>
              <a:ahLst/>
              <a:cxnLst/>
              <a:rect l="l" t="t" r="r" b="b"/>
              <a:pathLst>
                <a:path w="287019" h="938529">
                  <a:moveTo>
                    <a:pt x="287020" y="0"/>
                  </a:moveTo>
                  <a:lnTo>
                    <a:pt x="0" y="0"/>
                  </a:lnTo>
                  <a:lnTo>
                    <a:pt x="0" y="158750"/>
                  </a:lnTo>
                  <a:lnTo>
                    <a:pt x="118110" y="158750"/>
                  </a:lnTo>
                  <a:lnTo>
                    <a:pt x="118110" y="938530"/>
                  </a:lnTo>
                  <a:lnTo>
                    <a:pt x="287020" y="938530"/>
                  </a:lnTo>
                  <a:lnTo>
                    <a:pt x="287020" y="158750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4977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383225" y="789545"/>
              <a:ext cx="4204970" cy="1444625"/>
            </a:xfrm>
            <a:custGeom>
              <a:avLst/>
              <a:gdLst/>
              <a:ahLst/>
              <a:cxnLst/>
              <a:rect l="l" t="t" r="r" b="b"/>
              <a:pathLst>
                <a:path w="4204970" h="1444625">
                  <a:moveTo>
                    <a:pt x="79629" y="1244727"/>
                  </a:moveTo>
                  <a:lnTo>
                    <a:pt x="0" y="1244727"/>
                  </a:lnTo>
                  <a:lnTo>
                    <a:pt x="0" y="1336929"/>
                  </a:lnTo>
                  <a:lnTo>
                    <a:pt x="34925" y="1336929"/>
                  </a:lnTo>
                  <a:lnTo>
                    <a:pt x="34925" y="1347406"/>
                  </a:lnTo>
                  <a:lnTo>
                    <a:pt x="32512" y="1368425"/>
                  </a:lnTo>
                  <a:lnTo>
                    <a:pt x="25577" y="1385125"/>
                  </a:lnTo>
                  <a:lnTo>
                    <a:pt x="14592" y="1397101"/>
                  </a:lnTo>
                  <a:lnTo>
                    <a:pt x="0" y="1403985"/>
                  </a:lnTo>
                  <a:lnTo>
                    <a:pt x="0" y="1444498"/>
                  </a:lnTo>
                  <a:lnTo>
                    <a:pt x="38366" y="1430528"/>
                  </a:lnTo>
                  <a:lnTo>
                    <a:pt x="62865" y="1407210"/>
                  </a:lnTo>
                  <a:lnTo>
                    <a:pt x="75831" y="1375638"/>
                  </a:lnTo>
                  <a:lnTo>
                    <a:pt x="79629" y="1336929"/>
                  </a:lnTo>
                  <a:lnTo>
                    <a:pt x="79629" y="1244727"/>
                  </a:lnTo>
                  <a:close/>
                </a:path>
                <a:path w="4204970" h="1444625">
                  <a:moveTo>
                    <a:pt x="203962" y="1244727"/>
                  </a:moveTo>
                  <a:lnTo>
                    <a:pt x="124333" y="1244727"/>
                  </a:lnTo>
                  <a:lnTo>
                    <a:pt x="124333" y="1336929"/>
                  </a:lnTo>
                  <a:lnTo>
                    <a:pt x="159258" y="1336929"/>
                  </a:lnTo>
                  <a:lnTo>
                    <a:pt x="159258" y="1347406"/>
                  </a:lnTo>
                  <a:lnTo>
                    <a:pt x="156845" y="1368425"/>
                  </a:lnTo>
                  <a:lnTo>
                    <a:pt x="149910" y="1385125"/>
                  </a:lnTo>
                  <a:lnTo>
                    <a:pt x="138925" y="1397101"/>
                  </a:lnTo>
                  <a:lnTo>
                    <a:pt x="124333" y="1403985"/>
                  </a:lnTo>
                  <a:lnTo>
                    <a:pt x="124333" y="1444498"/>
                  </a:lnTo>
                  <a:lnTo>
                    <a:pt x="162699" y="1430528"/>
                  </a:lnTo>
                  <a:lnTo>
                    <a:pt x="187198" y="1407210"/>
                  </a:lnTo>
                  <a:lnTo>
                    <a:pt x="200164" y="1375638"/>
                  </a:lnTo>
                  <a:lnTo>
                    <a:pt x="203962" y="1336929"/>
                  </a:lnTo>
                  <a:lnTo>
                    <a:pt x="203962" y="1244727"/>
                  </a:lnTo>
                  <a:close/>
                </a:path>
                <a:path w="4204970" h="1444625">
                  <a:moveTo>
                    <a:pt x="579755" y="1336929"/>
                  </a:moveTo>
                  <a:lnTo>
                    <a:pt x="485140" y="1165796"/>
                  </a:lnTo>
                  <a:lnTo>
                    <a:pt x="458876" y="1118298"/>
                  </a:lnTo>
                  <a:lnTo>
                    <a:pt x="451929" y="1105725"/>
                  </a:lnTo>
                  <a:lnTo>
                    <a:pt x="565086" y="960437"/>
                  </a:lnTo>
                  <a:lnTo>
                    <a:pt x="477774" y="961136"/>
                  </a:lnTo>
                  <a:lnTo>
                    <a:pt x="363918" y="1118298"/>
                  </a:lnTo>
                  <a:lnTo>
                    <a:pt x="362521" y="1118298"/>
                  </a:lnTo>
                  <a:lnTo>
                    <a:pt x="362521" y="838200"/>
                  </a:lnTo>
                  <a:lnTo>
                    <a:pt x="287083" y="838200"/>
                  </a:lnTo>
                  <a:lnTo>
                    <a:pt x="287083" y="1336929"/>
                  </a:lnTo>
                  <a:lnTo>
                    <a:pt x="362521" y="1336929"/>
                  </a:lnTo>
                  <a:lnTo>
                    <a:pt x="362521" y="1217485"/>
                  </a:lnTo>
                  <a:lnTo>
                    <a:pt x="405130" y="1165796"/>
                  </a:lnTo>
                  <a:lnTo>
                    <a:pt x="497332" y="1336929"/>
                  </a:lnTo>
                  <a:lnTo>
                    <a:pt x="579755" y="1336929"/>
                  </a:lnTo>
                  <a:close/>
                </a:path>
                <a:path w="4204970" h="1444625">
                  <a:moveTo>
                    <a:pt x="689419" y="838200"/>
                  </a:moveTo>
                  <a:lnTo>
                    <a:pt x="613981" y="838200"/>
                  </a:lnTo>
                  <a:lnTo>
                    <a:pt x="613981" y="1336929"/>
                  </a:lnTo>
                  <a:lnTo>
                    <a:pt x="689419" y="1336929"/>
                  </a:lnTo>
                  <a:lnTo>
                    <a:pt x="689419" y="838200"/>
                  </a:lnTo>
                  <a:close/>
                </a:path>
                <a:path w="4204970" h="1444625">
                  <a:moveTo>
                    <a:pt x="774611" y="0"/>
                  </a:moveTo>
                  <a:lnTo>
                    <a:pt x="695680" y="0"/>
                  </a:lnTo>
                  <a:lnTo>
                    <a:pt x="630720" y="389763"/>
                  </a:lnTo>
                  <a:lnTo>
                    <a:pt x="629323" y="389763"/>
                  </a:lnTo>
                  <a:lnTo>
                    <a:pt x="583425" y="122936"/>
                  </a:lnTo>
                  <a:lnTo>
                    <a:pt x="562267" y="0"/>
                  </a:lnTo>
                  <a:lnTo>
                    <a:pt x="478447" y="0"/>
                  </a:lnTo>
                  <a:lnTo>
                    <a:pt x="412788" y="387667"/>
                  </a:lnTo>
                  <a:lnTo>
                    <a:pt x="411391" y="387667"/>
                  </a:lnTo>
                  <a:lnTo>
                    <a:pt x="345732" y="0"/>
                  </a:lnTo>
                  <a:lnTo>
                    <a:pt x="265404" y="0"/>
                  </a:lnTo>
                  <a:lnTo>
                    <a:pt x="361797" y="498729"/>
                  </a:lnTo>
                  <a:lnTo>
                    <a:pt x="453999" y="498729"/>
                  </a:lnTo>
                  <a:lnTo>
                    <a:pt x="472782" y="387667"/>
                  </a:lnTo>
                  <a:lnTo>
                    <a:pt x="517563" y="122936"/>
                  </a:lnTo>
                  <a:lnTo>
                    <a:pt x="518960" y="122936"/>
                  </a:lnTo>
                  <a:lnTo>
                    <a:pt x="583222" y="498729"/>
                  </a:lnTo>
                  <a:lnTo>
                    <a:pt x="675424" y="498729"/>
                  </a:lnTo>
                  <a:lnTo>
                    <a:pt x="697103" y="389763"/>
                  </a:lnTo>
                  <a:lnTo>
                    <a:pt x="774611" y="0"/>
                  </a:lnTo>
                  <a:close/>
                </a:path>
                <a:path w="4204970" h="1444625">
                  <a:moveTo>
                    <a:pt x="844473" y="961136"/>
                  </a:moveTo>
                  <a:lnTo>
                    <a:pt x="769035" y="961136"/>
                  </a:lnTo>
                  <a:lnTo>
                    <a:pt x="769035" y="1336929"/>
                  </a:lnTo>
                  <a:lnTo>
                    <a:pt x="844473" y="1336929"/>
                  </a:lnTo>
                  <a:lnTo>
                    <a:pt x="844473" y="961136"/>
                  </a:lnTo>
                  <a:close/>
                </a:path>
                <a:path w="4204970" h="1444625">
                  <a:moveTo>
                    <a:pt x="844473" y="832612"/>
                  </a:moveTo>
                  <a:lnTo>
                    <a:pt x="769035" y="832612"/>
                  </a:lnTo>
                  <a:lnTo>
                    <a:pt x="769035" y="908050"/>
                  </a:lnTo>
                  <a:lnTo>
                    <a:pt x="844473" y="908050"/>
                  </a:lnTo>
                  <a:lnTo>
                    <a:pt x="844473" y="832612"/>
                  </a:lnTo>
                  <a:close/>
                </a:path>
                <a:path w="4204970" h="1444625">
                  <a:moveTo>
                    <a:pt x="1081252" y="444944"/>
                  </a:moveTo>
                  <a:lnTo>
                    <a:pt x="1078458" y="446341"/>
                  </a:lnTo>
                  <a:lnTo>
                    <a:pt x="1074267" y="447040"/>
                  </a:lnTo>
                  <a:lnTo>
                    <a:pt x="1068679" y="447040"/>
                  </a:lnTo>
                  <a:lnTo>
                    <a:pt x="1060907" y="444855"/>
                  </a:lnTo>
                  <a:lnTo>
                    <a:pt x="1054709" y="439000"/>
                  </a:lnTo>
                  <a:lnTo>
                    <a:pt x="1050607" y="430530"/>
                  </a:lnTo>
                  <a:lnTo>
                    <a:pt x="1049121" y="420497"/>
                  </a:lnTo>
                  <a:lnTo>
                    <a:pt x="1049121" y="300355"/>
                  </a:lnTo>
                  <a:lnTo>
                    <a:pt x="1049121" y="205359"/>
                  </a:lnTo>
                  <a:lnTo>
                    <a:pt x="1040206" y="164846"/>
                  </a:lnTo>
                  <a:lnTo>
                    <a:pt x="1039799" y="162953"/>
                  </a:lnTo>
                  <a:lnTo>
                    <a:pt x="1014285" y="134366"/>
                  </a:lnTo>
                  <a:lnTo>
                    <a:pt x="976337" y="118224"/>
                  </a:lnTo>
                  <a:lnTo>
                    <a:pt x="929678" y="113157"/>
                  </a:lnTo>
                  <a:lnTo>
                    <a:pt x="877862" y="118300"/>
                  </a:lnTo>
                  <a:lnTo>
                    <a:pt x="840359" y="133540"/>
                  </a:lnTo>
                  <a:lnTo>
                    <a:pt x="815568" y="158559"/>
                  </a:lnTo>
                  <a:lnTo>
                    <a:pt x="801878" y="193078"/>
                  </a:lnTo>
                  <a:lnTo>
                    <a:pt x="797661" y="236791"/>
                  </a:lnTo>
                  <a:lnTo>
                    <a:pt x="868908" y="236791"/>
                  </a:lnTo>
                  <a:lnTo>
                    <a:pt x="870788" y="210223"/>
                  </a:lnTo>
                  <a:lnTo>
                    <a:pt x="878687" y="187198"/>
                  </a:lnTo>
                  <a:lnTo>
                    <a:pt x="896023" y="170980"/>
                  </a:lnTo>
                  <a:lnTo>
                    <a:pt x="926185" y="164846"/>
                  </a:lnTo>
                  <a:lnTo>
                    <a:pt x="951064" y="168757"/>
                  </a:lnTo>
                  <a:lnTo>
                    <a:pt x="966965" y="179946"/>
                  </a:lnTo>
                  <a:lnTo>
                    <a:pt x="975398" y="197548"/>
                  </a:lnTo>
                  <a:lnTo>
                    <a:pt x="977874" y="220726"/>
                  </a:lnTo>
                  <a:lnTo>
                    <a:pt x="977874" y="300355"/>
                  </a:lnTo>
                  <a:lnTo>
                    <a:pt x="977874" y="363220"/>
                  </a:lnTo>
                  <a:lnTo>
                    <a:pt x="973670" y="400761"/>
                  </a:lnTo>
                  <a:lnTo>
                    <a:pt x="961021" y="428879"/>
                  </a:lnTo>
                  <a:lnTo>
                    <a:pt x="939863" y="446506"/>
                  </a:lnTo>
                  <a:lnTo>
                    <a:pt x="910120" y="452628"/>
                  </a:lnTo>
                  <a:lnTo>
                    <a:pt x="889546" y="448208"/>
                  </a:lnTo>
                  <a:lnTo>
                    <a:pt x="874941" y="436118"/>
                  </a:lnTo>
                  <a:lnTo>
                    <a:pt x="866216" y="418147"/>
                  </a:lnTo>
                  <a:lnTo>
                    <a:pt x="863320" y="396049"/>
                  </a:lnTo>
                  <a:lnTo>
                    <a:pt x="865085" y="376237"/>
                  </a:lnTo>
                  <a:lnTo>
                    <a:pt x="894054" y="335280"/>
                  </a:lnTo>
                  <a:lnTo>
                    <a:pt x="936752" y="319379"/>
                  </a:lnTo>
                  <a:lnTo>
                    <a:pt x="959180" y="310718"/>
                  </a:lnTo>
                  <a:lnTo>
                    <a:pt x="977874" y="300355"/>
                  </a:lnTo>
                  <a:lnTo>
                    <a:pt x="977874" y="220726"/>
                  </a:lnTo>
                  <a:lnTo>
                    <a:pt x="974839" y="241020"/>
                  </a:lnTo>
                  <a:lnTo>
                    <a:pt x="966089" y="254254"/>
                  </a:lnTo>
                  <a:lnTo>
                    <a:pt x="952246" y="262763"/>
                  </a:lnTo>
                  <a:lnTo>
                    <a:pt x="933869" y="268922"/>
                  </a:lnTo>
                  <a:lnTo>
                    <a:pt x="875195" y="284988"/>
                  </a:lnTo>
                  <a:lnTo>
                    <a:pt x="840333" y="298716"/>
                  </a:lnTo>
                  <a:lnTo>
                    <a:pt x="812685" y="318858"/>
                  </a:lnTo>
                  <a:lnTo>
                    <a:pt x="794461" y="351586"/>
                  </a:lnTo>
                  <a:lnTo>
                    <a:pt x="787882" y="403034"/>
                  </a:lnTo>
                  <a:lnTo>
                    <a:pt x="794626" y="450151"/>
                  </a:lnTo>
                  <a:lnTo>
                    <a:pt x="813993" y="483006"/>
                  </a:lnTo>
                  <a:lnTo>
                    <a:pt x="844765" y="502234"/>
                  </a:lnTo>
                  <a:lnTo>
                    <a:pt x="885672" y="508508"/>
                  </a:lnTo>
                  <a:lnTo>
                    <a:pt x="916317" y="505091"/>
                  </a:lnTo>
                  <a:lnTo>
                    <a:pt x="941641" y="494792"/>
                  </a:lnTo>
                  <a:lnTo>
                    <a:pt x="962393" y="477558"/>
                  </a:lnTo>
                  <a:lnTo>
                    <a:pt x="979271" y="453326"/>
                  </a:lnTo>
                  <a:lnTo>
                    <a:pt x="980668" y="453326"/>
                  </a:lnTo>
                  <a:lnTo>
                    <a:pt x="986777" y="476389"/>
                  </a:lnTo>
                  <a:lnTo>
                    <a:pt x="1000671" y="491744"/>
                  </a:lnTo>
                  <a:lnTo>
                    <a:pt x="1020457" y="500278"/>
                  </a:lnTo>
                  <a:lnTo>
                    <a:pt x="1044232" y="502920"/>
                  </a:lnTo>
                  <a:lnTo>
                    <a:pt x="1054925" y="502183"/>
                  </a:lnTo>
                  <a:lnTo>
                    <a:pt x="1064844" y="500202"/>
                  </a:lnTo>
                  <a:lnTo>
                    <a:pt x="1073708" y="497319"/>
                  </a:lnTo>
                  <a:lnTo>
                    <a:pt x="1081252" y="493839"/>
                  </a:lnTo>
                  <a:lnTo>
                    <a:pt x="1081252" y="453326"/>
                  </a:lnTo>
                  <a:lnTo>
                    <a:pt x="1081252" y="452628"/>
                  </a:lnTo>
                  <a:lnTo>
                    <a:pt x="1081252" y="447040"/>
                  </a:lnTo>
                  <a:lnTo>
                    <a:pt x="1081252" y="444944"/>
                  </a:lnTo>
                  <a:close/>
                </a:path>
                <a:path w="4204970" h="1444625">
                  <a:moveTo>
                    <a:pt x="1361351" y="1051242"/>
                  </a:moveTo>
                  <a:lnTo>
                    <a:pt x="1355471" y="1011428"/>
                  </a:lnTo>
                  <a:lnTo>
                    <a:pt x="1355051" y="1008634"/>
                  </a:lnTo>
                  <a:lnTo>
                    <a:pt x="1354518" y="1004989"/>
                  </a:lnTo>
                  <a:lnTo>
                    <a:pt x="1335506" y="974051"/>
                  </a:lnTo>
                  <a:lnTo>
                    <a:pt x="1306537" y="956741"/>
                  </a:lnTo>
                  <a:lnTo>
                    <a:pt x="1269847" y="951357"/>
                  </a:lnTo>
                  <a:lnTo>
                    <a:pt x="1238897" y="955192"/>
                  </a:lnTo>
                  <a:lnTo>
                    <a:pt x="1213446" y="966368"/>
                  </a:lnTo>
                  <a:lnTo>
                    <a:pt x="1192441" y="984351"/>
                  </a:lnTo>
                  <a:lnTo>
                    <a:pt x="1174851" y="1008634"/>
                  </a:lnTo>
                  <a:lnTo>
                    <a:pt x="1173149" y="1005141"/>
                  </a:lnTo>
                  <a:lnTo>
                    <a:pt x="1164056" y="986421"/>
                  </a:lnTo>
                  <a:lnTo>
                    <a:pt x="1147178" y="968197"/>
                  </a:lnTo>
                  <a:lnTo>
                    <a:pt x="1122299" y="955878"/>
                  </a:lnTo>
                  <a:lnTo>
                    <a:pt x="1087539" y="951357"/>
                  </a:lnTo>
                  <a:lnTo>
                    <a:pt x="1061085" y="955040"/>
                  </a:lnTo>
                  <a:lnTo>
                    <a:pt x="1036193" y="965669"/>
                  </a:lnTo>
                  <a:lnTo>
                    <a:pt x="1014463" y="982586"/>
                  </a:lnTo>
                  <a:lnTo>
                    <a:pt x="997432" y="1005141"/>
                  </a:lnTo>
                  <a:lnTo>
                    <a:pt x="995337" y="1005141"/>
                  </a:lnTo>
                  <a:lnTo>
                    <a:pt x="995337" y="961136"/>
                  </a:lnTo>
                  <a:lnTo>
                    <a:pt x="924090" y="961136"/>
                  </a:lnTo>
                  <a:lnTo>
                    <a:pt x="924090" y="1336929"/>
                  </a:lnTo>
                  <a:lnTo>
                    <a:pt x="999528" y="1336929"/>
                  </a:lnTo>
                  <a:lnTo>
                    <a:pt x="999528" y="1084770"/>
                  </a:lnTo>
                  <a:lnTo>
                    <a:pt x="1004481" y="1052677"/>
                  </a:lnTo>
                  <a:lnTo>
                    <a:pt x="1017689" y="1029754"/>
                  </a:lnTo>
                  <a:lnTo>
                    <a:pt x="1036650" y="1016012"/>
                  </a:lnTo>
                  <a:lnTo>
                    <a:pt x="1058900" y="1011428"/>
                  </a:lnTo>
                  <a:lnTo>
                    <a:pt x="1079360" y="1015034"/>
                  </a:lnTo>
                  <a:lnTo>
                    <a:pt x="1093736" y="1026706"/>
                  </a:lnTo>
                  <a:lnTo>
                    <a:pt x="1102220" y="1047673"/>
                  </a:lnTo>
                  <a:lnTo>
                    <a:pt x="1105001" y="1079182"/>
                  </a:lnTo>
                  <a:lnTo>
                    <a:pt x="1105001" y="1336929"/>
                  </a:lnTo>
                  <a:lnTo>
                    <a:pt x="1180439" y="1336929"/>
                  </a:lnTo>
                  <a:lnTo>
                    <a:pt x="1180439" y="1084770"/>
                  </a:lnTo>
                  <a:lnTo>
                    <a:pt x="1185506" y="1052385"/>
                  </a:lnTo>
                  <a:lnTo>
                    <a:pt x="1198943" y="1029500"/>
                  </a:lnTo>
                  <a:lnTo>
                    <a:pt x="1218158" y="1015911"/>
                  </a:lnTo>
                  <a:lnTo>
                    <a:pt x="1240510" y="1011428"/>
                  </a:lnTo>
                  <a:lnTo>
                    <a:pt x="1260563" y="1015034"/>
                  </a:lnTo>
                  <a:lnTo>
                    <a:pt x="1274737" y="1026706"/>
                  </a:lnTo>
                  <a:lnTo>
                    <a:pt x="1283144" y="1047673"/>
                  </a:lnTo>
                  <a:lnTo>
                    <a:pt x="1285913" y="1079182"/>
                  </a:lnTo>
                  <a:lnTo>
                    <a:pt x="1285913" y="1336929"/>
                  </a:lnTo>
                  <a:lnTo>
                    <a:pt x="1361351" y="1336929"/>
                  </a:lnTo>
                  <a:lnTo>
                    <a:pt x="1361351" y="1051242"/>
                  </a:lnTo>
                  <a:close/>
                </a:path>
                <a:path w="4204970" h="1444625">
                  <a:moveTo>
                    <a:pt x="1367637" y="393954"/>
                  </a:moveTo>
                  <a:lnTo>
                    <a:pt x="1362735" y="354634"/>
                  </a:lnTo>
                  <a:lnTo>
                    <a:pt x="1322260" y="302209"/>
                  </a:lnTo>
                  <a:lnTo>
                    <a:pt x="1285913" y="285686"/>
                  </a:lnTo>
                  <a:lnTo>
                    <a:pt x="1237716" y="268922"/>
                  </a:lnTo>
                  <a:lnTo>
                    <a:pt x="1212634" y="258622"/>
                  </a:lnTo>
                  <a:lnTo>
                    <a:pt x="1196251" y="247345"/>
                  </a:lnTo>
                  <a:lnTo>
                    <a:pt x="1187335" y="233070"/>
                  </a:lnTo>
                  <a:lnTo>
                    <a:pt x="1184630" y="213741"/>
                  </a:lnTo>
                  <a:lnTo>
                    <a:pt x="1188808" y="191071"/>
                  </a:lnTo>
                  <a:lnTo>
                    <a:pt x="1200264" y="175933"/>
                  </a:lnTo>
                  <a:lnTo>
                    <a:pt x="1217345" y="167474"/>
                  </a:lnTo>
                  <a:lnTo>
                    <a:pt x="1238415" y="164846"/>
                  </a:lnTo>
                  <a:lnTo>
                    <a:pt x="1262672" y="169672"/>
                  </a:lnTo>
                  <a:lnTo>
                    <a:pt x="1277886" y="182562"/>
                  </a:lnTo>
                  <a:lnTo>
                    <a:pt x="1285760" y="201091"/>
                  </a:lnTo>
                  <a:lnTo>
                    <a:pt x="1288008" y="222821"/>
                  </a:lnTo>
                  <a:lnTo>
                    <a:pt x="1288008" y="232600"/>
                  </a:lnTo>
                  <a:lnTo>
                    <a:pt x="1359255" y="232600"/>
                  </a:lnTo>
                  <a:lnTo>
                    <a:pt x="1359255" y="215836"/>
                  </a:lnTo>
                  <a:lnTo>
                    <a:pt x="1354378" y="180047"/>
                  </a:lnTo>
                  <a:lnTo>
                    <a:pt x="1346149" y="164846"/>
                  </a:lnTo>
                  <a:lnTo>
                    <a:pt x="1336471" y="146939"/>
                  </a:lnTo>
                  <a:lnTo>
                    <a:pt x="1300619" y="122618"/>
                  </a:lnTo>
                  <a:lnTo>
                    <a:pt x="1241907" y="113157"/>
                  </a:lnTo>
                  <a:lnTo>
                    <a:pt x="1188821" y="119380"/>
                  </a:lnTo>
                  <a:lnTo>
                    <a:pt x="1148308" y="138379"/>
                  </a:lnTo>
                  <a:lnTo>
                    <a:pt x="1122464" y="170611"/>
                  </a:lnTo>
                  <a:lnTo>
                    <a:pt x="1113383" y="216535"/>
                  </a:lnTo>
                  <a:lnTo>
                    <a:pt x="1117981" y="256133"/>
                  </a:lnTo>
                  <a:lnTo>
                    <a:pt x="1132332" y="286118"/>
                  </a:lnTo>
                  <a:lnTo>
                    <a:pt x="1157300" y="308368"/>
                  </a:lnTo>
                  <a:lnTo>
                    <a:pt x="1193711" y="324802"/>
                  </a:lnTo>
                  <a:lnTo>
                    <a:pt x="1255179" y="346456"/>
                  </a:lnTo>
                  <a:lnTo>
                    <a:pt x="1273111" y="355079"/>
                  </a:lnTo>
                  <a:lnTo>
                    <a:pt x="1286002" y="367233"/>
                  </a:lnTo>
                  <a:lnTo>
                    <a:pt x="1293787" y="382790"/>
                  </a:lnTo>
                  <a:lnTo>
                    <a:pt x="1296390" y="401637"/>
                  </a:lnTo>
                  <a:lnTo>
                    <a:pt x="1292682" y="424688"/>
                  </a:lnTo>
                  <a:lnTo>
                    <a:pt x="1281379" y="442061"/>
                  </a:lnTo>
                  <a:lnTo>
                    <a:pt x="1262214" y="453009"/>
                  </a:lnTo>
                  <a:lnTo>
                    <a:pt x="1234922" y="456819"/>
                  </a:lnTo>
                  <a:lnTo>
                    <a:pt x="1207198" y="452526"/>
                  </a:lnTo>
                  <a:lnTo>
                    <a:pt x="1189088" y="439788"/>
                  </a:lnTo>
                  <a:lnTo>
                    <a:pt x="1179233" y="418795"/>
                  </a:lnTo>
                  <a:lnTo>
                    <a:pt x="1176248" y="389763"/>
                  </a:lnTo>
                  <a:lnTo>
                    <a:pt x="1176248" y="377888"/>
                  </a:lnTo>
                  <a:lnTo>
                    <a:pt x="1109192" y="377888"/>
                  </a:lnTo>
                  <a:lnTo>
                    <a:pt x="1109192" y="391858"/>
                  </a:lnTo>
                  <a:lnTo>
                    <a:pt x="1115161" y="440728"/>
                  </a:lnTo>
                  <a:lnTo>
                    <a:pt x="1135392" y="477418"/>
                  </a:lnTo>
                  <a:lnTo>
                    <a:pt x="1173441" y="500494"/>
                  </a:lnTo>
                  <a:lnTo>
                    <a:pt x="1232827" y="508508"/>
                  </a:lnTo>
                  <a:lnTo>
                    <a:pt x="1285722" y="501904"/>
                  </a:lnTo>
                  <a:lnTo>
                    <a:pt x="1328521" y="481342"/>
                  </a:lnTo>
                  <a:lnTo>
                    <a:pt x="1348270" y="456819"/>
                  </a:lnTo>
                  <a:lnTo>
                    <a:pt x="1357185" y="445731"/>
                  </a:lnTo>
                  <a:lnTo>
                    <a:pt x="1367637" y="393954"/>
                  </a:lnTo>
                  <a:close/>
                </a:path>
                <a:path w="4204970" h="1444625">
                  <a:moveTo>
                    <a:pt x="1716176" y="1283144"/>
                  </a:moveTo>
                  <a:lnTo>
                    <a:pt x="1713382" y="1284541"/>
                  </a:lnTo>
                  <a:lnTo>
                    <a:pt x="1709191" y="1285240"/>
                  </a:lnTo>
                  <a:lnTo>
                    <a:pt x="1703603" y="1285240"/>
                  </a:lnTo>
                  <a:lnTo>
                    <a:pt x="1695831" y="1283055"/>
                  </a:lnTo>
                  <a:lnTo>
                    <a:pt x="1689633" y="1277200"/>
                  </a:lnTo>
                  <a:lnTo>
                    <a:pt x="1685531" y="1268730"/>
                  </a:lnTo>
                  <a:lnTo>
                    <a:pt x="1684045" y="1258697"/>
                  </a:lnTo>
                  <a:lnTo>
                    <a:pt x="1684045" y="1138555"/>
                  </a:lnTo>
                  <a:lnTo>
                    <a:pt x="1684045" y="1043559"/>
                  </a:lnTo>
                  <a:lnTo>
                    <a:pt x="1675130" y="1003046"/>
                  </a:lnTo>
                  <a:lnTo>
                    <a:pt x="1649209" y="972566"/>
                  </a:lnTo>
                  <a:lnTo>
                    <a:pt x="1611261" y="956424"/>
                  </a:lnTo>
                  <a:lnTo>
                    <a:pt x="1564601" y="951357"/>
                  </a:lnTo>
                  <a:lnTo>
                    <a:pt x="1512785" y="956500"/>
                  </a:lnTo>
                  <a:lnTo>
                    <a:pt x="1475282" y="971740"/>
                  </a:lnTo>
                  <a:lnTo>
                    <a:pt x="1450492" y="996759"/>
                  </a:lnTo>
                  <a:lnTo>
                    <a:pt x="1436789" y="1031278"/>
                  </a:lnTo>
                  <a:lnTo>
                    <a:pt x="1432585" y="1074991"/>
                  </a:lnTo>
                  <a:lnTo>
                    <a:pt x="1503832" y="1074991"/>
                  </a:lnTo>
                  <a:lnTo>
                    <a:pt x="1505712" y="1048423"/>
                  </a:lnTo>
                  <a:lnTo>
                    <a:pt x="1513611" y="1025398"/>
                  </a:lnTo>
                  <a:lnTo>
                    <a:pt x="1530946" y="1009180"/>
                  </a:lnTo>
                  <a:lnTo>
                    <a:pt x="1561109" y="1003046"/>
                  </a:lnTo>
                  <a:lnTo>
                    <a:pt x="1585976" y="1006957"/>
                  </a:lnTo>
                  <a:lnTo>
                    <a:pt x="1601889" y="1018146"/>
                  </a:lnTo>
                  <a:lnTo>
                    <a:pt x="1610321" y="1035748"/>
                  </a:lnTo>
                  <a:lnTo>
                    <a:pt x="1612798" y="1058926"/>
                  </a:lnTo>
                  <a:lnTo>
                    <a:pt x="1612798" y="1138555"/>
                  </a:lnTo>
                  <a:lnTo>
                    <a:pt x="1612798" y="1201420"/>
                  </a:lnTo>
                  <a:lnTo>
                    <a:pt x="1608594" y="1238961"/>
                  </a:lnTo>
                  <a:lnTo>
                    <a:pt x="1595945" y="1267079"/>
                  </a:lnTo>
                  <a:lnTo>
                    <a:pt x="1574787" y="1284706"/>
                  </a:lnTo>
                  <a:lnTo>
                    <a:pt x="1545043" y="1290828"/>
                  </a:lnTo>
                  <a:lnTo>
                    <a:pt x="1524469" y="1286408"/>
                  </a:lnTo>
                  <a:lnTo>
                    <a:pt x="1509852" y="1274318"/>
                  </a:lnTo>
                  <a:lnTo>
                    <a:pt x="1501140" y="1256347"/>
                  </a:lnTo>
                  <a:lnTo>
                    <a:pt x="1498244" y="1234249"/>
                  </a:lnTo>
                  <a:lnTo>
                    <a:pt x="1499997" y="1214437"/>
                  </a:lnTo>
                  <a:lnTo>
                    <a:pt x="1528978" y="1173480"/>
                  </a:lnTo>
                  <a:lnTo>
                    <a:pt x="1571675" y="1157579"/>
                  </a:lnTo>
                  <a:lnTo>
                    <a:pt x="1594104" y="1148918"/>
                  </a:lnTo>
                  <a:lnTo>
                    <a:pt x="1612798" y="1138555"/>
                  </a:lnTo>
                  <a:lnTo>
                    <a:pt x="1612798" y="1058926"/>
                  </a:lnTo>
                  <a:lnTo>
                    <a:pt x="1609750" y="1079220"/>
                  </a:lnTo>
                  <a:lnTo>
                    <a:pt x="1601012" y="1092454"/>
                  </a:lnTo>
                  <a:lnTo>
                    <a:pt x="1587157" y="1100963"/>
                  </a:lnTo>
                  <a:lnTo>
                    <a:pt x="1568792" y="1107122"/>
                  </a:lnTo>
                  <a:lnTo>
                    <a:pt x="1510118" y="1123188"/>
                  </a:lnTo>
                  <a:lnTo>
                    <a:pt x="1475257" y="1136916"/>
                  </a:lnTo>
                  <a:lnTo>
                    <a:pt x="1447596" y="1157058"/>
                  </a:lnTo>
                  <a:lnTo>
                    <a:pt x="1429372" y="1189786"/>
                  </a:lnTo>
                  <a:lnTo>
                    <a:pt x="1422806" y="1241234"/>
                  </a:lnTo>
                  <a:lnTo>
                    <a:pt x="1429537" y="1288351"/>
                  </a:lnTo>
                  <a:lnTo>
                    <a:pt x="1448917" y="1321206"/>
                  </a:lnTo>
                  <a:lnTo>
                    <a:pt x="1479677" y="1340434"/>
                  </a:lnTo>
                  <a:lnTo>
                    <a:pt x="1520596" y="1346708"/>
                  </a:lnTo>
                  <a:lnTo>
                    <a:pt x="1551228" y="1343291"/>
                  </a:lnTo>
                  <a:lnTo>
                    <a:pt x="1576565" y="1332992"/>
                  </a:lnTo>
                  <a:lnTo>
                    <a:pt x="1597304" y="1315758"/>
                  </a:lnTo>
                  <a:lnTo>
                    <a:pt x="1614195" y="1291526"/>
                  </a:lnTo>
                  <a:lnTo>
                    <a:pt x="1615592" y="1291526"/>
                  </a:lnTo>
                  <a:lnTo>
                    <a:pt x="1621688" y="1314589"/>
                  </a:lnTo>
                  <a:lnTo>
                    <a:pt x="1635582" y="1329944"/>
                  </a:lnTo>
                  <a:lnTo>
                    <a:pt x="1655368" y="1338478"/>
                  </a:lnTo>
                  <a:lnTo>
                    <a:pt x="1679155" y="1341120"/>
                  </a:lnTo>
                  <a:lnTo>
                    <a:pt x="1689849" y="1340383"/>
                  </a:lnTo>
                  <a:lnTo>
                    <a:pt x="1699755" y="1338402"/>
                  </a:lnTo>
                  <a:lnTo>
                    <a:pt x="1708619" y="1335519"/>
                  </a:lnTo>
                  <a:lnTo>
                    <a:pt x="1716176" y="1332039"/>
                  </a:lnTo>
                  <a:lnTo>
                    <a:pt x="1716176" y="1291526"/>
                  </a:lnTo>
                  <a:lnTo>
                    <a:pt x="1716176" y="1290828"/>
                  </a:lnTo>
                  <a:lnTo>
                    <a:pt x="1716176" y="1285240"/>
                  </a:lnTo>
                  <a:lnTo>
                    <a:pt x="1716176" y="1283144"/>
                  </a:lnTo>
                  <a:close/>
                </a:path>
                <a:path w="4204970" h="1444625">
                  <a:moveTo>
                    <a:pt x="1869147" y="305943"/>
                  </a:moveTo>
                  <a:lnTo>
                    <a:pt x="1864537" y="233692"/>
                  </a:lnTo>
                  <a:lnTo>
                    <a:pt x="1851812" y="181762"/>
                  </a:lnTo>
                  <a:lnTo>
                    <a:pt x="1847126" y="173228"/>
                  </a:lnTo>
                  <a:lnTo>
                    <a:pt x="1843659" y="166941"/>
                  </a:lnTo>
                  <a:lnTo>
                    <a:pt x="1832660" y="146939"/>
                  </a:lnTo>
                  <a:lnTo>
                    <a:pt x="1808721" y="126034"/>
                  </a:lnTo>
                  <a:lnTo>
                    <a:pt x="1789518" y="118795"/>
                  </a:lnTo>
                  <a:lnTo>
                    <a:pt x="1789518" y="309435"/>
                  </a:lnTo>
                  <a:lnTo>
                    <a:pt x="1787055" y="367106"/>
                  </a:lnTo>
                  <a:lnTo>
                    <a:pt x="1777644" y="410883"/>
                  </a:lnTo>
                  <a:lnTo>
                    <a:pt x="1758289" y="438696"/>
                  </a:lnTo>
                  <a:lnTo>
                    <a:pt x="1725955" y="448437"/>
                  </a:lnTo>
                  <a:lnTo>
                    <a:pt x="1694218" y="438975"/>
                  </a:lnTo>
                  <a:lnTo>
                    <a:pt x="1674799" y="412115"/>
                  </a:lnTo>
                  <a:lnTo>
                    <a:pt x="1665058" y="370052"/>
                  </a:lnTo>
                  <a:lnTo>
                    <a:pt x="1662391" y="315023"/>
                  </a:lnTo>
                  <a:lnTo>
                    <a:pt x="1664843" y="254850"/>
                  </a:lnTo>
                  <a:lnTo>
                    <a:pt x="1674622" y="210324"/>
                  </a:lnTo>
                  <a:lnTo>
                    <a:pt x="1695399" y="182702"/>
                  </a:lnTo>
                  <a:lnTo>
                    <a:pt x="1730844" y="173228"/>
                  </a:lnTo>
                  <a:lnTo>
                    <a:pt x="1757997" y="180263"/>
                  </a:lnTo>
                  <a:lnTo>
                    <a:pt x="1776158" y="203339"/>
                  </a:lnTo>
                  <a:lnTo>
                    <a:pt x="1786343" y="245414"/>
                  </a:lnTo>
                  <a:lnTo>
                    <a:pt x="1789518" y="309435"/>
                  </a:lnTo>
                  <a:lnTo>
                    <a:pt x="1789518" y="118795"/>
                  </a:lnTo>
                  <a:lnTo>
                    <a:pt x="1781683" y="115836"/>
                  </a:lnTo>
                  <a:lnTo>
                    <a:pt x="1753196" y="113157"/>
                  </a:lnTo>
                  <a:lnTo>
                    <a:pt x="1724469" y="116840"/>
                  </a:lnTo>
                  <a:lnTo>
                    <a:pt x="1700377" y="127469"/>
                  </a:lnTo>
                  <a:lnTo>
                    <a:pt x="1681391" y="144386"/>
                  </a:lnTo>
                  <a:lnTo>
                    <a:pt x="1667979" y="166941"/>
                  </a:lnTo>
                  <a:lnTo>
                    <a:pt x="1666582" y="166941"/>
                  </a:lnTo>
                  <a:lnTo>
                    <a:pt x="1666582" y="0"/>
                  </a:lnTo>
                  <a:lnTo>
                    <a:pt x="1591144" y="0"/>
                  </a:lnTo>
                  <a:lnTo>
                    <a:pt x="1591144" y="498729"/>
                  </a:lnTo>
                  <a:lnTo>
                    <a:pt x="1662391" y="498729"/>
                  </a:lnTo>
                  <a:lnTo>
                    <a:pt x="1662391" y="452628"/>
                  </a:lnTo>
                  <a:lnTo>
                    <a:pt x="1663788" y="452628"/>
                  </a:lnTo>
                  <a:lnTo>
                    <a:pt x="1673034" y="471665"/>
                  </a:lnTo>
                  <a:lnTo>
                    <a:pt x="1688503" y="489724"/>
                  </a:lnTo>
                  <a:lnTo>
                    <a:pt x="1712214" y="503212"/>
                  </a:lnTo>
                  <a:lnTo>
                    <a:pt x="1746211" y="508508"/>
                  </a:lnTo>
                  <a:lnTo>
                    <a:pt x="1785632" y="502475"/>
                  </a:lnTo>
                  <a:lnTo>
                    <a:pt x="1840420" y="455676"/>
                  </a:lnTo>
                  <a:lnTo>
                    <a:pt x="1856676" y="415886"/>
                  </a:lnTo>
                  <a:lnTo>
                    <a:pt x="1866112" y="365810"/>
                  </a:lnTo>
                  <a:lnTo>
                    <a:pt x="1869147" y="305943"/>
                  </a:lnTo>
                  <a:close/>
                </a:path>
                <a:path w="4204970" h="1444625">
                  <a:moveTo>
                    <a:pt x="2024214" y="1053338"/>
                  </a:moveTo>
                  <a:lnTo>
                    <a:pt x="2018487" y="1011428"/>
                  </a:lnTo>
                  <a:lnTo>
                    <a:pt x="2017649" y="1005281"/>
                  </a:lnTo>
                  <a:lnTo>
                    <a:pt x="2017560" y="1005141"/>
                  </a:lnTo>
                  <a:lnTo>
                    <a:pt x="1998891" y="973785"/>
                  </a:lnTo>
                  <a:lnTo>
                    <a:pt x="1969401" y="956576"/>
                  </a:lnTo>
                  <a:lnTo>
                    <a:pt x="1930615" y="951357"/>
                  </a:lnTo>
                  <a:lnTo>
                    <a:pt x="1900529" y="955040"/>
                  </a:lnTo>
                  <a:lnTo>
                    <a:pt x="1873770" y="965669"/>
                  </a:lnTo>
                  <a:lnTo>
                    <a:pt x="1851342" y="982586"/>
                  </a:lnTo>
                  <a:lnTo>
                    <a:pt x="1834222" y="1005141"/>
                  </a:lnTo>
                  <a:lnTo>
                    <a:pt x="1832127" y="1005141"/>
                  </a:lnTo>
                  <a:lnTo>
                    <a:pt x="1832127" y="961136"/>
                  </a:lnTo>
                  <a:lnTo>
                    <a:pt x="1760880" y="961136"/>
                  </a:lnTo>
                  <a:lnTo>
                    <a:pt x="1760880" y="1336929"/>
                  </a:lnTo>
                  <a:lnTo>
                    <a:pt x="1836318" y="1336929"/>
                  </a:lnTo>
                  <a:lnTo>
                    <a:pt x="1836318" y="1084770"/>
                  </a:lnTo>
                  <a:lnTo>
                    <a:pt x="1841385" y="1052093"/>
                  </a:lnTo>
                  <a:lnTo>
                    <a:pt x="1854822" y="1029233"/>
                  </a:lnTo>
                  <a:lnTo>
                    <a:pt x="1874037" y="1015809"/>
                  </a:lnTo>
                  <a:lnTo>
                    <a:pt x="1896389" y="1011428"/>
                  </a:lnTo>
                  <a:lnTo>
                    <a:pt x="1921078" y="1014933"/>
                  </a:lnTo>
                  <a:lnTo>
                    <a:pt x="1937245" y="1026439"/>
                  </a:lnTo>
                  <a:lnTo>
                    <a:pt x="1946084" y="1047369"/>
                  </a:lnTo>
                  <a:lnTo>
                    <a:pt x="1948776" y="1079182"/>
                  </a:lnTo>
                  <a:lnTo>
                    <a:pt x="1948776" y="1336929"/>
                  </a:lnTo>
                  <a:lnTo>
                    <a:pt x="2024214" y="1336929"/>
                  </a:lnTo>
                  <a:lnTo>
                    <a:pt x="2024214" y="1053338"/>
                  </a:lnTo>
                  <a:close/>
                </a:path>
                <a:path w="4204970" h="1444625">
                  <a:moveTo>
                    <a:pt x="2188362" y="280797"/>
                  </a:moveTo>
                  <a:lnTo>
                    <a:pt x="2187587" y="268922"/>
                  </a:lnTo>
                  <a:lnTo>
                    <a:pt x="2184628" y="223393"/>
                  </a:lnTo>
                  <a:lnTo>
                    <a:pt x="2171827" y="176822"/>
                  </a:lnTo>
                  <a:lnTo>
                    <a:pt x="2163457" y="164846"/>
                  </a:lnTo>
                  <a:lnTo>
                    <a:pt x="2147633" y="142189"/>
                  </a:lnTo>
                  <a:lnTo>
                    <a:pt x="2112924" y="122453"/>
                  </a:lnTo>
                  <a:lnTo>
                    <a:pt x="2112924" y="248666"/>
                  </a:lnTo>
                  <a:lnTo>
                    <a:pt x="2112924" y="268922"/>
                  </a:lnTo>
                  <a:lnTo>
                    <a:pt x="1992083" y="268922"/>
                  </a:lnTo>
                  <a:lnTo>
                    <a:pt x="1992083" y="261239"/>
                  </a:lnTo>
                  <a:lnTo>
                    <a:pt x="1995233" y="225539"/>
                  </a:lnTo>
                  <a:lnTo>
                    <a:pt x="2005711" y="194703"/>
                  </a:lnTo>
                  <a:lnTo>
                    <a:pt x="2025091" y="173024"/>
                  </a:lnTo>
                  <a:lnTo>
                    <a:pt x="2054948" y="164846"/>
                  </a:lnTo>
                  <a:lnTo>
                    <a:pt x="2081987" y="171259"/>
                  </a:lnTo>
                  <a:lnTo>
                    <a:pt x="2099919" y="188937"/>
                  </a:lnTo>
                  <a:lnTo>
                    <a:pt x="2109863" y="215531"/>
                  </a:lnTo>
                  <a:lnTo>
                    <a:pt x="2112924" y="248666"/>
                  </a:lnTo>
                  <a:lnTo>
                    <a:pt x="2112924" y="122453"/>
                  </a:lnTo>
                  <a:lnTo>
                    <a:pt x="2109686" y="120599"/>
                  </a:lnTo>
                  <a:lnTo>
                    <a:pt x="2055647" y="113157"/>
                  </a:lnTo>
                  <a:lnTo>
                    <a:pt x="2004606" y="121373"/>
                  </a:lnTo>
                  <a:lnTo>
                    <a:pt x="1967458" y="143967"/>
                  </a:lnTo>
                  <a:lnTo>
                    <a:pt x="1942147" y="177850"/>
                  </a:lnTo>
                  <a:lnTo>
                    <a:pt x="1926615" y="219938"/>
                  </a:lnTo>
                  <a:lnTo>
                    <a:pt x="1918792" y="267157"/>
                  </a:lnTo>
                  <a:lnTo>
                    <a:pt x="1916645" y="316420"/>
                  </a:lnTo>
                  <a:lnTo>
                    <a:pt x="1922576" y="391033"/>
                  </a:lnTo>
                  <a:lnTo>
                    <a:pt x="1938667" y="443522"/>
                  </a:lnTo>
                  <a:lnTo>
                    <a:pt x="1962404" y="477685"/>
                  </a:lnTo>
                  <a:lnTo>
                    <a:pt x="2022716" y="506349"/>
                  </a:lnTo>
                  <a:lnTo>
                    <a:pt x="2054250" y="508508"/>
                  </a:lnTo>
                  <a:lnTo>
                    <a:pt x="2099360" y="502526"/>
                  </a:lnTo>
                  <a:lnTo>
                    <a:pt x="2136025" y="485140"/>
                  </a:lnTo>
                  <a:lnTo>
                    <a:pt x="2163343" y="457200"/>
                  </a:lnTo>
                  <a:lnTo>
                    <a:pt x="2163508" y="456819"/>
                  </a:lnTo>
                  <a:lnTo>
                    <a:pt x="2180386" y="419544"/>
                  </a:lnTo>
                  <a:lnTo>
                    <a:pt x="2186267" y="372999"/>
                  </a:lnTo>
                  <a:lnTo>
                    <a:pt x="2115020" y="372999"/>
                  </a:lnTo>
                  <a:lnTo>
                    <a:pt x="2113203" y="395820"/>
                  </a:lnTo>
                  <a:lnTo>
                    <a:pt x="2105152" y="423545"/>
                  </a:lnTo>
                  <a:lnTo>
                    <a:pt x="2087029" y="446963"/>
                  </a:lnTo>
                  <a:lnTo>
                    <a:pt x="2054948" y="456819"/>
                  </a:lnTo>
                  <a:lnTo>
                    <a:pt x="2021255" y="445985"/>
                  </a:lnTo>
                  <a:lnTo>
                    <a:pt x="2002307" y="418401"/>
                  </a:lnTo>
                  <a:lnTo>
                    <a:pt x="1993950" y="381381"/>
                  </a:lnTo>
                  <a:lnTo>
                    <a:pt x="1992083" y="342265"/>
                  </a:lnTo>
                  <a:lnTo>
                    <a:pt x="1992083" y="320611"/>
                  </a:lnTo>
                  <a:lnTo>
                    <a:pt x="2188362" y="320611"/>
                  </a:lnTo>
                  <a:lnTo>
                    <a:pt x="2188362" y="280797"/>
                  </a:lnTo>
                  <a:close/>
                </a:path>
                <a:path w="4204970" h="1444625">
                  <a:moveTo>
                    <a:pt x="2358098" y="1118997"/>
                  </a:moveTo>
                  <a:lnTo>
                    <a:pt x="2357323" y="1107122"/>
                  </a:lnTo>
                  <a:lnTo>
                    <a:pt x="2354351" y="1061593"/>
                  </a:lnTo>
                  <a:lnTo>
                    <a:pt x="2341562" y="1015022"/>
                  </a:lnTo>
                  <a:lnTo>
                    <a:pt x="2333180" y="1003046"/>
                  </a:lnTo>
                  <a:lnTo>
                    <a:pt x="2317356" y="980389"/>
                  </a:lnTo>
                  <a:lnTo>
                    <a:pt x="2282660" y="960653"/>
                  </a:lnTo>
                  <a:lnTo>
                    <a:pt x="2282660" y="1086866"/>
                  </a:lnTo>
                  <a:lnTo>
                    <a:pt x="2282660" y="1107122"/>
                  </a:lnTo>
                  <a:lnTo>
                    <a:pt x="2161819" y="1107122"/>
                  </a:lnTo>
                  <a:lnTo>
                    <a:pt x="2161819" y="1099439"/>
                  </a:lnTo>
                  <a:lnTo>
                    <a:pt x="2164956" y="1063739"/>
                  </a:lnTo>
                  <a:lnTo>
                    <a:pt x="2175433" y="1032903"/>
                  </a:lnTo>
                  <a:lnTo>
                    <a:pt x="2194826" y="1011224"/>
                  </a:lnTo>
                  <a:lnTo>
                    <a:pt x="2224684" y="1003046"/>
                  </a:lnTo>
                  <a:lnTo>
                    <a:pt x="2251722" y="1009459"/>
                  </a:lnTo>
                  <a:lnTo>
                    <a:pt x="2269655" y="1027137"/>
                  </a:lnTo>
                  <a:lnTo>
                    <a:pt x="2279586" y="1053731"/>
                  </a:lnTo>
                  <a:lnTo>
                    <a:pt x="2282660" y="1086866"/>
                  </a:lnTo>
                  <a:lnTo>
                    <a:pt x="2282660" y="960653"/>
                  </a:lnTo>
                  <a:lnTo>
                    <a:pt x="2279421" y="958799"/>
                  </a:lnTo>
                  <a:lnTo>
                    <a:pt x="2225383" y="951357"/>
                  </a:lnTo>
                  <a:lnTo>
                    <a:pt x="2174341" y="959573"/>
                  </a:lnTo>
                  <a:lnTo>
                    <a:pt x="2137194" y="982167"/>
                  </a:lnTo>
                  <a:lnTo>
                    <a:pt x="2111870" y="1016050"/>
                  </a:lnTo>
                  <a:lnTo>
                    <a:pt x="2096338" y="1058138"/>
                  </a:lnTo>
                  <a:lnTo>
                    <a:pt x="2088527" y="1105357"/>
                  </a:lnTo>
                  <a:lnTo>
                    <a:pt x="2086381" y="1154620"/>
                  </a:lnTo>
                  <a:lnTo>
                    <a:pt x="2092299" y="1229233"/>
                  </a:lnTo>
                  <a:lnTo>
                    <a:pt x="2108390" y="1281722"/>
                  </a:lnTo>
                  <a:lnTo>
                    <a:pt x="2132126" y="1315885"/>
                  </a:lnTo>
                  <a:lnTo>
                    <a:pt x="2192451" y="1344549"/>
                  </a:lnTo>
                  <a:lnTo>
                    <a:pt x="2223986" y="1346708"/>
                  </a:lnTo>
                  <a:lnTo>
                    <a:pt x="2269096" y="1340726"/>
                  </a:lnTo>
                  <a:lnTo>
                    <a:pt x="2305761" y="1323340"/>
                  </a:lnTo>
                  <a:lnTo>
                    <a:pt x="2333066" y="1295400"/>
                  </a:lnTo>
                  <a:lnTo>
                    <a:pt x="2350122" y="1257744"/>
                  </a:lnTo>
                  <a:lnTo>
                    <a:pt x="2356002" y="1211199"/>
                  </a:lnTo>
                  <a:lnTo>
                    <a:pt x="2284755" y="1211199"/>
                  </a:lnTo>
                  <a:lnTo>
                    <a:pt x="2282926" y="1234020"/>
                  </a:lnTo>
                  <a:lnTo>
                    <a:pt x="2274887" y="1261745"/>
                  </a:lnTo>
                  <a:lnTo>
                    <a:pt x="2256764" y="1285163"/>
                  </a:lnTo>
                  <a:lnTo>
                    <a:pt x="2224684" y="1295019"/>
                  </a:lnTo>
                  <a:lnTo>
                    <a:pt x="2190991" y="1284185"/>
                  </a:lnTo>
                  <a:lnTo>
                    <a:pt x="2172030" y="1256601"/>
                  </a:lnTo>
                  <a:lnTo>
                    <a:pt x="2163686" y="1219581"/>
                  </a:lnTo>
                  <a:lnTo>
                    <a:pt x="2161819" y="1180465"/>
                  </a:lnTo>
                  <a:lnTo>
                    <a:pt x="2161819" y="1158811"/>
                  </a:lnTo>
                  <a:lnTo>
                    <a:pt x="2358098" y="1158811"/>
                  </a:lnTo>
                  <a:lnTo>
                    <a:pt x="2358098" y="1118997"/>
                  </a:lnTo>
                  <a:close/>
                </a:path>
                <a:path w="4204970" h="1444625">
                  <a:moveTo>
                    <a:pt x="2513863" y="0"/>
                  </a:moveTo>
                  <a:lnTo>
                    <a:pt x="2442616" y="0"/>
                  </a:lnTo>
                  <a:lnTo>
                    <a:pt x="2442616" y="315023"/>
                  </a:lnTo>
                  <a:lnTo>
                    <a:pt x="2439962" y="370052"/>
                  </a:lnTo>
                  <a:lnTo>
                    <a:pt x="2430221" y="412115"/>
                  </a:lnTo>
                  <a:lnTo>
                    <a:pt x="2410790" y="438975"/>
                  </a:lnTo>
                  <a:lnTo>
                    <a:pt x="2379053" y="448437"/>
                  </a:lnTo>
                  <a:lnTo>
                    <a:pt x="2346731" y="438696"/>
                  </a:lnTo>
                  <a:lnTo>
                    <a:pt x="2327364" y="410883"/>
                  </a:lnTo>
                  <a:lnTo>
                    <a:pt x="2317966" y="367106"/>
                  </a:lnTo>
                  <a:lnTo>
                    <a:pt x="2315489" y="309435"/>
                  </a:lnTo>
                  <a:lnTo>
                    <a:pt x="2318664" y="245414"/>
                  </a:lnTo>
                  <a:lnTo>
                    <a:pt x="2328849" y="203339"/>
                  </a:lnTo>
                  <a:lnTo>
                    <a:pt x="2347023" y="180263"/>
                  </a:lnTo>
                  <a:lnTo>
                    <a:pt x="2374163" y="173228"/>
                  </a:lnTo>
                  <a:lnTo>
                    <a:pt x="2409621" y="182702"/>
                  </a:lnTo>
                  <a:lnTo>
                    <a:pt x="2430399" y="210324"/>
                  </a:lnTo>
                  <a:lnTo>
                    <a:pt x="2440178" y="254850"/>
                  </a:lnTo>
                  <a:lnTo>
                    <a:pt x="2442616" y="315023"/>
                  </a:lnTo>
                  <a:lnTo>
                    <a:pt x="2442616" y="0"/>
                  </a:lnTo>
                  <a:lnTo>
                    <a:pt x="2438425" y="0"/>
                  </a:lnTo>
                  <a:lnTo>
                    <a:pt x="2438425" y="166941"/>
                  </a:lnTo>
                  <a:lnTo>
                    <a:pt x="2437028" y="166941"/>
                  </a:lnTo>
                  <a:lnTo>
                    <a:pt x="2423617" y="144386"/>
                  </a:lnTo>
                  <a:lnTo>
                    <a:pt x="2404643" y="127469"/>
                  </a:lnTo>
                  <a:lnTo>
                    <a:pt x="2380551" y="116840"/>
                  </a:lnTo>
                  <a:lnTo>
                    <a:pt x="2351811" y="113157"/>
                  </a:lnTo>
                  <a:lnTo>
                    <a:pt x="2323338" y="115836"/>
                  </a:lnTo>
                  <a:lnTo>
                    <a:pt x="2272360" y="146939"/>
                  </a:lnTo>
                  <a:lnTo>
                    <a:pt x="2253196" y="181762"/>
                  </a:lnTo>
                  <a:lnTo>
                    <a:pt x="2240470" y="233692"/>
                  </a:lnTo>
                  <a:lnTo>
                    <a:pt x="2235860" y="305943"/>
                  </a:lnTo>
                  <a:lnTo>
                    <a:pt x="2238908" y="365569"/>
                  </a:lnTo>
                  <a:lnTo>
                    <a:pt x="2248331" y="415582"/>
                  </a:lnTo>
                  <a:lnTo>
                    <a:pt x="2264587" y="455422"/>
                  </a:lnTo>
                  <a:lnTo>
                    <a:pt x="2319375" y="502424"/>
                  </a:lnTo>
                  <a:lnTo>
                    <a:pt x="2358796" y="508508"/>
                  </a:lnTo>
                  <a:lnTo>
                    <a:pt x="2392794" y="503212"/>
                  </a:lnTo>
                  <a:lnTo>
                    <a:pt x="2416518" y="489724"/>
                  </a:lnTo>
                  <a:lnTo>
                    <a:pt x="2431973" y="471665"/>
                  </a:lnTo>
                  <a:lnTo>
                    <a:pt x="2441219" y="452628"/>
                  </a:lnTo>
                  <a:lnTo>
                    <a:pt x="2442616" y="452628"/>
                  </a:lnTo>
                  <a:lnTo>
                    <a:pt x="2442616" y="498729"/>
                  </a:lnTo>
                  <a:lnTo>
                    <a:pt x="2513863" y="498729"/>
                  </a:lnTo>
                  <a:lnTo>
                    <a:pt x="2513863" y="452628"/>
                  </a:lnTo>
                  <a:lnTo>
                    <a:pt x="2513863" y="448437"/>
                  </a:lnTo>
                  <a:lnTo>
                    <a:pt x="2513863" y="173228"/>
                  </a:lnTo>
                  <a:lnTo>
                    <a:pt x="2513863" y="166941"/>
                  </a:lnTo>
                  <a:lnTo>
                    <a:pt x="2513863" y="0"/>
                  </a:lnTo>
                  <a:close/>
                </a:path>
                <a:path w="4204970" h="1444625">
                  <a:moveTo>
                    <a:pt x="2683586" y="961136"/>
                  </a:moveTo>
                  <a:lnTo>
                    <a:pt x="2608148" y="961136"/>
                  </a:lnTo>
                  <a:lnTo>
                    <a:pt x="2608148" y="1223772"/>
                  </a:lnTo>
                  <a:lnTo>
                    <a:pt x="2603157" y="1251267"/>
                  </a:lnTo>
                  <a:lnTo>
                    <a:pt x="2589720" y="1270914"/>
                  </a:lnTo>
                  <a:lnTo>
                    <a:pt x="2570137" y="1282700"/>
                  </a:lnTo>
                  <a:lnTo>
                    <a:pt x="2546680" y="1286637"/>
                  </a:lnTo>
                  <a:lnTo>
                    <a:pt x="2524861" y="1283792"/>
                  </a:lnTo>
                  <a:lnTo>
                    <a:pt x="2508872" y="1274406"/>
                  </a:lnTo>
                  <a:lnTo>
                    <a:pt x="2499042" y="1257160"/>
                  </a:lnTo>
                  <a:lnTo>
                    <a:pt x="2495689" y="1230757"/>
                  </a:lnTo>
                  <a:lnTo>
                    <a:pt x="2495689" y="961136"/>
                  </a:lnTo>
                  <a:lnTo>
                    <a:pt x="2420251" y="961136"/>
                  </a:lnTo>
                  <a:lnTo>
                    <a:pt x="2420251" y="1223772"/>
                  </a:lnTo>
                  <a:lnTo>
                    <a:pt x="2427020" y="1283931"/>
                  </a:lnTo>
                  <a:lnTo>
                    <a:pt x="2446096" y="1321638"/>
                  </a:lnTo>
                  <a:lnTo>
                    <a:pt x="2475649" y="1341145"/>
                  </a:lnTo>
                  <a:lnTo>
                    <a:pt x="2513850" y="1346708"/>
                  </a:lnTo>
                  <a:lnTo>
                    <a:pt x="2543937" y="1343012"/>
                  </a:lnTo>
                  <a:lnTo>
                    <a:pt x="2570696" y="1332382"/>
                  </a:lnTo>
                  <a:lnTo>
                    <a:pt x="2593124" y="1315466"/>
                  </a:lnTo>
                  <a:lnTo>
                    <a:pt x="2610243" y="1292923"/>
                  </a:lnTo>
                  <a:lnTo>
                    <a:pt x="2612339" y="1292923"/>
                  </a:lnTo>
                  <a:lnTo>
                    <a:pt x="2612339" y="1336929"/>
                  </a:lnTo>
                  <a:lnTo>
                    <a:pt x="2683586" y="1336929"/>
                  </a:lnTo>
                  <a:lnTo>
                    <a:pt x="2683586" y="1292923"/>
                  </a:lnTo>
                  <a:lnTo>
                    <a:pt x="2683586" y="1286637"/>
                  </a:lnTo>
                  <a:lnTo>
                    <a:pt x="2683586" y="961136"/>
                  </a:lnTo>
                  <a:close/>
                </a:path>
                <a:path w="4204970" h="1444625">
                  <a:moveTo>
                    <a:pt x="2847733" y="280797"/>
                  </a:moveTo>
                  <a:lnTo>
                    <a:pt x="2846959" y="268922"/>
                  </a:lnTo>
                  <a:lnTo>
                    <a:pt x="2844000" y="223393"/>
                  </a:lnTo>
                  <a:lnTo>
                    <a:pt x="2831198" y="176822"/>
                  </a:lnTo>
                  <a:lnTo>
                    <a:pt x="2822829" y="164846"/>
                  </a:lnTo>
                  <a:lnTo>
                    <a:pt x="2807004" y="142189"/>
                  </a:lnTo>
                  <a:lnTo>
                    <a:pt x="2772295" y="122453"/>
                  </a:lnTo>
                  <a:lnTo>
                    <a:pt x="2772295" y="248666"/>
                  </a:lnTo>
                  <a:lnTo>
                    <a:pt x="2772295" y="268922"/>
                  </a:lnTo>
                  <a:lnTo>
                    <a:pt x="2651455" y="268922"/>
                  </a:lnTo>
                  <a:lnTo>
                    <a:pt x="2651455" y="261239"/>
                  </a:lnTo>
                  <a:lnTo>
                    <a:pt x="2654604" y="225539"/>
                  </a:lnTo>
                  <a:lnTo>
                    <a:pt x="2665082" y="194703"/>
                  </a:lnTo>
                  <a:lnTo>
                    <a:pt x="2684462" y="173024"/>
                  </a:lnTo>
                  <a:lnTo>
                    <a:pt x="2714320" y="164846"/>
                  </a:lnTo>
                  <a:lnTo>
                    <a:pt x="2741358" y="171259"/>
                  </a:lnTo>
                  <a:lnTo>
                    <a:pt x="2759291" y="188937"/>
                  </a:lnTo>
                  <a:lnTo>
                    <a:pt x="2769235" y="215531"/>
                  </a:lnTo>
                  <a:lnTo>
                    <a:pt x="2772295" y="248666"/>
                  </a:lnTo>
                  <a:lnTo>
                    <a:pt x="2772295" y="122453"/>
                  </a:lnTo>
                  <a:lnTo>
                    <a:pt x="2769057" y="120599"/>
                  </a:lnTo>
                  <a:lnTo>
                    <a:pt x="2715018" y="113157"/>
                  </a:lnTo>
                  <a:lnTo>
                    <a:pt x="2663977" y="121373"/>
                  </a:lnTo>
                  <a:lnTo>
                    <a:pt x="2626830" y="143967"/>
                  </a:lnTo>
                  <a:lnTo>
                    <a:pt x="2601518" y="177850"/>
                  </a:lnTo>
                  <a:lnTo>
                    <a:pt x="2585986" y="219938"/>
                  </a:lnTo>
                  <a:lnTo>
                    <a:pt x="2578163" y="267157"/>
                  </a:lnTo>
                  <a:lnTo>
                    <a:pt x="2576017" y="316420"/>
                  </a:lnTo>
                  <a:lnTo>
                    <a:pt x="2581948" y="391033"/>
                  </a:lnTo>
                  <a:lnTo>
                    <a:pt x="2598039" y="443522"/>
                  </a:lnTo>
                  <a:lnTo>
                    <a:pt x="2621775" y="477685"/>
                  </a:lnTo>
                  <a:lnTo>
                    <a:pt x="2682087" y="506349"/>
                  </a:lnTo>
                  <a:lnTo>
                    <a:pt x="2713621" y="508508"/>
                  </a:lnTo>
                  <a:lnTo>
                    <a:pt x="2758732" y="502526"/>
                  </a:lnTo>
                  <a:lnTo>
                    <a:pt x="2795397" y="485140"/>
                  </a:lnTo>
                  <a:lnTo>
                    <a:pt x="2822714" y="457200"/>
                  </a:lnTo>
                  <a:lnTo>
                    <a:pt x="2822879" y="456819"/>
                  </a:lnTo>
                  <a:lnTo>
                    <a:pt x="2839758" y="419544"/>
                  </a:lnTo>
                  <a:lnTo>
                    <a:pt x="2845638" y="372999"/>
                  </a:lnTo>
                  <a:lnTo>
                    <a:pt x="2774391" y="372999"/>
                  </a:lnTo>
                  <a:lnTo>
                    <a:pt x="2772575" y="395820"/>
                  </a:lnTo>
                  <a:lnTo>
                    <a:pt x="2764523" y="423545"/>
                  </a:lnTo>
                  <a:lnTo>
                    <a:pt x="2746400" y="446963"/>
                  </a:lnTo>
                  <a:lnTo>
                    <a:pt x="2714320" y="456819"/>
                  </a:lnTo>
                  <a:lnTo>
                    <a:pt x="2680627" y="445985"/>
                  </a:lnTo>
                  <a:lnTo>
                    <a:pt x="2661678" y="418401"/>
                  </a:lnTo>
                  <a:lnTo>
                    <a:pt x="2653322" y="381381"/>
                  </a:lnTo>
                  <a:lnTo>
                    <a:pt x="2651455" y="342265"/>
                  </a:lnTo>
                  <a:lnTo>
                    <a:pt x="2651455" y="320611"/>
                  </a:lnTo>
                  <a:lnTo>
                    <a:pt x="2847733" y="320611"/>
                  </a:lnTo>
                  <a:lnTo>
                    <a:pt x="2847733" y="280797"/>
                  </a:lnTo>
                  <a:close/>
                </a:path>
                <a:path w="4204970" h="1444625">
                  <a:moveTo>
                    <a:pt x="2911297" y="961136"/>
                  </a:moveTo>
                  <a:lnTo>
                    <a:pt x="2849829" y="961136"/>
                  </a:lnTo>
                  <a:lnTo>
                    <a:pt x="2849829" y="854265"/>
                  </a:lnTo>
                  <a:lnTo>
                    <a:pt x="2774391" y="854265"/>
                  </a:lnTo>
                  <a:lnTo>
                    <a:pt x="2774391" y="961136"/>
                  </a:lnTo>
                  <a:lnTo>
                    <a:pt x="2722702" y="961136"/>
                  </a:lnTo>
                  <a:lnTo>
                    <a:pt x="2722702" y="1017016"/>
                  </a:lnTo>
                  <a:lnTo>
                    <a:pt x="2774391" y="1017016"/>
                  </a:lnTo>
                  <a:lnTo>
                    <a:pt x="2774391" y="1250315"/>
                  </a:lnTo>
                  <a:lnTo>
                    <a:pt x="2779217" y="1296619"/>
                  </a:lnTo>
                  <a:lnTo>
                    <a:pt x="2793593" y="1324267"/>
                  </a:lnTo>
                  <a:lnTo>
                    <a:pt x="2817418" y="1337627"/>
                  </a:lnTo>
                  <a:lnTo>
                    <a:pt x="2850527" y="1341120"/>
                  </a:lnTo>
                  <a:lnTo>
                    <a:pt x="2868079" y="1340726"/>
                  </a:lnTo>
                  <a:lnTo>
                    <a:pt x="2884055" y="1339545"/>
                  </a:lnTo>
                  <a:lnTo>
                    <a:pt x="2898457" y="1337576"/>
                  </a:lnTo>
                  <a:lnTo>
                    <a:pt x="2911297" y="1334833"/>
                  </a:lnTo>
                  <a:lnTo>
                    <a:pt x="2911297" y="1281049"/>
                  </a:lnTo>
                  <a:lnTo>
                    <a:pt x="2911297" y="1278953"/>
                  </a:lnTo>
                  <a:lnTo>
                    <a:pt x="2905658" y="1279867"/>
                  </a:lnTo>
                  <a:lnTo>
                    <a:pt x="2899245" y="1280515"/>
                  </a:lnTo>
                  <a:lnTo>
                    <a:pt x="2892044" y="1280909"/>
                  </a:lnTo>
                  <a:lnTo>
                    <a:pt x="2884055" y="1281049"/>
                  </a:lnTo>
                  <a:lnTo>
                    <a:pt x="2867799" y="1279042"/>
                  </a:lnTo>
                  <a:lnTo>
                    <a:pt x="2857246" y="1272400"/>
                  </a:lnTo>
                  <a:lnTo>
                    <a:pt x="2851543" y="1260119"/>
                  </a:lnTo>
                  <a:lnTo>
                    <a:pt x="2849829" y="1241234"/>
                  </a:lnTo>
                  <a:lnTo>
                    <a:pt x="2849829" y="1017016"/>
                  </a:lnTo>
                  <a:lnTo>
                    <a:pt x="2911297" y="1017016"/>
                  </a:lnTo>
                  <a:lnTo>
                    <a:pt x="2911297" y="961136"/>
                  </a:lnTo>
                  <a:close/>
                </a:path>
                <a:path w="4204970" h="1444625">
                  <a:moveTo>
                    <a:pt x="3132721" y="954151"/>
                  </a:moveTo>
                  <a:lnTo>
                    <a:pt x="3128530" y="952055"/>
                  </a:lnTo>
                  <a:lnTo>
                    <a:pt x="3122244" y="951357"/>
                  </a:lnTo>
                  <a:lnTo>
                    <a:pt x="3114560" y="951357"/>
                  </a:lnTo>
                  <a:lnTo>
                    <a:pt x="3085300" y="956157"/>
                  </a:lnTo>
                  <a:lnTo>
                    <a:pt x="3061208" y="969860"/>
                  </a:lnTo>
                  <a:lnTo>
                    <a:pt x="3041967" y="991425"/>
                  </a:lnTo>
                  <a:lnTo>
                    <a:pt x="3027248" y="1019810"/>
                  </a:lnTo>
                  <a:lnTo>
                    <a:pt x="3025851" y="1019810"/>
                  </a:lnTo>
                  <a:lnTo>
                    <a:pt x="3025851" y="961136"/>
                  </a:lnTo>
                  <a:lnTo>
                    <a:pt x="2950413" y="961136"/>
                  </a:lnTo>
                  <a:lnTo>
                    <a:pt x="2950413" y="1336929"/>
                  </a:lnTo>
                  <a:lnTo>
                    <a:pt x="3025851" y="1336929"/>
                  </a:lnTo>
                  <a:lnTo>
                    <a:pt x="3025851" y="1112012"/>
                  </a:lnTo>
                  <a:lnTo>
                    <a:pt x="3032823" y="1069225"/>
                  </a:lnTo>
                  <a:lnTo>
                    <a:pt x="3050730" y="1043203"/>
                  </a:lnTo>
                  <a:lnTo>
                    <a:pt x="3075063" y="1030287"/>
                  </a:lnTo>
                  <a:lnTo>
                    <a:pt x="3101289" y="1026795"/>
                  </a:lnTo>
                  <a:lnTo>
                    <a:pt x="3111017" y="1027150"/>
                  </a:lnTo>
                  <a:lnTo>
                    <a:pt x="3119882" y="1028103"/>
                  </a:lnTo>
                  <a:lnTo>
                    <a:pt x="3127324" y="1029436"/>
                  </a:lnTo>
                  <a:lnTo>
                    <a:pt x="3132721" y="1030986"/>
                  </a:lnTo>
                  <a:lnTo>
                    <a:pt x="3132721" y="1026795"/>
                  </a:lnTo>
                  <a:lnTo>
                    <a:pt x="3132721" y="1019810"/>
                  </a:lnTo>
                  <a:lnTo>
                    <a:pt x="3132721" y="954151"/>
                  </a:lnTo>
                  <a:close/>
                </a:path>
                <a:path w="4204970" h="1444625">
                  <a:moveTo>
                    <a:pt x="3173234" y="122936"/>
                  </a:moveTo>
                  <a:lnTo>
                    <a:pt x="3097796" y="122936"/>
                  </a:lnTo>
                  <a:lnTo>
                    <a:pt x="3097796" y="385572"/>
                  </a:lnTo>
                  <a:lnTo>
                    <a:pt x="3092818" y="413067"/>
                  </a:lnTo>
                  <a:lnTo>
                    <a:pt x="3079381" y="432714"/>
                  </a:lnTo>
                  <a:lnTo>
                    <a:pt x="3059785" y="444500"/>
                  </a:lnTo>
                  <a:lnTo>
                    <a:pt x="3036328" y="448437"/>
                  </a:lnTo>
                  <a:lnTo>
                    <a:pt x="3014510" y="445592"/>
                  </a:lnTo>
                  <a:lnTo>
                    <a:pt x="2998520" y="436206"/>
                  </a:lnTo>
                  <a:lnTo>
                    <a:pt x="2988691" y="418960"/>
                  </a:lnTo>
                  <a:lnTo>
                    <a:pt x="2985338" y="392557"/>
                  </a:lnTo>
                  <a:lnTo>
                    <a:pt x="2985338" y="122936"/>
                  </a:lnTo>
                  <a:lnTo>
                    <a:pt x="2909900" y="122936"/>
                  </a:lnTo>
                  <a:lnTo>
                    <a:pt x="2909900" y="385572"/>
                  </a:lnTo>
                  <a:lnTo>
                    <a:pt x="2916669" y="445731"/>
                  </a:lnTo>
                  <a:lnTo>
                    <a:pt x="2935744" y="483438"/>
                  </a:lnTo>
                  <a:lnTo>
                    <a:pt x="2965297" y="502945"/>
                  </a:lnTo>
                  <a:lnTo>
                    <a:pt x="3003499" y="508508"/>
                  </a:lnTo>
                  <a:lnTo>
                    <a:pt x="3033598" y="504812"/>
                  </a:lnTo>
                  <a:lnTo>
                    <a:pt x="3060344" y="494182"/>
                  </a:lnTo>
                  <a:lnTo>
                    <a:pt x="3082772" y="477266"/>
                  </a:lnTo>
                  <a:lnTo>
                    <a:pt x="3099892" y="454723"/>
                  </a:lnTo>
                  <a:lnTo>
                    <a:pt x="3101987" y="454723"/>
                  </a:lnTo>
                  <a:lnTo>
                    <a:pt x="3101987" y="498729"/>
                  </a:lnTo>
                  <a:lnTo>
                    <a:pt x="3173234" y="498729"/>
                  </a:lnTo>
                  <a:lnTo>
                    <a:pt x="3173234" y="454723"/>
                  </a:lnTo>
                  <a:lnTo>
                    <a:pt x="3173234" y="448437"/>
                  </a:lnTo>
                  <a:lnTo>
                    <a:pt x="3173234" y="122936"/>
                  </a:lnTo>
                  <a:close/>
                </a:path>
                <a:path w="4204970" h="1444625">
                  <a:moveTo>
                    <a:pt x="3400933" y="122936"/>
                  </a:moveTo>
                  <a:lnTo>
                    <a:pt x="3339465" y="122936"/>
                  </a:lnTo>
                  <a:lnTo>
                    <a:pt x="3339465" y="16065"/>
                  </a:lnTo>
                  <a:lnTo>
                    <a:pt x="3264027" y="16065"/>
                  </a:lnTo>
                  <a:lnTo>
                    <a:pt x="3264027" y="122936"/>
                  </a:lnTo>
                  <a:lnTo>
                    <a:pt x="3212338" y="122936"/>
                  </a:lnTo>
                  <a:lnTo>
                    <a:pt x="3212338" y="178816"/>
                  </a:lnTo>
                  <a:lnTo>
                    <a:pt x="3264027" y="178816"/>
                  </a:lnTo>
                  <a:lnTo>
                    <a:pt x="3264027" y="412115"/>
                  </a:lnTo>
                  <a:lnTo>
                    <a:pt x="3268853" y="458419"/>
                  </a:lnTo>
                  <a:lnTo>
                    <a:pt x="3283242" y="486067"/>
                  </a:lnTo>
                  <a:lnTo>
                    <a:pt x="3307054" y="499427"/>
                  </a:lnTo>
                  <a:lnTo>
                    <a:pt x="3340163" y="502920"/>
                  </a:lnTo>
                  <a:lnTo>
                    <a:pt x="3357715" y="502526"/>
                  </a:lnTo>
                  <a:lnTo>
                    <a:pt x="3373691" y="501345"/>
                  </a:lnTo>
                  <a:lnTo>
                    <a:pt x="3388106" y="499376"/>
                  </a:lnTo>
                  <a:lnTo>
                    <a:pt x="3400933" y="496633"/>
                  </a:lnTo>
                  <a:lnTo>
                    <a:pt x="3400933" y="442849"/>
                  </a:lnTo>
                  <a:lnTo>
                    <a:pt x="3400933" y="440753"/>
                  </a:lnTo>
                  <a:lnTo>
                    <a:pt x="3395307" y="441667"/>
                  </a:lnTo>
                  <a:lnTo>
                    <a:pt x="3388893" y="442315"/>
                  </a:lnTo>
                  <a:lnTo>
                    <a:pt x="3381679" y="442709"/>
                  </a:lnTo>
                  <a:lnTo>
                    <a:pt x="3373691" y="442849"/>
                  </a:lnTo>
                  <a:lnTo>
                    <a:pt x="3357448" y="440842"/>
                  </a:lnTo>
                  <a:lnTo>
                    <a:pt x="3346894" y="434200"/>
                  </a:lnTo>
                  <a:lnTo>
                    <a:pt x="3341179" y="421919"/>
                  </a:lnTo>
                  <a:lnTo>
                    <a:pt x="3339465" y="403034"/>
                  </a:lnTo>
                  <a:lnTo>
                    <a:pt x="3339465" y="178816"/>
                  </a:lnTo>
                  <a:lnTo>
                    <a:pt x="3400933" y="178816"/>
                  </a:lnTo>
                  <a:lnTo>
                    <a:pt x="3400933" y="122936"/>
                  </a:lnTo>
                  <a:close/>
                </a:path>
                <a:path w="4204970" h="1444625">
                  <a:moveTo>
                    <a:pt x="3444938" y="1283144"/>
                  </a:moveTo>
                  <a:lnTo>
                    <a:pt x="3442144" y="1284541"/>
                  </a:lnTo>
                  <a:lnTo>
                    <a:pt x="3437953" y="1285240"/>
                  </a:lnTo>
                  <a:lnTo>
                    <a:pt x="3432365" y="1285240"/>
                  </a:lnTo>
                  <a:lnTo>
                    <a:pt x="3424593" y="1283055"/>
                  </a:lnTo>
                  <a:lnTo>
                    <a:pt x="3418395" y="1277200"/>
                  </a:lnTo>
                  <a:lnTo>
                    <a:pt x="3414293" y="1268730"/>
                  </a:lnTo>
                  <a:lnTo>
                    <a:pt x="3412807" y="1258697"/>
                  </a:lnTo>
                  <a:lnTo>
                    <a:pt x="3412807" y="1138555"/>
                  </a:lnTo>
                  <a:lnTo>
                    <a:pt x="3412807" y="1043559"/>
                  </a:lnTo>
                  <a:lnTo>
                    <a:pt x="3403892" y="1003046"/>
                  </a:lnTo>
                  <a:lnTo>
                    <a:pt x="3377971" y="972566"/>
                  </a:lnTo>
                  <a:lnTo>
                    <a:pt x="3340023" y="956424"/>
                  </a:lnTo>
                  <a:lnTo>
                    <a:pt x="3293364" y="951357"/>
                  </a:lnTo>
                  <a:lnTo>
                    <a:pt x="3241548" y="956500"/>
                  </a:lnTo>
                  <a:lnTo>
                    <a:pt x="3204045" y="971740"/>
                  </a:lnTo>
                  <a:lnTo>
                    <a:pt x="3179254" y="996759"/>
                  </a:lnTo>
                  <a:lnTo>
                    <a:pt x="3165551" y="1031278"/>
                  </a:lnTo>
                  <a:lnTo>
                    <a:pt x="3161347" y="1074991"/>
                  </a:lnTo>
                  <a:lnTo>
                    <a:pt x="3232594" y="1074991"/>
                  </a:lnTo>
                  <a:lnTo>
                    <a:pt x="3234474" y="1048423"/>
                  </a:lnTo>
                  <a:lnTo>
                    <a:pt x="3242373" y="1025398"/>
                  </a:lnTo>
                  <a:lnTo>
                    <a:pt x="3259709" y="1009180"/>
                  </a:lnTo>
                  <a:lnTo>
                    <a:pt x="3289871" y="1003046"/>
                  </a:lnTo>
                  <a:lnTo>
                    <a:pt x="3314738" y="1006957"/>
                  </a:lnTo>
                  <a:lnTo>
                    <a:pt x="3330651" y="1018146"/>
                  </a:lnTo>
                  <a:lnTo>
                    <a:pt x="3339084" y="1035748"/>
                  </a:lnTo>
                  <a:lnTo>
                    <a:pt x="3341560" y="1058926"/>
                  </a:lnTo>
                  <a:lnTo>
                    <a:pt x="3341560" y="1138555"/>
                  </a:lnTo>
                  <a:lnTo>
                    <a:pt x="3341560" y="1201420"/>
                  </a:lnTo>
                  <a:lnTo>
                    <a:pt x="3337356" y="1238961"/>
                  </a:lnTo>
                  <a:lnTo>
                    <a:pt x="3324707" y="1267079"/>
                  </a:lnTo>
                  <a:lnTo>
                    <a:pt x="3303549" y="1284706"/>
                  </a:lnTo>
                  <a:lnTo>
                    <a:pt x="3273806" y="1290828"/>
                  </a:lnTo>
                  <a:lnTo>
                    <a:pt x="3253232" y="1286408"/>
                  </a:lnTo>
                  <a:lnTo>
                    <a:pt x="3238614" y="1274318"/>
                  </a:lnTo>
                  <a:lnTo>
                    <a:pt x="3229902" y="1256347"/>
                  </a:lnTo>
                  <a:lnTo>
                    <a:pt x="3227006" y="1234249"/>
                  </a:lnTo>
                  <a:lnTo>
                    <a:pt x="3228759" y="1214437"/>
                  </a:lnTo>
                  <a:lnTo>
                    <a:pt x="3257740" y="1173480"/>
                  </a:lnTo>
                  <a:lnTo>
                    <a:pt x="3300438" y="1157579"/>
                  </a:lnTo>
                  <a:lnTo>
                    <a:pt x="3322866" y="1148918"/>
                  </a:lnTo>
                  <a:lnTo>
                    <a:pt x="3341560" y="1138555"/>
                  </a:lnTo>
                  <a:lnTo>
                    <a:pt x="3341560" y="1058926"/>
                  </a:lnTo>
                  <a:lnTo>
                    <a:pt x="3338512" y="1079220"/>
                  </a:lnTo>
                  <a:lnTo>
                    <a:pt x="3329775" y="1092454"/>
                  </a:lnTo>
                  <a:lnTo>
                    <a:pt x="3315919" y="1100963"/>
                  </a:lnTo>
                  <a:lnTo>
                    <a:pt x="3297555" y="1107122"/>
                  </a:lnTo>
                  <a:lnTo>
                    <a:pt x="3238881" y="1123188"/>
                  </a:lnTo>
                  <a:lnTo>
                    <a:pt x="3204019" y="1136916"/>
                  </a:lnTo>
                  <a:lnTo>
                    <a:pt x="3176359" y="1157058"/>
                  </a:lnTo>
                  <a:lnTo>
                    <a:pt x="3158134" y="1189786"/>
                  </a:lnTo>
                  <a:lnTo>
                    <a:pt x="3151568" y="1241234"/>
                  </a:lnTo>
                  <a:lnTo>
                    <a:pt x="3158299" y="1288351"/>
                  </a:lnTo>
                  <a:lnTo>
                    <a:pt x="3177679" y="1321206"/>
                  </a:lnTo>
                  <a:lnTo>
                    <a:pt x="3208439" y="1340434"/>
                  </a:lnTo>
                  <a:lnTo>
                    <a:pt x="3249358" y="1346708"/>
                  </a:lnTo>
                  <a:lnTo>
                    <a:pt x="3279991" y="1343291"/>
                  </a:lnTo>
                  <a:lnTo>
                    <a:pt x="3305327" y="1332992"/>
                  </a:lnTo>
                  <a:lnTo>
                    <a:pt x="3326066" y="1315758"/>
                  </a:lnTo>
                  <a:lnTo>
                    <a:pt x="3342957" y="1291526"/>
                  </a:lnTo>
                  <a:lnTo>
                    <a:pt x="3344354" y="1291526"/>
                  </a:lnTo>
                  <a:lnTo>
                    <a:pt x="3350450" y="1314589"/>
                  </a:lnTo>
                  <a:lnTo>
                    <a:pt x="3364344" y="1329944"/>
                  </a:lnTo>
                  <a:lnTo>
                    <a:pt x="3384131" y="1338478"/>
                  </a:lnTo>
                  <a:lnTo>
                    <a:pt x="3407918" y="1341120"/>
                  </a:lnTo>
                  <a:lnTo>
                    <a:pt x="3418611" y="1340383"/>
                  </a:lnTo>
                  <a:lnTo>
                    <a:pt x="3428517" y="1338402"/>
                  </a:lnTo>
                  <a:lnTo>
                    <a:pt x="3437382" y="1335519"/>
                  </a:lnTo>
                  <a:lnTo>
                    <a:pt x="3444938" y="1332039"/>
                  </a:lnTo>
                  <a:lnTo>
                    <a:pt x="3444938" y="1291526"/>
                  </a:lnTo>
                  <a:lnTo>
                    <a:pt x="3444938" y="1290828"/>
                  </a:lnTo>
                  <a:lnTo>
                    <a:pt x="3444938" y="1285240"/>
                  </a:lnTo>
                  <a:lnTo>
                    <a:pt x="3444938" y="1283144"/>
                  </a:lnTo>
                  <a:close/>
                </a:path>
                <a:path w="4204970" h="1444625">
                  <a:moveTo>
                    <a:pt x="3568573" y="838200"/>
                  </a:moveTo>
                  <a:lnTo>
                    <a:pt x="3493135" y="838200"/>
                  </a:lnTo>
                  <a:lnTo>
                    <a:pt x="3493135" y="1336929"/>
                  </a:lnTo>
                  <a:lnTo>
                    <a:pt x="3568573" y="1336929"/>
                  </a:lnTo>
                  <a:lnTo>
                    <a:pt x="3568573" y="838200"/>
                  </a:lnTo>
                  <a:close/>
                </a:path>
                <a:path w="4204970" h="1444625">
                  <a:moveTo>
                    <a:pt x="3701288" y="280797"/>
                  </a:moveTo>
                  <a:lnTo>
                    <a:pt x="3700513" y="268922"/>
                  </a:lnTo>
                  <a:lnTo>
                    <a:pt x="3697554" y="223393"/>
                  </a:lnTo>
                  <a:lnTo>
                    <a:pt x="3684752" y="176822"/>
                  </a:lnTo>
                  <a:lnTo>
                    <a:pt x="3676383" y="164846"/>
                  </a:lnTo>
                  <a:lnTo>
                    <a:pt x="3660559" y="142189"/>
                  </a:lnTo>
                  <a:lnTo>
                    <a:pt x="3625850" y="122453"/>
                  </a:lnTo>
                  <a:lnTo>
                    <a:pt x="3625850" y="248666"/>
                  </a:lnTo>
                  <a:lnTo>
                    <a:pt x="3625850" y="268922"/>
                  </a:lnTo>
                  <a:lnTo>
                    <a:pt x="3505009" y="268922"/>
                  </a:lnTo>
                  <a:lnTo>
                    <a:pt x="3505009" y="261239"/>
                  </a:lnTo>
                  <a:lnTo>
                    <a:pt x="3508159" y="225539"/>
                  </a:lnTo>
                  <a:lnTo>
                    <a:pt x="3518636" y="194703"/>
                  </a:lnTo>
                  <a:lnTo>
                    <a:pt x="3538016" y="173024"/>
                  </a:lnTo>
                  <a:lnTo>
                    <a:pt x="3567874" y="164846"/>
                  </a:lnTo>
                  <a:lnTo>
                    <a:pt x="3594912" y="171259"/>
                  </a:lnTo>
                  <a:lnTo>
                    <a:pt x="3612845" y="188937"/>
                  </a:lnTo>
                  <a:lnTo>
                    <a:pt x="3622789" y="215531"/>
                  </a:lnTo>
                  <a:lnTo>
                    <a:pt x="3625850" y="248666"/>
                  </a:lnTo>
                  <a:lnTo>
                    <a:pt x="3625850" y="122453"/>
                  </a:lnTo>
                  <a:lnTo>
                    <a:pt x="3622611" y="120599"/>
                  </a:lnTo>
                  <a:lnTo>
                    <a:pt x="3568573" y="113157"/>
                  </a:lnTo>
                  <a:lnTo>
                    <a:pt x="3517531" y="121373"/>
                  </a:lnTo>
                  <a:lnTo>
                    <a:pt x="3480384" y="143967"/>
                  </a:lnTo>
                  <a:lnTo>
                    <a:pt x="3455073" y="177850"/>
                  </a:lnTo>
                  <a:lnTo>
                    <a:pt x="3439541" y="219938"/>
                  </a:lnTo>
                  <a:lnTo>
                    <a:pt x="3431717" y="267157"/>
                  </a:lnTo>
                  <a:lnTo>
                    <a:pt x="3429571" y="316420"/>
                  </a:lnTo>
                  <a:lnTo>
                    <a:pt x="3435502" y="391033"/>
                  </a:lnTo>
                  <a:lnTo>
                    <a:pt x="3451593" y="443522"/>
                  </a:lnTo>
                  <a:lnTo>
                    <a:pt x="3475329" y="477685"/>
                  </a:lnTo>
                  <a:lnTo>
                    <a:pt x="3535642" y="506349"/>
                  </a:lnTo>
                  <a:lnTo>
                    <a:pt x="3567176" y="508508"/>
                  </a:lnTo>
                  <a:lnTo>
                    <a:pt x="3612286" y="502526"/>
                  </a:lnTo>
                  <a:lnTo>
                    <a:pt x="3648951" y="485140"/>
                  </a:lnTo>
                  <a:lnTo>
                    <a:pt x="3676269" y="457200"/>
                  </a:lnTo>
                  <a:lnTo>
                    <a:pt x="3676434" y="456819"/>
                  </a:lnTo>
                  <a:lnTo>
                    <a:pt x="3693312" y="419544"/>
                  </a:lnTo>
                  <a:lnTo>
                    <a:pt x="3699192" y="372999"/>
                  </a:lnTo>
                  <a:lnTo>
                    <a:pt x="3627945" y="372999"/>
                  </a:lnTo>
                  <a:lnTo>
                    <a:pt x="3626129" y="395820"/>
                  </a:lnTo>
                  <a:lnTo>
                    <a:pt x="3618077" y="423545"/>
                  </a:lnTo>
                  <a:lnTo>
                    <a:pt x="3599954" y="446963"/>
                  </a:lnTo>
                  <a:lnTo>
                    <a:pt x="3567874" y="456819"/>
                  </a:lnTo>
                  <a:lnTo>
                    <a:pt x="3534181" y="445985"/>
                  </a:lnTo>
                  <a:lnTo>
                    <a:pt x="3515233" y="418401"/>
                  </a:lnTo>
                  <a:lnTo>
                    <a:pt x="3506876" y="381381"/>
                  </a:lnTo>
                  <a:lnTo>
                    <a:pt x="3505009" y="342265"/>
                  </a:lnTo>
                  <a:lnTo>
                    <a:pt x="3505009" y="320611"/>
                  </a:lnTo>
                  <a:lnTo>
                    <a:pt x="3701288" y="320611"/>
                  </a:lnTo>
                  <a:lnTo>
                    <a:pt x="3701288" y="280797"/>
                  </a:lnTo>
                  <a:close/>
                </a:path>
                <a:path w="4204970" h="1444625">
                  <a:moveTo>
                    <a:pt x="3734803" y="838200"/>
                  </a:moveTo>
                  <a:lnTo>
                    <a:pt x="3696424" y="852157"/>
                  </a:lnTo>
                  <a:lnTo>
                    <a:pt x="3671938" y="875474"/>
                  </a:lnTo>
                  <a:lnTo>
                    <a:pt x="3658971" y="907046"/>
                  </a:lnTo>
                  <a:lnTo>
                    <a:pt x="3655174" y="945769"/>
                  </a:lnTo>
                  <a:lnTo>
                    <a:pt x="3655174" y="1037971"/>
                  </a:lnTo>
                  <a:lnTo>
                    <a:pt x="3734803" y="1037971"/>
                  </a:lnTo>
                  <a:lnTo>
                    <a:pt x="3734803" y="945769"/>
                  </a:lnTo>
                  <a:lnTo>
                    <a:pt x="3699878" y="945769"/>
                  </a:lnTo>
                  <a:lnTo>
                    <a:pt x="3699878" y="935291"/>
                  </a:lnTo>
                  <a:lnTo>
                    <a:pt x="3702291" y="914260"/>
                  </a:lnTo>
                  <a:lnTo>
                    <a:pt x="3709225" y="897572"/>
                  </a:lnTo>
                  <a:lnTo>
                    <a:pt x="3720211" y="885583"/>
                  </a:lnTo>
                  <a:lnTo>
                    <a:pt x="3734803" y="878713"/>
                  </a:lnTo>
                  <a:lnTo>
                    <a:pt x="3734803" y="838200"/>
                  </a:lnTo>
                  <a:close/>
                </a:path>
                <a:path w="4204970" h="1444625">
                  <a:moveTo>
                    <a:pt x="3859136" y="838200"/>
                  </a:moveTo>
                  <a:lnTo>
                    <a:pt x="3820757" y="852157"/>
                  </a:lnTo>
                  <a:lnTo>
                    <a:pt x="3796271" y="875474"/>
                  </a:lnTo>
                  <a:lnTo>
                    <a:pt x="3783304" y="907046"/>
                  </a:lnTo>
                  <a:lnTo>
                    <a:pt x="3779507" y="945769"/>
                  </a:lnTo>
                  <a:lnTo>
                    <a:pt x="3779507" y="1037971"/>
                  </a:lnTo>
                  <a:lnTo>
                    <a:pt x="3859136" y="1037971"/>
                  </a:lnTo>
                  <a:lnTo>
                    <a:pt x="3859136" y="945769"/>
                  </a:lnTo>
                  <a:lnTo>
                    <a:pt x="3824211" y="945769"/>
                  </a:lnTo>
                  <a:lnTo>
                    <a:pt x="3824211" y="935291"/>
                  </a:lnTo>
                  <a:lnTo>
                    <a:pt x="3826624" y="914260"/>
                  </a:lnTo>
                  <a:lnTo>
                    <a:pt x="3833558" y="897572"/>
                  </a:lnTo>
                  <a:lnTo>
                    <a:pt x="3844544" y="885583"/>
                  </a:lnTo>
                  <a:lnTo>
                    <a:pt x="3859136" y="878713"/>
                  </a:lnTo>
                  <a:lnTo>
                    <a:pt x="3859136" y="838200"/>
                  </a:lnTo>
                  <a:close/>
                </a:path>
                <a:path w="4204970" h="1444625">
                  <a:moveTo>
                    <a:pt x="3918521" y="122936"/>
                  </a:moveTo>
                  <a:lnTo>
                    <a:pt x="3857053" y="122936"/>
                  </a:lnTo>
                  <a:lnTo>
                    <a:pt x="3857053" y="16065"/>
                  </a:lnTo>
                  <a:lnTo>
                    <a:pt x="3781615" y="16065"/>
                  </a:lnTo>
                  <a:lnTo>
                    <a:pt x="3781615" y="122936"/>
                  </a:lnTo>
                  <a:lnTo>
                    <a:pt x="3729926" y="122936"/>
                  </a:lnTo>
                  <a:lnTo>
                    <a:pt x="3729926" y="178816"/>
                  </a:lnTo>
                  <a:lnTo>
                    <a:pt x="3781615" y="178816"/>
                  </a:lnTo>
                  <a:lnTo>
                    <a:pt x="3781615" y="412115"/>
                  </a:lnTo>
                  <a:lnTo>
                    <a:pt x="3786441" y="458419"/>
                  </a:lnTo>
                  <a:lnTo>
                    <a:pt x="3800830" y="486067"/>
                  </a:lnTo>
                  <a:lnTo>
                    <a:pt x="3824643" y="499427"/>
                  </a:lnTo>
                  <a:lnTo>
                    <a:pt x="3857752" y="502920"/>
                  </a:lnTo>
                  <a:lnTo>
                    <a:pt x="3875303" y="502526"/>
                  </a:lnTo>
                  <a:lnTo>
                    <a:pt x="3891280" y="501345"/>
                  </a:lnTo>
                  <a:lnTo>
                    <a:pt x="3905694" y="499376"/>
                  </a:lnTo>
                  <a:lnTo>
                    <a:pt x="3918521" y="496633"/>
                  </a:lnTo>
                  <a:lnTo>
                    <a:pt x="3918521" y="442849"/>
                  </a:lnTo>
                  <a:lnTo>
                    <a:pt x="3918521" y="440753"/>
                  </a:lnTo>
                  <a:lnTo>
                    <a:pt x="3912895" y="441667"/>
                  </a:lnTo>
                  <a:lnTo>
                    <a:pt x="3906482" y="442315"/>
                  </a:lnTo>
                  <a:lnTo>
                    <a:pt x="3899268" y="442709"/>
                  </a:lnTo>
                  <a:lnTo>
                    <a:pt x="3891280" y="442849"/>
                  </a:lnTo>
                  <a:lnTo>
                    <a:pt x="3875036" y="440842"/>
                  </a:lnTo>
                  <a:lnTo>
                    <a:pt x="3864483" y="434200"/>
                  </a:lnTo>
                  <a:lnTo>
                    <a:pt x="3858768" y="421919"/>
                  </a:lnTo>
                  <a:lnTo>
                    <a:pt x="3857053" y="403034"/>
                  </a:lnTo>
                  <a:lnTo>
                    <a:pt x="3857053" y="178816"/>
                  </a:lnTo>
                  <a:lnTo>
                    <a:pt x="3918521" y="178816"/>
                  </a:lnTo>
                  <a:lnTo>
                    <a:pt x="3918521" y="122936"/>
                  </a:lnTo>
                  <a:close/>
                </a:path>
                <a:path w="4204970" h="1444625">
                  <a:moveTo>
                    <a:pt x="4098721" y="1257300"/>
                  </a:moveTo>
                  <a:lnTo>
                    <a:pt x="4019092" y="1257300"/>
                  </a:lnTo>
                  <a:lnTo>
                    <a:pt x="4019092" y="1336929"/>
                  </a:lnTo>
                  <a:lnTo>
                    <a:pt x="4098721" y="1336929"/>
                  </a:lnTo>
                  <a:lnTo>
                    <a:pt x="4098721" y="1257300"/>
                  </a:lnTo>
                  <a:close/>
                </a:path>
                <a:path w="4204970" h="1444625">
                  <a:moveTo>
                    <a:pt x="4204893" y="962533"/>
                  </a:moveTo>
                  <a:lnTo>
                    <a:pt x="4199039" y="915314"/>
                  </a:lnTo>
                  <a:lnTo>
                    <a:pt x="4186707" y="888492"/>
                  </a:lnTo>
                  <a:lnTo>
                    <a:pt x="4181843" y="877900"/>
                  </a:lnTo>
                  <a:lnTo>
                    <a:pt x="4153890" y="850684"/>
                  </a:lnTo>
                  <a:lnTo>
                    <a:pt x="4115752" y="834047"/>
                  </a:lnTo>
                  <a:lnTo>
                    <a:pt x="4067987" y="828421"/>
                  </a:lnTo>
                  <a:lnTo>
                    <a:pt x="4015054" y="836523"/>
                  </a:lnTo>
                  <a:lnTo>
                    <a:pt x="3976103" y="859078"/>
                  </a:lnTo>
                  <a:lnTo>
                    <a:pt x="3949852" y="893445"/>
                  </a:lnTo>
                  <a:lnTo>
                    <a:pt x="3935031" y="936955"/>
                  </a:lnTo>
                  <a:lnTo>
                    <a:pt x="3930383" y="986980"/>
                  </a:lnTo>
                  <a:lnTo>
                    <a:pt x="4005821" y="986980"/>
                  </a:lnTo>
                  <a:lnTo>
                    <a:pt x="4008958" y="946835"/>
                  </a:lnTo>
                  <a:lnTo>
                    <a:pt x="4019435" y="915733"/>
                  </a:lnTo>
                  <a:lnTo>
                    <a:pt x="4038828" y="895629"/>
                  </a:lnTo>
                  <a:lnTo>
                    <a:pt x="4068686" y="888492"/>
                  </a:lnTo>
                  <a:lnTo>
                    <a:pt x="4095496" y="894549"/>
                  </a:lnTo>
                  <a:lnTo>
                    <a:pt x="4112958" y="910844"/>
                  </a:lnTo>
                  <a:lnTo>
                    <a:pt x="4122420" y="934453"/>
                  </a:lnTo>
                  <a:lnTo>
                    <a:pt x="4125264" y="962533"/>
                  </a:lnTo>
                  <a:lnTo>
                    <a:pt x="4117759" y="1005166"/>
                  </a:lnTo>
                  <a:lnTo>
                    <a:pt x="4099001" y="1036307"/>
                  </a:lnTo>
                  <a:lnTo>
                    <a:pt x="4050233" y="1087120"/>
                  </a:lnTo>
                  <a:lnTo>
                    <a:pt x="4031488" y="1118273"/>
                  </a:lnTo>
                  <a:lnTo>
                    <a:pt x="4023982" y="1160907"/>
                  </a:lnTo>
                  <a:lnTo>
                    <a:pt x="4023982" y="1202817"/>
                  </a:lnTo>
                  <a:lnTo>
                    <a:pt x="4095229" y="1202817"/>
                  </a:lnTo>
                  <a:lnTo>
                    <a:pt x="4095229" y="1173480"/>
                  </a:lnTo>
                  <a:lnTo>
                    <a:pt x="4103357" y="1141120"/>
                  </a:lnTo>
                  <a:lnTo>
                    <a:pt x="4123664" y="1113193"/>
                  </a:lnTo>
                  <a:lnTo>
                    <a:pt x="4150055" y="1085545"/>
                  </a:lnTo>
                  <a:lnTo>
                    <a:pt x="4176458" y="1054011"/>
                  </a:lnTo>
                  <a:lnTo>
                    <a:pt x="4196765" y="1014387"/>
                  </a:lnTo>
                  <a:lnTo>
                    <a:pt x="4204893" y="9625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60488" y="6027534"/>
              <a:ext cx="13115925" cy="3425190"/>
            </a:xfrm>
            <a:custGeom>
              <a:avLst/>
              <a:gdLst/>
              <a:ahLst/>
              <a:cxnLst/>
              <a:rect l="l" t="t" r="r" b="b"/>
              <a:pathLst>
                <a:path w="13115925" h="3425190">
                  <a:moveTo>
                    <a:pt x="204216" y="1988654"/>
                  </a:moveTo>
                  <a:lnTo>
                    <a:pt x="202184" y="1990178"/>
                  </a:lnTo>
                  <a:lnTo>
                    <a:pt x="199644" y="1991194"/>
                  </a:lnTo>
                  <a:lnTo>
                    <a:pt x="194056" y="1991194"/>
                  </a:lnTo>
                  <a:lnTo>
                    <a:pt x="180848" y="1870290"/>
                  </a:lnTo>
                  <a:lnTo>
                    <a:pt x="180848" y="1817458"/>
                  </a:lnTo>
                  <a:lnTo>
                    <a:pt x="179552" y="1793240"/>
                  </a:lnTo>
                  <a:lnTo>
                    <a:pt x="172288" y="1772754"/>
                  </a:lnTo>
                  <a:lnTo>
                    <a:pt x="170497" y="1767674"/>
                  </a:lnTo>
                  <a:lnTo>
                    <a:pt x="145910" y="1747456"/>
                  </a:lnTo>
                  <a:lnTo>
                    <a:pt x="98044" y="1739226"/>
                  </a:lnTo>
                  <a:lnTo>
                    <a:pt x="56324" y="1744548"/>
                  </a:lnTo>
                  <a:lnTo>
                    <a:pt x="27940" y="1760880"/>
                  </a:lnTo>
                  <a:lnTo>
                    <a:pt x="11747" y="1788731"/>
                  </a:lnTo>
                  <a:lnTo>
                    <a:pt x="6604" y="1828634"/>
                  </a:lnTo>
                  <a:lnTo>
                    <a:pt x="49276" y="1828634"/>
                  </a:lnTo>
                  <a:lnTo>
                    <a:pt x="49276" y="1826094"/>
                  </a:lnTo>
                  <a:lnTo>
                    <a:pt x="49999" y="1813471"/>
                  </a:lnTo>
                  <a:lnTo>
                    <a:pt x="55118" y="1795614"/>
                  </a:lnTo>
                  <a:lnTo>
                    <a:pt x="68986" y="1779663"/>
                  </a:lnTo>
                  <a:lnTo>
                    <a:pt x="96012" y="1772754"/>
                  </a:lnTo>
                  <a:lnTo>
                    <a:pt x="114833" y="1775383"/>
                  </a:lnTo>
                  <a:lnTo>
                    <a:pt x="128524" y="1783105"/>
                  </a:lnTo>
                  <a:lnTo>
                    <a:pt x="136867" y="1795691"/>
                  </a:lnTo>
                  <a:lnTo>
                    <a:pt x="139700" y="1812886"/>
                  </a:lnTo>
                  <a:lnTo>
                    <a:pt x="139280" y="1827390"/>
                  </a:lnTo>
                  <a:lnTo>
                    <a:pt x="138176" y="1831060"/>
                  </a:lnTo>
                  <a:lnTo>
                    <a:pt x="138176" y="1870290"/>
                  </a:lnTo>
                  <a:lnTo>
                    <a:pt x="138176" y="1940394"/>
                  </a:lnTo>
                  <a:lnTo>
                    <a:pt x="133604" y="1960499"/>
                  </a:lnTo>
                  <a:lnTo>
                    <a:pt x="121412" y="1976970"/>
                  </a:lnTo>
                  <a:lnTo>
                    <a:pt x="103886" y="1988121"/>
                  </a:lnTo>
                  <a:lnTo>
                    <a:pt x="83312" y="1992210"/>
                  </a:lnTo>
                  <a:lnTo>
                    <a:pt x="65062" y="1988832"/>
                  </a:lnTo>
                  <a:lnTo>
                    <a:pt x="53149" y="1979320"/>
                  </a:lnTo>
                  <a:lnTo>
                    <a:pt x="46659" y="1964563"/>
                  </a:lnTo>
                  <a:lnTo>
                    <a:pt x="44704" y="1945474"/>
                  </a:lnTo>
                  <a:lnTo>
                    <a:pt x="46024" y="1929866"/>
                  </a:lnTo>
                  <a:lnTo>
                    <a:pt x="82664" y="1894293"/>
                  </a:lnTo>
                  <a:lnTo>
                    <a:pt x="102806" y="1887816"/>
                  </a:lnTo>
                  <a:lnTo>
                    <a:pt x="122466" y="1880577"/>
                  </a:lnTo>
                  <a:lnTo>
                    <a:pt x="138176" y="1870290"/>
                  </a:lnTo>
                  <a:lnTo>
                    <a:pt x="138176" y="1831060"/>
                  </a:lnTo>
                  <a:lnTo>
                    <a:pt x="136017" y="1838223"/>
                  </a:lnTo>
                  <a:lnTo>
                    <a:pt x="126834" y="1846681"/>
                  </a:lnTo>
                  <a:lnTo>
                    <a:pt x="108712" y="1854034"/>
                  </a:lnTo>
                  <a:lnTo>
                    <a:pt x="51308" y="1871306"/>
                  </a:lnTo>
                  <a:lnTo>
                    <a:pt x="28498" y="1882127"/>
                  </a:lnTo>
                  <a:lnTo>
                    <a:pt x="12509" y="1898421"/>
                  </a:lnTo>
                  <a:lnTo>
                    <a:pt x="3086" y="1919960"/>
                  </a:lnTo>
                  <a:lnTo>
                    <a:pt x="0" y="1946490"/>
                  </a:lnTo>
                  <a:lnTo>
                    <a:pt x="4445" y="1979447"/>
                  </a:lnTo>
                  <a:lnTo>
                    <a:pt x="18034" y="2004402"/>
                  </a:lnTo>
                  <a:lnTo>
                    <a:pt x="41148" y="2020214"/>
                  </a:lnTo>
                  <a:lnTo>
                    <a:pt x="74168" y="2025738"/>
                  </a:lnTo>
                  <a:lnTo>
                    <a:pt x="93408" y="2023059"/>
                  </a:lnTo>
                  <a:lnTo>
                    <a:pt x="111506" y="2015324"/>
                  </a:lnTo>
                  <a:lnTo>
                    <a:pt x="127317" y="2003018"/>
                  </a:lnTo>
                  <a:lnTo>
                    <a:pt x="135470" y="1992210"/>
                  </a:lnTo>
                  <a:lnTo>
                    <a:pt x="139700" y="1986622"/>
                  </a:lnTo>
                  <a:lnTo>
                    <a:pt x="140716" y="1986622"/>
                  </a:lnTo>
                  <a:lnTo>
                    <a:pt x="145173" y="2006892"/>
                  </a:lnTo>
                  <a:lnTo>
                    <a:pt x="154686" y="2017293"/>
                  </a:lnTo>
                  <a:lnTo>
                    <a:pt x="166852" y="2021128"/>
                  </a:lnTo>
                  <a:lnTo>
                    <a:pt x="179324" y="2021674"/>
                  </a:lnTo>
                  <a:lnTo>
                    <a:pt x="189992" y="2021674"/>
                  </a:lnTo>
                  <a:lnTo>
                    <a:pt x="200660" y="2019642"/>
                  </a:lnTo>
                  <a:lnTo>
                    <a:pt x="204216" y="2019134"/>
                  </a:lnTo>
                  <a:lnTo>
                    <a:pt x="204216" y="1991194"/>
                  </a:lnTo>
                  <a:lnTo>
                    <a:pt x="204216" y="1988654"/>
                  </a:lnTo>
                  <a:close/>
                </a:path>
                <a:path w="13115925" h="3425190">
                  <a:moveTo>
                    <a:pt x="356654" y="1046314"/>
                  </a:moveTo>
                  <a:lnTo>
                    <a:pt x="316522" y="1046314"/>
                  </a:lnTo>
                  <a:lnTo>
                    <a:pt x="316522" y="1272882"/>
                  </a:lnTo>
                  <a:lnTo>
                    <a:pt x="314515" y="1315910"/>
                  </a:lnTo>
                  <a:lnTo>
                    <a:pt x="306616" y="1349654"/>
                  </a:lnTo>
                  <a:lnTo>
                    <a:pt x="289941" y="1371676"/>
                  </a:lnTo>
                  <a:lnTo>
                    <a:pt x="261658" y="1379562"/>
                  </a:lnTo>
                  <a:lnTo>
                    <a:pt x="237375" y="1372044"/>
                  </a:lnTo>
                  <a:lnTo>
                    <a:pt x="222097" y="1350606"/>
                  </a:lnTo>
                  <a:lnTo>
                    <a:pt x="214147" y="1316990"/>
                  </a:lnTo>
                  <a:lnTo>
                    <a:pt x="211874" y="1272882"/>
                  </a:lnTo>
                  <a:lnTo>
                    <a:pt x="214147" y="1228788"/>
                  </a:lnTo>
                  <a:lnTo>
                    <a:pt x="222097" y="1195158"/>
                  </a:lnTo>
                  <a:lnTo>
                    <a:pt x="237375" y="1173734"/>
                  </a:lnTo>
                  <a:lnTo>
                    <a:pt x="261658" y="1166202"/>
                  </a:lnTo>
                  <a:lnTo>
                    <a:pt x="289725" y="1175448"/>
                  </a:lnTo>
                  <a:lnTo>
                    <a:pt x="306425" y="1199730"/>
                  </a:lnTo>
                  <a:lnTo>
                    <a:pt x="314439" y="1233932"/>
                  </a:lnTo>
                  <a:lnTo>
                    <a:pt x="316522" y="1272882"/>
                  </a:lnTo>
                  <a:lnTo>
                    <a:pt x="316522" y="1046314"/>
                  </a:lnTo>
                  <a:lnTo>
                    <a:pt x="313982" y="1046314"/>
                  </a:lnTo>
                  <a:lnTo>
                    <a:pt x="313982" y="1167726"/>
                  </a:lnTo>
                  <a:lnTo>
                    <a:pt x="312966" y="1167726"/>
                  </a:lnTo>
                  <a:lnTo>
                    <a:pt x="271310" y="1132217"/>
                  </a:lnTo>
                  <a:lnTo>
                    <a:pt x="253022" y="1129626"/>
                  </a:lnTo>
                  <a:lnTo>
                    <a:pt x="207022" y="1144016"/>
                  </a:lnTo>
                  <a:lnTo>
                    <a:pt x="181140" y="1179918"/>
                  </a:lnTo>
                  <a:lnTo>
                    <a:pt x="169722" y="1226502"/>
                  </a:lnTo>
                  <a:lnTo>
                    <a:pt x="167170" y="1272882"/>
                  </a:lnTo>
                  <a:lnTo>
                    <a:pt x="171983" y="1331277"/>
                  </a:lnTo>
                  <a:lnTo>
                    <a:pt x="187426" y="1376514"/>
                  </a:lnTo>
                  <a:lnTo>
                    <a:pt x="214960" y="1405763"/>
                  </a:lnTo>
                  <a:lnTo>
                    <a:pt x="256070" y="1416138"/>
                  </a:lnTo>
                  <a:lnTo>
                    <a:pt x="276910" y="1412646"/>
                  </a:lnTo>
                  <a:lnTo>
                    <a:pt x="294487" y="1403438"/>
                  </a:lnTo>
                  <a:lnTo>
                    <a:pt x="307568" y="1390421"/>
                  </a:lnTo>
                  <a:lnTo>
                    <a:pt x="312966" y="1379562"/>
                  </a:lnTo>
                  <a:lnTo>
                    <a:pt x="314998" y="1375498"/>
                  </a:lnTo>
                  <a:lnTo>
                    <a:pt x="316014" y="1375498"/>
                  </a:lnTo>
                  <a:lnTo>
                    <a:pt x="316014" y="1409026"/>
                  </a:lnTo>
                  <a:lnTo>
                    <a:pt x="356654" y="1409026"/>
                  </a:lnTo>
                  <a:lnTo>
                    <a:pt x="356654" y="1375498"/>
                  </a:lnTo>
                  <a:lnTo>
                    <a:pt x="356654" y="1167726"/>
                  </a:lnTo>
                  <a:lnTo>
                    <a:pt x="356654" y="1046314"/>
                  </a:lnTo>
                  <a:close/>
                </a:path>
                <a:path w="13115925" h="3425190">
                  <a:moveTo>
                    <a:pt x="418071" y="1746338"/>
                  </a:moveTo>
                  <a:lnTo>
                    <a:pt x="375399" y="1746338"/>
                  </a:lnTo>
                  <a:lnTo>
                    <a:pt x="375399" y="1934298"/>
                  </a:lnTo>
                  <a:lnTo>
                    <a:pt x="370192" y="1959368"/>
                  </a:lnTo>
                  <a:lnTo>
                    <a:pt x="357047" y="1976399"/>
                  </a:lnTo>
                  <a:lnTo>
                    <a:pt x="339610" y="1986089"/>
                  </a:lnTo>
                  <a:lnTo>
                    <a:pt x="321551" y="1989162"/>
                  </a:lnTo>
                  <a:lnTo>
                    <a:pt x="298983" y="1983524"/>
                  </a:lnTo>
                  <a:lnTo>
                    <a:pt x="287007" y="1969541"/>
                  </a:lnTo>
                  <a:lnTo>
                    <a:pt x="282257" y="1951659"/>
                  </a:lnTo>
                  <a:lnTo>
                    <a:pt x="281419" y="1934298"/>
                  </a:lnTo>
                  <a:lnTo>
                    <a:pt x="281419" y="1746338"/>
                  </a:lnTo>
                  <a:lnTo>
                    <a:pt x="238747" y="1746338"/>
                  </a:lnTo>
                  <a:lnTo>
                    <a:pt x="238747" y="1939378"/>
                  </a:lnTo>
                  <a:lnTo>
                    <a:pt x="239864" y="1966595"/>
                  </a:lnTo>
                  <a:lnTo>
                    <a:pt x="247700" y="1994750"/>
                  </a:lnTo>
                  <a:lnTo>
                    <a:pt x="268960" y="2016823"/>
                  </a:lnTo>
                  <a:lnTo>
                    <a:pt x="310375" y="2025738"/>
                  </a:lnTo>
                  <a:lnTo>
                    <a:pt x="330187" y="2023122"/>
                  </a:lnTo>
                  <a:lnTo>
                    <a:pt x="348919" y="2015515"/>
                  </a:lnTo>
                  <a:lnTo>
                    <a:pt x="364883" y="2003234"/>
                  </a:lnTo>
                  <a:lnTo>
                    <a:pt x="374650" y="1989162"/>
                  </a:lnTo>
                  <a:lnTo>
                    <a:pt x="376415" y="1986622"/>
                  </a:lnTo>
                  <a:lnTo>
                    <a:pt x="377431" y="1986622"/>
                  </a:lnTo>
                  <a:lnTo>
                    <a:pt x="377431" y="2018626"/>
                  </a:lnTo>
                  <a:lnTo>
                    <a:pt x="418071" y="2018626"/>
                  </a:lnTo>
                  <a:lnTo>
                    <a:pt x="418071" y="1986622"/>
                  </a:lnTo>
                  <a:lnTo>
                    <a:pt x="418071" y="1746338"/>
                  </a:lnTo>
                  <a:close/>
                </a:path>
                <a:path w="13115925" h="3425190">
                  <a:moveTo>
                    <a:pt x="603542" y="1379054"/>
                  </a:moveTo>
                  <a:lnTo>
                    <a:pt x="601510" y="1380578"/>
                  </a:lnTo>
                  <a:lnTo>
                    <a:pt x="598970" y="1381594"/>
                  </a:lnTo>
                  <a:lnTo>
                    <a:pt x="593382" y="1381594"/>
                  </a:lnTo>
                  <a:lnTo>
                    <a:pt x="580174" y="1260690"/>
                  </a:lnTo>
                  <a:lnTo>
                    <a:pt x="580174" y="1207858"/>
                  </a:lnTo>
                  <a:lnTo>
                    <a:pt x="578878" y="1183640"/>
                  </a:lnTo>
                  <a:lnTo>
                    <a:pt x="571614" y="1163154"/>
                  </a:lnTo>
                  <a:lnTo>
                    <a:pt x="569823" y="1158074"/>
                  </a:lnTo>
                  <a:lnTo>
                    <a:pt x="545236" y="1137856"/>
                  </a:lnTo>
                  <a:lnTo>
                    <a:pt x="497370" y="1129626"/>
                  </a:lnTo>
                  <a:lnTo>
                    <a:pt x="455650" y="1134948"/>
                  </a:lnTo>
                  <a:lnTo>
                    <a:pt x="427266" y="1151280"/>
                  </a:lnTo>
                  <a:lnTo>
                    <a:pt x="411073" y="1179131"/>
                  </a:lnTo>
                  <a:lnTo>
                    <a:pt x="405930" y="1219034"/>
                  </a:lnTo>
                  <a:lnTo>
                    <a:pt x="448602" y="1219034"/>
                  </a:lnTo>
                  <a:lnTo>
                    <a:pt x="448602" y="1216494"/>
                  </a:lnTo>
                  <a:lnTo>
                    <a:pt x="449326" y="1203871"/>
                  </a:lnTo>
                  <a:lnTo>
                    <a:pt x="454444" y="1186014"/>
                  </a:lnTo>
                  <a:lnTo>
                    <a:pt x="468312" y="1170063"/>
                  </a:lnTo>
                  <a:lnTo>
                    <a:pt x="495338" y="1163154"/>
                  </a:lnTo>
                  <a:lnTo>
                    <a:pt x="514159" y="1165783"/>
                  </a:lnTo>
                  <a:lnTo>
                    <a:pt x="527850" y="1173505"/>
                  </a:lnTo>
                  <a:lnTo>
                    <a:pt x="536194" y="1186091"/>
                  </a:lnTo>
                  <a:lnTo>
                    <a:pt x="539026" y="1203286"/>
                  </a:lnTo>
                  <a:lnTo>
                    <a:pt x="538607" y="1217790"/>
                  </a:lnTo>
                  <a:lnTo>
                    <a:pt x="537502" y="1221460"/>
                  </a:lnTo>
                  <a:lnTo>
                    <a:pt x="537502" y="1260690"/>
                  </a:lnTo>
                  <a:lnTo>
                    <a:pt x="537502" y="1330794"/>
                  </a:lnTo>
                  <a:lnTo>
                    <a:pt x="532930" y="1350899"/>
                  </a:lnTo>
                  <a:lnTo>
                    <a:pt x="520738" y="1367370"/>
                  </a:lnTo>
                  <a:lnTo>
                    <a:pt x="503212" y="1378521"/>
                  </a:lnTo>
                  <a:lnTo>
                    <a:pt x="482638" y="1382610"/>
                  </a:lnTo>
                  <a:lnTo>
                    <a:pt x="464388" y="1379232"/>
                  </a:lnTo>
                  <a:lnTo>
                    <a:pt x="452475" y="1369720"/>
                  </a:lnTo>
                  <a:lnTo>
                    <a:pt x="445985" y="1354963"/>
                  </a:lnTo>
                  <a:lnTo>
                    <a:pt x="444030" y="1335874"/>
                  </a:lnTo>
                  <a:lnTo>
                    <a:pt x="445350" y="1320266"/>
                  </a:lnTo>
                  <a:lnTo>
                    <a:pt x="481990" y="1284693"/>
                  </a:lnTo>
                  <a:lnTo>
                    <a:pt x="502132" y="1278216"/>
                  </a:lnTo>
                  <a:lnTo>
                    <a:pt x="521792" y="1270977"/>
                  </a:lnTo>
                  <a:lnTo>
                    <a:pt x="537502" y="1260690"/>
                  </a:lnTo>
                  <a:lnTo>
                    <a:pt x="537502" y="1221460"/>
                  </a:lnTo>
                  <a:lnTo>
                    <a:pt x="535343" y="1228623"/>
                  </a:lnTo>
                  <a:lnTo>
                    <a:pt x="526161" y="1237081"/>
                  </a:lnTo>
                  <a:lnTo>
                    <a:pt x="508038" y="1244434"/>
                  </a:lnTo>
                  <a:lnTo>
                    <a:pt x="450634" y="1261706"/>
                  </a:lnTo>
                  <a:lnTo>
                    <a:pt x="427824" y="1272527"/>
                  </a:lnTo>
                  <a:lnTo>
                    <a:pt x="411835" y="1288821"/>
                  </a:lnTo>
                  <a:lnTo>
                    <a:pt x="402412" y="1310360"/>
                  </a:lnTo>
                  <a:lnTo>
                    <a:pt x="399326" y="1336890"/>
                  </a:lnTo>
                  <a:lnTo>
                    <a:pt x="403771" y="1369847"/>
                  </a:lnTo>
                  <a:lnTo>
                    <a:pt x="417360" y="1394802"/>
                  </a:lnTo>
                  <a:lnTo>
                    <a:pt x="440474" y="1410614"/>
                  </a:lnTo>
                  <a:lnTo>
                    <a:pt x="473494" y="1416138"/>
                  </a:lnTo>
                  <a:lnTo>
                    <a:pt x="492734" y="1413459"/>
                  </a:lnTo>
                  <a:lnTo>
                    <a:pt x="510832" y="1405724"/>
                  </a:lnTo>
                  <a:lnTo>
                    <a:pt x="526643" y="1393418"/>
                  </a:lnTo>
                  <a:lnTo>
                    <a:pt x="534797" y="1382610"/>
                  </a:lnTo>
                  <a:lnTo>
                    <a:pt x="539026" y="1377022"/>
                  </a:lnTo>
                  <a:lnTo>
                    <a:pt x="540042" y="1377022"/>
                  </a:lnTo>
                  <a:lnTo>
                    <a:pt x="544499" y="1397292"/>
                  </a:lnTo>
                  <a:lnTo>
                    <a:pt x="554012" y="1407693"/>
                  </a:lnTo>
                  <a:lnTo>
                    <a:pt x="566178" y="1411528"/>
                  </a:lnTo>
                  <a:lnTo>
                    <a:pt x="578650" y="1412074"/>
                  </a:lnTo>
                  <a:lnTo>
                    <a:pt x="589318" y="1412074"/>
                  </a:lnTo>
                  <a:lnTo>
                    <a:pt x="599986" y="1410042"/>
                  </a:lnTo>
                  <a:lnTo>
                    <a:pt x="603542" y="1409534"/>
                  </a:lnTo>
                  <a:lnTo>
                    <a:pt x="603542" y="1381594"/>
                  </a:lnTo>
                  <a:lnTo>
                    <a:pt x="603542" y="1379054"/>
                  </a:lnTo>
                  <a:close/>
                </a:path>
                <a:path w="13115925" h="3425190">
                  <a:moveTo>
                    <a:pt x="640067" y="1940394"/>
                  </a:moveTo>
                  <a:lnTo>
                    <a:pt x="618985" y="1885657"/>
                  </a:lnTo>
                  <a:lnTo>
                    <a:pt x="573519" y="1863686"/>
                  </a:lnTo>
                  <a:lnTo>
                    <a:pt x="548894" y="1856054"/>
                  </a:lnTo>
                  <a:lnTo>
                    <a:pt x="527418" y="1847240"/>
                  </a:lnTo>
                  <a:lnTo>
                    <a:pt x="512216" y="1834324"/>
                  </a:lnTo>
                  <a:lnTo>
                    <a:pt x="506463" y="1814410"/>
                  </a:lnTo>
                  <a:lnTo>
                    <a:pt x="511441" y="1791830"/>
                  </a:lnTo>
                  <a:lnTo>
                    <a:pt x="523417" y="1779295"/>
                  </a:lnTo>
                  <a:lnTo>
                    <a:pt x="537959" y="1773910"/>
                  </a:lnTo>
                  <a:lnTo>
                    <a:pt x="550659" y="1772754"/>
                  </a:lnTo>
                  <a:lnTo>
                    <a:pt x="570001" y="1776234"/>
                  </a:lnTo>
                  <a:lnTo>
                    <a:pt x="582345" y="1786470"/>
                  </a:lnTo>
                  <a:lnTo>
                    <a:pt x="588873" y="1803184"/>
                  </a:lnTo>
                  <a:lnTo>
                    <a:pt x="590791" y="1826094"/>
                  </a:lnTo>
                  <a:lnTo>
                    <a:pt x="633463" y="1826094"/>
                  </a:lnTo>
                  <a:lnTo>
                    <a:pt x="631659" y="1799018"/>
                  </a:lnTo>
                  <a:lnTo>
                    <a:pt x="622503" y="1772754"/>
                  </a:lnTo>
                  <a:lnTo>
                    <a:pt x="621779" y="1770659"/>
                  </a:lnTo>
                  <a:lnTo>
                    <a:pt x="597027" y="1748294"/>
                  </a:lnTo>
                  <a:lnTo>
                    <a:pt x="550659" y="1739226"/>
                  </a:lnTo>
                  <a:lnTo>
                    <a:pt x="517156" y="1743837"/>
                  </a:lnTo>
                  <a:lnTo>
                    <a:pt x="489508" y="1757768"/>
                  </a:lnTo>
                  <a:lnTo>
                    <a:pt x="470712" y="1781238"/>
                  </a:lnTo>
                  <a:lnTo>
                    <a:pt x="463791" y="1814410"/>
                  </a:lnTo>
                  <a:lnTo>
                    <a:pt x="469620" y="1848485"/>
                  </a:lnTo>
                  <a:lnTo>
                    <a:pt x="484936" y="1869782"/>
                  </a:lnTo>
                  <a:lnTo>
                    <a:pt x="506437" y="1882711"/>
                  </a:lnTo>
                  <a:lnTo>
                    <a:pt x="530847" y="1891626"/>
                  </a:lnTo>
                  <a:lnTo>
                    <a:pt x="554951" y="1899640"/>
                  </a:lnTo>
                  <a:lnTo>
                    <a:pt x="576313" y="1909597"/>
                  </a:lnTo>
                  <a:lnTo>
                    <a:pt x="591566" y="1924418"/>
                  </a:lnTo>
                  <a:lnTo>
                    <a:pt x="597395" y="1946998"/>
                  </a:lnTo>
                  <a:lnTo>
                    <a:pt x="592251" y="1970354"/>
                  </a:lnTo>
                  <a:lnTo>
                    <a:pt x="579932" y="1984082"/>
                  </a:lnTo>
                  <a:lnTo>
                    <a:pt x="565035" y="1990572"/>
                  </a:lnTo>
                  <a:lnTo>
                    <a:pt x="552183" y="1992210"/>
                  </a:lnTo>
                  <a:lnTo>
                    <a:pt x="526453" y="1987016"/>
                  </a:lnTo>
                  <a:lnTo>
                    <a:pt x="510971" y="1973097"/>
                  </a:lnTo>
                  <a:lnTo>
                    <a:pt x="503389" y="1952993"/>
                  </a:lnTo>
                  <a:lnTo>
                    <a:pt x="501383" y="1929218"/>
                  </a:lnTo>
                  <a:lnTo>
                    <a:pt x="458711" y="1929218"/>
                  </a:lnTo>
                  <a:lnTo>
                    <a:pt x="460311" y="1956092"/>
                  </a:lnTo>
                  <a:lnTo>
                    <a:pt x="470776" y="1987956"/>
                  </a:lnTo>
                  <a:lnTo>
                    <a:pt x="498563" y="2014588"/>
                  </a:lnTo>
                  <a:lnTo>
                    <a:pt x="552183" y="2025738"/>
                  </a:lnTo>
                  <a:lnTo>
                    <a:pt x="587336" y="2020404"/>
                  </a:lnTo>
                  <a:lnTo>
                    <a:pt x="615175" y="2004402"/>
                  </a:lnTo>
                  <a:lnTo>
                    <a:pt x="623544" y="1992210"/>
                  </a:lnTo>
                  <a:lnTo>
                    <a:pt x="633476" y="1977732"/>
                  </a:lnTo>
                  <a:lnTo>
                    <a:pt x="640067" y="1940394"/>
                  </a:lnTo>
                  <a:close/>
                </a:path>
                <a:path w="13115925" h="3425190">
                  <a:moveTo>
                    <a:pt x="804189" y="1330794"/>
                  </a:moveTo>
                  <a:lnTo>
                    <a:pt x="783107" y="1276057"/>
                  </a:lnTo>
                  <a:lnTo>
                    <a:pt x="737641" y="1254086"/>
                  </a:lnTo>
                  <a:lnTo>
                    <a:pt x="713016" y="1246454"/>
                  </a:lnTo>
                  <a:lnTo>
                    <a:pt x="691540" y="1237640"/>
                  </a:lnTo>
                  <a:lnTo>
                    <a:pt x="676338" y="1224724"/>
                  </a:lnTo>
                  <a:lnTo>
                    <a:pt x="670585" y="1204810"/>
                  </a:lnTo>
                  <a:lnTo>
                    <a:pt x="675551" y="1182230"/>
                  </a:lnTo>
                  <a:lnTo>
                    <a:pt x="687539" y="1169695"/>
                  </a:lnTo>
                  <a:lnTo>
                    <a:pt x="702081" y="1164310"/>
                  </a:lnTo>
                  <a:lnTo>
                    <a:pt x="714781" y="1163154"/>
                  </a:lnTo>
                  <a:lnTo>
                    <a:pt x="734123" y="1166634"/>
                  </a:lnTo>
                  <a:lnTo>
                    <a:pt x="746467" y="1176870"/>
                  </a:lnTo>
                  <a:lnTo>
                    <a:pt x="752995" y="1193584"/>
                  </a:lnTo>
                  <a:lnTo>
                    <a:pt x="754913" y="1216494"/>
                  </a:lnTo>
                  <a:lnTo>
                    <a:pt x="797585" y="1216494"/>
                  </a:lnTo>
                  <a:lnTo>
                    <a:pt x="795782" y="1189418"/>
                  </a:lnTo>
                  <a:lnTo>
                    <a:pt x="786625" y="1163154"/>
                  </a:lnTo>
                  <a:lnTo>
                    <a:pt x="785901" y="1161059"/>
                  </a:lnTo>
                  <a:lnTo>
                    <a:pt x="761149" y="1138694"/>
                  </a:lnTo>
                  <a:lnTo>
                    <a:pt x="714781" y="1129626"/>
                  </a:lnTo>
                  <a:lnTo>
                    <a:pt x="681266" y="1134237"/>
                  </a:lnTo>
                  <a:lnTo>
                    <a:pt x="653630" y="1148168"/>
                  </a:lnTo>
                  <a:lnTo>
                    <a:pt x="634834" y="1171638"/>
                  </a:lnTo>
                  <a:lnTo>
                    <a:pt x="627913" y="1204810"/>
                  </a:lnTo>
                  <a:lnTo>
                    <a:pt x="633742" y="1238885"/>
                  </a:lnTo>
                  <a:lnTo>
                    <a:pt x="649058" y="1260182"/>
                  </a:lnTo>
                  <a:lnTo>
                    <a:pt x="670560" y="1273111"/>
                  </a:lnTo>
                  <a:lnTo>
                    <a:pt x="694969" y="1282026"/>
                  </a:lnTo>
                  <a:lnTo>
                    <a:pt x="719074" y="1290040"/>
                  </a:lnTo>
                  <a:lnTo>
                    <a:pt x="740435" y="1299997"/>
                  </a:lnTo>
                  <a:lnTo>
                    <a:pt x="755688" y="1314818"/>
                  </a:lnTo>
                  <a:lnTo>
                    <a:pt x="761517" y="1337398"/>
                  </a:lnTo>
                  <a:lnTo>
                    <a:pt x="756373" y="1360754"/>
                  </a:lnTo>
                  <a:lnTo>
                    <a:pt x="744054" y="1374482"/>
                  </a:lnTo>
                  <a:lnTo>
                    <a:pt x="729145" y="1380972"/>
                  </a:lnTo>
                  <a:lnTo>
                    <a:pt x="716305" y="1382610"/>
                  </a:lnTo>
                  <a:lnTo>
                    <a:pt x="690575" y="1377416"/>
                  </a:lnTo>
                  <a:lnTo>
                    <a:pt x="675093" y="1363497"/>
                  </a:lnTo>
                  <a:lnTo>
                    <a:pt x="667512" y="1343393"/>
                  </a:lnTo>
                  <a:lnTo>
                    <a:pt x="665505" y="1319618"/>
                  </a:lnTo>
                  <a:lnTo>
                    <a:pt x="622833" y="1319618"/>
                  </a:lnTo>
                  <a:lnTo>
                    <a:pt x="624433" y="1346492"/>
                  </a:lnTo>
                  <a:lnTo>
                    <a:pt x="634898" y="1378356"/>
                  </a:lnTo>
                  <a:lnTo>
                    <a:pt x="662686" y="1404988"/>
                  </a:lnTo>
                  <a:lnTo>
                    <a:pt x="716305" y="1416138"/>
                  </a:lnTo>
                  <a:lnTo>
                    <a:pt x="751459" y="1410804"/>
                  </a:lnTo>
                  <a:lnTo>
                    <a:pt x="779297" y="1394802"/>
                  </a:lnTo>
                  <a:lnTo>
                    <a:pt x="787654" y="1382610"/>
                  </a:lnTo>
                  <a:lnTo>
                    <a:pt x="797598" y="1368132"/>
                  </a:lnTo>
                  <a:lnTo>
                    <a:pt x="804189" y="1330794"/>
                  </a:lnTo>
                  <a:close/>
                </a:path>
                <a:path w="13115925" h="3425190">
                  <a:moveTo>
                    <a:pt x="860031" y="1746338"/>
                  </a:moveTo>
                  <a:lnTo>
                    <a:pt x="819899" y="1746338"/>
                  </a:lnTo>
                  <a:lnTo>
                    <a:pt x="819899" y="1882482"/>
                  </a:lnTo>
                  <a:lnTo>
                    <a:pt x="817816" y="1921611"/>
                  </a:lnTo>
                  <a:lnTo>
                    <a:pt x="809739" y="1953221"/>
                  </a:lnTo>
                  <a:lnTo>
                    <a:pt x="792886" y="1974354"/>
                  </a:lnTo>
                  <a:lnTo>
                    <a:pt x="764527" y="1982050"/>
                  </a:lnTo>
                  <a:lnTo>
                    <a:pt x="738822" y="1972703"/>
                  </a:lnTo>
                  <a:lnTo>
                    <a:pt x="723887" y="1948840"/>
                  </a:lnTo>
                  <a:lnTo>
                    <a:pt x="716940" y="1916684"/>
                  </a:lnTo>
                  <a:lnTo>
                    <a:pt x="715251" y="1882482"/>
                  </a:lnTo>
                  <a:lnTo>
                    <a:pt x="717524" y="1838388"/>
                  </a:lnTo>
                  <a:lnTo>
                    <a:pt x="725474" y="1804758"/>
                  </a:lnTo>
                  <a:lnTo>
                    <a:pt x="740752" y="1783334"/>
                  </a:lnTo>
                  <a:lnTo>
                    <a:pt x="765035" y="1775802"/>
                  </a:lnTo>
                  <a:lnTo>
                    <a:pt x="793102" y="1785048"/>
                  </a:lnTo>
                  <a:lnTo>
                    <a:pt x="809802" y="1809330"/>
                  </a:lnTo>
                  <a:lnTo>
                    <a:pt x="817829" y="1843532"/>
                  </a:lnTo>
                  <a:lnTo>
                    <a:pt x="819899" y="1882482"/>
                  </a:lnTo>
                  <a:lnTo>
                    <a:pt x="819899" y="1746338"/>
                  </a:lnTo>
                  <a:lnTo>
                    <a:pt x="819391" y="1746338"/>
                  </a:lnTo>
                  <a:lnTo>
                    <a:pt x="819391" y="1780882"/>
                  </a:lnTo>
                  <a:lnTo>
                    <a:pt x="818375" y="1780882"/>
                  </a:lnTo>
                  <a:lnTo>
                    <a:pt x="780503" y="1742668"/>
                  </a:lnTo>
                  <a:lnTo>
                    <a:pt x="759447" y="1739226"/>
                  </a:lnTo>
                  <a:lnTo>
                    <a:pt x="716407" y="1751253"/>
                  </a:lnTo>
                  <a:lnTo>
                    <a:pt x="689089" y="1783232"/>
                  </a:lnTo>
                  <a:lnTo>
                    <a:pt x="674712" y="1829028"/>
                  </a:lnTo>
                  <a:lnTo>
                    <a:pt x="670547" y="1882482"/>
                  </a:lnTo>
                  <a:lnTo>
                    <a:pt x="672579" y="1918970"/>
                  </a:lnTo>
                  <a:lnTo>
                    <a:pt x="682993" y="1964080"/>
                  </a:lnTo>
                  <a:lnTo>
                    <a:pt x="708266" y="2002421"/>
                  </a:lnTo>
                  <a:lnTo>
                    <a:pt x="754875" y="2018626"/>
                  </a:lnTo>
                  <a:lnTo>
                    <a:pt x="774471" y="2016125"/>
                  </a:lnTo>
                  <a:lnTo>
                    <a:pt x="792086" y="2008911"/>
                  </a:lnTo>
                  <a:lnTo>
                    <a:pt x="806450" y="1997405"/>
                  </a:lnTo>
                  <a:lnTo>
                    <a:pt x="816343" y="1982050"/>
                  </a:lnTo>
                  <a:lnTo>
                    <a:pt x="817359" y="1982050"/>
                  </a:lnTo>
                  <a:lnTo>
                    <a:pt x="816813" y="2035060"/>
                  </a:lnTo>
                  <a:lnTo>
                    <a:pt x="795921" y="2071687"/>
                  </a:lnTo>
                  <a:lnTo>
                    <a:pt x="764527" y="2078570"/>
                  </a:lnTo>
                  <a:lnTo>
                    <a:pt x="748550" y="2076678"/>
                  </a:lnTo>
                  <a:lnTo>
                    <a:pt x="735063" y="2070633"/>
                  </a:lnTo>
                  <a:lnTo>
                    <a:pt x="725373" y="2059927"/>
                  </a:lnTo>
                  <a:lnTo>
                    <a:pt x="720839" y="2044026"/>
                  </a:lnTo>
                  <a:lnTo>
                    <a:pt x="678167" y="2044026"/>
                  </a:lnTo>
                  <a:lnTo>
                    <a:pt x="692556" y="2083384"/>
                  </a:lnTo>
                  <a:lnTo>
                    <a:pt x="719061" y="2103589"/>
                  </a:lnTo>
                  <a:lnTo>
                    <a:pt x="747458" y="2111032"/>
                  </a:lnTo>
                  <a:lnTo>
                    <a:pt x="767575" y="2112099"/>
                  </a:lnTo>
                  <a:lnTo>
                    <a:pt x="804951" y="2106231"/>
                  </a:lnTo>
                  <a:lnTo>
                    <a:pt x="834186" y="2087206"/>
                  </a:lnTo>
                  <a:lnTo>
                    <a:pt x="838987" y="2078570"/>
                  </a:lnTo>
                  <a:lnTo>
                    <a:pt x="853224" y="2052955"/>
                  </a:lnTo>
                  <a:lnTo>
                    <a:pt x="860031" y="2001354"/>
                  </a:lnTo>
                  <a:lnTo>
                    <a:pt x="860031" y="1780882"/>
                  </a:lnTo>
                  <a:lnTo>
                    <a:pt x="860031" y="1746338"/>
                  </a:lnTo>
                  <a:close/>
                </a:path>
                <a:path w="13115925" h="3425190">
                  <a:moveTo>
                    <a:pt x="1010945" y="1330794"/>
                  </a:moveTo>
                  <a:lnTo>
                    <a:pt x="989863" y="1276057"/>
                  </a:lnTo>
                  <a:lnTo>
                    <a:pt x="944397" y="1254086"/>
                  </a:lnTo>
                  <a:lnTo>
                    <a:pt x="919772" y="1246454"/>
                  </a:lnTo>
                  <a:lnTo>
                    <a:pt x="898296" y="1237640"/>
                  </a:lnTo>
                  <a:lnTo>
                    <a:pt x="883094" y="1224724"/>
                  </a:lnTo>
                  <a:lnTo>
                    <a:pt x="877341" y="1204810"/>
                  </a:lnTo>
                  <a:lnTo>
                    <a:pt x="882307" y="1182230"/>
                  </a:lnTo>
                  <a:lnTo>
                    <a:pt x="894295" y="1169695"/>
                  </a:lnTo>
                  <a:lnTo>
                    <a:pt x="908837" y="1164310"/>
                  </a:lnTo>
                  <a:lnTo>
                    <a:pt x="921537" y="1163154"/>
                  </a:lnTo>
                  <a:lnTo>
                    <a:pt x="940879" y="1166634"/>
                  </a:lnTo>
                  <a:lnTo>
                    <a:pt x="953223" y="1176870"/>
                  </a:lnTo>
                  <a:lnTo>
                    <a:pt x="959751" y="1193584"/>
                  </a:lnTo>
                  <a:lnTo>
                    <a:pt x="961669" y="1216494"/>
                  </a:lnTo>
                  <a:lnTo>
                    <a:pt x="1004341" y="1216494"/>
                  </a:lnTo>
                  <a:lnTo>
                    <a:pt x="1002538" y="1189418"/>
                  </a:lnTo>
                  <a:lnTo>
                    <a:pt x="993381" y="1163154"/>
                  </a:lnTo>
                  <a:lnTo>
                    <a:pt x="992657" y="1161059"/>
                  </a:lnTo>
                  <a:lnTo>
                    <a:pt x="967905" y="1138694"/>
                  </a:lnTo>
                  <a:lnTo>
                    <a:pt x="921537" y="1129626"/>
                  </a:lnTo>
                  <a:lnTo>
                    <a:pt x="888022" y="1134237"/>
                  </a:lnTo>
                  <a:lnTo>
                    <a:pt x="860386" y="1148168"/>
                  </a:lnTo>
                  <a:lnTo>
                    <a:pt x="841590" y="1171638"/>
                  </a:lnTo>
                  <a:lnTo>
                    <a:pt x="834669" y="1204810"/>
                  </a:lnTo>
                  <a:lnTo>
                    <a:pt x="840498" y="1238885"/>
                  </a:lnTo>
                  <a:lnTo>
                    <a:pt x="855814" y="1260182"/>
                  </a:lnTo>
                  <a:lnTo>
                    <a:pt x="877316" y="1273111"/>
                  </a:lnTo>
                  <a:lnTo>
                    <a:pt x="901725" y="1282026"/>
                  </a:lnTo>
                  <a:lnTo>
                    <a:pt x="925830" y="1290040"/>
                  </a:lnTo>
                  <a:lnTo>
                    <a:pt x="947191" y="1299997"/>
                  </a:lnTo>
                  <a:lnTo>
                    <a:pt x="962444" y="1314818"/>
                  </a:lnTo>
                  <a:lnTo>
                    <a:pt x="968273" y="1337398"/>
                  </a:lnTo>
                  <a:lnTo>
                    <a:pt x="963129" y="1360754"/>
                  </a:lnTo>
                  <a:lnTo>
                    <a:pt x="950810" y="1374482"/>
                  </a:lnTo>
                  <a:lnTo>
                    <a:pt x="935901" y="1380972"/>
                  </a:lnTo>
                  <a:lnTo>
                    <a:pt x="923061" y="1382610"/>
                  </a:lnTo>
                  <a:lnTo>
                    <a:pt x="897331" y="1377416"/>
                  </a:lnTo>
                  <a:lnTo>
                    <a:pt x="881849" y="1363497"/>
                  </a:lnTo>
                  <a:lnTo>
                    <a:pt x="874268" y="1343393"/>
                  </a:lnTo>
                  <a:lnTo>
                    <a:pt x="872261" y="1319618"/>
                  </a:lnTo>
                  <a:lnTo>
                    <a:pt x="829589" y="1319618"/>
                  </a:lnTo>
                  <a:lnTo>
                    <a:pt x="831189" y="1346492"/>
                  </a:lnTo>
                  <a:lnTo>
                    <a:pt x="841654" y="1378356"/>
                  </a:lnTo>
                  <a:lnTo>
                    <a:pt x="869442" y="1404988"/>
                  </a:lnTo>
                  <a:lnTo>
                    <a:pt x="923061" y="1416138"/>
                  </a:lnTo>
                  <a:lnTo>
                    <a:pt x="958215" y="1410804"/>
                  </a:lnTo>
                  <a:lnTo>
                    <a:pt x="986053" y="1394802"/>
                  </a:lnTo>
                  <a:lnTo>
                    <a:pt x="994410" y="1382610"/>
                  </a:lnTo>
                  <a:lnTo>
                    <a:pt x="1004354" y="1368132"/>
                  </a:lnTo>
                  <a:lnTo>
                    <a:pt x="1010945" y="1330794"/>
                  </a:lnTo>
                  <a:close/>
                </a:path>
                <a:path w="13115925" h="3425190">
                  <a:moveTo>
                    <a:pt x="1094727" y="1870290"/>
                  </a:moveTo>
                  <a:lnTo>
                    <a:pt x="1093825" y="1854034"/>
                  </a:lnTo>
                  <a:lnTo>
                    <a:pt x="1092225" y="1824951"/>
                  </a:lnTo>
                  <a:lnTo>
                    <a:pt x="1080503" y="1782660"/>
                  </a:lnTo>
                  <a:lnTo>
                    <a:pt x="1071829" y="1772754"/>
                  </a:lnTo>
                  <a:lnTo>
                    <a:pt x="1053147" y="1751418"/>
                  </a:lnTo>
                  <a:lnTo>
                    <a:pt x="1050023" y="1750656"/>
                  </a:lnTo>
                  <a:lnTo>
                    <a:pt x="1050023" y="1839302"/>
                  </a:lnTo>
                  <a:lnTo>
                    <a:pt x="1050023" y="1854034"/>
                  </a:lnTo>
                  <a:lnTo>
                    <a:pt x="952995" y="1854034"/>
                  </a:lnTo>
                  <a:lnTo>
                    <a:pt x="952995" y="1843874"/>
                  </a:lnTo>
                  <a:lnTo>
                    <a:pt x="954481" y="1825904"/>
                  </a:lnTo>
                  <a:lnTo>
                    <a:pt x="961123" y="1802218"/>
                  </a:lnTo>
                  <a:lnTo>
                    <a:pt x="976134" y="1781581"/>
                  </a:lnTo>
                  <a:lnTo>
                    <a:pt x="1002779" y="1772754"/>
                  </a:lnTo>
                  <a:lnTo>
                    <a:pt x="1026236" y="1778863"/>
                  </a:lnTo>
                  <a:lnTo>
                    <a:pt x="1040688" y="1794598"/>
                  </a:lnTo>
                  <a:lnTo>
                    <a:pt x="1047991" y="1816049"/>
                  </a:lnTo>
                  <a:lnTo>
                    <a:pt x="1050023" y="1839302"/>
                  </a:lnTo>
                  <a:lnTo>
                    <a:pt x="1050023" y="1750656"/>
                  </a:lnTo>
                  <a:lnTo>
                    <a:pt x="1003795" y="1739226"/>
                  </a:lnTo>
                  <a:lnTo>
                    <a:pt x="961517" y="1748015"/>
                  </a:lnTo>
                  <a:lnTo>
                    <a:pt x="933424" y="1771446"/>
                  </a:lnTo>
                  <a:lnTo>
                    <a:pt x="916774" y="1805178"/>
                  </a:lnTo>
                  <a:lnTo>
                    <a:pt x="908812" y="1844827"/>
                  </a:lnTo>
                  <a:lnTo>
                    <a:pt x="906767" y="1886038"/>
                  </a:lnTo>
                  <a:lnTo>
                    <a:pt x="912101" y="1947519"/>
                  </a:lnTo>
                  <a:lnTo>
                    <a:pt x="928865" y="1991131"/>
                  </a:lnTo>
                  <a:lnTo>
                    <a:pt x="958202" y="2017128"/>
                  </a:lnTo>
                  <a:lnTo>
                    <a:pt x="1001255" y="2025738"/>
                  </a:lnTo>
                  <a:lnTo>
                    <a:pt x="1047038" y="2014728"/>
                  </a:lnTo>
                  <a:lnTo>
                    <a:pt x="1070876" y="1992210"/>
                  </a:lnTo>
                  <a:lnTo>
                    <a:pt x="1074978" y="1988337"/>
                  </a:lnTo>
                  <a:lnTo>
                    <a:pt x="1088910" y="1956511"/>
                  </a:lnTo>
                  <a:lnTo>
                    <a:pt x="1092695" y="1929218"/>
                  </a:lnTo>
                  <a:lnTo>
                    <a:pt x="1050023" y="1929218"/>
                  </a:lnTo>
                  <a:lnTo>
                    <a:pt x="1048512" y="1947849"/>
                  </a:lnTo>
                  <a:lnTo>
                    <a:pt x="1042149" y="1968525"/>
                  </a:lnTo>
                  <a:lnTo>
                    <a:pt x="1028153" y="1985302"/>
                  </a:lnTo>
                  <a:lnTo>
                    <a:pt x="1003795" y="1992210"/>
                  </a:lnTo>
                  <a:lnTo>
                    <a:pt x="973543" y="1981784"/>
                  </a:lnTo>
                  <a:lnTo>
                    <a:pt x="958011" y="1955698"/>
                  </a:lnTo>
                  <a:lnTo>
                    <a:pt x="952284" y="1921700"/>
                  </a:lnTo>
                  <a:lnTo>
                    <a:pt x="951471" y="1887562"/>
                  </a:lnTo>
                  <a:lnTo>
                    <a:pt x="1094727" y="1887562"/>
                  </a:lnTo>
                  <a:lnTo>
                    <a:pt x="1094727" y="1870290"/>
                  </a:lnTo>
                  <a:close/>
                </a:path>
                <a:path w="13115925" h="3425190">
                  <a:moveTo>
                    <a:pt x="1307566" y="1940394"/>
                  </a:moveTo>
                  <a:lnTo>
                    <a:pt x="1286484" y="1885657"/>
                  </a:lnTo>
                  <a:lnTo>
                    <a:pt x="1241031" y="1863686"/>
                  </a:lnTo>
                  <a:lnTo>
                    <a:pt x="1216406" y="1856054"/>
                  </a:lnTo>
                  <a:lnTo>
                    <a:pt x="1194917" y="1847240"/>
                  </a:lnTo>
                  <a:lnTo>
                    <a:pt x="1179728" y="1834324"/>
                  </a:lnTo>
                  <a:lnTo>
                    <a:pt x="1173975" y="1814410"/>
                  </a:lnTo>
                  <a:lnTo>
                    <a:pt x="1178941" y="1791830"/>
                  </a:lnTo>
                  <a:lnTo>
                    <a:pt x="1190917" y="1779295"/>
                  </a:lnTo>
                  <a:lnTo>
                    <a:pt x="1205458" y="1773910"/>
                  </a:lnTo>
                  <a:lnTo>
                    <a:pt x="1218158" y="1772754"/>
                  </a:lnTo>
                  <a:lnTo>
                    <a:pt x="1237500" y="1776234"/>
                  </a:lnTo>
                  <a:lnTo>
                    <a:pt x="1249845" y="1786470"/>
                  </a:lnTo>
                  <a:lnTo>
                    <a:pt x="1256372" y="1803184"/>
                  </a:lnTo>
                  <a:lnTo>
                    <a:pt x="1258290" y="1826094"/>
                  </a:lnTo>
                  <a:lnTo>
                    <a:pt x="1300975" y="1826094"/>
                  </a:lnTo>
                  <a:lnTo>
                    <a:pt x="1290015" y="1772754"/>
                  </a:lnTo>
                  <a:lnTo>
                    <a:pt x="1218158" y="1739226"/>
                  </a:lnTo>
                  <a:lnTo>
                    <a:pt x="1184656" y="1743837"/>
                  </a:lnTo>
                  <a:lnTo>
                    <a:pt x="1157008" y="1757768"/>
                  </a:lnTo>
                  <a:lnTo>
                    <a:pt x="1138212" y="1781238"/>
                  </a:lnTo>
                  <a:lnTo>
                    <a:pt x="1131290" y="1814410"/>
                  </a:lnTo>
                  <a:lnTo>
                    <a:pt x="1137119" y="1848485"/>
                  </a:lnTo>
                  <a:lnTo>
                    <a:pt x="1152436" y="1869782"/>
                  </a:lnTo>
                  <a:lnTo>
                    <a:pt x="1173937" y="1882711"/>
                  </a:lnTo>
                  <a:lnTo>
                    <a:pt x="1198346" y="1891626"/>
                  </a:lnTo>
                  <a:lnTo>
                    <a:pt x="1222451" y="1899640"/>
                  </a:lnTo>
                  <a:lnTo>
                    <a:pt x="1243812" y="1909597"/>
                  </a:lnTo>
                  <a:lnTo>
                    <a:pt x="1259065" y="1924418"/>
                  </a:lnTo>
                  <a:lnTo>
                    <a:pt x="1264894" y="1946998"/>
                  </a:lnTo>
                  <a:lnTo>
                    <a:pt x="1259751" y="1970354"/>
                  </a:lnTo>
                  <a:lnTo>
                    <a:pt x="1247432" y="1984082"/>
                  </a:lnTo>
                  <a:lnTo>
                    <a:pt x="1232535" y="1990572"/>
                  </a:lnTo>
                  <a:lnTo>
                    <a:pt x="1219682" y="1992210"/>
                  </a:lnTo>
                  <a:lnTo>
                    <a:pt x="1193952" y="1987016"/>
                  </a:lnTo>
                  <a:lnTo>
                    <a:pt x="1178471" y="1973097"/>
                  </a:lnTo>
                  <a:lnTo>
                    <a:pt x="1170889" y="1952993"/>
                  </a:lnTo>
                  <a:lnTo>
                    <a:pt x="1168882" y="1929218"/>
                  </a:lnTo>
                  <a:lnTo>
                    <a:pt x="1126210" y="1929218"/>
                  </a:lnTo>
                  <a:lnTo>
                    <a:pt x="1127810" y="1956092"/>
                  </a:lnTo>
                  <a:lnTo>
                    <a:pt x="1138275" y="1987956"/>
                  </a:lnTo>
                  <a:lnTo>
                    <a:pt x="1166063" y="2014588"/>
                  </a:lnTo>
                  <a:lnTo>
                    <a:pt x="1219682" y="2025738"/>
                  </a:lnTo>
                  <a:lnTo>
                    <a:pt x="1254836" y="2020404"/>
                  </a:lnTo>
                  <a:lnTo>
                    <a:pt x="1282674" y="2004402"/>
                  </a:lnTo>
                  <a:lnTo>
                    <a:pt x="1291043" y="1992210"/>
                  </a:lnTo>
                  <a:lnTo>
                    <a:pt x="1300975" y="1977732"/>
                  </a:lnTo>
                  <a:lnTo>
                    <a:pt x="1307566" y="1940394"/>
                  </a:lnTo>
                  <a:close/>
                </a:path>
                <a:path w="13115925" h="3425190">
                  <a:moveTo>
                    <a:pt x="1329461" y="1136738"/>
                  </a:moveTo>
                  <a:lnTo>
                    <a:pt x="1165377" y="1136738"/>
                  </a:lnTo>
                  <a:lnTo>
                    <a:pt x="1165377" y="1173314"/>
                  </a:lnTo>
                  <a:lnTo>
                    <a:pt x="1282725" y="1173314"/>
                  </a:lnTo>
                  <a:lnTo>
                    <a:pt x="1159281" y="1375498"/>
                  </a:lnTo>
                  <a:lnTo>
                    <a:pt x="1159281" y="1409026"/>
                  </a:lnTo>
                  <a:lnTo>
                    <a:pt x="1328445" y="1409026"/>
                  </a:lnTo>
                  <a:lnTo>
                    <a:pt x="1328445" y="1372450"/>
                  </a:lnTo>
                  <a:lnTo>
                    <a:pt x="1207541" y="1372450"/>
                  </a:lnTo>
                  <a:lnTo>
                    <a:pt x="1329461" y="1172298"/>
                  </a:lnTo>
                  <a:lnTo>
                    <a:pt x="1329461" y="1136738"/>
                  </a:lnTo>
                  <a:close/>
                </a:path>
                <a:path w="13115925" h="3425190">
                  <a:moveTo>
                    <a:pt x="1450822" y="1746338"/>
                  </a:moveTo>
                  <a:lnTo>
                    <a:pt x="1403578" y="1746338"/>
                  </a:lnTo>
                  <a:lnTo>
                    <a:pt x="1403578" y="1667090"/>
                  </a:lnTo>
                  <a:lnTo>
                    <a:pt x="1360906" y="1667090"/>
                  </a:lnTo>
                  <a:lnTo>
                    <a:pt x="1360906" y="1746338"/>
                  </a:lnTo>
                  <a:lnTo>
                    <a:pt x="1321282" y="1746338"/>
                  </a:lnTo>
                  <a:lnTo>
                    <a:pt x="1321282" y="1779866"/>
                  </a:lnTo>
                  <a:lnTo>
                    <a:pt x="1360906" y="1779866"/>
                  </a:lnTo>
                  <a:lnTo>
                    <a:pt x="1360982" y="1968601"/>
                  </a:lnTo>
                  <a:lnTo>
                    <a:pt x="1363192" y="1991245"/>
                  </a:lnTo>
                  <a:lnTo>
                    <a:pt x="1371574" y="2008085"/>
                  </a:lnTo>
                  <a:lnTo>
                    <a:pt x="1388338" y="2018258"/>
                  </a:lnTo>
                  <a:lnTo>
                    <a:pt x="1415770" y="2021674"/>
                  </a:lnTo>
                  <a:lnTo>
                    <a:pt x="1427873" y="2021408"/>
                  </a:lnTo>
                  <a:lnTo>
                    <a:pt x="1437614" y="2020722"/>
                  </a:lnTo>
                  <a:lnTo>
                    <a:pt x="1445056" y="2019744"/>
                  </a:lnTo>
                  <a:lnTo>
                    <a:pt x="1450314" y="2018626"/>
                  </a:lnTo>
                  <a:lnTo>
                    <a:pt x="1450314" y="1985098"/>
                  </a:lnTo>
                  <a:lnTo>
                    <a:pt x="1450314" y="1983574"/>
                  </a:lnTo>
                  <a:lnTo>
                    <a:pt x="1445742" y="1984082"/>
                  </a:lnTo>
                  <a:lnTo>
                    <a:pt x="1441170" y="1985098"/>
                  </a:lnTo>
                  <a:lnTo>
                    <a:pt x="1431518" y="1985098"/>
                  </a:lnTo>
                  <a:lnTo>
                    <a:pt x="1417713" y="1983409"/>
                  </a:lnTo>
                  <a:lnTo>
                    <a:pt x="1409166" y="1978050"/>
                  </a:lnTo>
                  <a:lnTo>
                    <a:pt x="1404797" y="1968601"/>
                  </a:lnTo>
                  <a:lnTo>
                    <a:pt x="1403578" y="1954618"/>
                  </a:lnTo>
                  <a:lnTo>
                    <a:pt x="1403578" y="1779866"/>
                  </a:lnTo>
                  <a:lnTo>
                    <a:pt x="1450822" y="1779866"/>
                  </a:lnTo>
                  <a:lnTo>
                    <a:pt x="1450822" y="1746338"/>
                  </a:lnTo>
                  <a:close/>
                </a:path>
                <a:path w="13115925" h="3425190">
                  <a:moveTo>
                    <a:pt x="1550428" y="1136738"/>
                  </a:moveTo>
                  <a:lnTo>
                    <a:pt x="1507756" y="1136738"/>
                  </a:lnTo>
                  <a:lnTo>
                    <a:pt x="1507756" y="1324698"/>
                  </a:lnTo>
                  <a:lnTo>
                    <a:pt x="1502549" y="1349768"/>
                  </a:lnTo>
                  <a:lnTo>
                    <a:pt x="1489405" y="1366799"/>
                  </a:lnTo>
                  <a:lnTo>
                    <a:pt x="1471955" y="1376489"/>
                  </a:lnTo>
                  <a:lnTo>
                    <a:pt x="1453908" y="1379562"/>
                  </a:lnTo>
                  <a:lnTo>
                    <a:pt x="1431340" y="1373924"/>
                  </a:lnTo>
                  <a:lnTo>
                    <a:pt x="1419364" y="1359941"/>
                  </a:lnTo>
                  <a:lnTo>
                    <a:pt x="1414614" y="1342059"/>
                  </a:lnTo>
                  <a:lnTo>
                    <a:pt x="1413776" y="1324698"/>
                  </a:lnTo>
                  <a:lnTo>
                    <a:pt x="1413776" y="1136738"/>
                  </a:lnTo>
                  <a:lnTo>
                    <a:pt x="1371104" y="1136738"/>
                  </a:lnTo>
                  <a:lnTo>
                    <a:pt x="1371104" y="1329778"/>
                  </a:lnTo>
                  <a:lnTo>
                    <a:pt x="1372222" y="1356995"/>
                  </a:lnTo>
                  <a:lnTo>
                    <a:pt x="1380058" y="1385150"/>
                  </a:lnTo>
                  <a:lnTo>
                    <a:pt x="1401318" y="1407223"/>
                  </a:lnTo>
                  <a:lnTo>
                    <a:pt x="1442732" y="1416138"/>
                  </a:lnTo>
                  <a:lnTo>
                    <a:pt x="1462544" y="1413522"/>
                  </a:lnTo>
                  <a:lnTo>
                    <a:pt x="1481277" y="1405915"/>
                  </a:lnTo>
                  <a:lnTo>
                    <a:pt x="1497228" y="1393634"/>
                  </a:lnTo>
                  <a:lnTo>
                    <a:pt x="1507007" y="1379562"/>
                  </a:lnTo>
                  <a:lnTo>
                    <a:pt x="1508772" y="1377022"/>
                  </a:lnTo>
                  <a:lnTo>
                    <a:pt x="1509788" y="1377022"/>
                  </a:lnTo>
                  <a:lnTo>
                    <a:pt x="1509788" y="1409026"/>
                  </a:lnTo>
                  <a:lnTo>
                    <a:pt x="1550428" y="1409026"/>
                  </a:lnTo>
                  <a:lnTo>
                    <a:pt x="1550428" y="1377022"/>
                  </a:lnTo>
                  <a:lnTo>
                    <a:pt x="1550428" y="1136738"/>
                  </a:lnTo>
                  <a:close/>
                </a:path>
                <a:path w="13115925" h="3425190">
                  <a:moveTo>
                    <a:pt x="1662658" y="1882482"/>
                  </a:moveTo>
                  <a:lnTo>
                    <a:pt x="1658404" y="1827733"/>
                  </a:lnTo>
                  <a:lnTo>
                    <a:pt x="1643164" y="1782089"/>
                  </a:lnTo>
                  <a:lnTo>
                    <a:pt x="1634197" y="1772754"/>
                  </a:lnTo>
                  <a:lnTo>
                    <a:pt x="1617954" y="1755825"/>
                  </a:lnTo>
                  <a:lnTo>
                    <a:pt x="1617954" y="1882482"/>
                  </a:lnTo>
                  <a:lnTo>
                    <a:pt x="1615821" y="1924494"/>
                  </a:lnTo>
                  <a:lnTo>
                    <a:pt x="1607731" y="1959444"/>
                  </a:lnTo>
                  <a:lnTo>
                    <a:pt x="1591157" y="1983359"/>
                  </a:lnTo>
                  <a:lnTo>
                    <a:pt x="1563598" y="1992210"/>
                  </a:lnTo>
                  <a:lnTo>
                    <a:pt x="1536992" y="1983359"/>
                  </a:lnTo>
                  <a:lnTo>
                    <a:pt x="1521053" y="1959444"/>
                  </a:lnTo>
                  <a:lnTo>
                    <a:pt x="1513306" y="1924494"/>
                  </a:lnTo>
                  <a:lnTo>
                    <a:pt x="1511274" y="1882482"/>
                  </a:lnTo>
                  <a:lnTo>
                    <a:pt x="1513370" y="1840484"/>
                  </a:lnTo>
                  <a:lnTo>
                    <a:pt x="1537208" y="1781619"/>
                  </a:lnTo>
                  <a:lnTo>
                    <a:pt x="1591589" y="1781619"/>
                  </a:lnTo>
                  <a:lnTo>
                    <a:pt x="1615960" y="1840484"/>
                  </a:lnTo>
                  <a:lnTo>
                    <a:pt x="1617954" y="1882482"/>
                  </a:lnTo>
                  <a:lnTo>
                    <a:pt x="1617954" y="1755825"/>
                  </a:lnTo>
                  <a:lnTo>
                    <a:pt x="1613154" y="1750822"/>
                  </a:lnTo>
                  <a:lnTo>
                    <a:pt x="1564614" y="1739226"/>
                  </a:lnTo>
                  <a:lnTo>
                    <a:pt x="1516075" y="1750822"/>
                  </a:lnTo>
                  <a:lnTo>
                    <a:pt x="1486065" y="1782089"/>
                  </a:lnTo>
                  <a:lnTo>
                    <a:pt x="1470812" y="1827733"/>
                  </a:lnTo>
                  <a:lnTo>
                    <a:pt x="1466570" y="1882482"/>
                  </a:lnTo>
                  <a:lnTo>
                    <a:pt x="1470812" y="1937232"/>
                  </a:lnTo>
                  <a:lnTo>
                    <a:pt x="1486065" y="1982876"/>
                  </a:lnTo>
                  <a:lnTo>
                    <a:pt x="1516075" y="2014143"/>
                  </a:lnTo>
                  <a:lnTo>
                    <a:pt x="1564614" y="2025738"/>
                  </a:lnTo>
                  <a:lnTo>
                    <a:pt x="1612938" y="2014143"/>
                  </a:lnTo>
                  <a:lnTo>
                    <a:pt x="1634007" y="1992210"/>
                  </a:lnTo>
                  <a:lnTo>
                    <a:pt x="1642973" y="1982876"/>
                  </a:lnTo>
                  <a:lnTo>
                    <a:pt x="1658340" y="1937232"/>
                  </a:lnTo>
                  <a:lnTo>
                    <a:pt x="1662658" y="1882482"/>
                  </a:lnTo>
                  <a:close/>
                </a:path>
                <a:path w="13115925" h="3425190">
                  <a:moveTo>
                    <a:pt x="1897849" y="1904834"/>
                  </a:moveTo>
                  <a:lnTo>
                    <a:pt x="1893277" y="1868639"/>
                  </a:lnTo>
                  <a:lnTo>
                    <a:pt x="1879625" y="1838540"/>
                  </a:lnTo>
                  <a:lnTo>
                    <a:pt x="1868690" y="1828634"/>
                  </a:lnTo>
                  <a:lnTo>
                    <a:pt x="1856917" y="1817966"/>
                  </a:lnTo>
                  <a:lnTo>
                    <a:pt x="1825205" y="1810346"/>
                  </a:lnTo>
                  <a:lnTo>
                    <a:pt x="1825205" y="1809330"/>
                  </a:lnTo>
                  <a:lnTo>
                    <a:pt x="1849043" y="1799450"/>
                  </a:lnTo>
                  <a:lnTo>
                    <a:pt x="1865845" y="1781708"/>
                  </a:lnTo>
                  <a:lnTo>
                    <a:pt x="1875777" y="1759115"/>
                  </a:lnTo>
                  <a:lnTo>
                    <a:pt x="1879053" y="1734654"/>
                  </a:lnTo>
                  <a:lnTo>
                    <a:pt x="1872183" y="1697494"/>
                  </a:lnTo>
                  <a:lnTo>
                    <a:pt x="1863382" y="1685378"/>
                  </a:lnTo>
                  <a:lnTo>
                    <a:pt x="1853463" y="1671726"/>
                  </a:lnTo>
                  <a:lnTo>
                    <a:pt x="1825688" y="1656715"/>
                  </a:lnTo>
                  <a:lnTo>
                    <a:pt x="1791677" y="1651850"/>
                  </a:lnTo>
                  <a:lnTo>
                    <a:pt x="1747621" y="1659737"/>
                  </a:lnTo>
                  <a:lnTo>
                    <a:pt x="1720049" y="1681822"/>
                  </a:lnTo>
                  <a:lnTo>
                    <a:pt x="1705800" y="1715719"/>
                  </a:lnTo>
                  <a:lnTo>
                    <a:pt x="1701761" y="1759038"/>
                  </a:lnTo>
                  <a:lnTo>
                    <a:pt x="1701761" y="2018626"/>
                  </a:lnTo>
                  <a:lnTo>
                    <a:pt x="1744433" y="2018626"/>
                  </a:lnTo>
                  <a:lnTo>
                    <a:pt x="1744433" y="1751926"/>
                  </a:lnTo>
                  <a:lnTo>
                    <a:pt x="1745602" y="1727809"/>
                  </a:lnTo>
                  <a:lnTo>
                    <a:pt x="1751482" y="1706460"/>
                  </a:lnTo>
                  <a:lnTo>
                    <a:pt x="1765642" y="1691208"/>
                  </a:lnTo>
                  <a:lnTo>
                    <a:pt x="1791677" y="1685378"/>
                  </a:lnTo>
                  <a:lnTo>
                    <a:pt x="1813877" y="1690624"/>
                  </a:lnTo>
                  <a:lnTo>
                    <a:pt x="1827555" y="1704047"/>
                  </a:lnTo>
                  <a:lnTo>
                    <a:pt x="1834464" y="1722247"/>
                  </a:lnTo>
                  <a:lnTo>
                    <a:pt x="1836381" y="1741766"/>
                  </a:lnTo>
                  <a:lnTo>
                    <a:pt x="1832559" y="1764893"/>
                  </a:lnTo>
                  <a:lnTo>
                    <a:pt x="1822221" y="1781581"/>
                  </a:lnTo>
                  <a:lnTo>
                    <a:pt x="1807019" y="1791703"/>
                  </a:lnTo>
                  <a:lnTo>
                    <a:pt x="1788629" y="1795106"/>
                  </a:lnTo>
                  <a:lnTo>
                    <a:pt x="1778469" y="1795106"/>
                  </a:lnTo>
                  <a:lnTo>
                    <a:pt x="1778469" y="1830158"/>
                  </a:lnTo>
                  <a:lnTo>
                    <a:pt x="1784057" y="1828634"/>
                  </a:lnTo>
                  <a:lnTo>
                    <a:pt x="1798789" y="1828634"/>
                  </a:lnTo>
                  <a:lnTo>
                    <a:pt x="1821637" y="1834045"/>
                  </a:lnTo>
                  <a:lnTo>
                    <a:pt x="1838731" y="1849399"/>
                  </a:lnTo>
                  <a:lnTo>
                    <a:pt x="1849437" y="1873427"/>
                  </a:lnTo>
                  <a:lnTo>
                    <a:pt x="1853145" y="1904834"/>
                  </a:lnTo>
                  <a:lnTo>
                    <a:pt x="1851202" y="1929117"/>
                  </a:lnTo>
                  <a:lnTo>
                    <a:pt x="1844065" y="1954301"/>
                  </a:lnTo>
                  <a:lnTo>
                    <a:pt x="1829777" y="1974062"/>
                  </a:lnTo>
                  <a:lnTo>
                    <a:pt x="1806409" y="1982050"/>
                  </a:lnTo>
                  <a:lnTo>
                    <a:pt x="1776945" y="1982050"/>
                  </a:lnTo>
                  <a:lnTo>
                    <a:pt x="1776945" y="2018626"/>
                  </a:lnTo>
                  <a:lnTo>
                    <a:pt x="1806917" y="2018626"/>
                  </a:lnTo>
                  <a:lnTo>
                    <a:pt x="1848345" y="2008492"/>
                  </a:lnTo>
                  <a:lnTo>
                    <a:pt x="1876577" y="1982114"/>
                  </a:lnTo>
                  <a:lnTo>
                    <a:pt x="1892706" y="1945551"/>
                  </a:lnTo>
                  <a:lnTo>
                    <a:pt x="1897849" y="1904834"/>
                  </a:lnTo>
                  <a:close/>
                </a:path>
                <a:path w="13115925" h="3425190">
                  <a:moveTo>
                    <a:pt x="1901456" y="1136738"/>
                  </a:moveTo>
                  <a:lnTo>
                    <a:pt x="1854720" y="1136738"/>
                  </a:lnTo>
                  <a:lnTo>
                    <a:pt x="1803920" y="1355178"/>
                  </a:lnTo>
                  <a:lnTo>
                    <a:pt x="1802904" y="1355178"/>
                  </a:lnTo>
                  <a:lnTo>
                    <a:pt x="1752104" y="1136738"/>
                  </a:lnTo>
                  <a:lnTo>
                    <a:pt x="1705368" y="1136738"/>
                  </a:lnTo>
                  <a:lnTo>
                    <a:pt x="1779028" y="1409026"/>
                  </a:lnTo>
                  <a:lnTo>
                    <a:pt x="1827796" y="1409026"/>
                  </a:lnTo>
                  <a:lnTo>
                    <a:pt x="1842363" y="1355178"/>
                  </a:lnTo>
                  <a:lnTo>
                    <a:pt x="1901456" y="1136738"/>
                  </a:lnTo>
                  <a:close/>
                </a:path>
                <a:path w="13115925" h="3425190">
                  <a:moveTo>
                    <a:pt x="1979688" y="1136738"/>
                  </a:moveTo>
                  <a:lnTo>
                    <a:pt x="1937016" y="1136738"/>
                  </a:lnTo>
                  <a:lnTo>
                    <a:pt x="1937016" y="1409026"/>
                  </a:lnTo>
                  <a:lnTo>
                    <a:pt x="1979688" y="1409026"/>
                  </a:lnTo>
                  <a:lnTo>
                    <a:pt x="1979688" y="1136738"/>
                  </a:lnTo>
                  <a:close/>
                </a:path>
                <a:path w="13115925" h="3425190">
                  <a:moveTo>
                    <a:pt x="1979688" y="1046314"/>
                  </a:moveTo>
                  <a:lnTo>
                    <a:pt x="1937016" y="1046314"/>
                  </a:lnTo>
                  <a:lnTo>
                    <a:pt x="1937016" y="1095082"/>
                  </a:lnTo>
                  <a:lnTo>
                    <a:pt x="1979688" y="1095082"/>
                  </a:lnTo>
                  <a:lnTo>
                    <a:pt x="1979688" y="1046314"/>
                  </a:lnTo>
                  <a:close/>
                </a:path>
                <a:path w="13115925" h="3425190">
                  <a:moveTo>
                    <a:pt x="2119338" y="1870290"/>
                  </a:moveTo>
                  <a:lnTo>
                    <a:pt x="2118436" y="1854034"/>
                  </a:lnTo>
                  <a:lnTo>
                    <a:pt x="2116836" y="1824951"/>
                  </a:lnTo>
                  <a:lnTo>
                    <a:pt x="2105113" y="1782660"/>
                  </a:lnTo>
                  <a:lnTo>
                    <a:pt x="2096439" y="1772754"/>
                  </a:lnTo>
                  <a:lnTo>
                    <a:pt x="2077758" y="1751418"/>
                  </a:lnTo>
                  <a:lnTo>
                    <a:pt x="2074633" y="1750656"/>
                  </a:lnTo>
                  <a:lnTo>
                    <a:pt x="2074633" y="1839302"/>
                  </a:lnTo>
                  <a:lnTo>
                    <a:pt x="2074633" y="1854034"/>
                  </a:lnTo>
                  <a:lnTo>
                    <a:pt x="1977605" y="1854034"/>
                  </a:lnTo>
                  <a:lnTo>
                    <a:pt x="1977605" y="1843874"/>
                  </a:lnTo>
                  <a:lnTo>
                    <a:pt x="1979091" y="1825904"/>
                  </a:lnTo>
                  <a:lnTo>
                    <a:pt x="1985733" y="1802218"/>
                  </a:lnTo>
                  <a:lnTo>
                    <a:pt x="2000745" y="1781581"/>
                  </a:lnTo>
                  <a:lnTo>
                    <a:pt x="2027389" y="1772754"/>
                  </a:lnTo>
                  <a:lnTo>
                    <a:pt x="2050846" y="1778863"/>
                  </a:lnTo>
                  <a:lnTo>
                    <a:pt x="2065299" y="1794598"/>
                  </a:lnTo>
                  <a:lnTo>
                    <a:pt x="2072601" y="1816049"/>
                  </a:lnTo>
                  <a:lnTo>
                    <a:pt x="2074633" y="1839302"/>
                  </a:lnTo>
                  <a:lnTo>
                    <a:pt x="2074633" y="1750656"/>
                  </a:lnTo>
                  <a:lnTo>
                    <a:pt x="2028405" y="1739226"/>
                  </a:lnTo>
                  <a:lnTo>
                    <a:pt x="1986127" y="1748015"/>
                  </a:lnTo>
                  <a:lnTo>
                    <a:pt x="1958035" y="1771446"/>
                  </a:lnTo>
                  <a:lnTo>
                    <a:pt x="1941385" y="1805178"/>
                  </a:lnTo>
                  <a:lnTo>
                    <a:pt x="1933422" y="1844827"/>
                  </a:lnTo>
                  <a:lnTo>
                    <a:pt x="1931377" y="1886038"/>
                  </a:lnTo>
                  <a:lnTo>
                    <a:pt x="1936711" y="1947519"/>
                  </a:lnTo>
                  <a:lnTo>
                    <a:pt x="1953475" y="1991131"/>
                  </a:lnTo>
                  <a:lnTo>
                    <a:pt x="1982812" y="2017128"/>
                  </a:lnTo>
                  <a:lnTo>
                    <a:pt x="2025865" y="2025738"/>
                  </a:lnTo>
                  <a:lnTo>
                    <a:pt x="2071649" y="2014728"/>
                  </a:lnTo>
                  <a:lnTo>
                    <a:pt x="2095487" y="1992210"/>
                  </a:lnTo>
                  <a:lnTo>
                    <a:pt x="2099589" y="1988337"/>
                  </a:lnTo>
                  <a:lnTo>
                    <a:pt x="2113521" y="1956511"/>
                  </a:lnTo>
                  <a:lnTo>
                    <a:pt x="2117306" y="1929218"/>
                  </a:lnTo>
                  <a:lnTo>
                    <a:pt x="2074633" y="1929218"/>
                  </a:lnTo>
                  <a:lnTo>
                    <a:pt x="2073122" y="1947849"/>
                  </a:lnTo>
                  <a:lnTo>
                    <a:pt x="2066759" y="1968525"/>
                  </a:lnTo>
                  <a:lnTo>
                    <a:pt x="2052764" y="1985302"/>
                  </a:lnTo>
                  <a:lnTo>
                    <a:pt x="2028405" y="1992210"/>
                  </a:lnTo>
                  <a:lnTo>
                    <a:pt x="1998154" y="1981784"/>
                  </a:lnTo>
                  <a:lnTo>
                    <a:pt x="1982622" y="1955698"/>
                  </a:lnTo>
                  <a:lnTo>
                    <a:pt x="1976894" y="1921700"/>
                  </a:lnTo>
                  <a:lnTo>
                    <a:pt x="1976081" y="1887562"/>
                  </a:lnTo>
                  <a:lnTo>
                    <a:pt x="2119338" y="1887562"/>
                  </a:lnTo>
                  <a:lnTo>
                    <a:pt x="2119338" y="1870290"/>
                  </a:lnTo>
                  <a:close/>
                </a:path>
                <a:path w="13115925" h="3425190">
                  <a:moveTo>
                    <a:pt x="2216912" y="1260690"/>
                  </a:moveTo>
                  <a:lnTo>
                    <a:pt x="2216010" y="1244434"/>
                  </a:lnTo>
                  <a:lnTo>
                    <a:pt x="2214410" y="1215351"/>
                  </a:lnTo>
                  <a:lnTo>
                    <a:pt x="2202688" y="1173060"/>
                  </a:lnTo>
                  <a:lnTo>
                    <a:pt x="2194014" y="1163154"/>
                  </a:lnTo>
                  <a:lnTo>
                    <a:pt x="2175332" y="1141818"/>
                  </a:lnTo>
                  <a:lnTo>
                    <a:pt x="2172208" y="1141056"/>
                  </a:lnTo>
                  <a:lnTo>
                    <a:pt x="2172208" y="1229702"/>
                  </a:lnTo>
                  <a:lnTo>
                    <a:pt x="2172208" y="1244434"/>
                  </a:lnTo>
                  <a:lnTo>
                    <a:pt x="2075180" y="1244434"/>
                  </a:lnTo>
                  <a:lnTo>
                    <a:pt x="2075180" y="1234274"/>
                  </a:lnTo>
                  <a:lnTo>
                    <a:pt x="2076665" y="1216304"/>
                  </a:lnTo>
                  <a:lnTo>
                    <a:pt x="2083308" y="1192618"/>
                  </a:lnTo>
                  <a:lnTo>
                    <a:pt x="2098319" y="1171981"/>
                  </a:lnTo>
                  <a:lnTo>
                    <a:pt x="2124964" y="1163154"/>
                  </a:lnTo>
                  <a:lnTo>
                    <a:pt x="2148408" y="1169263"/>
                  </a:lnTo>
                  <a:lnTo>
                    <a:pt x="2162873" y="1184998"/>
                  </a:lnTo>
                  <a:lnTo>
                    <a:pt x="2170176" y="1206449"/>
                  </a:lnTo>
                  <a:lnTo>
                    <a:pt x="2172208" y="1229702"/>
                  </a:lnTo>
                  <a:lnTo>
                    <a:pt x="2172208" y="1141056"/>
                  </a:lnTo>
                  <a:lnTo>
                    <a:pt x="2125980" y="1129626"/>
                  </a:lnTo>
                  <a:lnTo>
                    <a:pt x="2083701" y="1138415"/>
                  </a:lnTo>
                  <a:lnTo>
                    <a:pt x="2055609" y="1161846"/>
                  </a:lnTo>
                  <a:lnTo>
                    <a:pt x="2038959" y="1195578"/>
                  </a:lnTo>
                  <a:lnTo>
                    <a:pt x="2030984" y="1235227"/>
                  </a:lnTo>
                  <a:lnTo>
                    <a:pt x="2028952" y="1276438"/>
                  </a:lnTo>
                  <a:lnTo>
                    <a:pt x="2034273" y="1337919"/>
                  </a:lnTo>
                  <a:lnTo>
                    <a:pt x="2051037" y="1381531"/>
                  </a:lnTo>
                  <a:lnTo>
                    <a:pt x="2080374" y="1407528"/>
                  </a:lnTo>
                  <a:lnTo>
                    <a:pt x="2123440" y="1416138"/>
                  </a:lnTo>
                  <a:lnTo>
                    <a:pt x="2169223" y="1405128"/>
                  </a:lnTo>
                  <a:lnTo>
                    <a:pt x="2193061" y="1382610"/>
                  </a:lnTo>
                  <a:lnTo>
                    <a:pt x="2197163" y="1378737"/>
                  </a:lnTo>
                  <a:lnTo>
                    <a:pt x="2211082" y="1346911"/>
                  </a:lnTo>
                  <a:lnTo>
                    <a:pt x="2214880" y="1319618"/>
                  </a:lnTo>
                  <a:lnTo>
                    <a:pt x="2172208" y="1319618"/>
                  </a:lnTo>
                  <a:lnTo>
                    <a:pt x="2170696" y="1338249"/>
                  </a:lnTo>
                  <a:lnTo>
                    <a:pt x="2164334" y="1358925"/>
                  </a:lnTo>
                  <a:lnTo>
                    <a:pt x="2150338" y="1375702"/>
                  </a:lnTo>
                  <a:lnTo>
                    <a:pt x="2125980" y="1382610"/>
                  </a:lnTo>
                  <a:lnTo>
                    <a:pt x="2095728" y="1372184"/>
                  </a:lnTo>
                  <a:lnTo>
                    <a:pt x="2080196" y="1346098"/>
                  </a:lnTo>
                  <a:lnTo>
                    <a:pt x="2074468" y="1312100"/>
                  </a:lnTo>
                  <a:lnTo>
                    <a:pt x="2073656" y="1277962"/>
                  </a:lnTo>
                  <a:lnTo>
                    <a:pt x="2216912" y="1277962"/>
                  </a:lnTo>
                  <a:lnTo>
                    <a:pt x="2216912" y="1260690"/>
                  </a:lnTo>
                  <a:close/>
                </a:path>
                <a:path w="13115925" h="3425190">
                  <a:moveTo>
                    <a:pt x="2308860" y="1046314"/>
                  </a:moveTo>
                  <a:lnTo>
                    <a:pt x="2266188" y="1046314"/>
                  </a:lnTo>
                  <a:lnTo>
                    <a:pt x="2266188" y="1409026"/>
                  </a:lnTo>
                  <a:lnTo>
                    <a:pt x="2308860" y="1409026"/>
                  </a:lnTo>
                  <a:lnTo>
                    <a:pt x="2308860" y="1046314"/>
                  </a:lnTo>
                  <a:close/>
                </a:path>
                <a:path w="13115925" h="3425190">
                  <a:moveTo>
                    <a:pt x="2345398" y="1825586"/>
                  </a:moveTo>
                  <a:lnTo>
                    <a:pt x="2344280" y="1798383"/>
                  </a:lnTo>
                  <a:lnTo>
                    <a:pt x="2337993" y="1775802"/>
                  </a:lnTo>
                  <a:lnTo>
                    <a:pt x="2336444" y="1770214"/>
                  </a:lnTo>
                  <a:lnTo>
                    <a:pt x="2315172" y="1748155"/>
                  </a:lnTo>
                  <a:lnTo>
                    <a:pt x="2273770" y="1739226"/>
                  </a:lnTo>
                  <a:lnTo>
                    <a:pt x="2253945" y="1741843"/>
                  </a:lnTo>
                  <a:lnTo>
                    <a:pt x="2235225" y="1749450"/>
                  </a:lnTo>
                  <a:lnTo>
                    <a:pt x="2219261" y="1761731"/>
                  </a:lnTo>
                  <a:lnTo>
                    <a:pt x="2207730" y="1778342"/>
                  </a:lnTo>
                  <a:lnTo>
                    <a:pt x="2206714" y="1778342"/>
                  </a:lnTo>
                  <a:lnTo>
                    <a:pt x="2206714" y="1746338"/>
                  </a:lnTo>
                  <a:lnTo>
                    <a:pt x="2166074" y="1746338"/>
                  </a:lnTo>
                  <a:lnTo>
                    <a:pt x="2166074" y="2018626"/>
                  </a:lnTo>
                  <a:lnTo>
                    <a:pt x="2208746" y="2018626"/>
                  </a:lnTo>
                  <a:lnTo>
                    <a:pt x="2208746" y="1830666"/>
                  </a:lnTo>
                  <a:lnTo>
                    <a:pt x="2213940" y="1805597"/>
                  </a:lnTo>
                  <a:lnTo>
                    <a:pt x="2227097" y="1788566"/>
                  </a:lnTo>
                  <a:lnTo>
                    <a:pt x="2244534" y="1778876"/>
                  </a:lnTo>
                  <a:lnTo>
                    <a:pt x="2247658" y="1778342"/>
                  </a:lnTo>
                  <a:lnTo>
                    <a:pt x="2262594" y="1775802"/>
                  </a:lnTo>
                  <a:lnTo>
                    <a:pt x="2285149" y="1781441"/>
                  </a:lnTo>
                  <a:lnTo>
                    <a:pt x="2297138" y="1795424"/>
                  </a:lnTo>
                  <a:lnTo>
                    <a:pt x="2301875" y="1813306"/>
                  </a:lnTo>
                  <a:lnTo>
                    <a:pt x="2302726" y="1830666"/>
                  </a:lnTo>
                  <a:lnTo>
                    <a:pt x="2302726" y="2018626"/>
                  </a:lnTo>
                  <a:lnTo>
                    <a:pt x="2345398" y="2018626"/>
                  </a:lnTo>
                  <a:lnTo>
                    <a:pt x="2345398" y="1825586"/>
                  </a:lnTo>
                  <a:close/>
                </a:path>
                <a:path w="13115925" h="3425190">
                  <a:moveTo>
                    <a:pt x="2712707" y="1284566"/>
                  </a:moveTo>
                  <a:lnTo>
                    <a:pt x="2665971" y="1284566"/>
                  </a:lnTo>
                  <a:lnTo>
                    <a:pt x="2663050" y="1318056"/>
                  </a:lnTo>
                  <a:lnTo>
                    <a:pt x="2654033" y="1348638"/>
                  </a:lnTo>
                  <a:lnTo>
                    <a:pt x="2635110" y="1370939"/>
                  </a:lnTo>
                  <a:lnTo>
                    <a:pt x="2602471" y="1379562"/>
                  </a:lnTo>
                  <a:lnTo>
                    <a:pt x="2565362" y="1367612"/>
                  </a:lnTo>
                  <a:lnTo>
                    <a:pt x="2544178" y="1335049"/>
                  </a:lnTo>
                  <a:lnTo>
                    <a:pt x="2534602" y="1286764"/>
                  </a:lnTo>
                  <a:lnTo>
                    <a:pt x="2532367" y="1227670"/>
                  </a:lnTo>
                  <a:lnTo>
                    <a:pt x="2534602" y="1168577"/>
                  </a:lnTo>
                  <a:lnTo>
                    <a:pt x="2544178" y="1120292"/>
                  </a:lnTo>
                  <a:lnTo>
                    <a:pt x="2565362" y="1087729"/>
                  </a:lnTo>
                  <a:lnTo>
                    <a:pt x="2602471" y="1075778"/>
                  </a:lnTo>
                  <a:lnTo>
                    <a:pt x="2631198" y="1081900"/>
                  </a:lnTo>
                  <a:lnTo>
                    <a:pt x="2649461" y="1098448"/>
                  </a:lnTo>
                  <a:lnTo>
                    <a:pt x="2659329" y="1122718"/>
                  </a:lnTo>
                  <a:lnTo>
                    <a:pt x="2662923" y="1151978"/>
                  </a:lnTo>
                  <a:lnTo>
                    <a:pt x="2709659" y="1151978"/>
                  </a:lnTo>
                  <a:lnTo>
                    <a:pt x="2702407" y="1104353"/>
                  </a:lnTo>
                  <a:lnTo>
                    <a:pt x="2686685" y="1075778"/>
                  </a:lnTo>
                  <a:lnTo>
                    <a:pt x="2682925" y="1068920"/>
                  </a:lnTo>
                  <a:lnTo>
                    <a:pt x="2650007" y="1046822"/>
                  </a:lnTo>
                  <a:lnTo>
                    <a:pt x="2602471" y="1039202"/>
                  </a:lnTo>
                  <a:lnTo>
                    <a:pt x="2559050" y="1046822"/>
                  </a:lnTo>
                  <a:lnTo>
                    <a:pt x="2506522" y="1099146"/>
                  </a:lnTo>
                  <a:lnTo>
                    <a:pt x="2493683" y="1138174"/>
                  </a:lnTo>
                  <a:lnTo>
                    <a:pt x="2487333" y="1181963"/>
                  </a:lnTo>
                  <a:lnTo>
                    <a:pt x="2485631" y="1227670"/>
                  </a:lnTo>
                  <a:lnTo>
                    <a:pt x="2487117" y="1273378"/>
                  </a:lnTo>
                  <a:lnTo>
                    <a:pt x="2492997" y="1317180"/>
                  </a:lnTo>
                  <a:lnTo>
                    <a:pt x="2505379" y="1356194"/>
                  </a:lnTo>
                  <a:lnTo>
                    <a:pt x="2558008" y="1408531"/>
                  </a:lnTo>
                  <a:lnTo>
                    <a:pt x="2602471" y="1416138"/>
                  </a:lnTo>
                  <a:lnTo>
                    <a:pt x="2652547" y="1405229"/>
                  </a:lnTo>
                  <a:lnTo>
                    <a:pt x="2681795" y="1379562"/>
                  </a:lnTo>
                  <a:lnTo>
                    <a:pt x="2685783" y="1376070"/>
                  </a:lnTo>
                  <a:lnTo>
                    <a:pt x="2704909" y="1334058"/>
                  </a:lnTo>
                  <a:lnTo>
                    <a:pt x="2712707" y="1284566"/>
                  </a:lnTo>
                  <a:close/>
                </a:path>
                <a:path w="13115925" h="3425190">
                  <a:moveTo>
                    <a:pt x="2819349" y="1746338"/>
                  </a:moveTo>
                  <a:lnTo>
                    <a:pt x="2774645" y="1746338"/>
                  </a:lnTo>
                  <a:lnTo>
                    <a:pt x="2732481" y="1968842"/>
                  </a:lnTo>
                  <a:lnTo>
                    <a:pt x="2731465" y="1968842"/>
                  </a:lnTo>
                  <a:lnTo>
                    <a:pt x="2696362" y="1796122"/>
                  </a:lnTo>
                  <a:lnTo>
                    <a:pt x="2686253" y="1746338"/>
                  </a:lnTo>
                  <a:lnTo>
                    <a:pt x="2635961" y="1746338"/>
                  </a:lnTo>
                  <a:lnTo>
                    <a:pt x="2589733" y="1968842"/>
                  </a:lnTo>
                  <a:lnTo>
                    <a:pt x="2588717" y="1968842"/>
                  </a:lnTo>
                  <a:lnTo>
                    <a:pt x="2545029" y="1746338"/>
                  </a:lnTo>
                  <a:lnTo>
                    <a:pt x="2500325" y="1746338"/>
                  </a:lnTo>
                  <a:lnTo>
                    <a:pt x="2563825" y="2018626"/>
                  </a:lnTo>
                  <a:lnTo>
                    <a:pt x="2613609" y="2018626"/>
                  </a:lnTo>
                  <a:lnTo>
                    <a:pt x="2623832" y="1968842"/>
                  </a:lnTo>
                  <a:lnTo>
                    <a:pt x="2659329" y="1796122"/>
                  </a:lnTo>
                  <a:lnTo>
                    <a:pt x="2660345" y="1796122"/>
                  </a:lnTo>
                  <a:lnTo>
                    <a:pt x="2708097" y="2018626"/>
                  </a:lnTo>
                  <a:lnTo>
                    <a:pt x="2754833" y="2018626"/>
                  </a:lnTo>
                  <a:lnTo>
                    <a:pt x="2766631" y="1968842"/>
                  </a:lnTo>
                  <a:lnTo>
                    <a:pt x="2819349" y="1746338"/>
                  </a:lnTo>
                  <a:close/>
                </a:path>
                <a:path w="13115925" h="3425190">
                  <a:moveTo>
                    <a:pt x="2897581" y="1746338"/>
                  </a:moveTo>
                  <a:lnTo>
                    <a:pt x="2854909" y="1746338"/>
                  </a:lnTo>
                  <a:lnTo>
                    <a:pt x="2854909" y="2018626"/>
                  </a:lnTo>
                  <a:lnTo>
                    <a:pt x="2897581" y="2018626"/>
                  </a:lnTo>
                  <a:lnTo>
                    <a:pt x="2897581" y="1746338"/>
                  </a:lnTo>
                  <a:close/>
                </a:path>
                <a:path w="13115925" h="3425190">
                  <a:moveTo>
                    <a:pt x="2897581" y="1655914"/>
                  </a:moveTo>
                  <a:lnTo>
                    <a:pt x="2854909" y="1655914"/>
                  </a:lnTo>
                  <a:lnTo>
                    <a:pt x="2854909" y="1704682"/>
                  </a:lnTo>
                  <a:lnTo>
                    <a:pt x="2897581" y="1704682"/>
                  </a:lnTo>
                  <a:lnTo>
                    <a:pt x="2897581" y="1655914"/>
                  </a:lnTo>
                  <a:close/>
                </a:path>
                <a:path w="13115925" h="3425190">
                  <a:moveTo>
                    <a:pt x="2982963" y="1227670"/>
                  </a:moveTo>
                  <a:lnTo>
                    <a:pt x="2981248" y="1181963"/>
                  </a:lnTo>
                  <a:lnTo>
                    <a:pt x="2974898" y="1138174"/>
                  </a:lnTo>
                  <a:lnTo>
                    <a:pt x="2962071" y="1099146"/>
                  </a:lnTo>
                  <a:lnTo>
                    <a:pt x="2936227" y="1064641"/>
                  </a:lnTo>
                  <a:lnTo>
                    <a:pt x="2936227" y="1227670"/>
                  </a:lnTo>
                  <a:lnTo>
                    <a:pt x="2933979" y="1286764"/>
                  </a:lnTo>
                  <a:lnTo>
                    <a:pt x="2924416" y="1335049"/>
                  </a:lnTo>
                  <a:lnTo>
                    <a:pt x="2903220" y="1367612"/>
                  </a:lnTo>
                  <a:lnTo>
                    <a:pt x="2866123" y="1379562"/>
                  </a:lnTo>
                  <a:lnTo>
                    <a:pt x="2829014" y="1367612"/>
                  </a:lnTo>
                  <a:lnTo>
                    <a:pt x="2807830" y="1335049"/>
                  </a:lnTo>
                  <a:lnTo>
                    <a:pt x="2798254" y="1286764"/>
                  </a:lnTo>
                  <a:lnTo>
                    <a:pt x="2796019" y="1227670"/>
                  </a:lnTo>
                  <a:lnTo>
                    <a:pt x="2798254" y="1168577"/>
                  </a:lnTo>
                  <a:lnTo>
                    <a:pt x="2807830" y="1120292"/>
                  </a:lnTo>
                  <a:lnTo>
                    <a:pt x="2829014" y="1087729"/>
                  </a:lnTo>
                  <a:lnTo>
                    <a:pt x="2866123" y="1075778"/>
                  </a:lnTo>
                  <a:lnTo>
                    <a:pt x="2903220" y="1087729"/>
                  </a:lnTo>
                  <a:lnTo>
                    <a:pt x="2924416" y="1120292"/>
                  </a:lnTo>
                  <a:lnTo>
                    <a:pt x="2933979" y="1168577"/>
                  </a:lnTo>
                  <a:lnTo>
                    <a:pt x="2936227" y="1227670"/>
                  </a:lnTo>
                  <a:lnTo>
                    <a:pt x="2936227" y="1064641"/>
                  </a:lnTo>
                  <a:lnTo>
                    <a:pt x="2909519" y="1046810"/>
                  </a:lnTo>
                  <a:lnTo>
                    <a:pt x="2866123" y="1039202"/>
                  </a:lnTo>
                  <a:lnTo>
                    <a:pt x="2822714" y="1046810"/>
                  </a:lnTo>
                  <a:lnTo>
                    <a:pt x="2770174" y="1099146"/>
                  </a:lnTo>
                  <a:lnTo>
                    <a:pt x="2757335" y="1138174"/>
                  </a:lnTo>
                  <a:lnTo>
                    <a:pt x="2750985" y="1181963"/>
                  </a:lnTo>
                  <a:lnTo>
                    <a:pt x="2749283" y="1227670"/>
                  </a:lnTo>
                  <a:lnTo>
                    <a:pt x="2750985" y="1273378"/>
                  </a:lnTo>
                  <a:lnTo>
                    <a:pt x="2757335" y="1317180"/>
                  </a:lnTo>
                  <a:lnTo>
                    <a:pt x="2770174" y="1356194"/>
                  </a:lnTo>
                  <a:lnTo>
                    <a:pt x="2822714" y="1408531"/>
                  </a:lnTo>
                  <a:lnTo>
                    <a:pt x="2866123" y="1416138"/>
                  </a:lnTo>
                  <a:lnTo>
                    <a:pt x="2909519" y="1408531"/>
                  </a:lnTo>
                  <a:lnTo>
                    <a:pt x="2946311" y="1379562"/>
                  </a:lnTo>
                  <a:lnTo>
                    <a:pt x="2974898" y="1317180"/>
                  </a:lnTo>
                  <a:lnTo>
                    <a:pt x="2981248" y="1273378"/>
                  </a:lnTo>
                  <a:lnTo>
                    <a:pt x="2982963" y="1227670"/>
                  </a:lnTo>
                  <a:close/>
                </a:path>
                <a:path w="13115925" h="3425190">
                  <a:moveTo>
                    <a:pt x="3077413" y="1742274"/>
                  </a:moveTo>
                  <a:lnTo>
                    <a:pt x="3073349" y="1740242"/>
                  </a:lnTo>
                  <a:lnTo>
                    <a:pt x="3067253" y="1739226"/>
                  </a:lnTo>
                  <a:lnTo>
                    <a:pt x="3058617" y="1739226"/>
                  </a:lnTo>
                  <a:lnTo>
                    <a:pt x="3038043" y="1743049"/>
                  </a:lnTo>
                  <a:lnTo>
                    <a:pt x="3022104" y="1753387"/>
                  </a:lnTo>
                  <a:lnTo>
                    <a:pt x="3009684" y="1768589"/>
                  </a:lnTo>
                  <a:lnTo>
                    <a:pt x="2999689" y="1786978"/>
                  </a:lnTo>
                  <a:lnTo>
                    <a:pt x="2998673" y="1786978"/>
                  </a:lnTo>
                  <a:lnTo>
                    <a:pt x="2998673" y="1746338"/>
                  </a:lnTo>
                  <a:lnTo>
                    <a:pt x="2956001" y="1746338"/>
                  </a:lnTo>
                  <a:lnTo>
                    <a:pt x="2956001" y="2018626"/>
                  </a:lnTo>
                  <a:lnTo>
                    <a:pt x="2998673" y="2018626"/>
                  </a:lnTo>
                  <a:lnTo>
                    <a:pt x="2998673" y="1846414"/>
                  </a:lnTo>
                  <a:lnTo>
                    <a:pt x="3004401" y="1817471"/>
                  </a:lnTo>
                  <a:lnTo>
                    <a:pt x="3018612" y="1797392"/>
                  </a:lnTo>
                  <a:lnTo>
                    <a:pt x="3034817" y="1786978"/>
                  </a:lnTo>
                  <a:lnTo>
                    <a:pt x="3036811" y="1785696"/>
                  </a:lnTo>
                  <a:lnTo>
                    <a:pt x="3054553" y="1781898"/>
                  </a:lnTo>
                  <a:lnTo>
                    <a:pt x="3068269" y="1781898"/>
                  </a:lnTo>
                  <a:lnTo>
                    <a:pt x="3073349" y="1783422"/>
                  </a:lnTo>
                  <a:lnTo>
                    <a:pt x="3077413" y="1783930"/>
                  </a:lnTo>
                  <a:lnTo>
                    <a:pt x="3077413" y="1781898"/>
                  </a:lnTo>
                  <a:lnTo>
                    <a:pt x="3077413" y="1742274"/>
                  </a:lnTo>
                  <a:close/>
                </a:path>
                <a:path w="13115925" h="3425190">
                  <a:moveTo>
                    <a:pt x="3137065" y="1555089"/>
                  </a:moveTo>
                  <a:lnTo>
                    <a:pt x="3047034" y="1555089"/>
                  </a:lnTo>
                  <a:lnTo>
                    <a:pt x="3050336" y="1544993"/>
                  </a:lnTo>
                  <a:lnTo>
                    <a:pt x="3055315" y="1535620"/>
                  </a:lnTo>
                  <a:lnTo>
                    <a:pt x="3061855" y="1527022"/>
                  </a:lnTo>
                  <a:lnTo>
                    <a:pt x="3069844" y="1519250"/>
                  </a:lnTo>
                  <a:lnTo>
                    <a:pt x="3099460" y="1493481"/>
                  </a:lnTo>
                  <a:lnTo>
                    <a:pt x="3115056" y="1478915"/>
                  </a:lnTo>
                  <a:lnTo>
                    <a:pt x="3126587" y="1463535"/>
                  </a:lnTo>
                  <a:lnTo>
                    <a:pt x="3133725" y="1445882"/>
                  </a:lnTo>
                  <a:lnTo>
                    <a:pt x="3136176" y="1424482"/>
                  </a:lnTo>
                  <a:lnTo>
                    <a:pt x="3134207" y="1408112"/>
                  </a:lnTo>
                  <a:lnTo>
                    <a:pt x="3126295" y="1389824"/>
                  </a:lnTo>
                  <a:lnTo>
                    <a:pt x="3109188" y="1374711"/>
                  </a:lnTo>
                  <a:lnTo>
                    <a:pt x="3079902" y="1368501"/>
                  </a:lnTo>
                  <a:lnTo>
                    <a:pt x="3052483" y="1373378"/>
                  </a:lnTo>
                  <a:lnTo>
                    <a:pt x="3034030" y="1387055"/>
                  </a:lnTo>
                  <a:lnTo>
                    <a:pt x="3023628" y="1408112"/>
                  </a:lnTo>
                  <a:lnTo>
                    <a:pt x="3020377" y="1435138"/>
                  </a:lnTo>
                  <a:lnTo>
                    <a:pt x="3046438" y="1435138"/>
                  </a:lnTo>
                  <a:lnTo>
                    <a:pt x="3047073" y="1423060"/>
                  </a:lnTo>
                  <a:lnTo>
                    <a:pt x="3050908" y="1408049"/>
                  </a:lnTo>
                  <a:lnTo>
                    <a:pt x="3060801" y="1395247"/>
                  </a:lnTo>
                  <a:lnTo>
                    <a:pt x="3079610" y="1389824"/>
                  </a:lnTo>
                  <a:lnTo>
                    <a:pt x="3093859" y="1393202"/>
                  </a:lnTo>
                  <a:lnTo>
                    <a:pt x="3103295" y="1401965"/>
                  </a:lnTo>
                  <a:lnTo>
                    <a:pt x="3108502" y="1414068"/>
                  </a:lnTo>
                  <a:lnTo>
                    <a:pt x="3110115" y="1427441"/>
                  </a:lnTo>
                  <a:lnTo>
                    <a:pt x="3108134" y="1443012"/>
                  </a:lnTo>
                  <a:lnTo>
                    <a:pt x="3102521" y="1455839"/>
                  </a:lnTo>
                  <a:lnTo>
                    <a:pt x="3093745" y="1467053"/>
                  </a:lnTo>
                  <a:lnTo>
                    <a:pt x="3082277" y="1477797"/>
                  </a:lnTo>
                  <a:lnTo>
                    <a:pt x="3065094" y="1492300"/>
                  </a:lnTo>
                  <a:lnTo>
                    <a:pt x="3048139" y="1508721"/>
                  </a:lnTo>
                  <a:lnTo>
                    <a:pt x="3033661" y="1528140"/>
                  </a:lnTo>
                  <a:lnTo>
                    <a:pt x="3023565" y="1551114"/>
                  </a:lnTo>
                  <a:lnTo>
                    <a:pt x="3019780" y="1578190"/>
                  </a:lnTo>
                  <a:lnTo>
                    <a:pt x="3137065" y="1578190"/>
                  </a:lnTo>
                  <a:lnTo>
                    <a:pt x="3137065" y="1555089"/>
                  </a:lnTo>
                  <a:close/>
                </a:path>
                <a:path w="13115925" h="3425190">
                  <a:moveTo>
                    <a:pt x="3285680" y="1655914"/>
                  </a:moveTo>
                  <a:lnTo>
                    <a:pt x="3245548" y="1655914"/>
                  </a:lnTo>
                  <a:lnTo>
                    <a:pt x="3245548" y="1882482"/>
                  </a:lnTo>
                  <a:lnTo>
                    <a:pt x="3243542" y="1925510"/>
                  </a:lnTo>
                  <a:lnTo>
                    <a:pt x="3235642" y="1959254"/>
                  </a:lnTo>
                  <a:lnTo>
                    <a:pt x="3218967" y="1981276"/>
                  </a:lnTo>
                  <a:lnTo>
                    <a:pt x="3190684" y="1989162"/>
                  </a:lnTo>
                  <a:lnTo>
                    <a:pt x="3166402" y="1981644"/>
                  </a:lnTo>
                  <a:lnTo>
                    <a:pt x="3151124" y="1960206"/>
                  </a:lnTo>
                  <a:lnTo>
                    <a:pt x="3143173" y="1926590"/>
                  </a:lnTo>
                  <a:lnTo>
                    <a:pt x="3140900" y="1882482"/>
                  </a:lnTo>
                  <a:lnTo>
                    <a:pt x="3143173" y="1838388"/>
                  </a:lnTo>
                  <a:lnTo>
                    <a:pt x="3151124" y="1804758"/>
                  </a:lnTo>
                  <a:lnTo>
                    <a:pt x="3166402" y="1783334"/>
                  </a:lnTo>
                  <a:lnTo>
                    <a:pt x="3190684" y="1775802"/>
                  </a:lnTo>
                  <a:lnTo>
                    <a:pt x="3218751" y="1785048"/>
                  </a:lnTo>
                  <a:lnTo>
                    <a:pt x="3235452" y="1809330"/>
                  </a:lnTo>
                  <a:lnTo>
                    <a:pt x="3243478" y="1843532"/>
                  </a:lnTo>
                  <a:lnTo>
                    <a:pt x="3245548" y="1882482"/>
                  </a:lnTo>
                  <a:lnTo>
                    <a:pt x="3245548" y="1655914"/>
                  </a:lnTo>
                  <a:lnTo>
                    <a:pt x="3243008" y="1655914"/>
                  </a:lnTo>
                  <a:lnTo>
                    <a:pt x="3243008" y="1777326"/>
                  </a:lnTo>
                  <a:lnTo>
                    <a:pt x="3241992" y="1777326"/>
                  </a:lnTo>
                  <a:lnTo>
                    <a:pt x="3241040" y="1775802"/>
                  </a:lnTo>
                  <a:lnTo>
                    <a:pt x="3231985" y="1761299"/>
                  </a:lnTo>
                  <a:lnTo>
                    <a:pt x="3217545" y="1749323"/>
                  </a:lnTo>
                  <a:lnTo>
                    <a:pt x="3200336" y="1741817"/>
                  </a:lnTo>
                  <a:lnTo>
                    <a:pt x="3182048" y="1739226"/>
                  </a:lnTo>
                  <a:lnTo>
                    <a:pt x="3136049" y="1753616"/>
                  </a:lnTo>
                  <a:lnTo>
                    <a:pt x="3110166" y="1789518"/>
                  </a:lnTo>
                  <a:lnTo>
                    <a:pt x="3098749" y="1836102"/>
                  </a:lnTo>
                  <a:lnTo>
                    <a:pt x="3096196" y="1882482"/>
                  </a:lnTo>
                  <a:lnTo>
                    <a:pt x="3101009" y="1940877"/>
                  </a:lnTo>
                  <a:lnTo>
                    <a:pt x="3116453" y="1986114"/>
                  </a:lnTo>
                  <a:lnTo>
                    <a:pt x="3143986" y="2015363"/>
                  </a:lnTo>
                  <a:lnTo>
                    <a:pt x="3185096" y="2025738"/>
                  </a:lnTo>
                  <a:lnTo>
                    <a:pt x="3205950" y="2022246"/>
                  </a:lnTo>
                  <a:lnTo>
                    <a:pt x="3223514" y="2013038"/>
                  </a:lnTo>
                  <a:lnTo>
                    <a:pt x="3236595" y="2000021"/>
                  </a:lnTo>
                  <a:lnTo>
                    <a:pt x="3242005" y="1989162"/>
                  </a:lnTo>
                  <a:lnTo>
                    <a:pt x="3244024" y="1985098"/>
                  </a:lnTo>
                  <a:lnTo>
                    <a:pt x="3245040" y="1985098"/>
                  </a:lnTo>
                  <a:lnTo>
                    <a:pt x="3245040" y="2018626"/>
                  </a:lnTo>
                  <a:lnTo>
                    <a:pt x="3285680" y="2018626"/>
                  </a:lnTo>
                  <a:lnTo>
                    <a:pt x="3285680" y="1985098"/>
                  </a:lnTo>
                  <a:lnTo>
                    <a:pt x="3285680" y="1777326"/>
                  </a:lnTo>
                  <a:lnTo>
                    <a:pt x="3285680" y="1655914"/>
                  </a:lnTo>
                  <a:close/>
                </a:path>
                <a:path w="13115925" h="3425190">
                  <a:moveTo>
                    <a:pt x="5295697" y="1077810"/>
                  </a:moveTo>
                  <a:lnTo>
                    <a:pt x="5255565" y="1077810"/>
                  </a:lnTo>
                  <a:lnTo>
                    <a:pt x="5255565" y="1304378"/>
                  </a:lnTo>
                  <a:lnTo>
                    <a:pt x="5253571" y="1347419"/>
                  </a:lnTo>
                  <a:lnTo>
                    <a:pt x="5245659" y="1381150"/>
                  </a:lnTo>
                  <a:lnTo>
                    <a:pt x="5228996" y="1403184"/>
                  </a:lnTo>
                  <a:lnTo>
                    <a:pt x="5200701" y="1411058"/>
                  </a:lnTo>
                  <a:lnTo>
                    <a:pt x="5176418" y="1403540"/>
                  </a:lnTo>
                  <a:lnTo>
                    <a:pt x="5161140" y="1382102"/>
                  </a:lnTo>
                  <a:lnTo>
                    <a:pt x="5153203" y="1348486"/>
                  </a:lnTo>
                  <a:lnTo>
                    <a:pt x="5150917" y="1304378"/>
                  </a:lnTo>
                  <a:lnTo>
                    <a:pt x="5153203" y="1260284"/>
                  </a:lnTo>
                  <a:lnTo>
                    <a:pt x="5161140" y="1226654"/>
                  </a:lnTo>
                  <a:lnTo>
                    <a:pt x="5176418" y="1205230"/>
                  </a:lnTo>
                  <a:lnTo>
                    <a:pt x="5200701" y="1197698"/>
                  </a:lnTo>
                  <a:lnTo>
                    <a:pt x="5228780" y="1206944"/>
                  </a:lnTo>
                  <a:lnTo>
                    <a:pt x="5245468" y="1231226"/>
                  </a:lnTo>
                  <a:lnTo>
                    <a:pt x="5253494" y="1265428"/>
                  </a:lnTo>
                  <a:lnTo>
                    <a:pt x="5255565" y="1304378"/>
                  </a:lnTo>
                  <a:lnTo>
                    <a:pt x="5255565" y="1077810"/>
                  </a:lnTo>
                  <a:lnTo>
                    <a:pt x="5253025" y="1077810"/>
                  </a:lnTo>
                  <a:lnTo>
                    <a:pt x="5253025" y="1199222"/>
                  </a:lnTo>
                  <a:lnTo>
                    <a:pt x="5252009" y="1199222"/>
                  </a:lnTo>
                  <a:lnTo>
                    <a:pt x="5251056" y="1197698"/>
                  </a:lnTo>
                  <a:lnTo>
                    <a:pt x="5242001" y="1183208"/>
                  </a:lnTo>
                  <a:lnTo>
                    <a:pt x="5227561" y="1171219"/>
                  </a:lnTo>
                  <a:lnTo>
                    <a:pt x="5210365" y="1163726"/>
                  </a:lnTo>
                  <a:lnTo>
                    <a:pt x="5192065" y="1161122"/>
                  </a:lnTo>
                  <a:lnTo>
                    <a:pt x="5146078" y="1175512"/>
                  </a:lnTo>
                  <a:lnTo>
                    <a:pt x="5120183" y="1211414"/>
                  </a:lnTo>
                  <a:lnTo>
                    <a:pt x="5108778" y="1257998"/>
                  </a:lnTo>
                  <a:lnTo>
                    <a:pt x="5106213" y="1304378"/>
                  </a:lnTo>
                  <a:lnTo>
                    <a:pt x="5111039" y="1362773"/>
                  </a:lnTo>
                  <a:lnTo>
                    <a:pt x="5126469" y="1408010"/>
                  </a:lnTo>
                  <a:lnTo>
                    <a:pt x="5154003" y="1437259"/>
                  </a:lnTo>
                  <a:lnTo>
                    <a:pt x="5195113" y="1447634"/>
                  </a:lnTo>
                  <a:lnTo>
                    <a:pt x="5215966" y="1444142"/>
                  </a:lnTo>
                  <a:lnTo>
                    <a:pt x="5233530" y="1434934"/>
                  </a:lnTo>
                  <a:lnTo>
                    <a:pt x="5246624" y="1421917"/>
                  </a:lnTo>
                  <a:lnTo>
                    <a:pt x="5252021" y="1411058"/>
                  </a:lnTo>
                  <a:lnTo>
                    <a:pt x="5254041" y="1406994"/>
                  </a:lnTo>
                  <a:lnTo>
                    <a:pt x="5255057" y="1406994"/>
                  </a:lnTo>
                  <a:lnTo>
                    <a:pt x="5255057" y="1440522"/>
                  </a:lnTo>
                  <a:lnTo>
                    <a:pt x="5295697" y="1440522"/>
                  </a:lnTo>
                  <a:lnTo>
                    <a:pt x="5295697" y="1406994"/>
                  </a:lnTo>
                  <a:lnTo>
                    <a:pt x="5295697" y="1199222"/>
                  </a:lnTo>
                  <a:lnTo>
                    <a:pt x="5295697" y="1077810"/>
                  </a:lnTo>
                  <a:close/>
                </a:path>
                <a:path w="13115925" h="3425190">
                  <a:moveTo>
                    <a:pt x="5542585" y="1410550"/>
                  </a:moveTo>
                  <a:lnTo>
                    <a:pt x="5540553" y="1412074"/>
                  </a:lnTo>
                  <a:lnTo>
                    <a:pt x="5538013" y="1413090"/>
                  </a:lnTo>
                  <a:lnTo>
                    <a:pt x="5532425" y="1413090"/>
                  </a:lnTo>
                  <a:lnTo>
                    <a:pt x="5524576" y="1411325"/>
                  </a:lnTo>
                  <a:lnTo>
                    <a:pt x="5522290" y="1408518"/>
                  </a:lnTo>
                  <a:lnTo>
                    <a:pt x="5520677" y="1406550"/>
                  </a:lnTo>
                  <a:lnTo>
                    <a:pt x="5519356" y="1399590"/>
                  </a:lnTo>
                  <a:lnTo>
                    <a:pt x="5519217" y="1292186"/>
                  </a:lnTo>
                  <a:lnTo>
                    <a:pt x="5519217" y="1239354"/>
                  </a:lnTo>
                  <a:lnTo>
                    <a:pt x="5517921" y="1215136"/>
                  </a:lnTo>
                  <a:lnTo>
                    <a:pt x="5510669" y="1194650"/>
                  </a:lnTo>
                  <a:lnTo>
                    <a:pt x="5508866" y="1189570"/>
                  </a:lnTo>
                  <a:lnTo>
                    <a:pt x="5484292" y="1169352"/>
                  </a:lnTo>
                  <a:lnTo>
                    <a:pt x="5436413" y="1161122"/>
                  </a:lnTo>
                  <a:lnTo>
                    <a:pt x="5394693" y="1166456"/>
                  </a:lnTo>
                  <a:lnTo>
                    <a:pt x="5366309" y="1182776"/>
                  </a:lnTo>
                  <a:lnTo>
                    <a:pt x="5350116" y="1210640"/>
                  </a:lnTo>
                  <a:lnTo>
                    <a:pt x="5344973" y="1250530"/>
                  </a:lnTo>
                  <a:lnTo>
                    <a:pt x="5387645" y="1250530"/>
                  </a:lnTo>
                  <a:lnTo>
                    <a:pt x="5387645" y="1247990"/>
                  </a:lnTo>
                  <a:lnTo>
                    <a:pt x="5388381" y="1235379"/>
                  </a:lnTo>
                  <a:lnTo>
                    <a:pt x="5393487" y="1217510"/>
                  </a:lnTo>
                  <a:lnTo>
                    <a:pt x="5407368" y="1201559"/>
                  </a:lnTo>
                  <a:lnTo>
                    <a:pt x="5434381" y="1194650"/>
                  </a:lnTo>
                  <a:lnTo>
                    <a:pt x="5453215" y="1197279"/>
                  </a:lnTo>
                  <a:lnTo>
                    <a:pt x="5466893" y="1205001"/>
                  </a:lnTo>
                  <a:lnTo>
                    <a:pt x="5475249" y="1217587"/>
                  </a:lnTo>
                  <a:lnTo>
                    <a:pt x="5478069" y="1234782"/>
                  </a:lnTo>
                  <a:lnTo>
                    <a:pt x="5477662" y="1249286"/>
                  </a:lnTo>
                  <a:lnTo>
                    <a:pt x="5476545" y="1252982"/>
                  </a:lnTo>
                  <a:lnTo>
                    <a:pt x="5476545" y="1292186"/>
                  </a:lnTo>
                  <a:lnTo>
                    <a:pt x="5476545" y="1362290"/>
                  </a:lnTo>
                  <a:lnTo>
                    <a:pt x="5471973" y="1382395"/>
                  </a:lnTo>
                  <a:lnTo>
                    <a:pt x="5459781" y="1398866"/>
                  </a:lnTo>
                  <a:lnTo>
                    <a:pt x="5442255" y="1410017"/>
                  </a:lnTo>
                  <a:lnTo>
                    <a:pt x="5421681" y="1414106"/>
                  </a:lnTo>
                  <a:lnTo>
                    <a:pt x="5403431" y="1410741"/>
                  </a:lnTo>
                  <a:lnTo>
                    <a:pt x="5391518" y="1401216"/>
                  </a:lnTo>
                  <a:lnTo>
                    <a:pt x="5385041" y="1386471"/>
                  </a:lnTo>
                  <a:lnTo>
                    <a:pt x="5383073" y="1367370"/>
                  </a:lnTo>
                  <a:lnTo>
                    <a:pt x="5384406" y="1351775"/>
                  </a:lnTo>
                  <a:lnTo>
                    <a:pt x="5421046" y="1316189"/>
                  </a:lnTo>
                  <a:lnTo>
                    <a:pt x="5441175" y="1309712"/>
                  </a:lnTo>
                  <a:lnTo>
                    <a:pt x="5460835" y="1302473"/>
                  </a:lnTo>
                  <a:lnTo>
                    <a:pt x="5476545" y="1292186"/>
                  </a:lnTo>
                  <a:lnTo>
                    <a:pt x="5476545" y="1252982"/>
                  </a:lnTo>
                  <a:lnTo>
                    <a:pt x="5474386" y="1260119"/>
                  </a:lnTo>
                  <a:lnTo>
                    <a:pt x="5465216" y="1268577"/>
                  </a:lnTo>
                  <a:lnTo>
                    <a:pt x="5447081" y="1275930"/>
                  </a:lnTo>
                  <a:lnTo>
                    <a:pt x="5389677" y="1293202"/>
                  </a:lnTo>
                  <a:lnTo>
                    <a:pt x="5366880" y="1304023"/>
                  </a:lnTo>
                  <a:lnTo>
                    <a:pt x="5350878" y="1320317"/>
                  </a:lnTo>
                  <a:lnTo>
                    <a:pt x="5341455" y="1341856"/>
                  </a:lnTo>
                  <a:lnTo>
                    <a:pt x="5338369" y="1368386"/>
                  </a:lnTo>
                  <a:lnTo>
                    <a:pt x="5342814" y="1401343"/>
                  </a:lnTo>
                  <a:lnTo>
                    <a:pt x="5356403" y="1426298"/>
                  </a:lnTo>
                  <a:lnTo>
                    <a:pt x="5379517" y="1442110"/>
                  </a:lnTo>
                  <a:lnTo>
                    <a:pt x="5412537" y="1447634"/>
                  </a:lnTo>
                  <a:lnTo>
                    <a:pt x="5431777" y="1444955"/>
                  </a:lnTo>
                  <a:lnTo>
                    <a:pt x="5449875" y="1437220"/>
                  </a:lnTo>
                  <a:lnTo>
                    <a:pt x="5465686" y="1424927"/>
                  </a:lnTo>
                  <a:lnTo>
                    <a:pt x="5473852" y="1414106"/>
                  </a:lnTo>
                  <a:lnTo>
                    <a:pt x="5478069" y="1408518"/>
                  </a:lnTo>
                  <a:lnTo>
                    <a:pt x="5479085" y="1408518"/>
                  </a:lnTo>
                  <a:lnTo>
                    <a:pt x="5483555" y="1428788"/>
                  </a:lnTo>
                  <a:lnTo>
                    <a:pt x="5493055" y="1439189"/>
                  </a:lnTo>
                  <a:lnTo>
                    <a:pt x="5505234" y="1443024"/>
                  </a:lnTo>
                  <a:lnTo>
                    <a:pt x="5517693" y="1443570"/>
                  </a:lnTo>
                  <a:lnTo>
                    <a:pt x="5528361" y="1443570"/>
                  </a:lnTo>
                  <a:lnTo>
                    <a:pt x="5539029" y="1441538"/>
                  </a:lnTo>
                  <a:lnTo>
                    <a:pt x="5542585" y="1441030"/>
                  </a:lnTo>
                  <a:lnTo>
                    <a:pt x="5542585" y="1413090"/>
                  </a:lnTo>
                  <a:lnTo>
                    <a:pt x="5542585" y="1410550"/>
                  </a:lnTo>
                  <a:close/>
                </a:path>
                <a:path w="13115925" h="3425190">
                  <a:moveTo>
                    <a:pt x="5554523" y="2050122"/>
                  </a:moveTo>
                  <a:lnTo>
                    <a:pt x="5456225" y="1875370"/>
                  </a:lnTo>
                  <a:lnTo>
                    <a:pt x="5449367" y="1863178"/>
                  </a:lnTo>
                  <a:lnTo>
                    <a:pt x="5435651" y="1838794"/>
                  </a:lnTo>
                  <a:lnTo>
                    <a:pt x="5545379" y="1687410"/>
                  </a:lnTo>
                  <a:lnTo>
                    <a:pt x="5495595" y="1687410"/>
                  </a:lnTo>
                  <a:lnTo>
                    <a:pt x="5370119" y="1863178"/>
                  </a:lnTo>
                  <a:lnTo>
                    <a:pt x="5369103" y="1863178"/>
                  </a:lnTo>
                  <a:lnTo>
                    <a:pt x="5369103" y="1687410"/>
                  </a:lnTo>
                  <a:lnTo>
                    <a:pt x="5324399" y="1687410"/>
                  </a:lnTo>
                  <a:lnTo>
                    <a:pt x="5324399" y="2050122"/>
                  </a:lnTo>
                  <a:lnTo>
                    <a:pt x="5369103" y="2050122"/>
                  </a:lnTo>
                  <a:lnTo>
                    <a:pt x="5369103" y="1926678"/>
                  </a:lnTo>
                  <a:lnTo>
                    <a:pt x="5406695" y="1875370"/>
                  </a:lnTo>
                  <a:lnTo>
                    <a:pt x="5504739" y="2050122"/>
                  </a:lnTo>
                  <a:lnTo>
                    <a:pt x="5554523" y="2050122"/>
                  </a:lnTo>
                  <a:close/>
                </a:path>
                <a:path w="13115925" h="3425190">
                  <a:moveTo>
                    <a:pt x="5622087" y="1687410"/>
                  </a:moveTo>
                  <a:lnTo>
                    <a:pt x="5579415" y="1687410"/>
                  </a:lnTo>
                  <a:lnTo>
                    <a:pt x="5579415" y="2050122"/>
                  </a:lnTo>
                  <a:lnTo>
                    <a:pt x="5622087" y="2050122"/>
                  </a:lnTo>
                  <a:lnTo>
                    <a:pt x="5622087" y="1687410"/>
                  </a:lnTo>
                  <a:close/>
                </a:path>
                <a:path w="13115925" h="3425190">
                  <a:moveTo>
                    <a:pt x="5725719" y="1777834"/>
                  </a:moveTo>
                  <a:lnTo>
                    <a:pt x="5683047" y="1777834"/>
                  </a:lnTo>
                  <a:lnTo>
                    <a:pt x="5683047" y="2050122"/>
                  </a:lnTo>
                  <a:lnTo>
                    <a:pt x="5725719" y="2050122"/>
                  </a:lnTo>
                  <a:lnTo>
                    <a:pt x="5725719" y="1777834"/>
                  </a:lnTo>
                  <a:close/>
                </a:path>
                <a:path w="13115925" h="3425190">
                  <a:moveTo>
                    <a:pt x="5725719" y="1687410"/>
                  </a:moveTo>
                  <a:lnTo>
                    <a:pt x="5683047" y="1687410"/>
                  </a:lnTo>
                  <a:lnTo>
                    <a:pt x="5683047" y="1736178"/>
                  </a:lnTo>
                  <a:lnTo>
                    <a:pt x="5725719" y="1736178"/>
                  </a:lnTo>
                  <a:lnTo>
                    <a:pt x="5725719" y="1687410"/>
                  </a:lnTo>
                  <a:close/>
                </a:path>
                <a:path w="13115925" h="3425190">
                  <a:moveTo>
                    <a:pt x="5743232" y="1362290"/>
                  </a:moveTo>
                  <a:lnTo>
                    <a:pt x="5722150" y="1307553"/>
                  </a:lnTo>
                  <a:lnTo>
                    <a:pt x="5676684" y="1285582"/>
                  </a:lnTo>
                  <a:lnTo>
                    <a:pt x="5652071" y="1277962"/>
                  </a:lnTo>
                  <a:lnTo>
                    <a:pt x="5630583" y="1269136"/>
                  </a:lnTo>
                  <a:lnTo>
                    <a:pt x="5615394" y="1256233"/>
                  </a:lnTo>
                  <a:lnTo>
                    <a:pt x="5609628" y="1236306"/>
                  </a:lnTo>
                  <a:lnTo>
                    <a:pt x="5614606" y="1213726"/>
                  </a:lnTo>
                  <a:lnTo>
                    <a:pt x="5626582" y="1201191"/>
                  </a:lnTo>
                  <a:lnTo>
                    <a:pt x="5641137" y="1195806"/>
                  </a:lnTo>
                  <a:lnTo>
                    <a:pt x="5653824" y="1194650"/>
                  </a:lnTo>
                  <a:lnTo>
                    <a:pt x="5673166" y="1198130"/>
                  </a:lnTo>
                  <a:lnTo>
                    <a:pt x="5685510" y="1208366"/>
                  </a:lnTo>
                  <a:lnTo>
                    <a:pt x="5692051" y="1225092"/>
                  </a:lnTo>
                  <a:lnTo>
                    <a:pt x="5693956" y="1247990"/>
                  </a:lnTo>
                  <a:lnTo>
                    <a:pt x="5736628" y="1247990"/>
                  </a:lnTo>
                  <a:lnTo>
                    <a:pt x="5725680" y="1194650"/>
                  </a:lnTo>
                  <a:lnTo>
                    <a:pt x="5653824" y="1161122"/>
                  </a:lnTo>
                  <a:lnTo>
                    <a:pt x="5620321" y="1165733"/>
                  </a:lnTo>
                  <a:lnTo>
                    <a:pt x="5592673" y="1179664"/>
                  </a:lnTo>
                  <a:lnTo>
                    <a:pt x="5573890" y="1203134"/>
                  </a:lnTo>
                  <a:lnTo>
                    <a:pt x="5566956" y="1236306"/>
                  </a:lnTo>
                  <a:lnTo>
                    <a:pt x="5572798" y="1270381"/>
                  </a:lnTo>
                  <a:lnTo>
                    <a:pt x="5588101" y="1291678"/>
                  </a:lnTo>
                  <a:lnTo>
                    <a:pt x="5609602" y="1304607"/>
                  </a:lnTo>
                  <a:lnTo>
                    <a:pt x="5634012" y="1313522"/>
                  </a:lnTo>
                  <a:lnTo>
                    <a:pt x="5658129" y="1321536"/>
                  </a:lnTo>
                  <a:lnTo>
                    <a:pt x="5679478" y="1331493"/>
                  </a:lnTo>
                  <a:lnTo>
                    <a:pt x="5694743" y="1346314"/>
                  </a:lnTo>
                  <a:lnTo>
                    <a:pt x="5700560" y="1368894"/>
                  </a:lnTo>
                  <a:lnTo>
                    <a:pt x="5695429" y="1392250"/>
                  </a:lnTo>
                  <a:lnTo>
                    <a:pt x="5683097" y="1405978"/>
                  </a:lnTo>
                  <a:lnTo>
                    <a:pt x="5668200" y="1412481"/>
                  </a:lnTo>
                  <a:lnTo>
                    <a:pt x="5655348" y="1414106"/>
                  </a:lnTo>
                  <a:lnTo>
                    <a:pt x="5629630" y="1408912"/>
                  </a:lnTo>
                  <a:lnTo>
                    <a:pt x="5614136" y="1394993"/>
                  </a:lnTo>
                  <a:lnTo>
                    <a:pt x="5606554" y="1374889"/>
                  </a:lnTo>
                  <a:lnTo>
                    <a:pt x="5604548" y="1351114"/>
                  </a:lnTo>
                  <a:lnTo>
                    <a:pt x="5561876" y="1351114"/>
                  </a:lnTo>
                  <a:lnTo>
                    <a:pt x="5563489" y="1377988"/>
                  </a:lnTo>
                  <a:lnTo>
                    <a:pt x="5573941" y="1409852"/>
                  </a:lnTo>
                  <a:lnTo>
                    <a:pt x="5601741" y="1436484"/>
                  </a:lnTo>
                  <a:lnTo>
                    <a:pt x="5655348" y="1447634"/>
                  </a:lnTo>
                  <a:lnTo>
                    <a:pt x="5690514" y="1442300"/>
                  </a:lnTo>
                  <a:lnTo>
                    <a:pt x="5718340" y="1426298"/>
                  </a:lnTo>
                  <a:lnTo>
                    <a:pt x="5726709" y="1414106"/>
                  </a:lnTo>
                  <a:lnTo>
                    <a:pt x="5736653" y="1399628"/>
                  </a:lnTo>
                  <a:lnTo>
                    <a:pt x="5743232" y="1362290"/>
                  </a:lnTo>
                  <a:close/>
                </a:path>
                <a:path w="13115925" h="3425190">
                  <a:moveTo>
                    <a:pt x="5949988" y="1362290"/>
                  </a:moveTo>
                  <a:lnTo>
                    <a:pt x="5928906" y="1307553"/>
                  </a:lnTo>
                  <a:lnTo>
                    <a:pt x="5883440" y="1285582"/>
                  </a:lnTo>
                  <a:lnTo>
                    <a:pt x="5858827" y="1277962"/>
                  </a:lnTo>
                  <a:lnTo>
                    <a:pt x="5837339" y="1269136"/>
                  </a:lnTo>
                  <a:lnTo>
                    <a:pt x="5822150" y="1256233"/>
                  </a:lnTo>
                  <a:lnTo>
                    <a:pt x="5816384" y="1236306"/>
                  </a:lnTo>
                  <a:lnTo>
                    <a:pt x="5821362" y="1213726"/>
                  </a:lnTo>
                  <a:lnTo>
                    <a:pt x="5833338" y="1201191"/>
                  </a:lnTo>
                  <a:lnTo>
                    <a:pt x="5847893" y="1195806"/>
                  </a:lnTo>
                  <a:lnTo>
                    <a:pt x="5860580" y="1194650"/>
                  </a:lnTo>
                  <a:lnTo>
                    <a:pt x="5879922" y="1198130"/>
                  </a:lnTo>
                  <a:lnTo>
                    <a:pt x="5892266" y="1208366"/>
                  </a:lnTo>
                  <a:lnTo>
                    <a:pt x="5898807" y="1225092"/>
                  </a:lnTo>
                  <a:lnTo>
                    <a:pt x="5900712" y="1247990"/>
                  </a:lnTo>
                  <a:lnTo>
                    <a:pt x="5943384" y="1247990"/>
                  </a:lnTo>
                  <a:lnTo>
                    <a:pt x="5932436" y="1194650"/>
                  </a:lnTo>
                  <a:lnTo>
                    <a:pt x="5860580" y="1161122"/>
                  </a:lnTo>
                  <a:lnTo>
                    <a:pt x="5827077" y="1165733"/>
                  </a:lnTo>
                  <a:lnTo>
                    <a:pt x="5799429" y="1179664"/>
                  </a:lnTo>
                  <a:lnTo>
                    <a:pt x="5780646" y="1203134"/>
                  </a:lnTo>
                  <a:lnTo>
                    <a:pt x="5773712" y="1236306"/>
                  </a:lnTo>
                  <a:lnTo>
                    <a:pt x="5779554" y="1270381"/>
                  </a:lnTo>
                  <a:lnTo>
                    <a:pt x="5794857" y="1291678"/>
                  </a:lnTo>
                  <a:lnTo>
                    <a:pt x="5816358" y="1304607"/>
                  </a:lnTo>
                  <a:lnTo>
                    <a:pt x="5840768" y="1313522"/>
                  </a:lnTo>
                  <a:lnTo>
                    <a:pt x="5864885" y="1321536"/>
                  </a:lnTo>
                  <a:lnTo>
                    <a:pt x="5886234" y="1331493"/>
                  </a:lnTo>
                  <a:lnTo>
                    <a:pt x="5901499" y="1346314"/>
                  </a:lnTo>
                  <a:lnTo>
                    <a:pt x="5907316" y="1368894"/>
                  </a:lnTo>
                  <a:lnTo>
                    <a:pt x="5902185" y="1392250"/>
                  </a:lnTo>
                  <a:lnTo>
                    <a:pt x="5889853" y="1405978"/>
                  </a:lnTo>
                  <a:lnTo>
                    <a:pt x="5874956" y="1412481"/>
                  </a:lnTo>
                  <a:lnTo>
                    <a:pt x="5862104" y="1414106"/>
                  </a:lnTo>
                  <a:lnTo>
                    <a:pt x="5836386" y="1408912"/>
                  </a:lnTo>
                  <a:lnTo>
                    <a:pt x="5820892" y="1394993"/>
                  </a:lnTo>
                  <a:lnTo>
                    <a:pt x="5813310" y="1374889"/>
                  </a:lnTo>
                  <a:lnTo>
                    <a:pt x="5811304" y="1351114"/>
                  </a:lnTo>
                  <a:lnTo>
                    <a:pt x="5768632" y="1351114"/>
                  </a:lnTo>
                  <a:lnTo>
                    <a:pt x="5770245" y="1377988"/>
                  </a:lnTo>
                  <a:lnTo>
                    <a:pt x="5780697" y="1409852"/>
                  </a:lnTo>
                  <a:lnTo>
                    <a:pt x="5808497" y="1436484"/>
                  </a:lnTo>
                  <a:lnTo>
                    <a:pt x="5862104" y="1447634"/>
                  </a:lnTo>
                  <a:lnTo>
                    <a:pt x="5897270" y="1442300"/>
                  </a:lnTo>
                  <a:lnTo>
                    <a:pt x="5925096" y="1426298"/>
                  </a:lnTo>
                  <a:lnTo>
                    <a:pt x="5933465" y="1414106"/>
                  </a:lnTo>
                  <a:lnTo>
                    <a:pt x="5943409" y="1399628"/>
                  </a:lnTo>
                  <a:lnTo>
                    <a:pt x="5949988" y="1362290"/>
                  </a:lnTo>
                  <a:close/>
                </a:path>
                <a:path w="13115925" h="3425190">
                  <a:moveTo>
                    <a:pt x="6090971" y="1857082"/>
                  </a:moveTo>
                  <a:lnTo>
                    <a:pt x="6083579" y="1807298"/>
                  </a:lnTo>
                  <a:lnTo>
                    <a:pt x="6019343" y="1770722"/>
                  </a:lnTo>
                  <a:lnTo>
                    <a:pt x="5998984" y="1774113"/>
                  </a:lnTo>
                  <a:lnTo>
                    <a:pt x="5980989" y="1783359"/>
                  </a:lnTo>
                  <a:lnTo>
                    <a:pt x="5966053" y="1797088"/>
                  </a:lnTo>
                  <a:lnTo>
                    <a:pt x="5954827" y="1813902"/>
                  </a:lnTo>
                  <a:lnTo>
                    <a:pt x="5952045" y="1807298"/>
                  </a:lnTo>
                  <a:lnTo>
                    <a:pt x="5946483" y="1794090"/>
                  </a:lnTo>
                  <a:lnTo>
                    <a:pt x="5934126" y="1780692"/>
                  </a:lnTo>
                  <a:lnTo>
                    <a:pt x="5917400" y="1773123"/>
                  </a:lnTo>
                  <a:lnTo>
                    <a:pt x="5895899" y="1770722"/>
                  </a:lnTo>
                  <a:lnTo>
                    <a:pt x="5876087" y="1773339"/>
                  </a:lnTo>
                  <a:lnTo>
                    <a:pt x="5857354" y="1780946"/>
                  </a:lnTo>
                  <a:lnTo>
                    <a:pt x="5841390" y="1793227"/>
                  </a:lnTo>
                  <a:lnTo>
                    <a:pt x="5829859" y="1809838"/>
                  </a:lnTo>
                  <a:lnTo>
                    <a:pt x="5828843" y="1809838"/>
                  </a:lnTo>
                  <a:lnTo>
                    <a:pt x="5828843" y="1777834"/>
                  </a:lnTo>
                  <a:lnTo>
                    <a:pt x="5788203" y="1777834"/>
                  </a:lnTo>
                  <a:lnTo>
                    <a:pt x="5788203" y="2050122"/>
                  </a:lnTo>
                  <a:lnTo>
                    <a:pt x="5830875" y="2050122"/>
                  </a:lnTo>
                  <a:lnTo>
                    <a:pt x="5830875" y="1862162"/>
                  </a:lnTo>
                  <a:lnTo>
                    <a:pt x="5835955" y="1835594"/>
                  </a:lnTo>
                  <a:lnTo>
                    <a:pt x="5848655" y="1818728"/>
                  </a:lnTo>
                  <a:lnTo>
                    <a:pt x="5865165" y="1809877"/>
                  </a:lnTo>
                  <a:lnTo>
                    <a:pt x="5865368" y="1809838"/>
                  </a:lnTo>
                  <a:lnTo>
                    <a:pt x="5881675" y="1807298"/>
                  </a:lnTo>
                  <a:lnTo>
                    <a:pt x="5902185" y="1812950"/>
                  </a:lnTo>
                  <a:lnTo>
                    <a:pt x="5913107" y="1826920"/>
                  </a:lnTo>
                  <a:lnTo>
                    <a:pt x="5917463" y="1844814"/>
                  </a:lnTo>
                  <a:lnTo>
                    <a:pt x="5918251" y="1862162"/>
                  </a:lnTo>
                  <a:lnTo>
                    <a:pt x="5918251" y="2050122"/>
                  </a:lnTo>
                  <a:lnTo>
                    <a:pt x="5960923" y="2050122"/>
                  </a:lnTo>
                  <a:lnTo>
                    <a:pt x="5960923" y="1862162"/>
                  </a:lnTo>
                  <a:lnTo>
                    <a:pt x="5966003" y="1835594"/>
                  </a:lnTo>
                  <a:lnTo>
                    <a:pt x="5978703" y="1818728"/>
                  </a:lnTo>
                  <a:lnTo>
                    <a:pt x="5987707" y="1813902"/>
                  </a:lnTo>
                  <a:lnTo>
                    <a:pt x="5995213" y="1809877"/>
                  </a:lnTo>
                  <a:lnTo>
                    <a:pt x="6043155" y="1826920"/>
                  </a:lnTo>
                  <a:lnTo>
                    <a:pt x="6048299" y="1862162"/>
                  </a:lnTo>
                  <a:lnTo>
                    <a:pt x="6048299" y="2050122"/>
                  </a:lnTo>
                  <a:lnTo>
                    <a:pt x="6090971" y="2050122"/>
                  </a:lnTo>
                  <a:lnTo>
                    <a:pt x="6090971" y="1857082"/>
                  </a:lnTo>
                  <a:close/>
                </a:path>
                <a:path w="13115925" h="3425190">
                  <a:moveTo>
                    <a:pt x="6291364" y="1292186"/>
                  </a:moveTo>
                  <a:lnTo>
                    <a:pt x="6290475" y="1275930"/>
                  </a:lnTo>
                  <a:lnTo>
                    <a:pt x="6288875" y="1246847"/>
                  </a:lnTo>
                  <a:lnTo>
                    <a:pt x="6277140" y="1204556"/>
                  </a:lnTo>
                  <a:lnTo>
                    <a:pt x="6268466" y="1194650"/>
                  </a:lnTo>
                  <a:lnTo>
                    <a:pt x="6249797" y="1173314"/>
                  </a:lnTo>
                  <a:lnTo>
                    <a:pt x="6246660" y="1172540"/>
                  </a:lnTo>
                  <a:lnTo>
                    <a:pt x="6246660" y="1261198"/>
                  </a:lnTo>
                  <a:lnTo>
                    <a:pt x="6246660" y="1275930"/>
                  </a:lnTo>
                  <a:lnTo>
                    <a:pt x="6149632" y="1275930"/>
                  </a:lnTo>
                  <a:lnTo>
                    <a:pt x="6149632" y="1265770"/>
                  </a:lnTo>
                  <a:lnTo>
                    <a:pt x="6151130" y="1247800"/>
                  </a:lnTo>
                  <a:lnTo>
                    <a:pt x="6157760" y="1224114"/>
                  </a:lnTo>
                  <a:lnTo>
                    <a:pt x="6172784" y="1203477"/>
                  </a:lnTo>
                  <a:lnTo>
                    <a:pt x="6199416" y="1194650"/>
                  </a:lnTo>
                  <a:lnTo>
                    <a:pt x="6222873" y="1200772"/>
                  </a:lnTo>
                  <a:lnTo>
                    <a:pt x="6237325" y="1216494"/>
                  </a:lnTo>
                  <a:lnTo>
                    <a:pt x="6244641" y="1237945"/>
                  </a:lnTo>
                  <a:lnTo>
                    <a:pt x="6246660" y="1261198"/>
                  </a:lnTo>
                  <a:lnTo>
                    <a:pt x="6246660" y="1172540"/>
                  </a:lnTo>
                  <a:lnTo>
                    <a:pt x="6200432" y="1161122"/>
                  </a:lnTo>
                  <a:lnTo>
                    <a:pt x="6158154" y="1169911"/>
                  </a:lnTo>
                  <a:lnTo>
                    <a:pt x="6130074" y="1193342"/>
                  </a:lnTo>
                  <a:lnTo>
                    <a:pt x="6113424" y="1227074"/>
                  </a:lnTo>
                  <a:lnTo>
                    <a:pt x="6105449" y="1266723"/>
                  </a:lnTo>
                  <a:lnTo>
                    <a:pt x="6103404" y="1307934"/>
                  </a:lnTo>
                  <a:lnTo>
                    <a:pt x="6108738" y="1369415"/>
                  </a:lnTo>
                  <a:lnTo>
                    <a:pt x="6125502" y="1413027"/>
                  </a:lnTo>
                  <a:lnTo>
                    <a:pt x="6154839" y="1439024"/>
                  </a:lnTo>
                  <a:lnTo>
                    <a:pt x="6197892" y="1447634"/>
                  </a:lnTo>
                  <a:lnTo>
                    <a:pt x="6243688" y="1436636"/>
                  </a:lnTo>
                  <a:lnTo>
                    <a:pt x="6267526" y="1414106"/>
                  </a:lnTo>
                  <a:lnTo>
                    <a:pt x="6271615" y="1410233"/>
                  </a:lnTo>
                  <a:lnTo>
                    <a:pt x="6285547" y="1378419"/>
                  </a:lnTo>
                  <a:lnTo>
                    <a:pt x="6289332" y="1351114"/>
                  </a:lnTo>
                  <a:lnTo>
                    <a:pt x="6246660" y="1351114"/>
                  </a:lnTo>
                  <a:lnTo>
                    <a:pt x="6245161" y="1369745"/>
                  </a:lnTo>
                  <a:lnTo>
                    <a:pt x="6238786" y="1390421"/>
                  </a:lnTo>
                  <a:lnTo>
                    <a:pt x="6224803" y="1407198"/>
                  </a:lnTo>
                  <a:lnTo>
                    <a:pt x="6200432" y="1414106"/>
                  </a:lnTo>
                  <a:lnTo>
                    <a:pt x="6170180" y="1403692"/>
                  </a:lnTo>
                  <a:lnTo>
                    <a:pt x="6154648" y="1377594"/>
                  </a:lnTo>
                  <a:lnTo>
                    <a:pt x="6148933" y="1343609"/>
                  </a:lnTo>
                  <a:lnTo>
                    <a:pt x="6148108" y="1309458"/>
                  </a:lnTo>
                  <a:lnTo>
                    <a:pt x="6291364" y="1309458"/>
                  </a:lnTo>
                  <a:lnTo>
                    <a:pt x="6291364" y="1292186"/>
                  </a:lnTo>
                  <a:close/>
                </a:path>
                <a:path w="13115925" h="3425190">
                  <a:moveTo>
                    <a:pt x="6341910" y="2020150"/>
                  </a:moveTo>
                  <a:lnTo>
                    <a:pt x="6339878" y="2021674"/>
                  </a:lnTo>
                  <a:lnTo>
                    <a:pt x="6337338" y="2022690"/>
                  </a:lnTo>
                  <a:lnTo>
                    <a:pt x="6331750" y="2022690"/>
                  </a:lnTo>
                  <a:lnTo>
                    <a:pt x="6323901" y="2020925"/>
                  </a:lnTo>
                  <a:lnTo>
                    <a:pt x="6321615" y="2018118"/>
                  </a:lnTo>
                  <a:lnTo>
                    <a:pt x="6320002" y="2016150"/>
                  </a:lnTo>
                  <a:lnTo>
                    <a:pt x="6318682" y="2009190"/>
                  </a:lnTo>
                  <a:lnTo>
                    <a:pt x="6318542" y="1901786"/>
                  </a:lnTo>
                  <a:lnTo>
                    <a:pt x="6318542" y="1848954"/>
                  </a:lnTo>
                  <a:lnTo>
                    <a:pt x="6317247" y="1824736"/>
                  </a:lnTo>
                  <a:lnTo>
                    <a:pt x="6309995" y="1804250"/>
                  </a:lnTo>
                  <a:lnTo>
                    <a:pt x="6308191" y="1799170"/>
                  </a:lnTo>
                  <a:lnTo>
                    <a:pt x="6283617" y="1778952"/>
                  </a:lnTo>
                  <a:lnTo>
                    <a:pt x="6235738" y="1770722"/>
                  </a:lnTo>
                  <a:lnTo>
                    <a:pt x="6194018" y="1776056"/>
                  </a:lnTo>
                  <a:lnTo>
                    <a:pt x="6165634" y="1792376"/>
                  </a:lnTo>
                  <a:lnTo>
                    <a:pt x="6149441" y="1820240"/>
                  </a:lnTo>
                  <a:lnTo>
                    <a:pt x="6144298" y="1860130"/>
                  </a:lnTo>
                  <a:lnTo>
                    <a:pt x="6186970" y="1860130"/>
                  </a:lnTo>
                  <a:lnTo>
                    <a:pt x="6186970" y="1857590"/>
                  </a:lnTo>
                  <a:lnTo>
                    <a:pt x="6187706" y="1844979"/>
                  </a:lnTo>
                  <a:lnTo>
                    <a:pt x="6192812" y="1827110"/>
                  </a:lnTo>
                  <a:lnTo>
                    <a:pt x="6206693" y="1811159"/>
                  </a:lnTo>
                  <a:lnTo>
                    <a:pt x="6233706" y="1804250"/>
                  </a:lnTo>
                  <a:lnTo>
                    <a:pt x="6252540" y="1806879"/>
                  </a:lnTo>
                  <a:lnTo>
                    <a:pt x="6266218" y="1814601"/>
                  </a:lnTo>
                  <a:lnTo>
                    <a:pt x="6274574" y="1827187"/>
                  </a:lnTo>
                  <a:lnTo>
                    <a:pt x="6277394" y="1844382"/>
                  </a:lnTo>
                  <a:lnTo>
                    <a:pt x="6276987" y="1858886"/>
                  </a:lnTo>
                  <a:lnTo>
                    <a:pt x="6275870" y="1862582"/>
                  </a:lnTo>
                  <a:lnTo>
                    <a:pt x="6275870" y="1901786"/>
                  </a:lnTo>
                  <a:lnTo>
                    <a:pt x="6275870" y="1971890"/>
                  </a:lnTo>
                  <a:lnTo>
                    <a:pt x="6271298" y="1991995"/>
                  </a:lnTo>
                  <a:lnTo>
                    <a:pt x="6259106" y="2008466"/>
                  </a:lnTo>
                  <a:lnTo>
                    <a:pt x="6241580" y="2019617"/>
                  </a:lnTo>
                  <a:lnTo>
                    <a:pt x="6221006" y="2023706"/>
                  </a:lnTo>
                  <a:lnTo>
                    <a:pt x="6202756" y="2020341"/>
                  </a:lnTo>
                  <a:lnTo>
                    <a:pt x="6190843" y="2010816"/>
                  </a:lnTo>
                  <a:lnTo>
                    <a:pt x="6184366" y="1996071"/>
                  </a:lnTo>
                  <a:lnTo>
                    <a:pt x="6182398" y="1976970"/>
                  </a:lnTo>
                  <a:lnTo>
                    <a:pt x="6183731" y="1961375"/>
                  </a:lnTo>
                  <a:lnTo>
                    <a:pt x="6220371" y="1925789"/>
                  </a:lnTo>
                  <a:lnTo>
                    <a:pt x="6240500" y="1919312"/>
                  </a:lnTo>
                  <a:lnTo>
                    <a:pt x="6260160" y="1912073"/>
                  </a:lnTo>
                  <a:lnTo>
                    <a:pt x="6275870" y="1901786"/>
                  </a:lnTo>
                  <a:lnTo>
                    <a:pt x="6275870" y="1862582"/>
                  </a:lnTo>
                  <a:lnTo>
                    <a:pt x="6273711" y="1869719"/>
                  </a:lnTo>
                  <a:lnTo>
                    <a:pt x="6264541" y="1878177"/>
                  </a:lnTo>
                  <a:lnTo>
                    <a:pt x="6246406" y="1885530"/>
                  </a:lnTo>
                  <a:lnTo>
                    <a:pt x="6189002" y="1902802"/>
                  </a:lnTo>
                  <a:lnTo>
                    <a:pt x="6166205" y="1913623"/>
                  </a:lnTo>
                  <a:lnTo>
                    <a:pt x="6150203" y="1929917"/>
                  </a:lnTo>
                  <a:lnTo>
                    <a:pt x="6140780" y="1951456"/>
                  </a:lnTo>
                  <a:lnTo>
                    <a:pt x="6137694" y="1977986"/>
                  </a:lnTo>
                  <a:lnTo>
                    <a:pt x="6142139" y="2010943"/>
                  </a:lnTo>
                  <a:lnTo>
                    <a:pt x="6155728" y="2035898"/>
                  </a:lnTo>
                  <a:lnTo>
                    <a:pt x="6178842" y="2051710"/>
                  </a:lnTo>
                  <a:lnTo>
                    <a:pt x="6211862" y="2057234"/>
                  </a:lnTo>
                  <a:lnTo>
                    <a:pt x="6231102" y="2054555"/>
                  </a:lnTo>
                  <a:lnTo>
                    <a:pt x="6249200" y="2046820"/>
                  </a:lnTo>
                  <a:lnTo>
                    <a:pt x="6265011" y="2034527"/>
                  </a:lnTo>
                  <a:lnTo>
                    <a:pt x="6273177" y="2023706"/>
                  </a:lnTo>
                  <a:lnTo>
                    <a:pt x="6277394" y="2018118"/>
                  </a:lnTo>
                  <a:lnTo>
                    <a:pt x="6278410" y="2018118"/>
                  </a:lnTo>
                  <a:lnTo>
                    <a:pt x="6282880" y="2038388"/>
                  </a:lnTo>
                  <a:lnTo>
                    <a:pt x="6292380" y="2048789"/>
                  </a:lnTo>
                  <a:lnTo>
                    <a:pt x="6304559" y="2052624"/>
                  </a:lnTo>
                  <a:lnTo>
                    <a:pt x="6317018" y="2053170"/>
                  </a:lnTo>
                  <a:lnTo>
                    <a:pt x="6327686" y="2053170"/>
                  </a:lnTo>
                  <a:lnTo>
                    <a:pt x="6338354" y="2051138"/>
                  </a:lnTo>
                  <a:lnTo>
                    <a:pt x="6341910" y="2050630"/>
                  </a:lnTo>
                  <a:lnTo>
                    <a:pt x="6341910" y="2022690"/>
                  </a:lnTo>
                  <a:lnTo>
                    <a:pt x="6341910" y="2020150"/>
                  </a:lnTo>
                  <a:close/>
                </a:path>
                <a:path w="13115925" h="3425190">
                  <a:moveTo>
                    <a:pt x="6383299" y="1168234"/>
                  </a:moveTo>
                  <a:lnTo>
                    <a:pt x="6340627" y="1168234"/>
                  </a:lnTo>
                  <a:lnTo>
                    <a:pt x="6340627" y="1440522"/>
                  </a:lnTo>
                  <a:lnTo>
                    <a:pt x="6383299" y="1440522"/>
                  </a:lnTo>
                  <a:lnTo>
                    <a:pt x="6383299" y="1168234"/>
                  </a:lnTo>
                  <a:close/>
                </a:path>
                <a:path w="13115925" h="3425190">
                  <a:moveTo>
                    <a:pt x="6383299" y="1077810"/>
                  </a:moveTo>
                  <a:lnTo>
                    <a:pt x="6340627" y="1077810"/>
                  </a:lnTo>
                  <a:lnTo>
                    <a:pt x="6340627" y="1126578"/>
                  </a:lnTo>
                  <a:lnTo>
                    <a:pt x="6383299" y="1126578"/>
                  </a:lnTo>
                  <a:lnTo>
                    <a:pt x="6383299" y="1077810"/>
                  </a:lnTo>
                  <a:close/>
                </a:path>
                <a:path w="13115925" h="3425190">
                  <a:moveTo>
                    <a:pt x="6621043" y="1247482"/>
                  </a:moveTo>
                  <a:lnTo>
                    <a:pt x="6613652" y="1197698"/>
                  </a:lnTo>
                  <a:lnTo>
                    <a:pt x="6549415" y="1161122"/>
                  </a:lnTo>
                  <a:lnTo>
                    <a:pt x="6529603" y="1163739"/>
                  </a:lnTo>
                  <a:lnTo>
                    <a:pt x="6510871" y="1171346"/>
                  </a:lnTo>
                  <a:lnTo>
                    <a:pt x="6494907" y="1183627"/>
                  </a:lnTo>
                  <a:lnTo>
                    <a:pt x="6483375" y="1200238"/>
                  </a:lnTo>
                  <a:lnTo>
                    <a:pt x="6482359" y="1200238"/>
                  </a:lnTo>
                  <a:lnTo>
                    <a:pt x="6482359" y="1168234"/>
                  </a:lnTo>
                  <a:lnTo>
                    <a:pt x="6441719" y="1168234"/>
                  </a:lnTo>
                  <a:lnTo>
                    <a:pt x="6441719" y="1440522"/>
                  </a:lnTo>
                  <a:lnTo>
                    <a:pt x="6484391" y="1440522"/>
                  </a:lnTo>
                  <a:lnTo>
                    <a:pt x="6484391" y="1252562"/>
                  </a:lnTo>
                  <a:lnTo>
                    <a:pt x="6489598" y="1227493"/>
                  </a:lnTo>
                  <a:lnTo>
                    <a:pt x="6502743" y="1210462"/>
                  </a:lnTo>
                  <a:lnTo>
                    <a:pt x="6520180" y="1200772"/>
                  </a:lnTo>
                  <a:lnTo>
                    <a:pt x="6523317" y="1200238"/>
                  </a:lnTo>
                  <a:lnTo>
                    <a:pt x="6538239" y="1197698"/>
                  </a:lnTo>
                  <a:lnTo>
                    <a:pt x="6560807" y="1203350"/>
                  </a:lnTo>
                  <a:lnTo>
                    <a:pt x="6572783" y="1217320"/>
                  </a:lnTo>
                  <a:lnTo>
                    <a:pt x="6577533" y="1235214"/>
                  </a:lnTo>
                  <a:lnTo>
                    <a:pt x="6578371" y="1252562"/>
                  </a:lnTo>
                  <a:lnTo>
                    <a:pt x="6578371" y="1440522"/>
                  </a:lnTo>
                  <a:lnTo>
                    <a:pt x="6621043" y="1440522"/>
                  </a:lnTo>
                  <a:lnTo>
                    <a:pt x="6621043" y="1247482"/>
                  </a:lnTo>
                  <a:close/>
                </a:path>
                <a:path w="13115925" h="3425190">
                  <a:moveTo>
                    <a:pt x="6677177" y="1901786"/>
                  </a:moveTo>
                  <a:lnTo>
                    <a:pt x="6676288" y="1885530"/>
                  </a:lnTo>
                  <a:lnTo>
                    <a:pt x="6674688" y="1856447"/>
                  </a:lnTo>
                  <a:lnTo>
                    <a:pt x="6662953" y="1814156"/>
                  </a:lnTo>
                  <a:lnTo>
                    <a:pt x="6654279" y="1804250"/>
                  </a:lnTo>
                  <a:lnTo>
                    <a:pt x="6635610" y="1782914"/>
                  </a:lnTo>
                  <a:lnTo>
                    <a:pt x="6632473" y="1782140"/>
                  </a:lnTo>
                  <a:lnTo>
                    <a:pt x="6632473" y="1870798"/>
                  </a:lnTo>
                  <a:lnTo>
                    <a:pt x="6632473" y="1885530"/>
                  </a:lnTo>
                  <a:lnTo>
                    <a:pt x="6535445" y="1885530"/>
                  </a:lnTo>
                  <a:lnTo>
                    <a:pt x="6535445" y="1875370"/>
                  </a:lnTo>
                  <a:lnTo>
                    <a:pt x="6536944" y="1857400"/>
                  </a:lnTo>
                  <a:lnTo>
                    <a:pt x="6543573" y="1833714"/>
                  </a:lnTo>
                  <a:lnTo>
                    <a:pt x="6558597" y="1813077"/>
                  </a:lnTo>
                  <a:lnTo>
                    <a:pt x="6585229" y="1804250"/>
                  </a:lnTo>
                  <a:lnTo>
                    <a:pt x="6608686" y="1810372"/>
                  </a:lnTo>
                  <a:lnTo>
                    <a:pt x="6623139" y="1826094"/>
                  </a:lnTo>
                  <a:lnTo>
                    <a:pt x="6630454" y="1847545"/>
                  </a:lnTo>
                  <a:lnTo>
                    <a:pt x="6632473" y="1870798"/>
                  </a:lnTo>
                  <a:lnTo>
                    <a:pt x="6632473" y="1782140"/>
                  </a:lnTo>
                  <a:lnTo>
                    <a:pt x="6586245" y="1770722"/>
                  </a:lnTo>
                  <a:lnTo>
                    <a:pt x="6543967" y="1779511"/>
                  </a:lnTo>
                  <a:lnTo>
                    <a:pt x="6515887" y="1802942"/>
                  </a:lnTo>
                  <a:lnTo>
                    <a:pt x="6499238" y="1836674"/>
                  </a:lnTo>
                  <a:lnTo>
                    <a:pt x="6491262" y="1876323"/>
                  </a:lnTo>
                  <a:lnTo>
                    <a:pt x="6489217" y="1917534"/>
                  </a:lnTo>
                  <a:lnTo>
                    <a:pt x="6494551" y="1979015"/>
                  </a:lnTo>
                  <a:lnTo>
                    <a:pt x="6511315" y="2022627"/>
                  </a:lnTo>
                  <a:lnTo>
                    <a:pt x="6540652" y="2048624"/>
                  </a:lnTo>
                  <a:lnTo>
                    <a:pt x="6583705" y="2057234"/>
                  </a:lnTo>
                  <a:lnTo>
                    <a:pt x="6629501" y="2046236"/>
                  </a:lnTo>
                  <a:lnTo>
                    <a:pt x="6653339" y="2023706"/>
                  </a:lnTo>
                  <a:lnTo>
                    <a:pt x="6657429" y="2019833"/>
                  </a:lnTo>
                  <a:lnTo>
                    <a:pt x="6671361" y="1988019"/>
                  </a:lnTo>
                  <a:lnTo>
                    <a:pt x="6675145" y="1960714"/>
                  </a:lnTo>
                  <a:lnTo>
                    <a:pt x="6632473" y="1960714"/>
                  </a:lnTo>
                  <a:lnTo>
                    <a:pt x="6630975" y="1979345"/>
                  </a:lnTo>
                  <a:lnTo>
                    <a:pt x="6624599" y="2000021"/>
                  </a:lnTo>
                  <a:lnTo>
                    <a:pt x="6610617" y="2016798"/>
                  </a:lnTo>
                  <a:lnTo>
                    <a:pt x="6586245" y="2023706"/>
                  </a:lnTo>
                  <a:lnTo>
                    <a:pt x="6555994" y="2013292"/>
                  </a:lnTo>
                  <a:lnTo>
                    <a:pt x="6540462" y="1987194"/>
                  </a:lnTo>
                  <a:lnTo>
                    <a:pt x="6534747" y="1953209"/>
                  </a:lnTo>
                  <a:lnTo>
                    <a:pt x="6533921" y="1919058"/>
                  </a:lnTo>
                  <a:lnTo>
                    <a:pt x="6677177" y="1919058"/>
                  </a:lnTo>
                  <a:lnTo>
                    <a:pt x="6677177" y="1901786"/>
                  </a:lnTo>
                  <a:close/>
                </a:path>
                <a:path w="13115925" h="3425190">
                  <a:moveTo>
                    <a:pt x="6855739" y="1292186"/>
                  </a:moveTo>
                  <a:lnTo>
                    <a:pt x="6854850" y="1275930"/>
                  </a:lnTo>
                  <a:lnTo>
                    <a:pt x="6853250" y="1246847"/>
                  </a:lnTo>
                  <a:lnTo>
                    <a:pt x="6841515" y="1204556"/>
                  </a:lnTo>
                  <a:lnTo>
                    <a:pt x="6832841" y="1194650"/>
                  </a:lnTo>
                  <a:lnTo>
                    <a:pt x="6814172" y="1173314"/>
                  </a:lnTo>
                  <a:lnTo>
                    <a:pt x="6811035" y="1172540"/>
                  </a:lnTo>
                  <a:lnTo>
                    <a:pt x="6811035" y="1261198"/>
                  </a:lnTo>
                  <a:lnTo>
                    <a:pt x="6811035" y="1275930"/>
                  </a:lnTo>
                  <a:lnTo>
                    <a:pt x="6714007" y="1275930"/>
                  </a:lnTo>
                  <a:lnTo>
                    <a:pt x="6714007" y="1265770"/>
                  </a:lnTo>
                  <a:lnTo>
                    <a:pt x="6715506" y="1247800"/>
                  </a:lnTo>
                  <a:lnTo>
                    <a:pt x="6722135" y="1224114"/>
                  </a:lnTo>
                  <a:lnTo>
                    <a:pt x="6737159" y="1203477"/>
                  </a:lnTo>
                  <a:lnTo>
                    <a:pt x="6763791" y="1194650"/>
                  </a:lnTo>
                  <a:lnTo>
                    <a:pt x="6787248" y="1200772"/>
                  </a:lnTo>
                  <a:lnTo>
                    <a:pt x="6801701" y="1216494"/>
                  </a:lnTo>
                  <a:lnTo>
                    <a:pt x="6809016" y="1237945"/>
                  </a:lnTo>
                  <a:lnTo>
                    <a:pt x="6811035" y="1261198"/>
                  </a:lnTo>
                  <a:lnTo>
                    <a:pt x="6811035" y="1172540"/>
                  </a:lnTo>
                  <a:lnTo>
                    <a:pt x="6764807" y="1161122"/>
                  </a:lnTo>
                  <a:lnTo>
                    <a:pt x="6722529" y="1169911"/>
                  </a:lnTo>
                  <a:lnTo>
                    <a:pt x="6694449" y="1193342"/>
                  </a:lnTo>
                  <a:lnTo>
                    <a:pt x="6677800" y="1227074"/>
                  </a:lnTo>
                  <a:lnTo>
                    <a:pt x="6669824" y="1266723"/>
                  </a:lnTo>
                  <a:lnTo>
                    <a:pt x="6667779" y="1307934"/>
                  </a:lnTo>
                  <a:lnTo>
                    <a:pt x="6673113" y="1369415"/>
                  </a:lnTo>
                  <a:lnTo>
                    <a:pt x="6689877" y="1413027"/>
                  </a:lnTo>
                  <a:lnTo>
                    <a:pt x="6719214" y="1439024"/>
                  </a:lnTo>
                  <a:lnTo>
                    <a:pt x="6762267" y="1447634"/>
                  </a:lnTo>
                  <a:lnTo>
                    <a:pt x="6808063" y="1436636"/>
                  </a:lnTo>
                  <a:lnTo>
                    <a:pt x="6831901" y="1414106"/>
                  </a:lnTo>
                  <a:lnTo>
                    <a:pt x="6835991" y="1410233"/>
                  </a:lnTo>
                  <a:lnTo>
                    <a:pt x="6849923" y="1378419"/>
                  </a:lnTo>
                  <a:lnTo>
                    <a:pt x="6853707" y="1351114"/>
                  </a:lnTo>
                  <a:lnTo>
                    <a:pt x="6811035" y="1351114"/>
                  </a:lnTo>
                  <a:lnTo>
                    <a:pt x="6809537" y="1369745"/>
                  </a:lnTo>
                  <a:lnTo>
                    <a:pt x="6803161" y="1390421"/>
                  </a:lnTo>
                  <a:lnTo>
                    <a:pt x="6789179" y="1407198"/>
                  </a:lnTo>
                  <a:lnTo>
                    <a:pt x="6764807" y="1414106"/>
                  </a:lnTo>
                  <a:lnTo>
                    <a:pt x="6734556" y="1403692"/>
                  </a:lnTo>
                  <a:lnTo>
                    <a:pt x="6719024" y="1377594"/>
                  </a:lnTo>
                  <a:lnTo>
                    <a:pt x="6713309" y="1343609"/>
                  </a:lnTo>
                  <a:lnTo>
                    <a:pt x="6712483" y="1309458"/>
                  </a:lnTo>
                  <a:lnTo>
                    <a:pt x="6855739" y="1309458"/>
                  </a:lnTo>
                  <a:lnTo>
                    <a:pt x="6855739" y="1292186"/>
                  </a:lnTo>
                  <a:close/>
                </a:path>
                <a:path w="13115925" h="3425190">
                  <a:moveTo>
                    <a:pt x="6903225" y="1777834"/>
                  </a:moveTo>
                  <a:lnTo>
                    <a:pt x="6863093" y="1777834"/>
                  </a:lnTo>
                  <a:lnTo>
                    <a:pt x="6863093" y="1913978"/>
                  </a:lnTo>
                  <a:lnTo>
                    <a:pt x="6861022" y="1953120"/>
                  </a:lnTo>
                  <a:lnTo>
                    <a:pt x="6852933" y="1984717"/>
                  </a:lnTo>
                  <a:lnTo>
                    <a:pt x="6836092" y="2005850"/>
                  </a:lnTo>
                  <a:lnTo>
                    <a:pt x="6807721" y="2013546"/>
                  </a:lnTo>
                  <a:lnTo>
                    <a:pt x="6782028" y="2004212"/>
                  </a:lnTo>
                  <a:lnTo>
                    <a:pt x="6767081" y="1980336"/>
                  </a:lnTo>
                  <a:lnTo>
                    <a:pt x="6760146" y="1948192"/>
                  </a:lnTo>
                  <a:lnTo>
                    <a:pt x="6758445" y="1913978"/>
                  </a:lnTo>
                  <a:lnTo>
                    <a:pt x="6760731" y="1869884"/>
                  </a:lnTo>
                  <a:lnTo>
                    <a:pt x="6768668" y="1836254"/>
                  </a:lnTo>
                  <a:lnTo>
                    <a:pt x="6783946" y="1814830"/>
                  </a:lnTo>
                  <a:lnTo>
                    <a:pt x="6808229" y="1807298"/>
                  </a:lnTo>
                  <a:lnTo>
                    <a:pt x="6836308" y="1816544"/>
                  </a:lnTo>
                  <a:lnTo>
                    <a:pt x="6852996" y="1840826"/>
                  </a:lnTo>
                  <a:lnTo>
                    <a:pt x="6861022" y="1875028"/>
                  </a:lnTo>
                  <a:lnTo>
                    <a:pt x="6863093" y="1913978"/>
                  </a:lnTo>
                  <a:lnTo>
                    <a:pt x="6863093" y="1777834"/>
                  </a:lnTo>
                  <a:lnTo>
                    <a:pt x="6862585" y="1777834"/>
                  </a:lnTo>
                  <a:lnTo>
                    <a:pt x="6862585" y="1812378"/>
                  </a:lnTo>
                  <a:lnTo>
                    <a:pt x="6861569" y="1812378"/>
                  </a:lnTo>
                  <a:lnTo>
                    <a:pt x="6859194" y="1807298"/>
                  </a:lnTo>
                  <a:lnTo>
                    <a:pt x="6854228" y="1796656"/>
                  </a:lnTo>
                  <a:lnTo>
                    <a:pt x="6841249" y="1783359"/>
                  </a:lnTo>
                  <a:lnTo>
                    <a:pt x="6823710" y="1774164"/>
                  </a:lnTo>
                  <a:lnTo>
                    <a:pt x="6802641" y="1770722"/>
                  </a:lnTo>
                  <a:lnTo>
                    <a:pt x="6759613" y="1782749"/>
                  </a:lnTo>
                  <a:lnTo>
                    <a:pt x="6732283" y="1814728"/>
                  </a:lnTo>
                  <a:lnTo>
                    <a:pt x="6717919" y="1860524"/>
                  </a:lnTo>
                  <a:lnTo>
                    <a:pt x="6713741" y="1913978"/>
                  </a:lnTo>
                  <a:lnTo>
                    <a:pt x="6715773" y="1950478"/>
                  </a:lnTo>
                  <a:lnTo>
                    <a:pt x="6726187" y="1995576"/>
                  </a:lnTo>
                  <a:lnTo>
                    <a:pt x="6751460" y="2033930"/>
                  </a:lnTo>
                  <a:lnTo>
                    <a:pt x="6798069" y="2050122"/>
                  </a:lnTo>
                  <a:lnTo>
                    <a:pt x="6817677" y="2047633"/>
                  </a:lnTo>
                  <a:lnTo>
                    <a:pt x="6835280" y="2040407"/>
                  </a:lnTo>
                  <a:lnTo>
                    <a:pt x="6849656" y="2028913"/>
                  </a:lnTo>
                  <a:lnTo>
                    <a:pt x="6859537" y="2013546"/>
                  </a:lnTo>
                  <a:lnTo>
                    <a:pt x="6860553" y="2013546"/>
                  </a:lnTo>
                  <a:lnTo>
                    <a:pt x="6860019" y="2066569"/>
                  </a:lnTo>
                  <a:lnTo>
                    <a:pt x="6839128" y="2103196"/>
                  </a:lnTo>
                  <a:lnTo>
                    <a:pt x="6807721" y="2110067"/>
                  </a:lnTo>
                  <a:lnTo>
                    <a:pt x="6791757" y="2108174"/>
                  </a:lnTo>
                  <a:lnTo>
                    <a:pt x="6778257" y="2102129"/>
                  </a:lnTo>
                  <a:lnTo>
                    <a:pt x="6768579" y="2091423"/>
                  </a:lnTo>
                  <a:lnTo>
                    <a:pt x="6764033" y="2075522"/>
                  </a:lnTo>
                  <a:lnTo>
                    <a:pt x="6721361" y="2075522"/>
                  </a:lnTo>
                  <a:lnTo>
                    <a:pt x="6735762" y="2114880"/>
                  </a:lnTo>
                  <a:lnTo>
                    <a:pt x="6762255" y="2135086"/>
                  </a:lnTo>
                  <a:lnTo>
                    <a:pt x="6790664" y="2142540"/>
                  </a:lnTo>
                  <a:lnTo>
                    <a:pt x="6810769" y="2143595"/>
                  </a:lnTo>
                  <a:lnTo>
                    <a:pt x="6848145" y="2137727"/>
                  </a:lnTo>
                  <a:lnTo>
                    <a:pt x="6877380" y="2118703"/>
                  </a:lnTo>
                  <a:lnTo>
                    <a:pt x="6882181" y="2110067"/>
                  </a:lnTo>
                  <a:lnTo>
                    <a:pt x="6896430" y="2084451"/>
                  </a:lnTo>
                  <a:lnTo>
                    <a:pt x="6903225" y="2032850"/>
                  </a:lnTo>
                  <a:lnTo>
                    <a:pt x="6903225" y="1812378"/>
                  </a:lnTo>
                  <a:lnTo>
                    <a:pt x="6903225" y="1777834"/>
                  </a:lnTo>
                  <a:close/>
                </a:path>
                <a:path w="13115925" h="3425190">
                  <a:moveTo>
                    <a:pt x="7150113" y="2020150"/>
                  </a:moveTo>
                  <a:lnTo>
                    <a:pt x="7148081" y="2021674"/>
                  </a:lnTo>
                  <a:lnTo>
                    <a:pt x="7145541" y="2022690"/>
                  </a:lnTo>
                  <a:lnTo>
                    <a:pt x="7139953" y="2022690"/>
                  </a:lnTo>
                  <a:lnTo>
                    <a:pt x="7132104" y="2020925"/>
                  </a:lnTo>
                  <a:lnTo>
                    <a:pt x="7129818" y="2018118"/>
                  </a:lnTo>
                  <a:lnTo>
                    <a:pt x="7128205" y="2016150"/>
                  </a:lnTo>
                  <a:lnTo>
                    <a:pt x="7126884" y="2009190"/>
                  </a:lnTo>
                  <a:lnTo>
                    <a:pt x="7126745" y="1901786"/>
                  </a:lnTo>
                  <a:lnTo>
                    <a:pt x="7126745" y="1848954"/>
                  </a:lnTo>
                  <a:lnTo>
                    <a:pt x="7125449" y="1824736"/>
                  </a:lnTo>
                  <a:lnTo>
                    <a:pt x="7118197" y="1804250"/>
                  </a:lnTo>
                  <a:lnTo>
                    <a:pt x="7116394" y="1799170"/>
                  </a:lnTo>
                  <a:lnTo>
                    <a:pt x="7091820" y="1778952"/>
                  </a:lnTo>
                  <a:lnTo>
                    <a:pt x="7043941" y="1770722"/>
                  </a:lnTo>
                  <a:lnTo>
                    <a:pt x="7002221" y="1776056"/>
                  </a:lnTo>
                  <a:lnTo>
                    <a:pt x="6973837" y="1792376"/>
                  </a:lnTo>
                  <a:lnTo>
                    <a:pt x="6957644" y="1820240"/>
                  </a:lnTo>
                  <a:lnTo>
                    <a:pt x="6952501" y="1860130"/>
                  </a:lnTo>
                  <a:lnTo>
                    <a:pt x="6995173" y="1860130"/>
                  </a:lnTo>
                  <a:lnTo>
                    <a:pt x="6995173" y="1857590"/>
                  </a:lnTo>
                  <a:lnTo>
                    <a:pt x="6995909" y="1844979"/>
                  </a:lnTo>
                  <a:lnTo>
                    <a:pt x="7001015" y="1827110"/>
                  </a:lnTo>
                  <a:lnTo>
                    <a:pt x="7014896" y="1811159"/>
                  </a:lnTo>
                  <a:lnTo>
                    <a:pt x="7041909" y="1804250"/>
                  </a:lnTo>
                  <a:lnTo>
                    <a:pt x="7060743" y="1806879"/>
                  </a:lnTo>
                  <a:lnTo>
                    <a:pt x="7074421" y="1814601"/>
                  </a:lnTo>
                  <a:lnTo>
                    <a:pt x="7082777" y="1827187"/>
                  </a:lnTo>
                  <a:lnTo>
                    <a:pt x="7085597" y="1844382"/>
                  </a:lnTo>
                  <a:lnTo>
                    <a:pt x="7085190" y="1858886"/>
                  </a:lnTo>
                  <a:lnTo>
                    <a:pt x="7084073" y="1862582"/>
                  </a:lnTo>
                  <a:lnTo>
                    <a:pt x="7084073" y="1901786"/>
                  </a:lnTo>
                  <a:lnTo>
                    <a:pt x="7084073" y="1971890"/>
                  </a:lnTo>
                  <a:lnTo>
                    <a:pt x="7079501" y="1991995"/>
                  </a:lnTo>
                  <a:lnTo>
                    <a:pt x="7067309" y="2008466"/>
                  </a:lnTo>
                  <a:lnTo>
                    <a:pt x="7049783" y="2019617"/>
                  </a:lnTo>
                  <a:lnTo>
                    <a:pt x="7029209" y="2023706"/>
                  </a:lnTo>
                  <a:lnTo>
                    <a:pt x="7010959" y="2020341"/>
                  </a:lnTo>
                  <a:lnTo>
                    <a:pt x="6999046" y="2010816"/>
                  </a:lnTo>
                  <a:lnTo>
                    <a:pt x="6992569" y="1996071"/>
                  </a:lnTo>
                  <a:lnTo>
                    <a:pt x="6990601" y="1976970"/>
                  </a:lnTo>
                  <a:lnTo>
                    <a:pt x="6991934" y="1961375"/>
                  </a:lnTo>
                  <a:lnTo>
                    <a:pt x="7028574" y="1925789"/>
                  </a:lnTo>
                  <a:lnTo>
                    <a:pt x="7048703" y="1919312"/>
                  </a:lnTo>
                  <a:lnTo>
                    <a:pt x="7068363" y="1912073"/>
                  </a:lnTo>
                  <a:lnTo>
                    <a:pt x="7084073" y="1901786"/>
                  </a:lnTo>
                  <a:lnTo>
                    <a:pt x="7084073" y="1862582"/>
                  </a:lnTo>
                  <a:lnTo>
                    <a:pt x="7081914" y="1869719"/>
                  </a:lnTo>
                  <a:lnTo>
                    <a:pt x="7072744" y="1878177"/>
                  </a:lnTo>
                  <a:lnTo>
                    <a:pt x="7054609" y="1885530"/>
                  </a:lnTo>
                  <a:lnTo>
                    <a:pt x="6997205" y="1902802"/>
                  </a:lnTo>
                  <a:lnTo>
                    <a:pt x="6974408" y="1913623"/>
                  </a:lnTo>
                  <a:lnTo>
                    <a:pt x="6958406" y="1929917"/>
                  </a:lnTo>
                  <a:lnTo>
                    <a:pt x="6948983" y="1951456"/>
                  </a:lnTo>
                  <a:lnTo>
                    <a:pt x="6945897" y="1977986"/>
                  </a:lnTo>
                  <a:lnTo>
                    <a:pt x="6950342" y="2010943"/>
                  </a:lnTo>
                  <a:lnTo>
                    <a:pt x="6963931" y="2035898"/>
                  </a:lnTo>
                  <a:lnTo>
                    <a:pt x="6987045" y="2051710"/>
                  </a:lnTo>
                  <a:lnTo>
                    <a:pt x="7020065" y="2057234"/>
                  </a:lnTo>
                  <a:lnTo>
                    <a:pt x="7039305" y="2054555"/>
                  </a:lnTo>
                  <a:lnTo>
                    <a:pt x="7057403" y="2046820"/>
                  </a:lnTo>
                  <a:lnTo>
                    <a:pt x="7073214" y="2034527"/>
                  </a:lnTo>
                  <a:lnTo>
                    <a:pt x="7081380" y="2023706"/>
                  </a:lnTo>
                  <a:lnTo>
                    <a:pt x="7085597" y="2018118"/>
                  </a:lnTo>
                  <a:lnTo>
                    <a:pt x="7086613" y="2018118"/>
                  </a:lnTo>
                  <a:lnTo>
                    <a:pt x="7091083" y="2038388"/>
                  </a:lnTo>
                  <a:lnTo>
                    <a:pt x="7100583" y="2048789"/>
                  </a:lnTo>
                  <a:lnTo>
                    <a:pt x="7112762" y="2052624"/>
                  </a:lnTo>
                  <a:lnTo>
                    <a:pt x="7125221" y="2053170"/>
                  </a:lnTo>
                  <a:lnTo>
                    <a:pt x="7135889" y="2053170"/>
                  </a:lnTo>
                  <a:lnTo>
                    <a:pt x="7146557" y="2051138"/>
                  </a:lnTo>
                  <a:lnTo>
                    <a:pt x="7150113" y="2050630"/>
                  </a:lnTo>
                  <a:lnTo>
                    <a:pt x="7150113" y="2022690"/>
                  </a:lnTo>
                  <a:lnTo>
                    <a:pt x="7150113" y="2020150"/>
                  </a:lnTo>
                  <a:close/>
                </a:path>
                <a:path w="13115925" h="3425190">
                  <a:moveTo>
                    <a:pt x="7209295" y="1247482"/>
                  </a:moveTo>
                  <a:lnTo>
                    <a:pt x="7201903" y="1197698"/>
                  </a:lnTo>
                  <a:lnTo>
                    <a:pt x="7137667" y="1161122"/>
                  </a:lnTo>
                  <a:lnTo>
                    <a:pt x="7117308" y="1164513"/>
                  </a:lnTo>
                  <a:lnTo>
                    <a:pt x="7099313" y="1173759"/>
                  </a:lnTo>
                  <a:lnTo>
                    <a:pt x="7084377" y="1187488"/>
                  </a:lnTo>
                  <a:lnTo>
                    <a:pt x="7073151" y="1204302"/>
                  </a:lnTo>
                  <a:lnTo>
                    <a:pt x="7070369" y="1197698"/>
                  </a:lnTo>
                  <a:lnTo>
                    <a:pt x="7064807" y="1184490"/>
                  </a:lnTo>
                  <a:lnTo>
                    <a:pt x="7052450" y="1171092"/>
                  </a:lnTo>
                  <a:lnTo>
                    <a:pt x="7035724" y="1163523"/>
                  </a:lnTo>
                  <a:lnTo>
                    <a:pt x="7014223" y="1161122"/>
                  </a:lnTo>
                  <a:lnTo>
                    <a:pt x="6994411" y="1163739"/>
                  </a:lnTo>
                  <a:lnTo>
                    <a:pt x="6975678" y="1171346"/>
                  </a:lnTo>
                  <a:lnTo>
                    <a:pt x="6959714" y="1183627"/>
                  </a:lnTo>
                  <a:lnTo>
                    <a:pt x="6948183" y="1200238"/>
                  </a:lnTo>
                  <a:lnTo>
                    <a:pt x="6947167" y="1200238"/>
                  </a:lnTo>
                  <a:lnTo>
                    <a:pt x="6947167" y="1168234"/>
                  </a:lnTo>
                  <a:lnTo>
                    <a:pt x="6906527" y="1168234"/>
                  </a:lnTo>
                  <a:lnTo>
                    <a:pt x="6906527" y="1440522"/>
                  </a:lnTo>
                  <a:lnTo>
                    <a:pt x="6949199" y="1440522"/>
                  </a:lnTo>
                  <a:lnTo>
                    <a:pt x="6949199" y="1252562"/>
                  </a:lnTo>
                  <a:lnTo>
                    <a:pt x="6954279" y="1225994"/>
                  </a:lnTo>
                  <a:lnTo>
                    <a:pt x="6966979" y="1209128"/>
                  </a:lnTo>
                  <a:lnTo>
                    <a:pt x="6983489" y="1200277"/>
                  </a:lnTo>
                  <a:lnTo>
                    <a:pt x="6983692" y="1200238"/>
                  </a:lnTo>
                  <a:lnTo>
                    <a:pt x="6999999" y="1197698"/>
                  </a:lnTo>
                  <a:lnTo>
                    <a:pt x="7020509" y="1203350"/>
                  </a:lnTo>
                  <a:lnTo>
                    <a:pt x="7031431" y="1217320"/>
                  </a:lnTo>
                  <a:lnTo>
                    <a:pt x="7035787" y="1235214"/>
                  </a:lnTo>
                  <a:lnTo>
                    <a:pt x="7036575" y="1252562"/>
                  </a:lnTo>
                  <a:lnTo>
                    <a:pt x="7036575" y="1440522"/>
                  </a:lnTo>
                  <a:lnTo>
                    <a:pt x="7079247" y="1440522"/>
                  </a:lnTo>
                  <a:lnTo>
                    <a:pt x="7079247" y="1252562"/>
                  </a:lnTo>
                  <a:lnTo>
                    <a:pt x="7084327" y="1225994"/>
                  </a:lnTo>
                  <a:lnTo>
                    <a:pt x="7097027" y="1209128"/>
                  </a:lnTo>
                  <a:lnTo>
                    <a:pt x="7106031" y="1204302"/>
                  </a:lnTo>
                  <a:lnTo>
                    <a:pt x="7113537" y="1200277"/>
                  </a:lnTo>
                  <a:lnTo>
                    <a:pt x="7161479" y="1217320"/>
                  </a:lnTo>
                  <a:lnTo>
                    <a:pt x="7166623" y="1252562"/>
                  </a:lnTo>
                  <a:lnTo>
                    <a:pt x="7166623" y="1440522"/>
                  </a:lnTo>
                  <a:lnTo>
                    <a:pt x="7209295" y="1440522"/>
                  </a:lnTo>
                  <a:lnTo>
                    <a:pt x="7209295" y="1247482"/>
                  </a:lnTo>
                  <a:close/>
                </a:path>
                <a:path w="13115925" h="3425190">
                  <a:moveTo>
                    <a:pt x="7229869" y="1687410"/>
                  </a:moveTo>
                  <a:lnTo>
                    <a:pt x="7187197" y="1687410"/>
                  </a:lnTo>
                  <a:lnTo>
                    <a:pt x="7187197" y="2050122"/>
                  </a:lnTo>
                  <a:lnTo>
                    <a:pt x="7229869" y="2050122"/>
                  </a:lnTo>
                  <a:lnTo>
                    <a:pt x="7229869" y="1687410"/>
                  </a:lnTo>
                  <a:close/>
                </a:path>
                <a:path w="13115925" h="3425190">
                  <a:moveTo>
                    <a:pt x="7455408" y="1777834"/>
                  </a:moveTo>
                  <a:lnTo>
                    <a:pt x="7412736" y="1777834"/>
                  </a:lnTo>
                  <a:lnTo>
                    <a:pt x="7412736" y="2050122"/>
                  </a:lnTo>
                  <a:lnTo>
                    <a:pt x="7455408" y="2050122"/>
                  </a:lnTo>
                  <a:lnTo>
                    <a:pt x="7455408" y="1777834"/>
                  </a:lnTo>
                  <a:close/>
                </a:path>
                <a:path w="13115925" h="3425190">
                  <a:moveTo>
                    <a:pt x="7455408" y="1687410"/>
                  </a:moveTo>
                  <a:lnTo>
                    <a:pt x="7412736" y="1687410"/>
                  </a:lnTo>
                  <a:lnTo>
                    <a:pt x="7412736" y="1736178"/>
                  </a:lnTo>
                  <a:lnTo>
                    <a:pt x="7455408" y="1736178"/>
                  </a:lnTo>
                  <a:lnTo>
                    <a:pt x="7455408" y="1687410"/>
                  </a:lnTo>
                  <a:close/>
                </a:path>
                <a:path w="13115925" h="3425190">
                  <a:moveTo>
                    <a:pt x="7570470" y="1077810"/>
                  </a:moveTo>
                  <a:lnTo>
                    <a:pt x="7530338" y="1077810"/>
                  </a:lnTo>
                  <a:lnTo>
                    <a:pt x="7530338" y="1304378"/>
                  </a:lnTo>
                  <a:lnTo>
                    <a:pt x="7528344" y="1347419"/>
                  </a:lnTo>
                  <a:lnTo>
                    <a:pt x="7520432" y="1381150"/>
                  </a:lnTo>
                  <a:lnTo>
                    <a:pt x="7503769" y="1403184"/>
                  </a:lnTo>
                  <a:lnTo>
                    <a:pt x="7475474" y="1411058"/>
                  </a:lnTo>
                  <a:lnTo>
                    <a:pt x="7451191" y="1403540"/>
                  </a:lnTo>
                  <a:lnTo>
                    <a:pt x="7435913" y="1382102"/>
                  </a:lnTo>
                  <a:lnTo>
                    <a:pt x="7427976" y="1348486"/>
                  </a:lnTo>
                  <a:lnTo>
                    <a:pt x="7425690" y="1304378"/>
                  </a:lnTo>
                  <a:lnTo>
                    <a:pt x="7427976" y="1260284"/>
                  </a:lnTo>
                  <a:lnTo>
                    <a:pt x="7435913" y="1226654"/>
                  </a:lnTo>
                  <a:lnTo>
                    <a:pt x="7451191" y="1205230"/>
                  </a:lnTo>
                  <a:lnTo>
                    <a:pt x="7475474" y="1197698"/>
                  </a:lnTo>
                  <a:lnTo>
                    <a:pt x="7503554" y="1206944"/>
                  </a:lnTo>
                  <a:lnTo>
                    <a:pt x="7520241" y="1231226"/>
                  </a:lnTo>
                  <a:lnTo>
                    <a:pt x="7528268" y="1265428"/>
                  </a:lnTo>
                  <a:lnTo>
                    <a:pt x="7530338" y="1304378"/>
                  </a:lnTo>
                  <a:lnTo>
                    <a:pt x="7530338" y="1077810"/>
                  </a:lnTo>
                  <a:lnTo>
                    <a:pt x="7527798" y="1077810"/>
                  </a:lnTo>
                  <a:lnTo>
                    <a:pt x="7527798" y="1199222"/>
                  </a:lnTo>
                  <a:lnTo>
                    <a:pt x="7526782" y="1199222"/>
                  </a:lnTo>
                  <a:lnTo>
                    <a:pt x="7525829" y="1197698"/>
                  </a:lnTo>
                  <a:lnTo>
                    <a:pt x="7516774" y="1183208"/>
                  </a:lnTo>
                  <a:lnTo>
                    <a:pt x="7502334" y="1171219"/>
                  </a:lnTo>
                  <a:lnTo>
                    <a:pt x="7485139" y="1163726"/>
                  </a:lnTo>
                  <a:lnTo>
                    <a:pt x="7466838" y="1161122"/>
                  </a:lnTo>
                  <a:lnTo>
                    <a:pt x="7420851" y="1175512"/>
                  </a:lnTo>
                  <a:lnTo>
                    <a:pt x="7394956" y="1211414"/>
                  </a:lnTo>
                  <a:lnTo>
                    <a:pt x="7383551" y="1257998"/>
                  </a:lnTo>
                  <a:lnTo>
                    <a:pt x="7380986" y="1304378"/>
                  </a:lnTo>
                  <a:lnTo>
                    <a:pt x="7385812" y="1362773"/>
                  </a:lnTo>
                  <a:lnTo>
                    <a:pt x="7401242" y="1408010"/>
                  </a:lnTo>
                  <a:lnTo>
                    <a:pt x="7428776" y="1437259"/>
                  </a:lnTo>
                  <a:lnTo>
                    <a:pt x="7469886" y="1447634"/>
                  </a:lnTo>
                  <a:lnTo>
                    <a:pt x="7490739" y="1444142"/>
                  </a:lnTo>
                  <a:lnTo>
                    <a:pt x="7508303" y="1434934"/>
                  </a:lnTo>
                  <a:lnTo>
                    <a:pt x="7521397" y="1421917"/>
                  </a:lnTo>
                  <a:lnTo>
                    <a:pt x="7526795" y="1411058"/>
                  </a:lnTo>
                  <a:lnTo>
                    <a:pt x="7528814" y="1406994"/>
                  </a:lnTo>
                  <a:lnTo>
                    <a:pt x="7529830" y="1406994"/>
                  </a:lnTo>
                  <a:lnTo>
                    <a:pt x="7529830" y="1440522"/>
                  </a:lnTo>
                  <a:lnTo>
                    <a:pt x="7570470" y="1440522"/>
                  </a:lnTo>
                  <a:lnTo>
                    <a:pt x="7570470" y="1406994"/>
                  </a:lnTo>
                  <a:lnTo>
                    <a:pt x="7570470" y="1199222"/>
                  </a:lnTo>
                  <a:lnTo>
                    <a:pt x="7570470" y="1077810"/>
                  </a:lnTo>
                  <a:close/>
                </a:path>
                <a:path w="13115925" h="3425190">
                  <a:moveTo>
                    <a:pt x="7679944" y="1971890"/>
                  </a:moveTo>
                  <a:lnTo>
                    <a:pt x="7658862" y="1917153"/>
                  </a:lnTo>
                  <a:lnTo>
                    <a:pt x="7613396" y="1895182"/>
                  </a:lnTo>
                  <a:lnTo>
                    <a:pt x="7588783" y="1887562"/>
                  </a:lnTo>
                  <a:lnTo>
                    <a:pt x="7567295" y="1878736"/>
                  </a:lnTo>
                  <a:lnTo>
                    <a:pt x="7552106" y="1865833"/>
                  </a:lnTo>
                  <a:lnTo>
                    <a:pt x="7546340" y="1845906"/>
                  </a:lnTo>
                  <a:lnTo>
                    <a:pt x="7551318" y="1823326"/>
                  </a:lnTo>
                  <a:lnTo>
                    <a:pt x="7563294" y="1810791"/>
                  </a:lnTo>
                  <a:lnTo>
                    <a:pt x="7577849" y="1805406"/>
                  </a:lnTo>
                  <a:lnTo>
                    <a:pt x="7590536" y="1804250"/>
                  </a:lnTo>
                  <a:lnTo>
                    <a:pt x="7609878" y="1807730"/>
                  </a:lnTo>
                  <a:lnTo>
                    <a:pt x="7622222" y="1817966"/>
                  </a:lnTo>
                  <a:lnTo>
                    <a:pt x="7628763" y="1834692"/>
                  </a:lnTo>
                  <a:lnTo>
                    <a:pt x="7630668" y="1857590"/>
                  </a:lnTo>
                  <a:lnTo>
                    <a:pt x="7673340" y="1857590"/>
                  </a:lnTo>
                  <a:lnTo>
                    <a:pt x="7662392" y="1804250"/>
                  </a:lnTo>
                  <a:lnTo>
                    <a:pt x="7590536" y="1770722"/>
                  </a:lnTo>
                  <a:lnTo>
                    <a:pt x="7557033" y="1775333"/>
                  </a:lnTo>
                  <a:lnTo>
                    <a:pt x="7529385" y="1789264"/>
                  </a:lnTo>
                  <a:lnTo>
                    <a:pt x="7510602" y="1812734"/>
                  </a:lnTo>
                  <a:lnTo>
                    <a:pt x="7503668" y="1845906"/>
                  </a:lnTo>
                  <a:lnTo>
                    <a:pt x="7509510" y="1879981"/>
                  </a:lnTo>
                  <a:lnTo>
                    <a:pt x="7524813" y="1901278"/>
                  </a:lnTo>
                  <a:lnTo>
                    <a:pt x="7546314" y="1914207"/>
                  </a:lnTo>
                  <a:lnTo>
                    <a:pt x="7570724" y="1923122"/>
                  </a:lnTo>
                  <a:lnTo>
                    <a:pt x="7594841" y="1931136"/>
                  </a:lnTo>
                  <a:lnTo>
                    <a:pt x="7616190" y="1941093"/>
                  </a:lnTo>
                  <a:lnTo>
                    <a:pt x="7631455" y="1955914"/>
                  </a:lnTo>
                  <a:lnTo>
                    <a:pt x="7637272" y="1978494"/>
                  </a:lnTo>
                  <a:lnTo>
                    <a:pt x="7632141" y="2001850"/>
                  </a:lnTo>
                  <a:lnTo>
                    <a:pt x="7619809" y="2015578"/>
                  </a:lnTo>
                  <a:lnTo>
                    <a:pt x="7604912" y="2022081"/>
                  </a:lnTo>
                  <a:lnTo>
                    <a:pt x="7592060" y="2023706"/>
                  </a:lnTo>
                  <a:lnTo>
                    <a:pt x="7566342" y="2018512"/>
                  </a:lnTo>
                  <a:lnTo>
                    <a:pt x="7550848" y="2004593"/>
                  </a:lnTo>
                  <a:lnTo>
                    <a:pt x="7543266" y="1984489"/>
                  </a:lnTo>
                  <a:lnTo>
                    <a:pt x="7541260" y="1960714"/>
                  </a:lnTo>
                  <a:lnTo>
                    <a:pt x="7498588" y="1960714"/>
                  </a:lnTo>
                  <a:lnTo>
                    <a:pt x="7500201" y="1987588"/>
                  </a:lnTo>
                  <a:lnTo>
                    <a:pt x="7510653" y="2019452"/>
                  </a:lnTo>
                  <a:lnTo>
                    <a:pt x="7538453" y="2046084"/>
                  </a:lnTo>
                  <a:lnTo>
                    <a:pt x="7592060" y="2057234"/>
                  </a:lnTo>
                  <a:lnTo>
                    <a:pt x="7627226" y="2051900"/>
                  </a:lnTo>
                  <a:lnTo>
                    <a:pt x="7655052" y="2035898"/>
                  </a:lnTo>
                  <a:lnTo>
                    <a:pt x="7663421" y="2023706"/>
                  </a:lnTo>
                  <a:lnTo>
                    <a:pt x="7673365" y="2009228"/>
                  </a:lnTo>
                  <a:lnTo>
                    <a:pt x="7679944" y="1971890"/>
                  </a:lnTo>
                  <a:close/>
                </a:path>
                <a:path w="13115925" h="3425190">
                  <a:moveTo>
                    <a:pt x="7817358" y="1410550"/>
                  </a:moveTo>
                  <a:lnTo>
                    <a:pt x="7815326" y="1412074"/>
                  </a:lnTo>
                  <a:lnTo>
                    <a:pt x="7812786" y="1413090"/>
                  </a:lnTo>
                  <a:lnTo>
                    <a:pt x="7807198" y="1413090"/>
                  </a:lnTo>
                  <a:lnTo>
                    <a:pt x="7799349" y="1411325"/>
                  </a:lnTo>
                  <a:lnTo>
                    <a:pt x="7797063" y="1408518"/>
                  </a:lnTo>
                  <a:lnTo>
                    <a:pt x="7795450" y="1406550"/>
                  </a:lnTo>
                  <a:lnTo>
                    <a:pt x="7794130" y="1399590"/>
                  </a:lnTo>
                  <a:lnTo>
                    <a:pt x="7793990" y="1292186"/>
                  </a:lnTo>
                  <a:lnTo>
                    <a:pt x="7793990" y="1239354"/>
                  </a:lnTo>
                  <a:lnTo>
                    <a:pt x="7792694" y="1215136"/>
                  </a:lnTo>
                  <a:lnTo>
                    <a:pt x="7785443" y="1194650"/>
                  </a:lnTo>
                  <a:lnTo>
                    <a:pt x="7783639" y="1189570"/>
                  </a:lnTo>
                  <a:lnTo>
                    <a:pt x="7759065" y="1169352"/>
                  </a:lnTo>
                  <a:lnTo>
                    <a:pt x="7711186" y="1161122"/>
                  </a:lnTo>
                  <a:lnTo>
                    <a:pt x="7669466" y="1166456"/>
                  </a:lnTo>
                  <a:lnTo>
                    <a:pt x="7641082" y="1182776"/>
                  </a:lnTo>
                  <a:lnTo>
                    <a:pt x="7624889" y="1210640"/>
                  </a:lnTo>
                  <a:lnTo>
                    <a:pt x="7619746" y="1250530"/>
                  </a:lnTo>
                  <a:lnTo>
                    <a:pt x="7662418" y="1250530"/>
                  </a:lnTo>
                  <a:lnTo>
                    <a:pt x="7662418" y="1247990"/>
                  </a:lnTo>
                  <a:lnTo>
                    <a:pt x="7663154" y="1235379"/>
                  </a:lnTo>
                  <a:lnTo>
                    <a:pt x="7668260" y="1217510"/>
                  </a:lnTo>
                  <a:lnTo>
                    <a:pt x="7682141" y="1201559"/>
                  </a:lnTo>
                  <a:lnTo>
                    <a:pt x="7709154" y="1194650"/>
                  </a:lnTo>
                  <a:lnTo>
                    <a:pt x="7727988" y="1197279"/>
                  </a:lnTo>
                  <a:lnTo>
                    <a:pt x="7741666" y="1205001"/>
                  </a:lnTo>
                  <a:lnTo>
                    <a:pt x="7750022" y="1217587"/>
                  </a:lnTo>
                  <a:lnTo>
                    <a:pt x="7752842" y="1234782"/>
                  </a:lnTo>
                  <a:lnTo>
                    <a:pt x="7752435" y="1249286"/>
                  </a:lnTo>
                  <a:lnTo>
                    <a:pt x="7751318" y="1252982"/>
                  </a:lnTo>
                  <a:lnTo>
                    <a:pt x="7751318" y="1292186"/>
                  </a:lnTo>
                  <a:lnTo>
                    <a:pt x="7751318" y="1362290"/>
                  </a:lnTo>
                  <a:lnTo>
                    <a:pt x="7746746" y="1382395"/>
                  </a:lnTo>
                  <a:lnTo>
                    <a:pt x="7734554" y="1398866"/>
                  </a:lnTo>
                  <a:lnTo>
                    <a:pt x="7717028" y="1410017"/>
                  </a:lnTo>
                  <a:lnTo>
                    <a:pt x="7696454" y="1414106"/>
                  </a:lnTo>
                  <a:lnTo>
                    <a:pt x="7678204" y="1410741"/>
                  </a:lnTo>
                  <a:lnTo>
                    <a:pt x="7666291" y="1401216"/>
                  </a:lnTo>
                  <a:lnTo>
                    <a:pt x="7659814" y="1386471"/>
                  </a:lnTo>
                  <a:lnTo>
                    <a:pt x="7657846" y="1367370"/>
                  </a:lnTo>
                  <a:lnTo>
                    <a:pt x="7659179" y="1351775"/>
                  </a:lnTo>
                  <a:lnTo>
                    <a:pt x="7695819" y="1316189"/>
                  </a:lnTo>
                  <a:lnTo>
                    <a:pt x="7715948" y="1309712"/>
                  </a:lnTo>
                  <a:lnTo>
                    <a:pt x="7735608" y="1302473"/>
                  </a:lnTo>
                  <a:lnTo>
                    <a:pt x="7751318" y="1292186"/>
                  </a:lnTo>
                  <a:lnTo>
                    <a:pt x="7751318" y="1252982"/>
                  </a:lnTo>
                  <a:lnTo>
                    <a:pt x="7749159" y="1260119"/>
                  </a:lnTo>
                  <a:lnTo>
                    <a:pt x="7739989" y="1268577"/>
                  </a:lnTo>
                  <a:lnTo>
                    <a:pt x="7721854" y="1275930"/>
                  </a:lnTo>
                  <a:lnTo>
                    <a:pt x="7664450" y="1293202"/>
                  </a:lnTo>
                  <a:lnTo>
                    <a:pt x="7641653" y="1304023"/>
                  </a:lnTo>
                  <a:lnTo>
                    <a:pt x="7625651" y="1320317"/>
                  </a:lnTo>
                  <a:lnTo>
                    <a:pt x="7616228" y="1341856"/>
                  </a:lnTo>
                  <a:lnTo>
                    <a:pt x="7613142" y="1368386"/>
                  </a:lnTo>
                  <a:lnTo>
                    <a:pt x="7617587" y="1401343"/>
                  </a:lnTo>
                  <a:lnTo>
                    <a:pt x="7631176" y="1426298"/>
                  </a:lnTo>
                  <a:lnTo>
                    <a:pt x="7654290" y="1442110"/>
                  </a:lnTo>
                  <a:lnTo>
                    <a:pt x="7687310" y="1447634"/>
                  </a:lnTo>
                  <a:lnTo>
                    <a:pt x="7706550" y="1444955"/>
                  </a:lnTo>
                  <a:lnTo>
                    <a:pt x="7724648" y="1437220"/>
                  </a:lnTo>
                  <a:lnTo>
                    <a:pt x="7740459" y="1424927"/>
                  </a:lnTo>
                  <a:lnTo>
                    <a:pt x="7748625" y="1414106"/>
                  </a:lnTo>
                  <a:lnTo>
                    <a:pt x="7752842" y="1408518"/>
                  </a:lnTo>
                  <a:lnTo>
                    <a:pt x="7753858" y="1408518"/>
                  </a:lnTo>
                  <a:lnTo>
                    <a:pt x="7758328" y="1428788"/>
                  </a:lnTo>
                  <a:lnTo>
                    <a:pt x="7767828" y="1439189"/>
                  </a:lnTo>
                  <a:lnTo>
                    <a:pt x="7780007" y="1443024"/>
                  </a:lnTo>
                  <a:lnTo>
                    <a:pt x="7792466" y="1443570"/>
                  </a:lnTo>
                  <a:lnTo>
                    <a:pt x="7803134" y="1443570"/>
                  </a:lnTo>
                  <a:lnTo>
                    <a:pt x="7813802" y="1441538"/>
                  </a:lnTo>
                  <a:lnTo>
                    <a:pt x="7817358" y="1441030"/>
                  </a:lnTo>
                  <a:lnTo>
                    <a:pt x="7817358" y="1413090"/>
                  </a:lnTo>
                  <a:lnTo>
                    <a:pt x="7817358" y="1410550"/>
                  </a:lnTo>
                  <a:close/>
                </a:path>
                <a:path w="13115925" h="3425190">
                  <a:moveTo>
                    <a:pt x="7823200" y="1777834"/>
                  </a:moveTo>
                  <a:lnTo>
                    <a:pt x="7775956" y="1777834"/>
                  </a:lnTo>
                  <a:lnTo>
                    <a:pt x="7775956" y="1698586"/>
                  </a:lnTo>
                  <a:lnTo>
                    <a:pt x="7733284" y="1698586"/>
                  </a:lnTo>
                  <a:lnTo>
                    <a:pt x="7733284" y="1777834"/>
                  </a:lnTo>
                  <a:lnTo>
                    <a:pt x="7693660" y="1777834"/>
                  </a:lnTo>
                  <a:lnTo>
                    <a:pt x="7693660" y="1811362"/>
                  </a:lnTo>
                  <a:lnTo>
                    <a:pt x="7733284" y="1811362"/>
                  </a:lnTo>
                  <a:lnTo>
                    <a:pt x="7733360" y="2000097"/>
                  </a:lnTo>
                  <a:lnTo>
                    <a:pt x="7735570" y="2022741"/>
                  </a:lnTo>
                  <a:lnTo>
                    <a:pt x="7743952" y="2039581"/>
                  </a:lnTo>
                  <a:lnTo>
                    <a:pt x="7760716" y="2049767"/>
                  </a:lnTo>
                  <a:lnTo>
                    <a:pt x="7788148" y="2053170"/>
                  </a:lnTo>
                  <a:lnTo>
                    <a:pt x="7800264" y="2052916"/>
                  </a:lnTo>
                  <a:lnTo>
                    <a:pt x="7809992" y="2052218"/>
                  </a:lnTo>
                  <a:lnTo>
                    <a:pt x="7817447" y="2051253"/>
                  </a:lnTo>
                  <a:lnTo>
                    <a:pt x="7822692" y="2050122"/>
                  </a:lnTo>
                  <a:lnTo>
                    <a:pt x="7822692" y="2016594"/>
                  </a:lnTo>
                  <a:lnTo>
                    <a:pt x="7822692" y="2015070"/>
                  </a:lnTo>
                  <a:lnTo>
                    <a:pt x="7818120" y="2015578"/>
                  </a:lnTo>
                  <a:lnTo>
                    <a:pt x="7813548" y="2016594"/>
                  </a:lnTo>
                  <a:lnTo>
                    <a:pt x="7803896" y="2016594"/>
                  </a:lnTo>
                  <a:lnTo>
                    <a:pt x="7790104" y="2014905"/>
                  </a:lnTo>
                  <a:lnTo>
                    <a:pt x="7781544" y="2009546"/>
                  </a:lnTo>
                  <a:lnTo>
                    <a:pt x="7777188" y="2000097"/>
                  </a:lnTo>
                  <a:lnTo>
                    <a:pt x="7775956" y="1986114"/>
                  </a:lnTo>
                  <a:lnTo>
                    <a:pt x="7775956" y="1811362"/>
                  </a:lnTo>
                  <a:lnTo>
                    <a:pt x="7823200" y="1811362"/>
                  </a:lnTo>
                  <a:lnTo>
                    <a:pt x="7823200" y="1777834"/>
                  </a:lnTo>
                  <a:close/>
                </a:path>
                <a:path w="13115925" h="3425190">
                  <a:moveTo>
                    <a:pt x="8018005" y="1362290"/>
                  </a:moveTo>
                  <a:lnTo>
                    <a:pt x="7996936" y="1307553"/>
                  </a:lnTo>
                  <a:lnTo>
                    <a:pt x="7951470" y="1285582"/>
                  </a:lnTo>
                  <a:lnTo>
                    <a:pt x="7926845" y="1277962"/>
                  </a:lnTo>
                  <a:lnTo>
                    <a:pt x="7905356" y="1269136"/>
                  </a:lnTo>
                  <a:lnTo>
                    <a:pt x="7890167" y="1256233"/>
                  </a:lnTo>
                  <a:lnTo>
                    <a:pt x="7884401" y="1236306"/>
                  </a:lnTo>
                  <a:lnTo>
                    <a:pt x="7889380" y="1213726"/>
                  </a:lnTo>
                  <a:lnTo>
                    <a:pt x="7901368" y="1201191"/>
                  </a:lnTo>
                  <a:lnTo>
                    <a:pt x="7915923" y="1195806"/>
                  </a:lnTo>
                  <a:lnTo>
                    <a:pt x="7928610" y="1194650"/>
                  </a:lnTo>
                  <a:lnTo>
                    <a:pt x="7947952" y="1198130"/>
                  </a:lnTo>
                  <a:lnTo>
                    <a:pt x="7960296" y="1208366"/>
                  </a:lnTo>
                  <a:lnTo>
                    <a:pt x="7966824" y="1225092"/>
                  </a:lnTo>
                  <a:lnTo>
                    <a:pt x="7968729" y="1247990"/>
                  </a:lnTo>
                  <a:lnTo>
                    <a:pt x="8011401" y="1247990"/>
                  </a:lnTo>
                  <a:lnTo>
                    <a:pt x="8009610" y="1220927"/>
                  </a:lnTo>
                  <a:lnTo>
                    <a:pt x="8000454" y="1194650"/>
                  </a:lnTo>
                  <a:lnTo>
                    <a:pt x="7999730" y="1192555"/>
                  </a:lnTo>
                  <a:lnTo>
                    <a:pt x="7974978" y="1170203"/>
                  </a:lnTo>
                  <a:lnTo>
                    <a:pt x="7928610" y="1161122"/>
                  </a:lnTo>
                  <a:lnTo>
                    <a:pt x="7895107" y="1165733"/>
                  </a:lnTo>
                  <a:lnTo>
                    <a:pt x="7867447" y="1179664"/>
                  </a:lnTo>
                  <a:lnTo>
                    <a:pt x="7848663" y="1203134"/>
                  </a:lnTo>
                  <a:lnTo>
                    <a:pt x="7841729" y="1236306"/>
                  </a:lnTo>
                  <a:lnTo>
                    <a:pt x="7847571" y="1270381"/>
                  </a:lnTo>
                  <a:lnTo>
                    <a:pt x="7862875" y="1291678"/>
                  </a:lnTo>
                  <a:lnTo>
                    <a:pt x="7884388" y="1304607"/>
                  </a:lnTo>
                  <a:lnTo>
                    <a:pt x="7908798" y="1313522"/>
                  </a:lnTo>
                  <a:lnTo>
                    <a:pt x="7932915" y="1321536"/>
                  </a:lnTo>
                  <a:lnTo>
                    <a:pt x="7954264" y="1331493"/>
                  </a:lnTo>
                  <a:lnTo>
                    <a:pt x="7969529" y="1346314"/>
                  </a:lnTo>
                  <a:lnTo>
                    <a:pt x="7975346" y="1368894"/>
                  </a:lnTo>
                  <a:lnTo>
                    <a:pt x="7970215" y="1392250"/>
                  </a:lnTo>
                  <a:lnTo>
                    <a:pt x="7957883" y="1405978"/>
                  </a:lnTo>
                  <a:lnTo>
                    <a:pt x="7942986" y="1412481"/>
                  </a:lnTo>
                  <a:lnTo>
                    <a:pt x="7930134" y="1414106"/>
                  </a:lnTo>
                  <a:lnTo>
                    <a:pt x="7904416" y="1408912"/>
                  </a:lnTo>
                  <a:lnTo>
                    <a:pt x="7888922" y="1394993"/>
                  </a:lnTo>
                  <a:lnTo>
                    <a:pt x="7881340" y="1374889"/>
                  </a:lnTo>
                  <a:lnTo>
                    <a:pt x="7879334" y="1351114"/>
                  </a:lnTo>
                  <a:lnTo>
                    <a:pt x="7836649" y="1351114"/>
                  </a:lnTo>
                  <a:lnTo>
                    <a:pt x="7838262" y="1377988"/>
                  </a:lnTo>
                  <a:lnTo>
                    <a:pt x="7848714" y="1409852"/>
                  </a:lnTo>
                  <a:lnTo>
                    <a:pt x="7876514" y="1436484"/>
                  </a:lnTo>
                  <a:lnTo>
                    <a:pt x="7930134" y="1447634"/>
                  </a:lnTo>
                  <a:lnTo>
                    <a:pt x="7965300" y="1442300"/>
                  </a:lnTo>
                  <a:lnTo>
                    <a:pt x="7993126" y="1426298"/>
                  </a:lnTo>
                  <a:lnTo>
                    <a:pt x="8001495" y="1414106"/>
                  </a:lnTo>
                  <a:lnTo>
                    <a:pt x="8011427" y="1399628"/>
                  </a:lnTo>
                  <a:lnTo>
                    <a:pt x="8018005" y="1362290"/>
                  </a:lnTo>
                  <a:close/>
                </a:path>
                <a:path w="13115925" h="3425190">
                  <a:moveTo>
                    <a:pt x="10002888" y="707136"/>
                  </a:moveTo>
                  <a:lnTo>
                    <a:pt x="9962756" y="707136"/>
                  </a:lnTo>
                  <a:lnTo>
                    <a:pt x="9962756" y="843280"/>
                  </a:lnTo>
                  <a:lnTo>
                    <a:pt x="9960673" y="882421"/>
                  </a:lnTo>
                  <a:lnTo>
                    <a:pt x="9952596" y="914019"/>
                  </a:lnTo>
                  <a:lnTo>
                    <a:pt x="9935743" y="935151"/>
                  </a:lnTo>
                  <a:lnTo>
                    <a:pt x="9907384" y="942848"/>
                  </a:lnTo>
                  <a:lnTo>
                    <a:pt x="9881679" y="933513"/>
                  </a:lnTo>
                  <a:lnTo>
                    <a:pt x="9866744" y="909637"/>
                  </a:lnTo>
                  <a:lnTo>
                    <a:pt x="9859797" y="877481"/>
                  </a:lnTo>
                  <a:lnTo>
                    <a:pt x="9858108" y="843280"/>
                  </a:lnTo>
                  <a:lnTo>
                    <a:pt x="9860382" y="799185"/>
                  </a:lnTo>
                  <a:lnTo>
                    <a:pt x="9868332" y="765556"/>
                  </a:lnTo>
                  <a:lnTo>
                    <a:pt x="9883610" y="744131"/>
                  </a:lnTo>
                  <a:lnTo>
                    <a:pt x="9907892" y="736600"/>
                  </a:lnTo>
                  <a:lnTo>
                    <a:pt x="9935959" y="745845"/>
                  </a:lnTo>
                  <a:lnTo>
                    <a:pt x="9952660" y="770128"/>
                  </a:lnTo>
                  <a:lnTo>
                    <a:pt x="9960686" y="804329"/>
                  </a:lnTo>
                  <a:lnTo>
                    <a:pt x="9962756" y="843280"/>
                  </a:lnTo>
                  <a:lnTo>
                    <a:pt x="9962756" y="707136"/>
                  </a:lnTo>
                  <a:lnTo>
                    <a:pt x="9962248" y="707136"/>
                  </a:lnTo>
                  <a:lnTo>
                    <a:pt x="9962248" y="741680"/>
                  </a:lnTo>
                  <a:lnTo>
                    <a:pt x="9961232" y="741680"/>
                  </a:lnTo>
                  <a:lnTo>
                    <a:pt x="9923361" y="703465"/>
                  </a:lnTo>
                  <a:lnTo>
                    <a:pt x="9902304" y="700024"/>
                  </a:lnTo>
                  <a:lnTo>
                    <a:pt x="9859264" y="712050"/>
                  </a:lnTo>
                  <a:lnTo>
                    <a:pt x="9831946" y="744029"/>
                  </a:lnTo>
                  <a:lnTo>
                    <a:pt x="9817570" y="789825"/>
                  </a:lnTo>
                  <a:lnTo>
                    <a:pt x="9813404" y="843280"/>
                  </a:lnTo>
                  <a:lnTo>
                    <a:pt x="9815436" y="879767"/>
                  </a:lnTo>
                  <a:lnTo>
                    <a:pt x="9825850" y="924877"/>
                  </a:lnTo>
                  <a:lnTo>
                    <a:pt x="9851123" y="963231"/>
                  </a:lnTo>
                  <a:lnTo>
                    <a:pt x="9897732" y="979424"/>
                  </a:lnTo>
                  <a:lnTo>
                    <a:pt x="9917328" y="976922"/>
                  </a:lnTo>
                  <a:lnTo>
                    <a:pt x="9934943" y="969708"/>
                  </a:lnTo>
                  <a:lnTo>
                    <a:pt x="9949307" y="958215"/>
                  </a:lnTo>
                  <a:lnTo>
                    <a:pt x="9959200" y="942848"/>
                  </a:lnTo>
                  <a:lnTo>
                    <a:pt x="9960216" y="942848"/>
                  </a:lnTo>
                  <a:lnTo>
                    <a:pt x="9959670" y="995870"/>
                  </a:lnTo>
                  <a:lnTo>
                    <a:pt x="9938779" y="1032484"/>
                  </a:lnTo>
                  <a:lnTo>
                    <a:pt x="9907384" y="1039368"/>
                  </a:lnTo>
                  <a:lnTo>
                    <a:pt x="9891408" y="1037475"/>
                  </a:lnTo>
                  <a:lnTo>
                    <a:pt x="9877920" y="1031430"/>
                  </a:lnTo>
                  <a:lnTo>
                    <a:pt x="9868230" y="1020724"/>
                  </a:lnTo>
                  <a:lnTo>
                    <a:pt x="9863696" y="1004824"/>
                  </a:lnTo>
                  <a:lnTo>
                    <a:pt x="9821024" y="1004824"/>
                  </a:lnTo>
                  <a:lnTo>
                    <a:pt x="9835413" y="1044181"/>
                  </a:lnTo>
                  <a:lnTo>
                    <a:pt x="9861918" y="1064387"/>
                  </a:lnTo>
                  <a:lnTo>
                    <a:pt x="9890315" y="1071841"/>
                  </a:lnTo>
                  <a:lnTo>
                    <a:pt x="9910432" y="1072896"/>
                  </a:lnTo>
                  <a:lnTo>
                    <a:pt x="9947808" y="1067028"/>
                  </a:lnTo>
                  <a:lnTo>
                    <a:pt x="9977044" y="1048004"/>
                  </a:lnTo>
                  <a:lnTo>
                    <a:pt x="9981844" y="1039368"/>
                  </a:lnTo>
                  <a:lnTo>
                    <a:pt x="9996081" y="1013752"/>
                  </a:lnTo>
                  <a:lnTo>
                    <a:pt x="10002888" y="962152"/>
                  </a:lnTo>
                  <a:lnTo>
                    <a:pt x="10002888" y="741680"/>
                  </a:lnTo>
                  <a:lnTo>
                    <a:pt x="10002888" y="707136"/>
                  </a:lnTo>
                  <a:close/>
                </a:path>
                <a:path w="13115925" h="3425190">
                  <a:moveTo>
                    <a:pt x="10065626" y="2120392"/>
                  </a:moveTo>
                  <a:lnTo>
                    <a:pt x="10044544" y="2065655"/>
                  </a:lnTo>
                  <a:lnTo>
                    <a:pt x="9999078" y="2043684"/>
                  </a:lnTo>
                  <a:lnTo>
                    <a:pt x="9974453" y="2036064"/>
                  </a:lnTo>
                  <a:lnTo>
                    <a:pt x="9952977" y="2027237"/>
                  </a:lnTo>
                  <a:lnTo>
                    <a:pt x="9937775" y="2014321"/>
                  </a:lnTo>
                  <a:lnTo>
                    <a:pt x="9932022" y="1994408"/>
                  </a:lnTo>
                  <a:lnTo>
                    <a:pt x="9936988" y="1971827"/>
                  </a:lnTo>
                  <a:lnTo>
                    <a:pt x="9948977" y="1959292"/>
                  </a:lnTo>
                  <a:lnTo>
                    <a:pt x="9963518" y="1953907"/>
                  </a:lnTo>
                  <a:lnTo>
                    <a:pt x="9976218" y="1952752"/>
                  </a:lnTo>
                  <a:lnTo>
                    <a:pt x="9995560" y="1956231"/>
                  </a:lnTo>
                  <a:lnTo>
                    <a:pt x="10007905" y="1966468"/>
                  </a:lnTo>
                  <a:lnTo>
                    <a:pt x="10014433" y="1983193"/>
                  </a:lnTo>
                  <a:lnTo>
                    <a:pt x="10016350" y="2006092"/>
                  </a:lnTo>
                  <a:lnTo>
                    <a:pt x="10059022" y="2006092"/>
                  </a:lnTo>
                  <a:lnTo>
                    <a:pt x="10057219" y="1979015"/>
                  </a:lnTo>
                  <a:lnTo>
                    <a:pt x="10048062" y="1952752"/>
                  </a:lnTo>
                  <a:lnTo>
                    <a:pt x="10047338" y="1950656"/>
                  </a:lnTo>
                  <a:lnTo>
                    <a:pt x="10022586" y="1928304"/>
                  </a:lnTo>
                  <a:lnTo>
                    <a:pt x="9976218" y="1919224"/>
                  </a:lnTo>
                  <a:lnTo>
                    <a:pt x="9942703" y="1923834"/>
                  </a:lnTo>
                  <a:lnTo>
                    <a:pt x="9915068" y="1937766"/>
                  </a:lnTo>
                  <a:lnTo>
                    <a:pt x="9896272" y="1961235"/>
                  </a:lnTo>
                  <a:lnTo>
                    <a:pt x="9889350" y="1994408"/>
                  </a:lnTo>
                  <a:lnTo>
                    <a:pt x="9895180" y="2028482"/>
                  </a:lnTo>
                  <a:lnTo>
                    <a:pt x="9910496" y="2049780"/>
                  </a:lnTo>
                  <a:lnTo>
                    <a:pt x="9931997" y="2062708"/>
                  </a:lnTo>
                  <a:lnTo>
                    <a:pt x="9956406" y="2071624"/>
                  </a:lnTo>
                  <a:lnTo>
                    <a:pt x="9980511" y="2079637"/>
                  </a:lnTo>
                  <a:lnTo>
                    <a:pt x="10001872" y="2089594"/>
                  </a:lnTo>
                  <a:lnTo>
                    <a:pt x="10017125" y="2104415"/>
                  </a:lnTo>
                  <a:lnTo>
                    <a:pt x="10022954" y="2126996"/>
                  </a:lnTo>
                  <a:lnTo>
                    <a:pt x="10017811" y="2150351"/>
                  </a:lnTo>
                  <a:lnTo>
                    <a:pt x="10005492" y="2164080"/>
                  </a:lnTo>
                  <a:lnTo>
                    <a:pt x="9990582" y="2170582"/>
                  </a:lnTo>
                  <a:lnTo>
                    <a:pt x="9977742" y="2172208"/>
                  </a:lnTo>
                  <a:lnTo>
                    <a:pt x="9952012" y="2167013"/>
                  </a:lnTo>
                  <a:lnTo>
                    <a:pt x="9936531" y="2153094"/>
                  </a:lnTo>
                  <a:lnTo>
                    <a:pt x="9928949" y="2132990"/>
                  </a:lnTo>
                  <a:lnTo>
                    <a:pt x="9926942" y="2109216"/>
                  </a:lnTo>
                  <a:lnTo>
                    <a:pt x="9884270" y="2109216"/>
                  </a:lnTo>
                  <a:lnTo>
                    <a:pt x="9885870" y="2136089"/>
                  </a:lnTo>
                  <a:lnTo>
                    <a:pt x="9896335" y="2167953"/>
                  </a:lnTo>
                  <a:lnTo>
                    <a:pt x="9924123" y="2194585"/>
                  </a:lnTo>
                  <a:lnTo>
                    <a:pt x="9977742" y="2205736"/>
                  </a:lnTo>
                  <a:lnTo>
                    <a:pt x="10012896" y="2200402"/>
                  </a:lnTo>
                  <a:lnTo>
                    <a:pt x="10040734" y="2184400"/>
                  </a:lnTo>
                  <a:lnTo>
                    <a:pt x="10049091" y="2172208"/>
                  </a:lnTo>
                  <a:lnTo>
                    <a:pt x="10059035" y="2157730"/>
                  </a:lnTo>
                  <a:lnTo>
                    <a:pt x="10065626" y="2120392"/>
                  </a:lnTo>
                  <a:close/>
                </a:path>
                <a:path w="13115925" h="3425190">
                  <a:moveTo>
                    <a:pt x="10167734" y="7112"/>
                  </a:moveTo>
                  <a:lnTo>
                    <a:pt x="10127602" y="7112"/>
                  </a:lnTo>
                  <a:lnTo>
                    <a:pt x="10127602" y="233680"/>
                  </a:lnTo>
                  <a:lnTo>
                    <a:pt x="10125608" y="276707"/>
                  </a:lnTo>
                  <a:lnTo>
                    <a:pt x="10117696" y="310451"/>
                  </a:lnTo>
                  <a:lnTo>
                    <a:pt x="10101034" y="332486"/>
                  </a:lnTo>
                  <a:lnTo>
                    <a:pt x="10072738" y="340360"/>
                  </a:lnTo>
                  <a:lnTo>
                    <a:pt x="10048456" y="332841"/>
                  </a:lnTo>
                  <a:lnTo>
                    <a:pt x="10033178" y="311404"/>
                  </a:lnTo>
                  <a:lnTo>
                    <a:pt x="10025228" y="277787"/>
                  </a:lnTo>
                  <a:lnTo>
                    <a:pt x="10022954" y="233680"/>
                  </a:lnTo>
                  <a:lnTo>
                    <a:pt x="10025228" y="189585"/>
                  </a:lnTo>
                  <a:lnTo>
                    <a:pt x="10033178" y="155956"/>
                  </a:lnTo>
                  <a:lnTo>
                    <a:pt x="10048456" y="134531"/>
                  </a:lnTo>
                  <a:lnTo>
                    <a:pt x="10072738" y="127000"/>
                  </a:lnTo>
                  <a:lnTo>
                    <a:pt x="10100818" y="136245"/>
                  </a:lnTo>
                  <a:lnTo>
                    <a:pt x="10117506" y="160528"/>
                  </a:lnTo>
                  <a:lnTo>
                    <a:pt x="10125532" y="194729"/>
                  </a:lnTo>
                  <a:lnTo>
                    <a:pt x="10127602" y="233680"/>
                  </a:lnTo>
                  <a:lnTo>
                    <a:pt x="10127602" y="7112"/>
                  </a:lnTo>
                  <a:lnTo>
                    <a:pt x="10125062" y="7112"/>
                  </a:lnTo>
                  <a:lnTo>
                    <a:pt x="10125062" y="128524"/>
                  </a:lnTo>
                  <a:lnTo>
                    <a:pt x="10124046" y="128524"/>
                  </a:lnTo>
                  <a:lnTo>
                    <a:pt x="10123094" y="127000"/>
                  </a:lnTo>
                  <a:lnTo>
                    <a:pt x="10114039" y="112496"/>
                  </a:lnTo>
                  <a:lnTo>
                    <a:pt x="10099599" y="100520"/>
                  </a:lnTo>
                  <a:lnTo>
                    <a:pt x="10082403" y="93027"/>
                  </a:lnTo>
                  <a:lnTo>
                    <a:pt x="10064102" y="90424"/>
                  </a:lnTo>
                  <a:lnTo>
                    <a:pt x="10018116" y="104813"/>
                  </a:lnTo>
                  <a:lnTo>
                    <a:pt x="9992220" y="140716"/>
                  </a:lnTo>
                  <a:lnTo>
                    <a:pt x="9980803" y="187299"/>
                  </a:lnTo>
                  <a:lnTo>
                    <a:pt x="9978250" y="233680"/>
                  </a:lnTo>
                  <a:lnTo>
                    <a:pt x="9983064" y="292074"/>
                  </a:lnTo>
                  <a:lnTo>
                    <a:pt x="9998507" y="337312"/>
                  </a:lnTo>
                  <a:lnTo>
                    <a:pt x="10026040" y="366560"/>
                  </a:lnTo>
                  <a:lnTo>
                    <a:pt x="10067150" y="376936"/>
                  </a:lnTo>
                  <a:lnTo>
                    <a:pt x="10088004" y="373443"/>
                  </a:lnTo>
                  <a:lnTo>
                    <a:pt x="10105568" y="364236"/>
                  </a:lnTo>
                  <a:lnTo>
                    <a:pt x="10118661" y="351218"/>
                  </a:lnTo>
                  <a:lnTo>
                    <a:pt x="10124059" y="340360"/>
                  </a:lnTo>
                  <a:lnTo>
                    <a:pt x="10126078" y="336296"/>
                  </a:lnTo>
                  <a:lnTo>
                    <a:pt x="10127094" y="336296"/>
                  </a:lnTo>
                  <a:lnTo>
                    <a:pt x="10127094" y="369824"/>
                  </a:lnTo>
                  <a:lnTo>
                    <a:pt x="10167734" y="369824"/>
                  </a:lnTo>
                  <a:lnTo>
                    <a:pt x="10167734" y="336296"/>
                  </a:lnTo>
                  <a:lnTo>
                    <a:pt x="10167734" y="128524"/>
                  </a:lnTo>
                  <a:lnTo>
                    <a:pt x="10167734" y="7112"/>
                  </a:lnTo>
                  <a:close/>
                </a:path>
                <a:path w="13115925" h="3425190">
                  <a:moveTo>
                    <a:pt x="10208882" y="1926336"/>
                  </a:moveTo>
                  <a:lnTo>
                    <a:pt x="10161638" y="1926336"/>
                  </a:lnTo>
                  <a:lnTo>
                    <a:pt x="10161638" y="1847088"/>
                  </a:lnTo>
                  <a:lnTo>
                    <a:pt x="10118966" y="1847088"/>
                  </a:lnTo>
                  <a:lnTo>
                    <a:pt x="10118966" y="1926336"/>
                  </a:lnTo>
                  <a:lnTo>
                    <a:pt x="10079342" y="1926336"/>
                  </a:lnTo>
                  <a:lnTo>
                    <a:pt x="10079342" y="1959864"/>
                  </a:lnTo>
                  <a:lnTo>
                    <a:pt x="10118966" y="1959864"/>
                  </a:lnTo>
                  <a:lnTo>
                    <a:pt x="10119042" y="2148598"/>
                  </a:lnTo>
                  <a:lnTo>
                    <a:pt x="10121252" y="2171242"/>
                  </a:lnTo>
                  <a:lnTo>
                    <a:pt x="10129634" y="2188083"/>
                  </a:lnTo>
                  <a:lnTo>
                    <a:pt x="10146398" y="2198268"/>
                  </a:lnTo>
                  <a:lnTo>
                    <a:pt x="10173830" y="2201672"/>
                  </a:lnTo>
                  <a:lnTo>
                    <a:pt x="10185933" y="2201418"/>
                  </a:lnTo>
                  <a:lnTo>
                    <a:pt x="10195674" y="2200719"/>
                  </a:lnTo>
                  <a:lnTo>
                    <a:pt x="10203116" y="2199741"/>
                  </a:lnTo>
                  <a:lnTo>
                    <a:pt x="10208374" y="2198624"/>
                  </a:lnTo>
                  <a:lnTo>
                    <a:pt x="10208374" y="2165096"/>
                  </a:lnTo>
                  <a:lnTo>
                    <a:pt x="10208374" y="2163572"/>
                  </a:lnTo>
                  <a:lnTo>
                    <a:pt x="10203802" y="2164080"/>
                  </a:lnTo>
                  <a:lnTo>
                    <a:pt x="10199230" y="2165096"/>
                  </a:lnTo>
                  <a:lnTo>
                    <a:pt x="10189578" y="2165096"/>
                  </a:lnTo>
                  <a:lnTo>
                    <a:pt x="10175773" y="2163407"/>
                  </a:lnTo>
                  <a:lnTo>
                    <a:pt x="10167226" y="2158047"/>
                  </a:lnTo>
                  <a:lnTo>
                    <a:pt x="10162857" y="2148598"/>
                  </a:lnTo>
                  <a:lnTo>
                    <a:pt x="10161638" y="2134616"/>
                  </a:lnTo>
                  <a:lnTo>
                    <a:pt x="10161638" y="1959864"/>
                  </a:lnTo>
                  <a:lnTo>
                    <a:pt x="10208882" y="1959864"/>
                  </a:lnTo>
                  <a:lnTo>
                    <a:pt x="10208882" y="1926336"/>
                  </a:lnTo>
                  <a:close/>
                </a:path>
                <a:path w="13115925" h="3425190">
                  <a:moveTo>
                    <a:pt x="10237584" y="831088"/>
                  </a:moveTo>
                  <a:lnTo>
                    <a:pt x="10236683" y="814832"/>
                  </a:lnTo>
                  <a:lnTo>
                    <a:pt x="10235082" y="785749"/>
                  </a:lnTo>
                  <a:lnTo>
                    <a:pt x="10223360" y="743458"/>
                  </a:lnTo>
                  <a:lnTo>
                    <a:pt x="10214686" y="733552"/>
                  </a:lnTo>
                  <a:lnTo>
                    <a:pt x="10196004" y="712216"/>
                  </a:lnTo>
                  <a:lnTo>
                    <a:pt x="10192880" y="711454"/>
                  </a:lnTo>
                  <a:lnTo>
                    <a:pt x="10192880" y="800100"/>
                  </a:lnTo>
                  <a:lnTo>
                    <a:pt x="10192880" y="814832"/>
                  </a:lnTo>
                  <a:lnTo>
                    <a:pt x="10095852" y="814832"/>
                  </a:lnTo>
                  <a:lnTo>
                    <a:pt x="10095852" y="804672"/>
                  </a:lnTo>
                  <a:lnTo>
                    <a:pt x="10097338" y="786701"/>
                  </a:lnTo>
                  <a:lnTo>
                    <a:pt x="10103980" y="763016"/>
                  </a:lnTo>
                  <a:lnTo>
                    <a:pt x="10118992" y="742378"/>
                  </a:lnTo>
                  <a:lnTo>
                    <a:pt x="10145636" y="733552"/>
                  </a:lnTo>
                  <a:lnTo>
                    <a:pt x="10169093" y="739673"/>
                  </a:lnTo>
                  <a:lnTo>
                    <a:pt x="10183546" y="755396"/>
                  </a:lnTo>
                  <a:lnTo>
                    <a:pt x="10190848" y="776846"/>
                  </a:lnTo>
                  <a:lnTo>
                    <a:pt x="10192880" y="800100"/>
                  </a:lnTo>
                  <a:lnTo>
                    <a:pt x="10192880" y="711454"/>
                  </a:lnTo>
                  <a:lnTo>
                    <a:pt x="10146652" y="700024"/>
                  </a:lnTo>
                  <a:lnTo>
                    <a:pt x="10104374" y="708812"/>
                  </a:lnTo>
                  <a:lnTo>
                    <a:pt x="10076282" y="732243"/>
                  </a:lnTo>
                  <a:lnTo>
                    <a:pt x="10059632" y="765975"/>
                  </a:lnTo>
                  <a:lnTo>
                    <a:pt x="10051669" y="805624"/>
                  </a:lnTo>
                  <a:lnTo>
                    <a:pt x="10049624" y="846836"/>
                  </a:lnTo>
                  <a:lnTo>
                    <a:pt x="10054958" y="908316"/>
                  </a:lnTo>
                  <a:lnTo>
                    <a:pt x="10071722" y="951928"/>
                  </a:lnTo>
                  <a:lnTo>
                    <a:pt x="10101059" y="977925"/>
                  </a:lnTo>
                  <a:lnTo>
                    <a:pt x="10144112" y="986536"/>
                  </a:lnTo>
                  <a:lnTo>
                    <a:pt x="10189896" y="975525"/>
                  </a:lnTo>
                  <a:lnTo>
                    <a:pt x="10213734" y="953008"/>
                  </a:lnTo>
                  <a:lnTo>
                    <a:pt x="10217836" y="949134"/>
                  </a:lnTo>
                  <a:lnTo>
                    <a:pt x="10231768" y="917321"/>
                  </a:lnTo>
                  <a:lnTo>
                    <a:pt x="10235552" y="890016"/>
                  </a:lnTo>
                  <a:lnTo>
                    <a:pt x="10192880" y="890016"/>
                  </a:lnTo>
                  <a:lnTo>
                    <a:pt x="10191369" y="908646"/>
                  </a:lnTo>
                  <a:lnTo>
                    <a:pt x="10185006" y="929322"/>
                  </a:lnTo>
                  <a:lnTo>
                    <a:pt x="10171011" y="946099"/>
                  </a:lnTo>
                  <a:lnTo>
                    <a:pt x="10146652" y="953008"/>
                  </a:lnTo>
                  <a:lnTo>
                    <a:pt x="10116401" y="942594"/>
                  </a:lnTo>
                  <a:lnTo>
                    <a:pt x="10100869" y="916495"/>
                  </a:lnTo>
                  <a:lnTo>
                    <a:pt x="10095141" y="882497"/>
                  </a:lnTo>
                  <a:lnTo>
                    <a:pt x="10094328" y="848360"/>
                  </a:lnTo>
                  <a:lnTo>
                    <a:pt x="10237584" y="848360"/>
                  </a:lnTo>
                  <a:lnTo>
                    <a:pt x="10237584" y="831088"/>
                  </a:lnTo>
                  <a:close/>
                </a:path>
                <a:path w="13115925" h="3425190">
                  <a:moveTo>
                    <a:pt x="10258158" y="1589024"/>
                  </a:moveTo>
                  <a:lnTo>
                    <a:pt x="10159860" y="1414272"/>
                  </a:lnTo>
                  <a:lnTo>
                    <a:pt x="10153002" y="1402080"/>
                  </a:lnTo>
                  <a:lnTo>
                    <a:pt x="10139286" y="1377696"/>
                  </a:lnTo>
                  <a:lnTo>
                    <a:pt x="10249014" y="1226312"/>
                  </a:lnTo>
                  <a:lnTo>
                    <a:pt x="10199230" y="1226312"/>
                  </a:lnTo>
                  <a:lnTo>
                    <a:pt x="10073754" y="1402080"/>
                  </a:lnTo>
                  <a:lnTo>
                    <a:pt x="10072738" y="1402080"/>
                  </a:lnTo>
                  <a:lnTo>
                    <a:pt x="10072738" y="1226312"/>
                  </a:lnTo>
                  <a:lnTo>
                    <a:pt x="10028034" y="1226312"/>
                  </a:lnTo>
                  <a:lnTo>
                    <a:pt x="10028034" y="1589024"/>
                  </a:lnTo>
                  <a:lnTo>
                    <a:pt x="10072738" y="1589024"/>
                  </a:lnTo>
                  <a:lnTo>
                    <a:pt x="10072738" y="1465580"/>
                  </a:lnTo>
                  <a:lnTo>
                    <a:pt x="10110330" y="1414272"/>
                  </a:lnTo>
                  <a:lnTo>
                    <a:pt x="10208374" y="1589024"/>
                  </a:lnTo>
                  <a:lnTo>
                    <a:pt x="10258158" y="1589024"/>
                  </a:lnTo>
                  <a:close/>
                </a:path>
                <a:path w="13115925" h="3425190">
                  <a:moveTo>
                    <a:pt x="10309974" y="2729992"/>
                  </a:moveTo>
                  <a:lnTo>
                    <a:pt x="10288892" y="2675255"/>
                  </a:lnTo>
                  <a:lnTo>
                    <a:pt x="10243426" y="2653284"/>
                  </a:lnTo>
                  <a:lnTo>
                    <a:pt x="10218814" y="2645664"/>
                  </a:lnTo>
                  <a:lnTo>
                    <a:pt x="10197325" y="2636837"/>
                  </a:lnTo>
                  <a:lnTo>
                    <a:pt x="10182136" y="2623921"/>
                  </a:lnTo>
                  <a:lnTo>
                    <a:pt x="10176370" y="2604008"/>
                  </a:lnTo>
                  <a:lnTo>
                    <a:pt x="10181349" y="2581427"/>
                  </a:lnTo>
                  <a:lnTo>
                    <a:pt x="10193325" y="2568892"/>
                  </a:lnTo>
                  <a:lnTo>
                    <a:pt x="10207879" y="2563507"/>
                  </a:lnTo>
                  <a:lnTo>
                    <a:pt x="10220566" y="2562352"/>
                  </a:lnTo>
                  <a:lnTo>
                    <a:pt x="10239908" y="2565831"/>
                  </a:lnTo>
                  <a:lnTo>
                    <a:pt x="10252253" y="2576068"/>
                  </a:lnTo>
                  <a:lnTo>
                    <a:pt x="10258793" y="2592794"/>
                  </a:lnTo>
                  <a:lnTo>
                    <a:pt x="10260698" y="2615692"/>
                  </a:lnTo>
                  <a:lnTo>
                    <a:pt x="10303370" y="2615692"/>
                  </a:lnTo>
                  <a:lnTo>
                    <a:pt x="10292423" y="2562352"/>
                  </a:lnTo>
                  <a:lnTo>
                    <a:pt x="10220566" y="2528824"/>
                  </a:lnTo>
                  <a:lnTo>
                    <a:pt x="10187064" y="2533434"/>
                  </a:lnTo>
                  <a:lnTo>
                    <a:pt x="10159416" y="2547366"/>
                  </a:lnTo>
                  <a:lnTo>
                    <a:pt x="10140632" y="2570835"/>
                  </a:lnTo>
                  <a:lnTo>
                    <a:pt x="10133698" y="2604008"/>
                  </a:lnTo>
                  <a:lnTo>
                    <a:pt x="10139540" y="2638082"/>
                  </a:lnTo>
                  <a:lnTo>
                    <a:pt x="10154844" y="2659380"/>
                  </a:lnTo>
                  <a:lnTo>
                    <a:pt x="10176345" y="2672308"/>
                  </a:lnTo>
                  <a:lnTo>
                    <a:pt x="10200754" y="2681224"/>
                  </a:lnTo>
                  <a:lnTo>
                    <a:pt x="10224872" y="2689237"/>
                  </a:lnTo>
                  <a:lnTo>
                    <a:pt x="10246220" y="2699194"/>
                  </a:lnTo>
                  <a:lnTo>
                    <a:pt x="10261486" y="2714015"/>
                  </a:lnTo>
                  <a:lnTo>
                    <a:pt x="10267302" y="2736596"/>
                  </a:lnTo>
                  <a:lnTo>
                    <a:pt x="10262171" y="2759951"/>
                  </a:lnTo>
                  <a:lnTo>
                    <a:pt x="10249840" y="2773680"/>
                  </a:lnTo>
                  <a:lnTo>
                    <a:pt x="10234943" y="2780182"/>
                  </a:lnTo>
                  <a:lnTo>
                    <a:pt x="10222090" y="2781808"/>
                  </a:lnTo>
                  <a:lnTo>
                    <a:pt x="10196373" y="2776613"/>
                  </a:lnTo>
                  <a:lnTo>
                    <a:pt x="10180879" y="2762694"/>
                  </a:lnTo>
                  <a:lnTo>
                    <a:pt x="10173297" y="2742590"/>
                  </a:lnTo>
                  <a:lnTo>
                    <a:pt x="10171290" y="2718816"/>
                  </a:lnTo>
                  <a:lnTo>
                    <a:pt x="10128618" y="2718816"/>
                  </a:lnTo>
                  <a:lnTo>
                    <a:pt x="10130231" y="2745689"/>
                  </a:lnTo>
                  <a:lnTo>
                    <a:pt x="10140683" y="2777553"/>
                  </a:lnTo>
                  <a:lnTo>
                    <a:pt x="10168484" y="2804185"/>
                  </a:lnTo>
                  <a:lnTo>
                    <a:pt x="10222090" y="2815336"/>
                  </a:lnTo>
                  <a:lnTo>
                    <a:pt x="10257257" y="2810002"/>
                  </a:lnTo>
                  <a:lnTo>
                    <a:pt x="10285082" y="2794000"/>
                  </a:lnTo>
                  <a:lnTo>
                    <a:pt x="10293452" y="2781808"/>
                  </a:lnTo>
                  <a:lnTo>
                    <a:pt x="10303396" y="2767330"/>
                  </a:lnTo>
                  <a:lnTo>
                    <a:pt x="10309974" y="2729992"/>
                  </a:lnTo>
                  <a:close/>
                </a:path>
                <a:path w="13115925" h="3425190">
                  <a:moveTo>
                    <a:pt x="10414622" y="339852"/>
                  </a:moveTo>
                  <a:lnTo>
                    <a:pt x="10412590" y="341376"/>
                  </a:lnTo>
                  <a:lnTo>
                    <a:pt x="10410050" y="342392"/>
                  </a:lnTo>
                  <a:lnTo>
                    <a:pt x="10404462" y="342392"/>
                  </a:lnTo>
                  <a:lnTo>
                    <a:pt x="10396614" y="340626"/>
                  </a:lnTo>
                  <a:lnTo>
                    <a:pt x="10394328" y="337820"/>
                  </a:lnTo>
                  <a:lnTo>
                    <a:pt x="10392715" y="335851"/>
                  </a:lnTo>
                  <a:lnTo>
                    <a:pt x="10391394" y="328891"/>
                  </a:lnTo>
                  <a:lnTo>
                    <a:pt x="10391254" y="221488"/>
                  </a:lnTo>
                  <a:lnTo>
                    <a:pt x="10391254" y="168656"/>
                  </a:lnTo>
                  <a:lnTo>
                    <a:pt x="10389959" y="144437"/>
                  </a:lnTo>
                  <a:lnTo>
                    <a:pt x="10382707" y="123952"/>
                  </a:lnTo>
                  <a:lnTo>
                    <a:pt x="10380904" y="118872"/>
                  </a:lnTo>
                  <a:lnTo>
                    <a:pt x="10356317" y="98653"/>
                  </a:lnTo>
                  <a:lnTo>
                    <a:pt x="10308450" y="90424"/>
                  </a:lnTo>
                  <a:lnTo>
                    <a:pt x="10266731" y="95758"/>
                  </a:lnTo>
                  <a:lnTo>
                    <a:pt x="10238346" y="112077"/>
                  </a:lnTo>
                  <a:lnTo>
                    <a:pt x="10222154" y="139928"/>
                  </a:lnTo>
                  <a:lnTo>
                    <a:pt x="10217010" y="179832"/>
                  </a:lnTo>
                  <a:lnTo>
                    <a:pt x="10259682" y="179832"/>
                  </a:lnTo>
                  <a:lnTo>
                    <a:pt x="10259682" y="177292"/>
                  </a:lnTo>
                  <a:lnTo>
                    <a:pt x="10260419" y="164680"/>
                  </a:lnTo>
                  <a:lnTo>
                    <a:pt x="10265524" y="146812"/>
                  </a:lnTo>
                  <a:lnTo>
                    <a:pt x="10279405" y="130860"/>
                  </a:lnTo>
                  <a:lnTo>
                    <a:pt x="10306418" y="123952"/>
                  </a:lnTo>
                  <a:lnTo>
                    <a:pt x="10325252" y="126580"/>
                  </a:lnTo>
                  <a:lnTo>
                    <a:pt x="10338930" y="134302"/>
                  </a:lnTo>
                  <a:lnTo>
                    <a:pt x="10347287" y="146888"/>
                  </a:lnTo>
                  <a:lnTo>
                    <a:pt x="10350106" y="164084"/>
                  </a:lnTo>
                  <a:lnTo>
                    <a:pt x="10349700" y="178587"/>
                  </a:lnTo>
                  <a:lnTo>
                    <a:pt x="10348582" y="182283"/>
                  </a:lnTo>
                  <a:lnTo>
                    <a:pt x="10348582" y="221488"/>
                  </a:lnTo>
                  <a:lnTo>
                    <a:pt x="10348582" y="291592"/>
                  </a:lnTo>
                  <a:lnTo>
                    <a:pt x="10344010" y="311696"/>
                  </a:lnTo>
                  <a:lnTo>
                    <a:pt x="10331818" y="328168"/>
                  </a:lnTo>
                  <a:lnTo>
                    <a:pt x="10314292" y="339318"/>
                  </a:lnTo>
                  <a:lnTo>
                    <a:pt x="10293718" y="343408"/>
                  </a:lnTo>
                  <a:lnTo>
                    <a:pt x="10275468" y="340042"/>
                  </a:lnTo>
                  <a:lnTo>
                    <a:pt x="10263556" y="330517"/>
                  </a:lnTo>
                  <a:lnTo>
                    <a:pt x="10257066" y="315760"/>
                  </a:lnTo>
                  <a:lnTo>
                    <a:pt x="10255110" y="296672"/>
                  </a:lnTo>
                  <a:lnTo>
                    <a:pt x="10256431" y="281076"/>
                  </a:lnTo>
                  <a:lnTo>
                    <a:pt x="10293071" y="245491"/>
                  </a:lnTo>
                  <a:lnTo>
                    <a:pt x="10313213" y="239014"/>
                  </a:lnTo>
                  <a:lnTo>
                    <a:pt x="10332872" y="231775"/>
                  </a:lnTo>
                  <a:lnTo>
                    <a:pt x="10348582" y="221488"/>
                  </a:lnTo>
                  <a:lnTo>
                    <a:pt x="10348582" y="182283"/>
                  </a:lnTo>
                  <a:lnTo>
                    <a:pt x="10346423" y="189420"/>
                  </a:lnTo>
                  <a:lnTo>
                    <a:pt x="10337254" y="197878"/>
                  </a:lnTo>
                  <a:lnTo>
                    <a:pt x="10319118" y="205232"/>
                  </a:lnTo>
                  <a:lnTo>
                    <a:pt x="10261714" y="222504"/>
                  </a:lnTo>
                  <a:lnTo>
                    <a:pt x="10238905" y="233324"/>
                  </a:lnTo>
                  <a:lnTo>
                    <a:pt x="10222916" y="249618"/>
                  </a:lnTo>
                  <a:lnTo>
                    <a:pt x="10213492" y="271157"/>
                  </a:lnTo>
                  <a:lnTo>
                    <a:pt x="10210406" y="297688"/>
                  </a:lnTo>
                  <a:lnTo>
                    <a:pt x="10214851" y="330644"/>
                  </a:lnTo>
                  <a:lnTo>
                    <a:pt x="10228440" y="355600"/>
                  </a:lnTo>
                  <a:lnTo>
                    <a:pt x="10251554" y="371411"/>
                  </a:lnTo>
                  <a:lnTo>
                    <a:pt x="10284574" y="376936"/>
                  </a:lnTo>
                  <a:lnTo>
                    <a:pt x="10303815" y="374256"/>
                  </a:lnTo>
                  <a:lnTo>
                    <a:pt x="10321912" y="366522"/>
                  </a:lnTo>
                  <a:lnTo>
                    <a:pt x="10337724" y="354228"/>
                  </a:lnTo>
                  <a:lnTo>
                    <a:pt x="10345890" y="343408"/>
                  </a:lnTo>
                  <a:lnTo>
                    <a:pt x="10350106" y="337820"/>
                  </a:lnTo>
                  <a:lnTo>
                    <a:pt x="10351122" y="337820"/>
                  </a:lnTo>
                  <a:lnTo>
                    <a:pt x="10355580" y="358089"/>
                  </a:lnTo>
                  <a:lnTo>
                    <a:pt x="10365092" y="368490"/>
                  </a:lnTo>
                  <a:lnTo>
                    <a:pt x="10377272" y="372325"/>
                  </a:lnTo>
                  <a:lnTo>
                    <a:pt x="10389730" y="372872"/>
                  </a:lnTo>
                  <a:lnTo>
                    <a:pt x="10400398" y="372872"/>
                  </a:lnTo>
                  <a:lnTo>
                    <a:pt x="10411066" y="370840"/>
                  </a:lnTo>
                  <a:lnTo>
                    <a:pt x="10414622" y="370332"/>
                  </a:lnTo>
                  <a:lnTo>
                    <a:pt x="10414622" y="342392"/>
                  </a:lnTo>
                  <a:lnTo>
                    <a:pt x="10414622" y="339852"/>
                  </a:lnTo>
                  <a:close/>
                </a:path>
                <a:path w="13115925" h="3425190">
                  <a:moveTo>
                    <a:pt x="10420706" y="2062480"/>
                  </a:moveTo>
                  <a:lnTo>
                    <a:pt x="10416451" y="2007743"/>
                  </a:lnTo>
                  <a:lnTo>
                    <a:pt x="10401211" y="1962086"/>
                  </a:lnTo>
                  <a:lnTo>
                    <a:pt x="10392245" y="1952752"/>
                  </a:lnTo>
                  <a:lnTo>
                    <a:pt x="10376002" y="1935835"/>
                  </a:lnTo>
                  <a:lnTo>
                    <a:pt x="10376002" y="2062480"/>
                  </a:lnTo>
                  <a:lnTo>
                    <a:pt x="10373855" y="2104491"/>
                  </a:lnTo>
                  <a:lnTo>
                    <a:pt x="10365778" y="2139442"/>
                  </a:lnTo>
                  <a:lnTo>
                    <a:pt x="10349205" y="2163356"/>
                  </a:lnTo>
                  <a:lnTo>
                    <a:pt x="10321646" y="2172208"/>
                  </a:lnTo>
                  <a:lnTo>
                    <a:pt x="10295039" y="2163356"/>
                  </a:lnTo>
                  <a:lnTo>
                    <a:pt x="10279101" y="2139442"/>
                  </a:lnTo>
                  <a:lnTo>
                    <a:pt x="10271354" y="2104491"/>
                  </a:lnTo>
                  <a:lnTo>
                    <a:pt x="10269322" y="2062480"/>
                  </a:lnTo>
                  <a:lnTo>
                    <a:pt x="10271417" y="2020481"/>
                  </a:lnTo>
                  <a:lnTo>
                    <a:pt x="10295242" y="1961616"/>
                  </a:lnTo>
                  <a:lnTo>
                    <a:pt x="10349636" y="1961616"/>
                  </a:lnTo>
                  <a:lnTo>
                    <a:pt x="10374008" y="2020481"/>
                  </a:lnTo>
                  <a:lnTo>
                    <a:pt x="10376002" y="2062480"/>
                  </a:lnTo>
                  <a:lnTo>
                    <a:pt x="10376002" y="1935835"/>
                  </a:lnTo>
                  <a:lnTo>
                    <a:pt x="10371188" y="1930819"/>
                  </a:lnTo>
                  <a:lnTo>
                    <a:pt x="10322662" y="1919224"/>
                  </a:lnTo>
                  <a:lnTo>
                    <a:pt x="10274122" y="1930819"/>
                  </a:lnTo>
                  <a:lnTo>
                    <a:pt x="10244112" y="1962086"/>
                  </a:lnTo>
                  <a:lnTo>
                    <a:pt x="10228859" y="2007743"/>
                  </a:lnTo>
                  <a:lnTo>
                    <a:pt x="10224618" y="2062480"/>
                  </a:lnTo>
                  <a:lnTo>
                    <a:pt x="10228859" y="2117229"/>
                  </a:lnTo>
                  <a:lnTo>
                    <a:pt x="10244112" y="2162873"/>
                  </a:lnTo>
                  <a:lnTo>
                    <a:pt x="10274122" y="2194141"/>
                  </a:lnTo>
                  <a:lnTo>
                    <a:pt x="10322662" y="2205736"/>
                  </a:lnTo>
                  <a:lnTo>
                    <a:pt x="10370985" y="2194141"/>
                  </a:lnTo>
                  <a:lnTo>
                    <a:pt x="10392054" y="2172208"/>
                  </a:lnTo>
                  <a:lnTo>
                    <a:pt x="10401021" y="2162873"/>
                  </a:lnTo>
                  <a:lnTo>
                    <a:pt x="10416388" y="2117229"/>
                  </a:lnTo>
                  <a:lnTo>
                    <a:pt x="10420706" y="2062480"/>
                  </a:lnTo>
                  <a:close/>
                </a:path>
                <a:path w="13115925" h="3425190">
                  <a:moveTo>
                    <a:pt x="10453230" y="2535936"/>
                  </a:moveTo>
                  <a:lnTo>
                    <a:pt x="10405986" y="2535936"/>
                  </a:lnTo>
                  <a:lnTo>
                    <a:pt x="10405986" y="2456688"/>
                  </a:lnTo>
                  <a:lnTo>
                    <a:pt x="10363314" y="2456688"/>
                  </a:lnTo>
                  <a:lnTo>
                    <a:pt x="10363314" y="2535936"/>
                  </a:lnTo>
                  <a:lnTo>
                    <a:pt x="10323690" y="2535936"/>
                  </a:lnTo>
                  <a:lnTo>
                    <a:pt x="10323690" y="2569464"/>
                  </a:lnTo>
                  <a:lnTo>
                    <a:pt x="10363314" y="2569464"/>
                  </a:lnTo>
                  <a:lnTo>
                    <a:pt x="10363390" y="2758198"/>
                  </a:lnTo>
                  <a:lnTo>
                    <a:pt x="10365600" y="2780842"/>
                  </a:lnTo>
                  <a:lnTo>
                    <a:pt x="10373982" y="2797683"/>
                  </a:lnTo>
                  <a:lnTo>
                    <a:pt x="10390746" y="2807868"/>
                  </a:lnTo>
                  <a:lnTo>
                    <a:pt x="10418178" y="2811272"/>
                  </a:lnTo>
                  <a:lnTo>
                    <a:pt x="10430294" y="2811018"/>
                  </a:lnTo>
                  <a:lnTo>
                    <a:pt x="10440022" y="2810319"/>
                  </a:lnTo>
                  <a:lnTo>
                    <a:pt x="10447477" y="2809341"/>
                  </a:lnTo>
                  <a:lnTo>
                    <a:pt x="10452722" y="2808224"/>
                  </a:lnTo>
                  <a:lnTo>
                    <a:pt x="10452722" y="2774696"/>
                  </a:lnTo>
                  <a:lnTo>
                    <a:pt x="10452722" y="2773172"/>
                  </a:lnTo>
                  <a:lnTo>
                    <a:pt x="10448150" y="2773680"/>
                  </a:lnTo>
                  <a:lnTo>
                    <a:pt x="10443578" y="2774696"/>
                  </a:lnTo>
                  <a:lnTo>
                    <a:pt x="10433926" y="2774696"/>
                  </a:lnTo>
                  <a:lnTo>
                    <a:pt x="10420134" y="2773007"/>
                  </a:lnTo>
                  <a:lnTo>
                    <a:pt x="10411574" y="2767647"/>
                  </a:lnTo>
                  <a:lnTo>
                    <a:pt x="10407218" y="2758198"/>
                  </a:lnTo>
                  <a:lnTo>
                    <a:pt x="10405986" y="2744216"/>
                  </a:lnTo>
                  <a:lnTo>
                    <a:pt x="10405986" y="2569464"/>
                  </a:lnTo>
                  <a:lnTo>
                    <a:pt x="10453230" y="2569464"/>
                  </a:lnTo>
                  <a:lnTo>
                    <a:pt x="10453230" y="2535936"/>
                  </a:lnTo>
                  <a:close/>
                </a:path>
                <a:path w="13115925" h="3425190">
                  <a:moveTo>
                    <a:pt x="10453230" y="1452880"/>
                  </a:moveTo>
                  <a:lnTo>
                    <a:pt x="10448988" y="1398143"/>
                  </a:lnTo>
                  <a:lnTo>
                    <a:pt x="10433736" y="1352486"/>
                  </a:lnTo>
                  <a:lnTo>
                    <a:pt x="10424770" y="1343152"/>
                  </a:lnTo>
                  <a:lnTo>
                    <a:pt x="10408526" y="1326222"/>
                  </a:lnTo>
                  <a:lnTo>
                    <a:pt x="10408526" y="1452880"/>
                  </a:lnTo>
                  <a:lnTo>
                    <a:pt x="10406393" y="1494891"/>
                  </a:lnTo>
                  <a:lnTo>
                    <a:pt x="10398303" y="1529842"/>
                  </a:lnTo>
                  <a:lnTo>
                    <a:pt x="10381742" y="1553756"/>
                  </a:lnTo>
                  <a:lnTo>
                    <a:pt x="10354170" y="1562608"/>
                  </a:lnTo>
                  <a:lnTo>
                    <a:pt x="10327564" y="1553756"/>
                  </a:lnTo>
                  <a:lnTo>
                    <a:pt x="10311625" y="1529842"/>
                  </a:lnTo>
                  <a:lnTo>
                    <a:pt x="10303878" y="1494891"/>
                  </a:lnTo>
                  <a:lnTo>
                    <a:pt x="10301846" y="1452880"/>
                  </a:lnTo>
                  <a:lnTo>
                    <a:pt x="10303954" y="1410881"/>
                  </a:lnTo>
                  <a:lnTo>
                    <a:pt x="10327780" y="1352016"/>
                  </a:lnTo>
                  <a:lnTo>
                    <a:pt x="10382161" y="1352016"/>
                  </a:lnTo>
                  <a:lnTo>
                    <a:pt x="10406532" y="1410881"/>
                  </a:lnTo>
                  <a:lnTo>
                    <a:pt x="10408526" y="1452880"/>
                  </a:lnTo>
                  <a:lnTo>
                    <a:pt x="10408526" y="1326222"/>
                  </a:lnTo>
                  <a:lnTo>
                    <a:pt x="10403726" y="1321219"/>
                  </a:lnTo>
                  <a:lnTo>
                    <a:pt x="10355186" y="1309624"/>
                  </a:lnTo>
                  <a:lnTo>
                    <a:pt x="10306647" y="1321219"/>
                  </a:lnTo>
                  <a:lnTo>
                    <a:pt x="10276637" y="1352486"/>
                  </a:lnTo>
                  <a:lnTo>
                    <a:pt x="10261384" y="1398143"/>
                  </a:lnTo>
                  <a:lnTo>
                    <a:pt x="10257142" y="1452880"/>
                  </a:lnTo>
                  <a:lnTo>
                    <a:pt x="10261384" y="1507629"/>
                  </a:lnTo>
                  <a:lnTo>
                    <a:pt x="10276637" y="1553273"/>
                  </a:lnTo>
                  <a:lnTo>
                    <a:pt x="10306647" y="1584540"/>
                  </a:lnTo>
                  <a:lnTo>
                    <a:pt x="10355186" y="1596136"/>
                  </a:lnTo>
                  <a:lnTo>
                    <a:pt x="10403510" y="1584540"/>
                  </a:lnTo>
                  <a:lnTo>
                    <a:pt x="10424579" y="1562608"/>
                  </a:lnTo>
                  <a:lnTo>
                    <a:pt x="10433545" y="1553273"/>
                  </a:lnTo>
                  <a:lnTo>
                    <a:pt x="10448912" y="1507629"/>
                  </a:lnTo>
                  <a:lnTo>
                    <a:pt x="10453230" y="1452880"/>
                  </a:lnTo>
                  <a:close/>
                </a:path>
                <a:path w="13115925" h="3425190">
                  <a:moveTo>
                    <a:pt x="10580472" y="707136"/>
                  </a:moveTo>
                  <a:lnTo>
                    <a:pt x="10535768" y="707136"/>
                  </a:lnTo>
                  <a:lnTo>
                    <a:pt x="10493604" y="929640"/>
                  </a:lnTo>
                  <a:lnTo>
                    <a:pt x="10492588" y="929640"/>
                  </a:lnTo>
                  <a:lnTo>
                    <a:pt x="10457485" y="756920"/>
                  </a:lnTo>
                  <a:lnTo>
                    <a:pt x="10447376" y="707136"/>
                  </a:lnTo>
                  <a:lnTo>
                    <a:pt x="10397084" y="707136"/>
                  </a:lnTo>
                  <a:lnTo>
                    <a:pt x="10350856" y="929640"/>
                  </a:lnTo>
                  <a:lnTo>
                    <a:pt x="10349840" y="929640"/>
                  </a:lnTo>
                  <a:lnTo>
                    <a:pt x="10306152" y="707136"/>
                  </a:lnTo>
                  <a:lnTo>
                    <a:pt x="10261448" y="707136"/>
                  </a:lnTo>
                  <a:lnTo>
                    <a:pt x="10324948" y="979424"/>
                  </a:lnTo>
                  <a:lnTo>
                    <a:pt x="10374732" y="979424"/>
                  </a:lnTo>
                  <a:lnTo>
                    <a:pt x="10384955" y="929640"/>
                  </a:lnTo>
                  <a:lnTo>
                    <a:pt x="10420452" y="756920"/>
                  </a:lnTo>
                  <a:lnTo>
                    <a:pt x="10421468" y="756920"/>
                  </a:lnTo>
                  <a:lnTo>
                    <a:pt x="10469220" y="979424"/>
                  </a:lnTo>
                  <a:lnTo>
                    <a:pt x="10515956" y="979424"/>
                  </a:lnTo>
                  <a:lnTo>
                    <a:pt x="10527754" y="929640"/>
                  </a:lnTo>
                  <a:lnTo>
                    <a:pt x="10580472" y="707136"/>
                  </a:lnTo>
                  <a:close/>
                </a:path>
                <a:path w="13115925" h="3425190">
                  <a:moveTo>
                    <a:pt x="10615270" y="291592"/>
                  </a:moveTo>
                  <a:lnTo>
                    <a:pt x="10594188" y="236855"/>
                  </a:lnTo>
                  <a:lnTo>
                    <a:pt x="10548722" y="214884"/>
                  </a:lnTo>
                  <a:lnTo>
                    <a:pt x="10524096" y="207264"/>
                  </a:lnTo>
                  <a:lnTo>
                    <a:pt x="10502621" y="198437"/>
                  </a:lnTo>
                  <a:lnTo>
                    <a:pt x="10487431" y="185521"/>
                  </a:lnTo>
                  <a:lnTo>
                    <a:pt x="10481666" y="165608"/>
                  </a:lnTo>
                  <a:lnTo>
                    <a:pt x="10486644" y="143027"/>
                  </a:lnTo>
                  <a:lnTo>
                    <a:pt x="10498620" y="130492"/>
                  </a:lnTo>
                  <a:lnTo>
                    <a:pt x="10513174" y="125107"/>
                  </a:lnTo>
                  <a:lnTo>
                    <a:pt x="10525862" y="123952"/>
                  </a:lnTo>
                  <a:lnTo>
                    <a:pt x="10545204" y="127431"/>
                  </a:lnTo>
                  <a:lnTo>
                    <a:pt x="10557548" y="137668"/>
                  </a:lnTo>
                  <a:lnTo>
                    <a:pt x="10564076" y="154393"/>
                  </a:lnTo>
                  <a:lnTo>
                    <a:pt x="10565994" y="177292"/>
                  </a:lnTo>
                  <a:lnTo>
                    <a:pt x="10608666" y="177292"/>
                  </a:lnTo>
                  <a:lnTo>
                    <a:pt x="10597718" y="123952"/>
                  </a:lnTo>
                  <a:lnTo>
                    <a:pt x="10525862" y="90424"/>
                  </a:lnTo>
                  <a:lnTo>
                    <a:pt x="10492359" y="95034"/>
                  </a:lnTo>
                  <a:lnTo>
                    <a:pt x="10464711" y="108966"/>
                  </a:lnTo>
                  <a:lnTo>
                    <a:pt x="10445928" y="132435"/>
                  </a:lnTo>
                  <a:lnTo>
                    <a:pt x="10438994" y="165608"/>
                  </a:lnTo>
                  <a:lnTo>
                    <a:pt x="10444823" y="199682"/>
                  </a:lnTo>
                  <a:lnTo>
                    <a:pt x="10460139" y="220980"/>
                  </a:lnTo>
                  <a:lnTo>
                    <a:pt x="10481640" y="233908"/>
                  </a:lnTo>
                  <a:lnTo>
                    <a:pt x="10506050" y="242824"/>
                  </a:lnTo>
                  <a:lnTo>
                    <a:pt x="10530167" y="250837"/>
                  </a:lnTo>
                  <a:lnTo>
                    <a:pt x="10551516" y="260794"/>
                  </a:lnTo>
                  <a:lnTo>
                    <a:pt x="10566768" y="275615"/>
                  </a:lnTo>
                  <a:lnTo>
                    <a:pt x="10572598" y="298196"/>
                  </a:lnTo>
                  <a:lnTo>
                    <a:pt x="10567467" y="321551"/>
                  </a:lnTo>
                  <a:lnTo>
                    <a:pt x="10555135" y="335280"/>
                  </a:lnTo>
                  <a:lnTo>
                    <a:pt x="10540238" y="341782"/>
                  </a:lnTo>
                  <a:lnTo>
                    <a:pt x="10527386" y="343408"/>
                  </a:lnTo>
                  <a:lnTo>
                    <a:pt x="10501655" y="338213"/>
                  </a:lnTo>
                  <a:lnTo>
                    <a:pt x="10486174" y="324294"/>
                  </a:lnTo>
                  <a:lnTo>
                    <a:pt x="10478592" y="304190"/>
                  </a:lnTo>
                  <a:lnTo>
                    <a:pt x="10476586" y="280416"/>
                  </a:lnTo>
                  <a:lnTo>
                    <a:pt x="10433914" y="280416"/>
                  </a:lnTo>
                  <a:lnTo>
                    <a:pt x="10435514" y="307289"/>
                  </a:lnTo>
                  <a:lnTo>
                    <a:pt x="10445979" y="339153"/>
                  </a:lnTo>
                  <a:lnTo>
                    <a:pt x="10473779" y="365785"/>
                  </a:lnTo>
                  <a:lnTo>
                    <a:pt x="10527386" y="376936"/>
                  </a:lnTo>
                  <a:lnTo>
                    <a:pt x="10562552" y="371602"/>
                  </a:lnTo>
                  <a:lnTo>
                    <a:pt x="10590378" y="355600"/>
                  </a:lnTo>
                  <a:lnTo>
                    <a:pt x="10598747" y="343408"/>
                  </a:lnTo>
                  <a:lnTo>
                    <a:pt x="10608678" y="328930"/>
                  </a:lnTo>
                  <a:lnTo>
                    <a:pt x="10615270" y="291592"/>
                  </a:lnTo>
                  <a:close/>
                </a:path>
                <a:path w="13115925" h="3425190">
                  <a:moveTo>
                    <a:pt x="10655910" y="2084832"/>
                  </a:moveTo>
                  <a:lnTo>
                    <a:pt x="10637685" y="2018538"/>
                  </a:lnTo>
                  <a:lnTo>
                    <a:pt x="10583266" y="1990344"/>
                  </a:lnTo>
                  <a:lnTo>
                    <a:pt x="10583266" y="1989328"/>
                  </a:lnTo>
                  <a:lnTo>
                    <a:pt x="10607104" y="1979447"/>
                  </a:lnTo>
                  <a:lnTo>
                    <a:pt x="10623906" y="1961705"/>
                  </a:lnTo>
                  <a:lnTo>
                    <a:pt x="10633837" y="1939112"/>
                  </a:lnTo>
                  <a:lnTo>
                    <a:pt x="10637114" y="1914652"/>
                  </a:lnTo>
                  <a:lnTo>
                    <a:pt x="10630243" y="1877504"/>
                  </a:lnTo>
                  <a:lnTo>
                    <a:pt x="10621442" y="1865376"/>
                  </a:lnTo>
                  <a:lnTo>
                    <a:pt x="10611523" y="1851723"/>
                  </a:lnTo>
                  <a:lnTo>
                    <a:pt x="10583748" y="1836712"/>
                  </a:lnTo>
                  <a:lnTo>
                    <a:pt x="10549738" y="1831848"/>
                  </a:lnTo>
                  <a:lnTo>
                    <a:pt x="10505681" y="1839747"/>
                  </a:lnTo>
                  <a:lnTo>
                    <a:pt x="10478110" y="1861820"/>
                  </a:lnTo>
                  <a:lnTo>
                    <a:pt x="10463860" y="1895716"/>
                  </a:lnTo>
                  <a:lnTo>
                    <a:pt x="10459822" y="1939036"/>
                  </a:lnTo>
                  <a:lnTo>
                    <a:pt x="10459822" y="2198624"/>
                  </a:lnTo>
                  <a:lnTo>
                    <a:pt x="10502494" y="2198624"/>
                  </a:lnTo>
                  <a:lnTo>
                    <a:pt x="10502494" y="1931924"/>
                  </a:lnTo>
                  <a:lnTo>
                    <a:pt x="10503649" y="1907819"/>
                  </a:lnTo>
                  <a:lnTo>
                    <a:pt x="10509542" y="1886458"/>
                  </a:lnTo>
                  <a:lnTo>
                    <a:pt x="10523703" y="1871205"/>
                  </a:lnTo>
                  <a:lnTo>
                    <a:pt x="10549738" y="1865376"/>
                  </a:lnTo>
                  <a:lnTo>
                    <a:pt x="10571937" y="1870621"/>
                  </a:lnTo>
                  <a:lnTo>
                    <a:pt x="10585615" y="1884045"/>
                  </a:lnTo>
                  <a:lnTo>
                    <a:pt x="10592524" y="1902244"/>
                  </a:lnTo>
                  <a:lnTo>
                    <a:pt x="10594442" y="1921764"/>
                  </a:lnTo>
                  <a:lnTo>
                    <a:pt x="10590619" y="1944890"/>
                  </a:lnTo>
                  <a:lnTo>
                    <a:pt x="10580281" y="1961578"/>
                  </a:lnTo>
                  <a:lnTo>
                    <a:pt x="10565079" y="1971700"/>
                  </a:lnTo>
                  <a:lnTo>
                    <a:pt x="10546690" y="1975104"/>
                  </a:lnTo>
                  <a:lnTo>
                    <a:pt x="10536530" y="1975104"/>
                  </a:lnTo>
                  <a:lnTo>
                    <a:pt x="10536530" y="2010156"/>
                  </a:lnTo>
                  <a:lnTo>
                    <a:pt x="10542118" y="2008632"/>
                  </a:lnTo>
                  <a:lnTo>
                    <a:pt x="10556850" y="2008632"/>
                  </a:lnTo>
                  <a:lnTo>
                    <a:pt x="10579697" y="2014042"/>
                  </a:lnTo>
                  <a:lnTo>
                    <a:pt x="10596791" y="2029396"/>
                  </a:lnTo>
                  <a:lnTo>
                    <a:pt x="10607497" y="2053424"/>
                  </a:lnTo>
                  <a:lnTo>
                    <a:pt x="10611206" y="2084832"/>
                  </a:lnTo>
                  <a:lnTo>
                    <a:pt x="10609250" y="2109114"/>
                  </a:lnTo>
                  <a:lnTo>
                    <a:pt x="10602125" y="2134298"/>
                  </a:lnTo>
                  <a:lnTo>
                    <a:pt x="10587838" y="2154059"/>
                  </a:lnTo>
                  <a:lnTo>
                    <a:pt x="10564470" y="2162048"/>
                  </a:lnTo>
                  <a:lnTo>
                    <a:pt x="10535006" y="2162048"/>
                  </a:lnTo>
                  <a:lnTo>
                    <a:pt x="10535006" y="2198624"/>
                  </a:lnTo>
                  <a:lnTo>
                    <a:pt x="10564978" y="2198624"/>
                  </a:lnTo>
                  <a:lnTo>
                    <a:pt x="10606392" y="2188489"/>
                  </a:lnTo>
                  <a:lnTo>
                    <a:pt x="10634637" y="2162111"/>
                  </a:lnTo>
                  <a:lnTo>
                    <a:pt x="10650766" y="2125548"/>
                  </a:lnTo>
                  <a:lnTo>
                    <a:pt x="10655910" y="2084832"/>
                  </a:lnTo>
                  <a:close/>
                </a:path>
                <a:path w="13115925" h="3425190">
                  <a:moveTo>
                    <a:pt x="10658704" y="707136"/>
                  </a:moveTo>
                  <a:lnTo>
                    <a:pt x="10616032" y="707136"/>
                  </a:lnTo>
                  <a:lnTo>
                    <a:pt x="10616032" y="979424"/>
                  </a:lnTo>
                  <a:lnTo>
                    <a:pt x="10658704" y="979424"/>
                  </a:lnTo>
                  <a:lnTo>
                    <a:pt x="10658704" y="707136"/>
                  </a:lnTo>
                  <a:close/>
                </a:path>
                <a:path w="13115925" h="3425190">
                  <a:moveTo>
                    <a:pt x="10658704" y="616712"/>
                  </a:moveTo>
                  <a:lnTo>
                    <a:pt x="10616032" y="616712"/>
                  </a:lnTo>
                  <a:lnTo>
                    <a:pt x="10616032" y="665480"/>
                  </a:lnTo>
                  <a:lnTo>
                    <a:pt x="10658704" y="665480"/>
                  </a:lnTo>
                  <a:lnTo>
                    <a:pt x="10658704" y="616712"/>
                  </a:lnTo>
                  <a:close/>
                </a:path>
                <a:path w="13115925" h="3425190">
                  <a:moveTo>
                    <a:pt x="10665054" y="2672080"/>
                  </a:moveTo>
                  <a:lnTo>
                    <a:pt x="10660812" y="2617343"/>
                  </a:lnTo>
                  <a:lnTo>
                    <a:pt x="10645559" y="2571686"/>
                  </a:lnTo>
                  <a:lnTo>
                    <a:pt x="10636606" y="2562352"/>
                  </a:lnTo>
                  <a:lnTo>
                    <a:pt x="10620350" y="2545423"/>
                  </a:lnTo>
                  <a:lnTo>
                    <a:pt x="10620350" y="2672080"/>
                  </a:lnTo>
                  <a:lnTo>
                    <a:pt x="10618216" y="2714091"/>
                  </a:lnTo>
                  <a:lnTo>
                    <a:pt x="10610126" y="2749042"/>
                  </a:lnTo>
                  <a:lnTo>
                    <a:pt x="10593565" y="2772956"/>
                  </a:lnTo>
                  <a:lnTo>
                    <a:pt x="10565994" y="2781808"/>
                  </a:lnTo>
                  <a:lnTo>
                    <a:pt x="10539387" y="2772956"/>
                  </a:lnTo>
                  <a:lnTo>
                    <a:pt x="10523449" y="2749042"/>
                  </a:lnTo>
                  <a:lnTo>
                    <a:pt x="10515702" y="2714091"/>
                  </a:lnTo>
                  <a:lnTo>
                    <a:pt x="10513670" y="2672080"/>
                  </a:lnTo>
                  <a:lnTo>
                    <a:pt x="10515778" y="2630081"/>
                  </a:lnTo>
                  <a:lnTo>
                    <a:pt x="10523639" y="2595118"/>
                  </a:lnTo>
                  <a:lnTo>
                    <a:pt x="10539603" y="2571216"/>
                  </a:lnTo>
                  <a:lnTo>
                    <a:pt x="10565994" y="2562352"/>
                  </a:lnTo>
                  <a:lnTo>
                    <a:pt x="10593997" y="2571216"/>
                  </a:lnTo>
                  <a:lnTo>
                    <a:pt x="10610507" y="2595118"/>
                  </a:lnTo>
                  <a:lnTo>
                    <a:pt x="10618356" y="2630081"/>
                  </a:lnTo>
                  <a:lnTo>
                    <a:pt x="10620350" y="2672080"/>
                  </a:lnTo>
                  <a:lnTo>
                    <a:pt x="10620350" y="2545423"/>
                  </a:lnTo>
                  <a:lnTo>
                    <a:pt x="10615549" y="2540419"/>
                  </a:lnTo>
                  <a:lnTo>
                    <a:pt x="10567010" y="2528824"/>
                  </a:lnTo>
                  <a:lnTo>
                    <a:pt x="10518470" y="2540419"/>
                  </a:lnTo>
                  <a:lnTo>
                    <a:pt x="10488460" y="2571686"/>
                  </a:lnTo>
                  <a:lnTo>
                    <a:pt x="10473220" y="2617343"/>
                  </a:lnTo>
                  <a:lnTo>
                    <a:pt x="10468966" y="2672080"/>
                  </a:lnTo>
                  <a:lnTo>
                    <a:pt x="10473220" y="2726829"/>
                  </a:lnTo>
                  <a:lnTo>
                    <a:pt x="10488460" y="2772473"/>
                  </a:lnTo>
                  <a:lnTo>
                    <a:pt x="10518470" y="2803741"/>
                  </a:lnTo>
                  <a:lnTo>
                    <a:pt x="10567010" y="2815336"/>
                  </a:lnTo>
                  <a:lnTo>
                    <a:pt x="10615333" y="2803741"/>
                  </a:lnTo>
                  <a:lnTo>
                    <a:pt x="10636402" y="2781808"/>
                  </a:lnTo>
                  <a:lnTo>
                    <a:pt x="10645369" y="2772473"/>
                  </a:lnTo>
                  <a:lnTo>
                    <a:pt x="10660736" y="2726829"/>
                  </a:lnTo>
                  <a:lnTo>
                    <a:pt x="10665054" y="2672080"/>
                  </a:lnTo>
                  <a:close/>
                </a:path>
                <a:path w="13115925" h="3425190">
                  <a:moveTo>
                    <a:pt x="10675226" y="1395984"/>
                  </a:moveTo>
                  <a:lnTo>
                    <a:pt x="10668152" y="1346200"/>
                  </a:lnTo>
                  <a:lnTo>
                    <a:pt x="10605122" y="1309624"/>
                  </a:lnTo>
                  <a:lnTo>
                    <a:pt x="10586161" y="1312443"/>
                  </a:lnTo>
                  <a:lnTo>
                    <a:pt x="10567403" y="1320292"/>
                  </a:lnTo>
                  <a:lnTo>
                    <a:pt x="10551109" y="1332344"/>
                  </a:lnTo>
                  <a:lnTo>
                    <a:pt x="10539590" y="1347724"/>
                  </a:lnTo>
                  <a:lnTo>
                    <a:pt x="10538574" y="1347724"/>
                  </a:lnTo>
                  <a:lnTo>
                    <a:pt x="10538574" y="1226312"/>
                  </a:lnTo>
                  <a:lnTo>
                    <a:pt x="10495902" y="1226312"/>
                  </a:lnTo>
                  <a:lnTo>
                    <a:pt x="10495902" y="1589024"/>
                  </a:lnTo>
                  <a:lnTo>
                    <a:pt x="10538574" y="1589024"/>
                  </a:lnTo>
                  <a:lnTo>
                    <a:pt x="10538574" y="1401064"/>
                  </a:lnTo>
                  <a:lnTo>
                    <a:pt x="10543769" y="1375994"/>
                  </a:lnTo>
                  <a:lnTo>
                    <a:pt x="10556926" y="1358963"/>
                  </a:lnTo>
                  <a:lnTo>
                    <a:pt x="10574363" y="1349273"/>
                  </a:lnTo>
                  <a:lnTo>
                    <a:pt x="10583456" y="1347724"/>
                  </a:lnTo>
                  <a:lnTo>
                    <a:pt x="10592422" y="1346200"/>
                  </a:lnTo>
                  <a:lnTo>
                    <a:pt x="10614978" y="1351851"/>
                  </a:lnTo>
                  <a:lnTo>
                    <a:pt x="10626966" y="1365821"/>
                  </a:lnTo>
                  <a:lnTo>
                    <a:pt x="10631716" y="1383703"/>
                  </a:lnTo>
                  <a:lnTo>
                    <a:pt x="10632554" y="1401064"/>
                  </a:lnTo>
                  <a:lnTo>
                    <a:pt x="10632554" y="1589024"/>
                  </a:lnTo>
                  <a:lnTo>
                    <a:pt x="10675226" y="1589024"/>
                  </a:lnTo>
                  <a:lnTo>
                    <a:pt x="10675226" y="1395984"/>
                  </a:lnTo>
                  <a:close/>
                </a:path>
                <a:path w="13115925" h="3425190">
                  <a:moveTo>
                    <a:pt x="10776318" y="1226312"/>
                  </a:moveTo>
                  <a:lnTo>
                    <a:pt x="10733646" y="1226312"/>
                  </a:lnTo>
                  <a:lnTo>
                    <a:pt x="10733646" y="1589024"/>
                  </a:lnTo>
                  <a:lnTo>
                    <a:pt x="10776318" y="1589024"/>
                  </a:lnTo>
                  <a:lnTo>
                    <a:pt x="10776318" y="1226312"/>
                  </a:lnTo>
                  <a:close/>
                </a:path>
                <a:path w="13115925" h="3425190">
                  <a:moveTo>
                    <a:pt x="10810342" y="2441448"/>
                  </a:moveTo>
                  <a:lnTo>
                    <a:pt x="10779354" y="2441448"/>
                  </a:lnTo>
                  <a:lnTo>
                    <a:pt x="10752785" y="2445423"/>
                  </a:lnTo>
                  <a:lnTo>
                    <a:pt x="10734459" y="2457259"/>
                  </a:lnTo>
                  <a:lnTo>
                    <a:pt x="10723855" y="2476817"/>
                  </a:lnTo>
                  <a:lnTo>
                    <a:pt x="10720426" y="2503932"/>
                  </a:lnTo>
                  <a:lnTo>
                    <a:pt x="10720426" y="2535936"/>
                  </a:lnTo>
                  <a:lnTo>
                    <a:pt x="10680802" y="2535936"/>
                  </a:lnTo>
                  <a:lnTo>
                    <a:pt x="10680802" y="2569464"/>
                  </a:lnTo>
                  <a:lnTo>
                    <a:pt x="10720426" y="2569464"/>
                  </a:lnTo>
                  <a:lnTo>
                    <a:pt x="10720426" y="2808224"/>
                  </a:lnTo>
                  <a:lnTo>
                    <a:pt x="10763098" y="2808224"/>
                  </a:lnTo>
                  <a:lnTo>
                    <a:pt x="10763098" y="2569464"/>
                  </a:lnTo>
                  <a:lnTo>
                    <a:pt x="10809834" y="2569464"/>
                  </a:lnTo>
                  <a:lnTo>
                    <a:pt x="10809834" y="2535936"/>
                  </a:lnTo>
                  <a:lnTo>
                    <a:pt x="10763098" y="2535936"/>
                  </a:lnTo>
                  <a:lnTo>
                    <a:pt x="10763098" y="2503932"/>
                  </a:lnTo>
                  <a:lnTo>
                    <a:pt x="10764812" y="2491956"/>
                  </a:lnTo>
                  <a:lnTo>
                    <a:pt x="10769956" y="2483929"/>
                  </a:lnTo>
                  <a:lnTo>
                    <a:pt x="10778528" y="2479433"/>
                  </a:lnTo>
                  <a:lnTo>
                    <a:pt x="10790530" y="2478024"/>
                  </a:lnTo>
                  <a:lnTo>
                    <a:pt x="10810342" y="2478024"/>
                  </a:lnTo>
                  <a:lnTo>
                    <a:pt x="10810342" y="2441448"/>
                  </a:lnTo>
                  <a:close/>
                </a:path>
                <a:path w="13115925" h="3425190">
                  <a:moveTo>
                    <a:pt x="10822026" y="291592"/>
                  </a:moveTo>
                  <a:lnTo>
                    <a:pt x="10800944" y="236855"/>
                  </a:lnTo>
                  <a:lnTo>
                    <a:pt x="10755478" y="214884"/>
                  </a:lnTo>
                  <a:lnTo>
                    <a:pt x="10730852" y="207264"/>
                  </a:lnTo>
                  <a:lnTo>
                    <a:pt x="10709377" y="198437"/>
                  </a:lnTo>
                  <a:lnTo>
                    <a:pt x="10694187" y="185521"/>
                  </a:lnTo>
                  <a:lnTo>
                    <a:pt x="10688422" y="165608"/>
                  </a:lnTo>
                  <a:lnTo>
                    <a:pt x="10693400" y="143027"/>
                  </a:lnTo>
                  <a:lnTo>
                    <a:pt x="10705376" y="130492"/>
                  </a:lnTo>
                  <a:lnTo>
                    <a:pt x="10719930" y="125107"/>
                  </a:lnTo>
                  <a:lnTo>
                    <a:pt x="10732618" y="123952"/>
                  </a:lnTo>
                  <a:lnTo>
                    <a:pt x="10751960" y="127431"/>
                  </a:lnTo>
                  <a:lnTo>
                    <a:pt x="10764304" y="137668"/>
                  </a:lnTo>
                  <a:lnTo>
                    <a:pt x="10770832" y="154393"/>
                  </a:lnTo>
                  <a:lnTo>
                    <a:pt x="10772750" y="177292"/>
                  </a:lnTo>
                  <a:lnTo>
                    <a:pt x="10815422" y="177292"/>
                  </a:lnTo>
                  <a:lnTo>
                    <a:pt x="10804474" y="123952"/>
                  </a:lnTo>
                  <a:lnTo>
                    <a:pt x="10732618" y="90424"/>
                  </a:lnTo>
                  <a:lnTo>
                    <a:pt x="10699115" y="95034"/>
                  </a:lnTo>
                  <a:lnTo>
                    <a:pt x="10671467" y="108966"/>
                  </a:lnTo>
                  <a:lnTo>
                    <a:pt x="10652684" y="132435"/>
                  </a:lnTo>
                  <a:lnTo>
                    <a:pt x="10645750" y="165608"/>
                  </a:lnTo>
                  <a:lnTo>
                    <a:pt x="10651579" y="199682"/>
                  </a:lnTo>
                  <a:lnTo>
                    <a:pt x="10666895" y="220980"/>
                  </a:lnTo>
                  <a:lnTo>
                    <a:pt x="10688396" y="233908"/>
                  </a:lnTo>
                  <a:lnTo>
                    <a:pt x="10712806" y="242824"/>
                  </a:lnTo>
                  <a:lnTo>
                    <a:pt x="10736923" y="250837"/>
                  </a:lnTo>
                  <a:lnTo>
                    <a:pt x="10758272" y="260794"/>
                  </a:lnTo>
                  <a:lnTo>
                    <a:pt x="10773524" y="275615"/>
                  </a:lnTo>
                  <a:lnTo>
                    <a:pt x="10779354" y="298196"/>
                  </a:lnTo>
                  <a:lnTo>
                    <a:pt x="10774223" y="321551"/>
                  </a:lnTo>
                  <a:lnTo>
                    <a:pt x="10761891" y="335280"/>
                  </a:lnTo>
                  <a:lnTo>
                    <a:pt x="10746994" y="341782"/>
                  </a:lnTo>
                  <a:lnTo>
                    <a:pt x="10734142" y="343408"/>
                  </a:lnTo>
                  <a:lnTo>
                    <a:pt x="10708411" y="338213"/>
                  </a:lnTo>
                  <a:lnTo>
                    <a:pt x="10692930" y="324294"/>
                  </a:lnTo>
                  <a:lnTo>
                    <a:pt x="10685348" y="304190"/>
                  </a:lnTo>
                  <a:lnTo>
                    <a:pt x="10683342" y="280416"/>
                  </a:lnTo>
                  <a:lnTo>
                    <a:pt x="10640670" y="280416"/>
                  </a:lnTo>
                  <a:lnTo>
                    <a:pt x="10642270" y="307289"/>
                  </a:lnTo>
                  <a:lnTo>
                    <a:pt x="10652735" y="339153"/>
                  </a:lnTo>
                  <a:lnTo>
                    <a:pt x="10680535" y="365785"/>
                  </a:lnTo>
                  <a:lnTo>
                    <a:pt x="10734142" y="376936"/>
                  </a:lnTo>
                  <a:lnTo>
                    <a:pt x="10769308" y="371602"/>
                  </a:lnTo>
                  <a:lnTo>
                    <a:pt x="10797134" y="355600"/>
                  </a:lnTo>
                  <a:lnTo>
                    <a:pt x="10805503" y="343408"/>
                  </a:lnTo>
                  <a:lnTo>
                    <a:pt x="10815434" y="328930"/>
                  </a:lnTo>
                  <a:lnTo>
                    <a:pt x="10822026" y="291592"/>
                  </a:lnTo>
                  <a:close/>
                </a:path>
                <a:path w="13115925" h="3425190">
                  <a:moveTo>
                    <a:pt x="10889336" y="789940"/>
                  </a:moveTo>
                  <a:lnTo>
                    <a:pt x="10886262" y="762825"/>
                  </a:lnTo>
                  <a:lnTo>
                    <a:pt x="10873981" y="733552"/>
                  </a:lnTo>
                  <a:lnTo>
                    <a:pt x="10873905" y="733361"/>
                  </a:lnTo>
                  <a:lnTo>
                    <a:pt x="10847540" y="709714"/>
                  </a:lnTo>
                  <a:lnTo>
                    <a:pt x="10802468" y="700024"/>
                  </a:lnTo>
                  <a:lnTo>
                    <a:pt x="10760189" y="708812"/>
                  </a:lnTo>
                  <a:lnTo>
                    <a:pt x="10732097" y="732243"/>
                  </a:lnTo>
                  <a:lnTo>
                    <a:pt x="10715447" y="765975"/>
                  </a:lnTo>
                  <a:lnTo>
                    <a:pt x="10707484" y="805624"/>
                  </a:lnTo>
                  <a:lnTo>
                    <a:pt x="10705440" y="846836"/>
                  </a:lnTo>
                  <a:lnTo>
                    <a:pt x="10710774" y="908316"/>
                  </a:lnTo>
                  <a:lnTo>
                    <a:pt x="10727538" y="951928"/>
                  </a:lnTo>
                  <a:lnTo>
                    <a:pt x="10756875" y="977925"/>
                  </a:lnTo>
                  <a:lnTo>
                    <a:pt x="10799928" y="986536"/>
                  </a:lnTo>
                  <a:lnTo>
                    <a:pt x="10842612" y="976668"/>
                  </a:lnTo>
                  <a:lnTo>
                    <a:pt x="10868749" y="953008"/>
                  </a:lnTo>
                  <a:lnTo>
                    <a:pt x="10870159" y="951738"/>
                  </a:lnTo>
                  <a:lnTo>
                    <a:pt x="10884929" y="918819"/>
                  </a:lnTo>
                  <a:lnTo>
                    <a:pt x="10889336" y="884936"/>
                  </a:lnTo>
                  <a:lnTo>
                    <a:pt x="10846664" y="884936"/>
                  </a:lnTo>
                  <a:lnTo>
                    <a:pt x="10844822" y="908011"/>
                  </a:lnTo>
                  <a:lnTo>
                    <a:pt x="10838028" y="930021"/>
                  </a:lnTo>
                  <a:lnTo>
                    <a:pt x="10824375" y="946518"/>
                  </a:lnTo>
                  <a:lnTo>
                    <a:pt x="10801960" y="953008"/>
                  </a:lnTo>
                  <a:lnTo>
                    <a:pt x="10772216" y="941273"/>
                  </a:lnTo>
                  <a:lnTo>
                    <a:pt x="10756811" y="912812"/>
                  </a:lnTo>
                  <a:lnTo>
                    <a:pt x="10751020" y="877785"/>
                  </a:lnTo>
                  <a:lnTo>
                    <a:pt x="10750144" y="846328"/>
                  </a:lnTo>
                  <a:lnTo>
                    <a:pt x="10754754" y="786701"/>
                  </a:lnTo>
                  <a:lnTo>
                    <a:pt x="10766908" y="752602"/>
                  </a:lnTo>
                  <a:lnTo>
                    <a:pt x="10784002" y="737171"/>
                  </a:lnTo>
                  <a:lnTo>
                    <a:pt x="10803484" y="733552"/>
                  </a:lnTo>
                  <a:lnTo>
                    <a:pt x="10823943" y="738657"/>
                  </a:lnTo>
                  <a:lnTo>
                    <a:pt x="10837266" y="751840"/>
                  </a:lnTo>
                  <a:lnTo>
                    <a:pt x="10844479" y="769988"/>
                  </a:lnTo>
                  <a:lnTo>
                    <a:pt x="10846664" y="789940"/>
                  </a:lnTo>
                  <a:lnTo>
                    <a:pt x="10889336" y="789940"/>
                  </a:lnTo>
                  <a:close/>
                </a:path>
                <a:path w="13115925" h="3425190">
                  <a:moveTo>
                    <a:pt x="10901274" y="3224784"/>
                  </a:moveTo>
                  <a:lnTo>
                    <a:pt x="10894200" y="3175000"/>
                  </a:lnTo>
                  <a:lnTo>
                    <a:pt x="10831170" y="3138424"/>
                  </a:lnTo>
                  <a:lnTo>
                    <a:pt x="10812209" y="3141243"/>
                  </a:lnTo>
                  <a:lnTo>
                    <a:pt x="10793451" y="3149092"/>
                  </a:lnTo>
                  <a:lnTo>
                    <a:pt x="10777157" y="3161144"/>
                  </a:lnTo>
                  <a:lnTo>
                    <a:pt x="10765638" y="3176524"/>
                  </a:lnTo>
                  <a:lnTo>
                    <a:pt x="10764622" y="3176524"/>
                  </a:lnTo>
                  <a:lnTo>
                    <a:pt x="10764622" y="3055112"/>
                  </a:lnTo>
                  <a:lnTo>
                    <a:pt x="10721950" y="3055112"/>
                  </a:lnTo>
                  <a:lnTo>
                    <a:pt x="10721950" y="3417824"/>
                  </a:lnTo>
                  <a:lnTo>
                    <a:pt x="10764622" y="3417824"/>
                  </a:lnTo>
                  <a:lnTo>
                    <a:pt x="10764622" y="3229864"/>
                  </a:lnTo>
                  <a:lnTo>
                    <a:pt x="10769816" y="3204794"/>
                  </a:lnTo>
                  <a:lnTo>
                    <a:pt x="10782973" y="3187763"/>
                  </a:lnTo>
                  <a:lnTo>
                    <a:pt x="10800410" y="3178073"/>
                  </a:lnTo>
                  <a:lnTo>
                    <a:pt x="10809503" y="3176524"/>
                  </a:lnTo>
                  <a:lnTo>
                    <a:pt x="10818470" y="3175000"/>
                  </a:lnTo>
                  <a:lnTo>
                    <a:pt x="10841025" y="3180651"/>
                  </a:lnTo>
                  <a:lnTo>
                    <a:pt x="10853014" y="3194621"/>
                  </a:lnTo>
                  <a:lnTo>
                    <a:pt x="10857763" y="3212503"/>
                  </a:lnTo>
                  <a:lnTo>
                    <a:pt x="10858602" y="3229864"/>
                  </a:lnTo>
                  <a:lnTo>
                    <a:pt x="10858602" y="3417824"/>
                  </a:lnTo>
                  <a:lnTo>
                    <a:pt x="10901274" y="3417824"/>
                  </a:lnTo>
                  <a:lnTo>
                    <a:pt x="10901274" y="3224784"/>
                  </a:lnTo>
                  <a:close/>
                </a:path>
                <a:path w="13115925" h="3425190">
                  <a:moveTo>
                    <a:pt x="10941901" y="2441448"/>
                  </a:moveTo>
                  <a:lnTo>
                    <a:pt x="10910913" y="2441448"/>
                  </a:lnTo>
                  <a:lnTo>
                    <a:pt x="10884345" y="2445423"/>
                  </a:lnTo>
                  <a:lnTo>
                    <a:pt x="10866018" y="2457259"/>
                  </a:lnTo>
                  <a:lnTo>
                    <a:pt x="10855414" y="2476817"/>
                  </a:lnTo>
                  <a:lnTo>
                    <a:pt x="10851985" y="2503932"/>
                  </a:lnTo>
                  <a:lnTo>
                    <a:pt x="10851985" y="2535936"/>
                  </a:lnTo>
                  <a:lnTo>
                    <a:pt x="10812361" y="2535936"/>
                  </a:lnTo>
                  <a:lnTo>
                    <a:pt x="10812361" y="2569464"/>
                  </a:lnTo>
                  <a:lnTo>
                    <a:pt x="10851985" y="2569464"/>
                  </a:lnTo>
                  <a:lnTo>
                    <a:pt x="10851985" y="2808224"/>
                  </a:lnTo>
                  <a:lnTo>
                    <a:pt x="10894657" y="2808224"/>
                  </a:lnTo>
                  <a:lnTo>
                    <a:pt x="10894657" y="2569464"/>
                  </a:lnTo>
                  <a:lnTo>
                    <a:pt x="10941393" y="2569464"/>
                  </a:lnTo>
                  <a:lnTo>
                    <a:pt x="10941393" y="2535936"/>
                  </a:lnTo>
                  <a:lnTo>
                    <a:pt x="10894657" y="2535936"/>
                  </a:lnTo>
                  <a:lnTo>
                    <a:pt x="10894657" y="2503932"/>
                  </a:lnTo>
                  <a:lnTo>
                    <a:pt x="10896371" y="2491956"/>
                  </a:lnTo>
                  <a:lnTo>
                    <a:pt x="10901515" y="2483929"/>
                  </a:lnTo>
                  <a:lnTo>
                    <a:pt x="10910087" y="2479433"/>
                  </a:lnTo>
                  <a:lnTo>
                    <a:pt x="10922089" y="2478024"/>
                  </a:lnTo>
                  <a:lnTo>
                    <a:pt x="10941901" y="2478024"/>
                  </a:lnTo>
                  <a:lnTo>
                    <a:pt x="10941901" y="2441448"/>
                  </a:lnTo>
                  <a:close/>
                </a:path>
                <a:path w="13115925" h="3425190">
                  <a:moveTo>
                    <a:pt x="10999813" y="1926336"/>
                  </a:moveTo>
                  <a:lnTo>
                    <a:pt x="10957141" y="1926336"/>
                  </a:lnTo>
                  <a:lnTo>
                    <a:pt x="10957141" y="2114296"/>
                  </a:lnTo>
                  <a:lnTo>
                    <a:pt x="10951934" y="2139378"/>
                  </a:lnTo>
                  <a:lnTo>
                    <a:pt x="10938789" y="2156396"/>
                  </a:lnTo>
                  <a:lnTo>
                    <a:pt x="10921340" y="2166086"/>
                  </a:lnTo>
                  <a:lnTo>
                    <a:pt x="10903293" y="2169160"/>
                  </a:lnTo>
                  <a:lnTo>
                    <a:pt x="10880725" y="2163521"/>
                  </a:lnTo>
                  <a:lnTo>
                    <a:pt x="10868749" y="2149538"/>
                  </a:lnTo>
                  <a:lnTo>
                    <a:pt x="10863999" y="2131657"/>
                  </a:lnTo>
                  <a:lnTo>
                    <a:pt x="10863161" y="2114296"/>
                  </a:lnTo>
                  <a:lnTo>
                    <a:pt x="10863161" y="1926336"/>
                  </a:lnTo>
                  <a:lnTo>
                    <a:pt x="10820489" y="1926336"/>
                  </a:lnTo>
                  <a:lnTo>
                    <a:pt x="10820489" y="2119376"/>
                  </a:lnTo>
                  <a:lnTo>
                    <a:pt x="10821607" y="2146592"/>
                  </a:lnTo>
                  <a:lnTo>
                    <a:pt x="10829442" y="2174748"/>
                  </a:lnTo>
                  <a:lnTo>
                    <a:pt x="10850702" y="2196820"/>
                  </a:lnTo>
                  <a:lnTo>
                    <a:pt x="10892117" y="2205736"/>
                  </a:lnTo>
                  <a:lnTo>
                    <a:pt x="10911929" y="2203132"/>
                  </a:lnTo>
                  <a:lnTo>
                    <a:pt x="10930661" y="2195512"/>
                  </a:lnTo>
                  <a:lnTo>
                    <a:pt x="10946613" y="2183231"/>
                  </a:lnTo>
                  <a:lnTo>
                    <a:pt x="10956392" y="2169160"/>
                  </a:lnTo>
                  <a:lnTo>
                    <a:pt x="10958157" y="2166620"/>
                  </a:lnTo>
                  <a:lnTo>
                    <a:pt x="10959173" y="2166620"/>
                  </a:lnTo>
                  <a:lnTo>
                    <a:pt x="10959173" y="2198624"/>
                  </a:lnTo>
                  <a:lnTo>
                    <a:pt x="10999813" y="2198624"/>
                  </a:lnTo>
                  <a:lnTo>
                    <a:pt x="10999813" y="2166620"/>
                  </a:lnTo>
                  <a:lnTo>
                    <a:pt x="10999813" y="1926336"/>
                  </a:lnTo>
                  <a:close/>
                </a:path>
                <a:path w="13115925" h="3425190">
                  <a:moveTo>
                    <a:pt x="11013542" y="1440688"/>
                  </a:moveTo>
                  <a:lnTo>
                    <a:pt x="11011052" y="1395349"/>
                  </a:lnTo>
                  <a:lnTo>
                    <a:pt x="10999318" y="1353058"/>
                  </a:lnTo>
                  <a:lnTo>
                    <a:pt x="10971975" y="1321816"/>
                  </a:lnTo>
                  <a:lnTo>
                    <a:pt x="10968850" y="1321054"/>
                  </a:lnTo>
                  <a:lnTo>
                    <a:pt x="10968850" y="1409700"/>
                  </a:lnTo>
                  <a:lnTo>
                    <a:pt x="10968850" y="1424432"/>
                  </a:lnTo>
                  <a:lnTo>
                    <a:pt x="10871822" y="1424432"/>
                  </a:lnTo>
                  <a:lnTo>
                    <a:pt x="10871822" y="1414272"/>
                  </a:lnTo>
                  <a:lnTo>
                    <a:pt x="10873308" y="1396301"/>
                  </a:lnTo>
                  <a:lnTo>
                    <a:pt x="10879950" y="1372616"/>
                  </a:lnTo>
                  <a:lnTo>
                    <a:pt x="10894962" y="1351978"/>
                  </a:lnTo>
                  <a:lnTo>
                    <a:pt x="10921594" y="1343152"/>
                  </a:lnTo>
                  <a:lnTo>
                    <a:pt x="10945051" y="1349273"/>
                  </a:lnTo>
                  <a:lnTo>
                    <a:pt x="10959503" y="1364996"/>
                  </a:lnTo>
                  <a:lnTo>
                    <a:pt x="10966818" y="1386446"/>
                  </a:lnTo>
                  <a:lnTo>
                    <a:pt x="10968850" y="1409700"/>
                  </a:lnTo>
                  <a:lnTo>
                    <a:pt x="10968850" y="1321054"/>
                  </a:lnTo>
                  <a:lnTo>
                    <a:pt x="10922622" y="1309624"/>
                  </a:lnTo>
                  <a:lnTo>
                    <a:pt x="10880344" y="1318412"/>
                  </a:lnTo>
                  <a:lnTo>
                    <a:pt x="10852252" y="1341843"/>
                  </a:lnTo>
                  <a:lnTo>
                    <a:pt x="10835602" y="1375575"/>
                  </a:lnTo>
                  <a:lnTo>
                    <a:pt x="10827626" y="1415224"/>
                  </a:lnTo>
                  <a:lnTo>
                    <a:pt x="10825582" y="1456436"/>
                  </a:lnTo>
                  <a:lnTo>
                    <a:pt x="10830916" y="1517916"/>
                  </a:lnTo>
                  <a:lnTo>
                    <a:pt x="10847680" y="1561528"/>
                  </a:lnTo>
                  <a:lnTo>
                    <a:pt x="10877029" y="1587525"/>
                  </a:lnTo>
                  <a:lnTo>
                    <a:pt x="10920082" y="1596136"/>
                  </a:lnTo>
                  <a:lnTo>
                    <a:pt x="10965879" y="1585125"/>
                  </a:lnTo>
                  <a:lnTo>
                    <a:pt x="10989704" y="1562608"/>
                  </a:lnTo>
                  <a:lnTo>
                    <a:pt x="10993806" y="1558734"/>
                  </a:lnTo>
                  <a:lnTo>
                    <a:pt x="11007738" y="1526921"/>
                  </a:lnTo>
                  <a:lnTo>
                    <a:pt x="11011522" y="1499616"/>
                  </a:lnTo>
                  <a:lnTo>
                    <a:pt x="10968850" y="1499616"/>
                  </a:lnTo>
                  <a:lnTo>
                    <a:pt x="10967339" y="1518246"/>
                  </a:lnTo>
                  <a:lnTo>
                    <a:pt x="10960976" y="1538922"/>
                  </a:lnTo>
                  <a:lnTo>
                    <a:pt x="10946994" y="1555699"/>
                  </a:lnTo>
                  <a:lnTo>
                    <a:pt x="10922622" y="1562608"/>
                  </a:lnTo>
                  <a:lnTo>
                    <a:pt x="10892371" y="1552194"/>
                  </a:lnTo>
                  <a:lnTo>
                    <a:pt x="10876839" y="1526095"/>
                  </a:lnTo>
                  <a:lnTo>
                    <a:pt x="10871111" y="1492097"/>
                  </a:lnTo>
                  <a:lnTo>
                    <a:pt x="10870298" y="1457960"/>
                  </a:lnTo>
                  <a:lnTo>
                    <a:pt x="11013542" y="1457960"/>
                  </a:lnTo>
                  <a:lnTo>
                    <a:pt x="11013542" y="1440688"/>
                  </a:lnTo>
                  <a:close/>
                </a:path>
                <a:path w="13115925" h="3425190">
                  <a:moveTo>
                    <a:pt x="11112856" y="786384"/>
                  </a:moveTo>
                  <a:lnTo>
                    <a:pt x="11105782" y="736600"/>
                  </a:lnTo>
                  <a:lnTo>
                    <a:pt x="11042752" y="700024"/>
                  </a:lnTo>
                  <a:lnTo>
                    <a:pt x="11023791" y="702843"/>
                  </a:lnTo>
                  <a:lnTo>
                    <a:pt x="11005033" y="710692"/>
                  </a:lnTo>
                  <a:lnTo>
                    <a:pt x="10988739" y="722744"/>
                  </a:lnTo>
                  <a:lnTo>
                    <a:pt x="10977220" y="738124"/>
                  </a:lnTo>
                  <a:lnTo>
                    <a:pt x="10976204" y="738124"/>
                  </a:lnTo>
                  <a:lnTo>
                    <a:pt x="10976204" y="616712"/>
                  </a:lnTo>
                  <a:lnTo>
                    <a:pt x="10933532" y="616712"/>
                  </a:lnTo>
                  <a:lnTo>
                    <a:pt x="10933532" y="979424"/>
                  </a:lnTo>
                  <a:lnTo>
                    <a:pt x="10976204" y="979424"/>
                  </a:lnTo>
                  <a:lnTo>
                    <a:pt x="10976204" y="791464"/>
                  </a:lnTo>
                  <a:lnTo>
                    <a:pt x="10981398" y="766394"/>
                  </a:lnTo>
                  <a:lnTo>
                    <a:pt x="10994555" y="749363"/>
                  </a:lnTo>
                  <a:lnTo>
                    <a:pt x="11011992" y="739673"/>
                  </a:lnTo>
                  <a:lnTo>
                    <a:pt x="11021085" y="738124"/>
                  </a:lnTo>
                  <a:lnTo>
                    <a:pt x="11030052" y="736600"/>
                  </a:lnTo>
                  <a:lnTo>
                    <a:pt x="11052607" y="742251"/>
                  </a:lnTo>
                  <a:lnTo>
                    <a:pt x="11064596" y="756221"/>
                  </a:lnTo>
                  <a:lnTo>
                    <a:pt x="11069333" y="774103"/>
                  </a:lnTo>
                  <a:lnTo>
                    <a:pt x="11070184" y="791464"/>
                  </a:lnTo>
                  <a:lnTo>
                    <a:pt x="11070184" y="979424"/>
                  </a:lnTo>
                  <a:lnTo>
                    <a:pt x="11112856" y="979424"/>
                  </a:lnTo>
                  <a:lnTo>
                    <a:pt x="11112856" y="786384"/>
                  </a:lnTo>
                  <a:close/>
                </a:path>
                <a:path w="13115925" h="3425190">
                  <a:moveTo>
                    <a:pt x="11135970" y="3269488"/>
                  </a:moveTo>
                  <a:lnTo>
                    <a:pt x="11135068" y="3253232"/>
                  </a:lnTo>
                  <a:lnTo>
                    <a:pt x="11133480" y="3224149"/>
                  </a:lnTo>
                  <a:lnTo>
                    <a:pt x="11121746" y="3181858"/>
                  </a:lnTo>
                  <a:lnTo>
                    <a:pt x="11113072" y="3171952"/>
                  </a:lnTo>
                  <a:lnTo>
                    <a:pt x="11094390" y="3150616"/>
                  </a:lnTo>
                  <a:lnTo>
                    <a:pt x="11091266" y="3149854"/>
                  </a:lnTo>
                  <a:lnTo>
                    <a:pt x="11091266" y="3238500"/>
                  </a:lnTo>
                  <a:lnTo>
                    <a:pt x="11091266" y="3253232"/>
                  </a:lnTo>
                  <a:lnTo>
                    <a:pt x="10994238" y="3253232"/>
                  </a:lnTo>
                  <a:lnTo>
                    <a:pt x="10994238" y="3243072"/>
                  </a:lnTo>
                  <a:lnTo>
                    <a:pt x="10995724" y="3225101"/>
                  </a:lnTo>
                  <a:lnTo>
                    <a:pt x="11002366" y="3201416"/>
                  </a:lnTo>
                  <a:lnTo>
                    <a:pt x="11017377" y="3180778"/>
                  </a:lnTo>
                  <a:lnTo>
                    <a:pt x="11044022" y="3171952"/>
                  </a:lnTo>
                  <a:lnTo>
                    <a:pt x="11067479" y="3178073"/>
                  </a:lnTo>
                  <a:lnTo>
                    <a:pt x="11081931" y="3193796"/>
                  </a:lnTo>
                  <a:lnTo>
                    <a:pt x="11089234" y="3215246"/>
                  </a:lnTo>
                  <a:lnTo>
                    <a:pt x="11091266" y="3238500"/>
                  </a:lnTo>
                  <a:lnTo>
                    <a:pt x="11091266" y="3149854"/>
                  </a:lnTo>
                  <a:lnTo>
                    <a:pt x="11045038" y="3138424"/>
                  </a:lnTo>
                  <a:lnTo>
                    <a:pt x="11002759" y="3147212"/>
                  </a:lnTo>
                  <a:lnTo>
                    <a:pt x="10974667" y="3170644"/>
                  </a:lnTo>
                  <a:lnTo>
                    <a:pt x="10958017" y="3204375"/>
                  </a:lnTo>
                  <a:lnTo>
                    <a:pt x="10950054" y="3244024"/>
                  </a:lnTo>
                  <a:lnTo>
                    <a:pt x="10948010" y="3285236"/>
                  </a:lnTo>
                  <a:lnTo>
                    <a:pt x="10953344" y="3346716"/>
                  </a:lnTo>
                  <a:lnTo>
                    <a:pt x="10970108" y="3390328"/>
                  </a:lnTo>
                  <a:lnTo>
                    <a:pt x="10999445" y="3416325"/>
                  </a:lnTo>
                  <a:lnTo>
                    <a:pt x="11042498" y="3424936"/>
                  </a:lnTo>
                  <a:lnTo>
                    <a:pt x="11088281" y="3413925"/>
                  </a:lnTo>
                  <a:lnTo>
                    <a:pt x="11112119" y="3391408"/>
                  </a:lnTo>
                  <a:lnTo>
                    <a:pt x="11116221" y="3387534"/>
                  </a:lnTo>
                  <a:lnTo>
                    <a:pt x="11130153" y="3355721"/>
                  </a:lnTo>
                  <a:lnTo>
                    <a:pt x="11133938" y="3328416"/>
                  </a:lnTo>
                  <a:lnTo>
                    <a:pt x="11091266" y="3328416"/>
                  </a:lnTo>
                  <a:lnTo>
                    <a:pt x="11089754" y="3347047"/>
                  </a:lnTo>
                  <a:lnTo>
                    <a:pt x="11083392" y="3367722"/>
                  </a:lnTo>
                  <a:lnTo>
                    <a:pt x="11069409" y="3384499"/>
                  </a:lnTo>
                  <a:lnTo>
                    <a:pt x="11045038" y="3391408"/>
                  </a:lnTo>
                  <a:lnTo>
                    <a:pt x="11014786" y="3380994"/>
                  </a:lnTo>
                  <a:lnTo>
                    <a:pt x="10999254" y="3354895"/>
                  </a:lnTo>
                  <a:lnTo>
                    <a:pt x="10993526" y="3320897"/>
                  </a:lnTo>
                  <a:lnTo>
                    <a:pt x="10992714" y="3286760"/>
                  </a:lnTo>
                  <a:lnTo>
                    <a:pt x="11135970" y="3286760"/>
                  </a:lnTo>
                  <a:lnTo>
                    <a:pt x="11135970" y="3269488"/>
                  </a:lnTo>
                  <a:close/>
                </a:path>
                <a:path w="13115925" h="3425190">
                  <a:moveTo>
                    <a:pt x="11161865" y="2778252"/>
                  </a:moveTo>
                  <a:lnTo>
                    <a:pt x="11159833" y="2779776"/>
                  </a:lnTo>
                  <a:lnTo>
                    <a:pt x="11157293" y="2780792"/>
                  </a:lnTo>
                  <a:lnTo>
                    <a:pt x="11151705" y="2780792"/>
                  </a:lnTo>
                  <a:lnTo>
                    <a:pt x="11143856" y="2779026"/>
                  </a:lnTo>
                  <a:lnTo>
                    <a:pt x="11141570" y="2776220"/>
                  </a:lnTo>
                  <a:lnTo>
                    <a:pt x="11139957" y="2774251"/>
                  </a:lnTo>
                  <a:lnTo>
                    <a:pt x="11138637" y="2767292"/>
                  </a:lnTo>
                  <a:lnTo>
                    <a:pt x="11138497" y="2659888"/>
                  </a:lnTo>
                  <a:lnTo>
                    <a:pt x="11138497" y="2607056"/>
                  </a:lnTo>
                  <a:lnTo>
                    <a:pt x="11137202" y="2582837"/>
                  </a:lnTo>
                  <a:lnTo>
                    <a:pt x="11129950" y="2562352"/>
                  </a:lnTo>
                  <a:lnTo>
                    <a:pt x="11128146" y="2557272"/>
                  </a:lnTo>
                  <a:lnTo>
                    <a:pt x="11103572" y="2537053"/>
                  </a:lnTo>
                  <a:lnTo>
                    <a:pt x="11055693" y="2528824"/>
                  </a:lnTo>
                  <a:lnTo>
                    <a:pt x="11013973" y="2534158"/>
                  </a:lnTo>
                  <a:lnTo>
                    <a:pt x="10985589" y="2550477"/>
                  </a:lnTo>
                  <a:lnTo>
                    <a:pt x="10969396" y="2578328"/>
                  </a:lnTo>
                  <a:lnTo>
                    <a:pt x="10964253" y="2618232"/>
                  </a:lnTo>
                  <a:lnTo>
                    <a:pt x="11006925" y="2618232"/>
                  </a:lnTo>
                  <a:lnTo>
                    <a:pt x="11006925" y="2615692"/>
                  </a:lnTo>
                  <a:lnTo>
                    <a:pt x="11007662" y="2603081"/>
                  </a:lnTo>
                  <a:lnTo>
                    <a:pt x="11012767" y="2585212"/>
                  </a:lnTo>
                  <a:lnTo>
                    <a:pt x="11026648" y="2569260"/>
                  </a:lnTo>
                  <a:lnTo>
                    <a:pt x="11053661" y="2562352"/>
                  </a:lnTo>
                  <a:lnTo>
                    <a:pt x="11072495" y="2564981"/>
                  </a:lnTo>
                  <a:lnTo>
                    <a:pt x="11086173" y="2572702"/>
                  </a:lnTo>
                  <a:lnTo>
                    <a:pt x="11094530" y="2585288"/>
                  </a:lnTo>
                  <a:lnTo>
                    <a:pt x="11097349" y="2602484"/>
                  </a:lnTo>
                  <a:lnTo>
                    <a:pt x="11096943" y="2616987"/>
                  </a:lnTo>
                  <a:lnTo>
                    <a:pt x="11095825" y="2620683"/>
                  </a:lnTo>
                  <a:lnTo>
                    <a:pt x="11095825" y="2659888"/>
                  </a:lnTo>
                  <a:lnTo>
                    <a:pt x="11095825" y="2729992"/>
                  </a:lnTo>
                  <a:lnTo>
                    <a:pt x="11091253" y="2750096"/>
                  </a:lnTo>
                  <a:lnTo>
                    <a:pt x="11079061" y="2766568"/>
                  </a:lnTo>
                  <a:lnTo>
                    <a:pt x="11061535" y="2777718"/>
                  </a:lnTo>
                  <a:lnTo>
                    <a:pt x="11040961" y="2781808"/>
                  </a:lnTo>
                  <a:lnTo>
                    <a:pt x="11022711" y="2778442"/>
                  </a:lnTo>
                  <a:lnTo>
                    <a:pt x="11010798" y="2768917"/>
                  </a:lnTo>
                  <a:lnTo>
                    <a:pt x="11004321" y="2754160"/>
                  </a:lnTo>
                  <a:lnTo>
                    <a:pt x="11002353" y="2735072"/>
                  </a:lnTo>
                  <a:lnTo>
                    <a:pt x="11003686" y="2719476"/>
                  </a:lnTo>
                  <a:lnTo>
                    <a:pt x="11040326" y="2683891"/>
                  </a:lnTo>
                  <a:lnTo>
                    <a:pt x="11060455" y="2677414"/>
                  </a:lnTo>
                  <a:lnTo>
                    <a:pt x="11080115" y="2670175"/>
                  </a:lnTo>
                  <a:lnTo>
                    <a:pt x="11095825" y="2659888"/>
                  </a:lnTo>
                  <a:lnTo>
                    <a:pt x="11095825" y="2620683"/>
                  </a:lnTo>
                  <a:lnTo>
                    <a:pt x="11093666" y="2627820"/>
                  </a:lnTo>
                  <a:lnTo>
                    <a:pt x="11084497" y="2636278"/>
                  </a:lnTo>
                  <a:lnTo>
                    <a:pt x="11066361" y="2643632"/>
                  </a:lnTo>
                  <a:lnTo>
                    <a:pt x="11008957" y="2660904"/>
                  </a:lnTo>
                  <a:lnTo>
                    <a:pt x="10986160" y="2671724"/>
                  </a:lnTo>
                  <a:lnTo>
                    <a:pt x="10970158" y="2688018"/>
                  </a:lnTo>
                  <a:lnTo>
                    <a:pt x="10960735" y="2709557"/>
                  </a:lnTo>
                  <a:lnTo>
                    <a:pt x="10957649" y="2736088"/>
                  </a:lnTo>
                  <a:lnTo>
                    <a:pt x="10962094" y="2769044"/>
                  </a:lnTo>
                  <a:lnTo>
                    <a:pt x="10975683" y="2794000"/>
                  </a:lnTo>
                  <a:lnTo>
                    <a:pt x="10998797" y="2809811"/>
                  </a:lnTo>
                  <a:lnTo>
                    <a:pt x="11031817" y="2815336"/>
                  </a:lnTo>
                  <a:lnTo>
                    <a:pt x="11051057" y="2812656"/>
                  </a:lnTo>
                  <a:lnTo>
                    <a:pt x="11069155" y="2804922"/>
                  </a:lnTo>
                  <a:lnTo>
                    <a:pt x="11084966" y="2792628"/>
                  </a:lnTo>
                  <a:lnTo>
                    <a:pt x="11093133" y="2781808"/>
                  </a:lnTo>
                  <a:lnTo>
                    <a:pt x="11097349" y="2776220"/>
                  </a:lnTo>
                  <a:lnTo>
                    <a:pt x="11098365" y="2776220"/>
                  </a:lnTo>
                  <a:lnTo>
                    <a:pt x="11102835" y="2796489"/>
                  </a:lnTo>
                  <a:lnTo>
                    <a:pt x="11112335" y="2806890"/>
                  </a:lnTo>
                  <a:lnTo>
                    <a:pt x="11124514" y="2810726"/>
                  </a:lnTo>
                  <a:lnTo>
                    <a:pt x="11136973" y="2811272"/>
                  </a:lnTo>
                  <a:lnTo>
                    <a:pt x="11147641" y="2811272"/>
                  </a:lnTo>
                  <a:lnTo>
                    <a:pt x="11158309" y="2809240"/>
                  </a:lnTo>
                  <a:lnTo>
                    <a:pt x="11161865" y="2808732"/>
                  </a:lnTo>
                  <a:lnTo>
                    <a:pt x="11161865" y="2780792"/>
                  </a:lnTo>
                  <a:lnTo>
                    <a:pt x="11161865" y="2778252"/>
                  </a:lnTo>
                  <a:close/>
                </a:path>
                <a:path w="13115925" h="3425190">
                  <a:moveTo>
                    <a:pt x="11163402" y="221488"/>
                  </a:moveTo>
                  <a:lnTo>
                    <a:pt x="11162513" y="205232"/>
                  </a:lnTo>
                  <a:lnTo>
                    <a:pt x="11160912" y="176149"/>
                  </a:lnTo>
                  <a:lnTo>
                    <a:pt x="11149178" y="133858"/>
                  </a:lnTo>
                  <a:lnTo>
                    <a:pt x="11140504" y="123952"/>
                  </a:lnTo>
                  <a:lnTo>
                    <a:pt x="11121822" y="102616"/>
                  </a:lnTo>
                  <a:lnTo>
                    <a:pt x="11118698" y="101854"/>
                  </a:lnTo>
                  <a:lnTo>
                    <a:pt x="11118698" y="190500"/>
                  </a:lnTo>
                  <a:lnTo>
                    <a:pt x="11118698" y="205232"/>
                  </a:lnTo>
                  <a:lnTo>
                    <a:pt x="11021670" y="205232"/>
                  </a:lnTo>
                  <a:lnTo>
                    <a:pt x="11021670" y="195072"/>
                  </a:lnTo>
                  <a:lnTo>
                    <a:pt x="11023168" y="177101"/>
                  </a:lnTo>
                  <a:lnTo>
                    <a:pt x="11029798" y="153416"/>
                  </a:lnTo>
                  <a:lnTo>
                    <a:pt x="11044822" y="132778"/>
                  </a:lnTo>
                  <a:lnTo>
                    <a:pt x="11071454" y="123952"/>
                  </a:lnTo>
                  <a:lnTo>
                    <a:pt x="11094911" y="130073"/>
                  </a:lnTo>
                  <a:lnTo>
                    <a:pt x="11109363" y="145796"/>
                  </a:lnTo>
                  <a:lnTo>
                    <a:pt x="11116678" y="167246"/>
                  </a:lnTo>
                  <a:lnTo>
                    <a:pt x="11118698" y="190500"/>
                  </a:lnTo>
                  <a:lnTo>
                    <a:pt x="11118698" y="101854"/>
                  </a:lnTo>
                  <a:lnTo>
                    <a:pt x="11072470" y="90424"/>
                  </a:lnTo>
                  <a:lnTo>
                    <a:pt x="11030191" y="99212"/>
                  </a:lnTo>
                  <a:lnTo>
                    <a:pt x="11002112" y="122643"/>
                  </a:lnTo>
                  <a:lnTo>
                    <a:pt x="10985449" y="156375"/>
                  </a:lnTo>
                  <a:lnTo>
                    <a:pt x="10977486" y="196024"/>
                  </a:lnTo>
                  <a:lnTo>
                    <a:pt x="10975442" y="237236"/>
                  </a:lnTo>
                  <a:lnTo>
                    <a:pt x="10980776" y="298716"/>
                  </a:lnTo>
                  <a:lnTo>
                    <a:pt x="10997540" y="342328"/>
                  </a:lnTo>
                  <a:lnTo>
                    <a:pt x="11026877" y="368325"/>
                  </a:lnTo>
                  <a:lnTo>
                    <a:pt x="11069930" y="376936"/>
                  </a:lnTo>
                  <a:lnTo>
                    <a:pt x="11115726" y="365925"/>
                  </a:lnTo>
                  <a:lnTo>
                    <a:pt x="11139551" y="343408"/>
                  </a:lnTo>
                  <a:lnTo>
                    <a:pt x="11143653" y="339534"/>
                  </a:lnTo>
                  <a:lnTo>
                    <a:pt x="11157585" y="307721"/>
                  </a:lnTo>
                  <a:lnTo>
                    <a:pt x="11161370" y="280416"/>
                  </a:lnTo>
                  <a:lnTo>
                    <a:pt x="11118698" y="280416"/>
                  </a:lnTo>
                  <a:lnTo>
                    <a:pt x="11117186" y="299046"/>
                  </a:lnTo>
                  <a:lnTo>
                    <a:pt x="11110824" y="319722"/>
                  </a:lnTo>
                  <a:lnTo>
                    <a:pt x="11096841" y="336499"/>
                  </a:lnTo>
                  <a:lnTo>
                    <a:pt x="11072470" y="343408"/>
                  </a:lnTo>
                  <a:lnTo>
                    <a:pt x="11042218" y="332994"/>
                  </a:lnTo>
                  <a:lnTo>
                    <a:pt x="11026686" y="306895"/>
                  </a:lnTo>
                  <a:lnTo>
                    <a:pt x="11020958" y="272897"/>
                  </a:lnTo>
                  <a:lnTo>
                    <a:pt x="11020146" y="238760"/>
                  </a:lnTo>
                  <a:lnTo>
                    <a:pt x="11163402" y="238760"/>
                  </a:lnTo>
                  <a:lnTo>
                    <a:pt x="11163402" y="221488"/>
                  </a:lnTo>
                  <a:close/>
                </a:path>
                <a:path w="13115925" h="3425190">
                  <a:moveTo>
                    <a:pt x="11235017" y="2005584"/>
                  </a:moveTo>
                  <a:lnTo>
                    <a:pt x="11233887" y="1978380"/>
                  </a:lnTo>
                  <a:lnTo>
                    <a:pt x="11227613" y="1955800"/>
                  </a:lnTo>
                  <a:lnTo>
                    <a:pt x="11226063" y="1950212"/>
                  </a:lnTo>
                  <a:lnTo>
                    <a:pt x="11204791" y="1928152"/>
                  </a:lnTo>
                  <a:lnTo>
                    <a:pt x="11163389" y="1919224"/>
                  </a:lnTo>
                  <a:lnTo>
                    <a:pt x="11143564" y="1921840"/>
                  </a:lnTo>
                  <a:lnTo>
                    <a:pt x="11124844" y="1929447"/>
                  </a:lnTo>
                  <a:lnTo>
                    <a:pt x="11108881" y="1941728"/>
                  </a:lnTo>
                  <a:lnTo>
                    <a:pt x="11097349" y="1958340"/>
                  </a:lnTo>
                  <a:lnTo>
                    <a:pt x="11096333" y="1958340"/>
                  </a:lnTo>
                  <a:lnTo>
                    <a:pt x="11096333" y="1926336"/>
                  </a:lnTo>
                  <a:lnTo>
                    <a:pt x="11055693" y="1926336"/>
                  </a:lnTo>
                  <a:lnTo>
                    <a:pt x="11055693" y="2198624"/>
                  </a:lnTo>
                  <a:lnTo>
                    <a:pt x="11098365" y="2198624"/>
                  </a:lnTo>
                  <a:lnTo>
                    <a:pt x="11098365" y="2010664"/>
                  </a:lnTo>
                  <a:lnTo>
                    <a:pt x="11103559" y="1985594"/>
                  </a:lnTo>
                  <a:lnTo>
                    <a:pt x="11116716" y="1968563"/>
                  </a:lnTo>
                  <a:lnTo>
                    <a:pt x="11134154" y="1958873"/>
                  </a:lnTo>
                  <a:lnTo>
                    <a:pt x="11137278" y="1958340"/>
                  </a:lnTo>
                  <a:lnTo>
                    <a:pt x="11152213" y="1955800"/>
                  </a:lnTo>
                  <a:lnTo>
                    <a:pt x="11174768" y="1961451"/>
                  </a:lnTo>
                  <a:lnTo>
                    <a:pt x="11186757" y="1975421"/>
                  </a:lnTo>
                  <a:lnTo>
                    <a:pt x="11191494" y="1993303"/>
                  </a:lnTo>
                  <a:lnTo>
                    <a:pt x="11192345" y="2010664"/>
                  </a:lnTo>
                  <a:lnTo>
                    <a:pt x="11192345" y="2198624"/>
                  </a:lnTo>
                  <a:lnTo>
                    <a:pt x="11235017" y="2198624"/>
                  </a:lnTo>
                  <a:lnTo>
                    <a:pt x="11235017" y="2005584"/>
                  </a:lnTo>
                  <a:close/>
                </a:path>
                <a:path w="13115925" h="3425190">
                  <a:moveTo>
                    <a:pt x="11239602" y="1395984"/>
                  </a:moveTo>
                  <a:lnTo>
                    <a:pt x="11238484" y="1368780"/>
                  </a:lnTo>
                  <a:lnTo>
                    <a:pt x="11232198" y="1346200"/>
                  </a:lnTo>
                  <a:lnTo>
                    <a:pt x="11230648" y="1340612"/>
                  </a:lnTo>
                  <a:lnTo>
                    <a:pt x="11209388" y="1318552"/>
                  </a:lnTo>
                  <a:lnTo>
                    <a:pt x="11167974" y="1309624"/>
                  </a:lnTo>
                  <a:lnTo>
                    <a:pt x="11148149" y="1312240"/>
                  </a:lnTo>
                  <a:lnTo>
                    <a:pt x="11129429" y="1319847"/>
                  </a:lnTo>
                  <a:lnTo>
                    <a:pt x="11113465" y="1332128"/>
                  </a:lnTo>
                  <a:lnTo>
                    <a:pt x="11101934" y="1348740"/>
                  </a:lnTo>
                  <a:lnTo>
                    <a:pt x="11100918" y="1348740"/>
                  </a:lnTo>
                  <a:lnTo>
                    <a:pt x="11100918" y="1316736"/>
                  </a:lnTo>
                  <a:lnTo>
                    <a:pt x="11060278" y="1316736"/>
                  </a:lnTo>
                  <a:lnTo>
                    <a:pt x="11060278" y="1589024"/>
                  </a:lnTo>
                  <a:lnTo>
                    <a:pt x="11102950" y="1589024"/>
                  </a:lnTo>
                  <a:lnTo>
                    <a:pt x="11102950" y="1401064"/>
                  </a:lnTo>
                  <a:lnTo>
                    <a:pt x="11108144" y="1375994"/>
                  </a:lnTo>
                  <a:lnTo>
                    <a:pt x="11121301" y="1358963"/>
                  </a:lnTo>
                  <a:lnTo>
                    <a:pt x="11138738" y="1349273"/>
                  </a:lnTo>
                  <a:lnTo>
                    <a:pt x="11141862" y="1348740"/>
                  </a:lnTo>
                  <a:lnTo>
                    <a:pt x="11156798" y="1346200"/>
                  </a:lnTo>
                  <a:lnTo>
                    <a:pt x="11179353" y="1351851"/>
                  </a:lnTo>
                  <a:lnTo>
                    <a:pt x="11191342" y="1365821"/>
                  </a:lnTo>
                  <a:lnTo>
                    <a:pt x="11196091" y="1383703"/>
                  </a:lnTo>
                  <a:lnTo>
                    <a:pt x="11196930" y="1401064"/>
                  </a:lnTo>
                  <a:lnTo>
                    <a:pt x="11196930" y="1589024"/>
                  </a:lnTo>
                  <a:lnTo>
                    <a:pt x="11239602" y="1589024"/>
                  </a:lnTo>
                  <a:lnTo>
                    <a:pt x="11239602" y="1395984"/>
                  </a:lnTo>
                  <a:close/>
                </a:path>
                <a:path w="13115925" h="3425190">
                  <a:moveTo>
                    <a:pt x="11255337" y="97536"/>
                  </a:moveTo>
                  <a:lnTo>
                    <a:pt x="11212665" y="97536"/>
                  </a:lnTo>
                  <a:lnTo>
                    <a:pt x="11212665" y="369824"/>
                  </a:lnTo>
                  <a:lnTo>
                    <a:pt x="11255337" y="369824"/>
                  </a:lnTo>
                  <a:lnTo>
                    <a:pt x="11255337" y="97536"/>
                  </a:lnTo>
                  <a:close/>
                </a:path>
                <a:path w="13115925" h="3425190">
                  <a:moveTo>
                    <a:pt x="11255337" y="7112"/>
                  </a:moveTo>
                  <a:lnTo>
                    <a:pt x="11212665" y="7112"/>
                  </a:lnTo>
                  <a:lnTo>
                    <a:pt x="11212665" y="55880"/>
                  </a:lnTo>
                  <a:lnTo>
                    <a:pt x="11255337" y="55880"/>
                  </a:lnTo>
                  <a:lnTo>
                    <a:pt x="11255337" y="7112"/>
                  </a:lnTo>
                  <a:close/>
                </a:path>
                <a:path w="13115925" h="3425190">
                  <a:moveTo>
                    <a:pt x="11271352" y="707136"/>
                  </a:moveTo>
                  <a:lnTo>
                    <a:pt x="11224108" y="707136"/>
                  </a:lnTo>
                  <a:lnTo>
                    <a:pt x="11224108" y="627888"/>
                  </a:lnTo>
                  <a:lnTo>
                    <a:pt x="11181436" y="627888"/>
                  </a:lnTo>
                  <a:lnTo>
                    <a:pt x="11181436" y="707136"/>
                  </a:lnTo>
                  <a:lnTo>
                    <a:pt x="11141812" y="707136"/>
                  </a:lnTo>
                  <a:lnTo>
                    <a:pt x="11141812" y="740664"/>
                  </a:lnTo>
                  <a:lnTo>
                    <a:pt x="11181436" y="740664"/>
                  </a:lnTo>
                  <a:lnTo>
                    <a:pt x="11181512" y="929398"/>
                  </a:lnTo>
                  <a:lnTo>
                    <a:pt x="11183722" y="952042"/>
                  </a:lnTo>
                  <a:lnTo>
                    <a:pt x="11192104" y="968883"/>
                  </a:lnTo>
                  <a:lnTo>
                    <a:pt x="11208868" y="979068"/>
                  </a:lnTo>
                  <a:lnTo>
                    <a:pt x="11236300" y="982472"/>
                  </a:lnTo>
                  <a:lnTo>
                    <a:pt x="11248403" y="982218"/>
                  </a:lnTo>
                  <a:lnTo>
                    <a:pt x="11258144" y="981519"/>
                  </a:lnTo>
                  <a:lnTo>
                    <a:pt x="11265586" y="980541"/>
                  </a:lnTo>
                  <a:lnTo>
                    <a:pt x="11270844" y="979424"/>
                  </a:lnTo>
                  <a:lnTo>
                    <a:pt x="11270844" y="945896"/>
                  </a:lnTo>
                  <a:lnTo>
                    <a:pt x="11270844" y="944372"/>
                  </a:lnTo>
                  <a:lnTo>
                    <a:pt x="11266272" y="944880"/>
                  </a:lnTo>
                  <a:lnTo>
                    <a:pt x="11261700" y="945896"/>
                  </a:lnTo>
                  <a:lnTo>
                    <a:pt x="11252048" y="945896"/>
                  </a:lnTo>
                  <a:lnTo>
                    <a:pt x="11238243" y="944206"/>
                  </a:lnTo>
                  <a:lnTo>
                    <a:pt x="11229696" y="938847"/>
                  </a:lnTo>
                  <a:lnTo>
                    <a:pt x="11225327" y="929398"/>
                  </a:lnTo>
                  <a:lnTo>
                    <a:pt x="11224108" y="915416"/>
                  </a:lnTo>
                  <a:lnTo>
                    <a:pt x="11224108" y="740664"/>
                  </a:lnTo>
                  <a:lnTo>
                    <a:pt x="11271352" y="740664"/>
                  </a:lnTo>
                  <a:lnTo>
                    <a:pt x="11271352" y="707136"/>
                  </a:lnTo>
                  <a:close/>
                </a:path>
                <a:path w="13115925" h="3425190">
                  <a:moveTo>
                    <a:pt x="11304105" y="3141472"/>
                  </a:moveTo>
                  <a:lnTo>
                    <a:pt x="11300041" y="3139440"/>
                  </a:lnTo>
                  <a:lnTo>
                    <a:pt x="11293945" y="3138424"/>
                  </a:lnTo>
                  <a:lnTo>
                    <a:pt x="11285309" y="3138424"/>
                  </a:lnTo>
                  <a:lnTo>
                    <a:pt x="11264735" y="3142246"/>
                  </a:lnTo>
                  <a:lnTo>
                    <a:pt x="11248796" y="3152584"/>
                  </a:lnTo>
                  <a:lnTo>
                    <a:pt x="11236376" y="3167786"/>
                  </a:lnTo>
                  <a:lnTo>
                    <a:pt x="11226381" y="3186176"/>
                  </a:lnTo>
                  <a:lnTo>
                    <a:pt x="11225365" y="3186176"/>
                  </a:lnTo>
                  <a:lnTo>
                    <a:pt x="11225365" y="3145536"/>
                  </a:lnTo>
                  <a:lnTo>
                    <a:pt x="11182693" y="3145536"/>
                  </a:lnTo>
                  <a:lnTo>
                    <a:pt x="11182693" y="3417824"/>
                  </a:lnTo>
                  <a:lnTo>
                    <a:pt x="11225365" y="3417824"/>
                  </a:lnTo>
                  <a:lnTo>
                    <a:pt x="11225365" y="3245612"/>
                  </a:lnTo>
                  <a:lnTo>
                    <a:pt x="11231093" y="3216681"/>
                  </a:lnTo>
                  <a:lnTo>
                    <a:pt x="11245304" y="3196590"/>
                  </a:lnTo>
                  <a:lnTo>
                    <a:pt x="11261509" y="3186176"/>
                  </a:lnTo>
                  <a:lnTo>
                    <a:pt x="11263516" y="3184893"/>
                  </a:lnTo>
                  <a:lnTo>
                    <a:pt x="11281245" y="3181096"/>
                  </a:lnTo>
                  <a:lnTo>
                    <a:pt x="11294961" y="3181096"/>
                  </a:lnTo>
                  <a:lnTo>
                    <a:pt x="11300041" y="3182620"/>
                  </a:lnTo>
                  <a:lnTo>
                    <a:pt x="11304105" y="3183128"/>
                  </a:lnTo>
                  <a:lnTo>
                    <a:pt x="11304105" y="3181096"/>
                  </a:lnTo>
                  <a:lnTo>
                    <a:pt x="11304105" y="3141472"/>
                  </a:lnTo>
                  <a:close/>
                </a:path>
                <a:path w="13115925" h="3425190">
                  <a:moveTo>
                    <a:pt x="11375720" y="2535936"/>
                  </a:moveTo>
                  <a:lnTo>
                    <a:pt x="11333048" y="2535936"/>
                  </a:lnTo>
                  <a:lnTo>
                    <a:pt x="11333048" y="2723896"/>
                  </a:lnTo>
                  <a:lnTo>
                    <a:pt x="11327854" y="2748978"/>
                  </a:lnTo>
                  <a:lnTo>
                    <a:pt x="11314697" y="2765996"/>
                  </a:lnTo>
                  <a:lnTo>
                    <a:pt x="11297260" y="2775686"/>
                  </a:lnTo>
                  <a:lnTo>
                    <a:pt x="11279200" y="2778760"/>
                  </a:lnTo>
                  <a:lnTo>
                    <a:pt x="11256645" y="2773121"/>
                  </a:lnTo>
                  <a:lnTo>
                    <a:pt x="11244656" y="2759138"/>
                  </a:lnTo>
                  <a:lnTo>
                    <a:pt x="11239919" y="2741257"/>
                  </a:lnTo>
                  <a:lnTo>
                    <a:pt x="11239068" y="2723896"/>
                  </a:lnTo>
                  <a:lnTo>
                    <a:pt x="11239068" y="2535936"/>
                  </a:lnTo>
                  <a:lnTo>
                    <a:pt x="11196396" y="2535936"/>
                  </a:lnTo>
                  <a:lnTo>
                    <a:pt x="11196396" y="2728976"/>
                  </a:lnTo>
                  <a:lnTo>
                    <a:pt x="11197514" y="2756192"/>
                  </a:lnTo>
                  <a:lnTo>
                    <a:pt x="11205350" y="2784348"/>
                  </a:lnTo>
                  <a:lnTo>
                    <a:pt x="11226622" y="2806420"/>
                  </a:lnTo>
                  <a:lnTo>
                    <a:pt x="11268024" y="2815336"/>
                  </a:lnTo>
                  <a:lnTo>
                    <a:pt x="11287849" y="2812732"/>
                  </a:lnTo>
                  <a:lnTo>
                    <a:pt x="11306569" y="2805112"/>
                  </a:lnTo>
                  <a:lnTo>
                    <a:pt x="11322533" y="2792831"/>
                  </a:lnTo>
                  <a:lnTo>
                    <a:pt x="11332299" y="2778760"/>
                  </a:lnTo>
                  <a:lnTo>
                    <a:pt x="11334064" y="2776220"/>
                  </a:lnTo>
                  <a:lnTo>
                    <a:pt x="11335080" y="2776220"/>
                  </a:lnTo>
                  <a:lnTo>
                    <a:pt x="11335080" y="2808224"/>
                  </a:lnTo>
                  <a:lnTo>
                    <a:pt x="11375720" y="2808224"/>
                  </a:lnTo>
                  <a:lnTo>
                    <a:pt x="11375720" y="2776220"/>
                  </a:lnTo>
                  <a:lnTo>
                    <a:pt x="11375720" y="2535936"/>
                  </a:lnTo>
                  <a:close/>
                </a:path>
                <a:path w="13115925" h="3425190">
                  <a:moveTo>
                    <a:pt x="11454473" y="3141472"/>
                  </a:moveTo>
                  <a:lnTo>
                    <a:pt x="11450409" y="3139440"/>
                  </a:lnTo>
                  <a:lnTo>
                    <a:pt x="11444313" y="3138424"/>
                  </a:lnTo>
                  <a:lnTo>
                    <a:pt x="11435677" y="3138424"/>
                  </a:lnTo>
                  <a:lnTo>
                    <a:pt x="11415103" y="3142246"/>
                  </a:lnTo>
                  <a:lnTo>
                    <a:pt x="11399164" y="3152584"/>
                  </a:lnTo>
                  <a:lnTo>
                    <a:pt x="11386744" y="3167786"/>
                  </a:lnTo>
                  <a:lnTo>
                    <a:pt x="11376749" y="3186176"/>
                  </a:lnTo>
                  <a:lnTo>
                    <a:pt x="11375733" y="3186176"/>
                  </a:lnTo>
                  <a:lnTo>
                    <a:pt x="11375733" y="3145536"/>
                  </a:lnTo>
                  <a:lnTo>
                    <a:pt x="11333061" y="3145536"/>
                  </a:lnTo>
                  <a:lnTo>
                    <a:pt x="11333061" y="3417824"/>
                  </a:lnTo>
                  <a:lnTo>
                    <a:pt x="11375733" y="3417824"/>
                  </a:lnTo>
                  <a:lnTo>
                    <a:pt x="11375733" y="3245612"/>
                  </a:lnTo>
                  <a:lnTo>
                    <a:pt x="11381461" y="3216681"/>
                  </a:lnTo>
                  <a:lnTo>
                    <a:pt x="11395672" y="3196590"/>
                  </a:lnTo>
                  <a:lnTo>
                    <a:pt x="11411877" y="3186176"/>
                  </a:lnTo>
                  <a:lnTo>
                    <a:pt x="11413884" y="3184893"/>
                  </a:lnTo>
                  <a:lnTo>
                    <a:pt x="11431613" y="3181096"/>
                  </a:lnTo>
                  <a:lnTo>
                    <a:pt x="11445329" y="3181096"/>
                  </a:lnTo>
                  <a:lnTo>
                    <a:pt x="11450409" y="3182620"/>
                  </a:lnTo>
                  <a:lnTo>
                    <a:pt x="11454473" y="3183128"/>
                  </a:lnTo>
                  <a:lnTo>
                    <a:pt x="11454473" y="3181096"/>
                  </a:lnTo>
                  <a:lnTo>
                    <a:pt x="11454473" y="3141472"/>
                  </a:lnTo>
                  <a:close/>
                </a:path>
                <a:path w="13115925" h="3425190">
                  <a:moveTo>
                    <a:pt x="11461598" y="1510792"/>
                  </a:moveTo>
                  <a:lnTo>
                    <a:pt x="11440516" y="1456055"/>
                  </a:lnTo>
                  <a:lnTo>
                    <a:pt x="11395050" y="1434084"/>
                  </a:lnTo>
                  <a:lnTo>
                    <a:pt x="11370424" y="1426464"/>
                  </a:lnTo>
                  <a:lnTo>
                    <a:pt x="11348949" y="1417637"/>
                  </a:lnTo>
                  <a:lnTo>
                    <a:pt x="11333759" y="1404721"/>
                  </a:lnTo>
                  <a:lnTo>
                    <a:pt x="11327994" y="1384808"/>
                  </a:lnTo>
                  <a:lnTo>
                    <a:pt x="11332972" y="1362227"/>
                  </a:lnTo>
                  <a:lnTo>
                    <a:pt x="11344948" y="1349692"/>
                  </a:lnTo>
                  <a:lnTo>
                    <a:pt x="11359502" y="1344307"/>
                  </a:lnTo>
                  <a:lnTo>
                    <a:pt x="11372190" y="1343152"/>
                  </a:lnTo>
                  <a:lnTo>
                    <a:pt x="11391532" y="1346631"/>
                  </a:lnTo>
                  <a:lnTo>
                    <a:pt x="11403876" y="1356868"/>
                  </a:lnTo>
                  <a:lnTo>
                    <a:pt x="11410404" y="1373593"/>
                  </a:lnTo>
                  <a:lnTo>
                    <a:pt x="11412322" y="1396492"/>
                  </a:lnTo>
                  <a:lnTo>
                    <a:pt x="11454994" y="1396492"/>
                  </a:lnTo>
                  <a:lnTo>
                    <a:pt x="11453203" y="1369415"/>
                  </a:lnTo>
                  <a:lnTo>
                    <a:pt x="11444034" y="1343152"/>
                  </a:lnTo>
                  <a:lnTo>
                    <a:pt x="11443310" y="1341056"/>
                  </a:lnTo>
                  <a:lnTo>
                    <a:pt x="11418557" y="1318704"/>
                  </a:lnTo>
                  <a:lnTo>
                    <a:pt x="11372190" y="1309624"/>
                  </a:lnTo>
                  <a:lnTo>
                    <a:pt x="11338687" y="1314234"/>
                  </a:lnTo>
                  <a:lnTo>
                    <a:pt x="11311039" y="1328166"/>
                  </a:lnTo>
                  <a:lnTo>
                    <a:pt x="11292256" y="1351635"/>
                  </a:lnTo>
                  <a:lnTo>
                    <a:pt x="11285322" y="1384808"/>
                  </a:lnTo>
                  <a:lnTo>
                    <a:pt x="11291151" y="1418882"/>
                  </a:lnTo>
                  <a:lnTo>
                    <a:pt x="11306467" y="1440180"/>
                  </a:lnTo>
                  <a:lnTo>
                    <a:pt x="11327968" y="1453108"/>
                  </a:lnTo>
                  <a:lnTo>
                    <a:pt x="11352378" y="1462024"/>
                  </a:lnTo>
                  <a:lnTo>
                    <a:pt x="11376495" y="1470037"/>
                  </a:lnTo>
                  <a:lnTo>
                    <a:pt x="11397844" y="1479994"/>
                  </a:lnTo>
                  <a:lnTo>
                    <a:pt x="11413096" y="1494815"/>
                  </a:lnTo>
                  <a:lnTo>
                    <a:pt x="11418926" y="1517396"/>
                  </a:lnTo>
                  <a:lnTo>
                    <a:pt x="11413795" y="1540751"/>
                  </a:lnTo>
                  <a:lnTo>
                    <a:pt x="11401463" y="1554480"/>
                  </a:lnTo>
                  <a:lnTo>
                    <a:pt x="11386566" y="1560982"/>
                  </a:lnTo>
                  <a:lnTo>
                    <a:pt x="11373714" y="1562608"/>
                  </a:lnTo>
                  <a:lnTo>
                    <a:pt x="11347983" y="1557413"/>
                  </a:lnTo>
                  <a:lnTo>
                    <a:pt x="11332502" y="1543494"/>
                  </a:lnTo>
                  <a:lnTo>
                    <a:pt x="11324920" y="1523390"/>
                  </a:lnTo>
                  <a:lnTo>
                    <a:pt x="11322914" y="1499616"/>
                  </a:lnTo>
                  <a:lnTo>
                    <a:pt x="11280242" y="1499616"/>
                  </a:lnTo>
                  <a:lnTo>
                    <a:pt x="11281842" y="1526489"/>
                  </a:lnTo>
                  <a:lnTo>
                    <a:pt x="11292307" y="1558353"/>
                  </a:lnTo>
                  <a:lnTo>
                    <a:pt x="11320107" y="1584985"/>
                  </a:lnTo>
                  <a:lnTo>
                    <a:pt x="11373714" y="1596136"/>
                  </a:lnTo>
                  <a:lnTo>
                    <a:pt x="11408880" y="1590802"/>
                  </a:lnTo>
                  <a:lnTo>
                    <a:pt x="11436706" y="1574800"/>
                  </a:lnTo>
                  <a:lnTo>
                    <a:pt x="11445075" y="1562608"/>
                  </a:lnTo>
                  <a:lnTo>
                    <a:pt x="11455006" y="1548130"/>
                  </a:lnTo>
                  <a:lnTo>
                    <a:pt x="11461598" y="1510792"/>
                  </a:lnTo>
                  <a:close/>
                </a:path>
                <a:path w="13115925" h="3425190">
                  <a:moveTo>
                    <a:pt x="11470221" y="1835912"/>
                  </a:moveTo>
                  <a:lnTo>
                    <a:pt x="11430089" y="1835912"/>
                  </a:lnTo>
                  <a:lnTo>
                    <a:pt x="11430089" y="2062480"/>
                  </a:lnTo>
                  <a:lnTo>
                    <a:pt x="11428082" y="2105507"/>
                  </a:lnTo>
                  <a:lnTo>
                    <a:pt x="11420183" y="2139251"/>
                  </a:lnTo>
                  <a:lnTo>
                    <a:pt x="11403508" y="2161286"/>
                  </a:lnTo>
                  <a:lnTo>
                    <a:pt x="11375225" y="2169160"/>
                  </a:lnTo>
                  <a:lnTo>
                    <a:pt x="11350943" y="2161641"/>
                  </a:lnTo>
                  <a:lnTo>
                    <a:pt x="11335664" y="2140204"/>
                  </a:lnTo>
                  <a:lnTo>
                    <a:pt x="11327714" y="2106587"/>
                  </a:lnTo>
                  <a:lnTo>
                    <a:pt x="11325441" y="2062480"/>
                  </a:lnTo>
                  <a:lnTo>
                    <a:pt x="11327714" y="2018385"/>
                  </a:lnTo>
                  <a:lnTo>
                    <a:pt x="11335664" y="1984756"/>
                  </a:lnTo>
                  <a:lnTo>
                    <a:pt x="11350943" y="1963331"/>
                  </a:lnTo>
                  <a:lnTo>
                    <a:pt x="11375225" y="1955800"/>
                  </a:lnTo>
                  <a:lnTo>
                    <a:pt x="11403292" y="1965045"/>
                  </a:lnTo>
                  <a:lnTo>
                    <a:pt x="11419992" y="1989328"/>
                  </a:lnTo>
                  <a:lnTo>
                    <a:pt x="11428006" y="2023529"/>
                  </a:lnTo>
                  <a:lnTo>
                    <a:pt x="11430089" y="2062480"/>
                  </a:lnTo>
                  <a:lnTo>
                    <a:pt x="11430089" y="1835912"/>
                  </a:lnTo>
                  <a:lnTo>
                    <a:pt x="11427549" y="1835912"/>
                  </a:lnTo>
                  <a:lnTo>
                    <a:pt x="11427549" y="1957324"/>
                  </a:lnTo>
                  <a:lnTo>
                    <a:pt x="11426533" y="1957324"/>
                  </a:lnTo>
                  <a:lnTo>
                    <a:pt x="11384877" y="1921827"/>
                  </a:lnTo>
                  <a:lnTo>
                    <a:pt x="11366589" y="1919224"/>
                  </a:lnTo>
                  <a:lnTo>
                    <a:pt x="11320590" y="1933613"/>
                  </a:lnTo>
                  <a:lnTo>
                    <a:pt x="11294707" y="1969516"/>
                  </a:lnTo>
                  <a:lnTo>
                    <a:pt x="11283290" y="2016099"/>
                  </a:lnTo>
                  <a:lnTo>
                    <a:pt x="11280737" y="2062480"/>
                  </a:lnTo>
                  <a:lnTo>
                    <a:pt x="11285550" y="2120874"/>
                  </a:lnTo>
                  <a:lnTo>
                    <a:pt x="11300993" y="2166112"/>
                  </a:lnTo>
                  <a:lnTo>
                    <a:pt x="11328527" y="2195360"/>
                  </a:lnTo>
                  <a:lnTo>
                    <a:pt x="11369637" y="2205736"/>
                  </a:lnTo>
                  <a:lnTo>
                    <a:pt x="11390478" y="2202243"/>
                  </a:lnTo>
                  <a:lnTo>
                    <a:pt x="11408054" y="2193036"/>
                  </a:lnTo>
                  <a:lnTo>
                    <a:pt x="11421135" y="2180018"/>
                  </a:lnTo>
                  <a:lnTo>
                    <a:pt x="11426533" y="2169160"/>
                  </a:lnTo>
                  <a:lnTo>
                    <a:pt x="11428565" y="2165096"/>
                  </a:lnTo>
                  <a:lnTo>
                    <a:pt x="11429581" y="2165096"/>
                  </a:lnTo>
                  <a:lnTo>
                    <a:pt x="11429581" y="2198624"/>
                  </a:lnTo>
                  <a:lnTo>
                    <a:pt x="11470221" y="2198624"/>
                  </a:lnTo>
                  <a:lnTo>
                    <a:pt x="11470221" y="2165096"/>
                  </a:lnTo>
                  <a:lnTo>
                    <a:pt x="11470221" y="1957324"/>
                  </a:lnTo>
                  <a:lnTo>
                    <a:pt x="11470221" y="1835912"/>
                  </a:lnTo>
                  <a:close/>
                </a:path>
                <a:path w="13115925" h="3425190">
                  <a:moveTo>
                    <a:pt x="11493081" y="176784"/>
                  </a:moveTo>
                  <a:lnTo>
                    <a:pt x="11491963" y="149580"/>
                  </a:lnTo>
                  <a:lnTo>
                    <a:pt x="11485677" y="127000"/>
                  </a:lnTo>
                  <a:lnTo>
                    <a:pt x="11484127" y="121412"/>
                  </a:lnTo>
                  <a:lnTo>
                    <a:pt x="11462868" y="99352"/>
                  </a:lnTo>
                  <a:lnTo>
                    <a:pt x="11421453" y="90424"/>
                  </a:lnTo>
                  <a:lnTo>
                    <a:pt x="11401628" y="93040"/>
                  </a:lnTo>
                  <a:lnTo>
                    <a:pt x="11382908" y="100647"/>
                  </a:lnTo>
                  <a:lnTo>
                    <a:pt x="11366945" y="112928"/>
                  </a:lnTo>
                  <a:lnTo>
                    <a:pt x="11355413" y="129540"/>
                  </a:lnTo>
                  <a:lnTo>
                    <a:pt x="11354397" y="129540"/>
                  </a:lnTo>
                  <a:lnTo>
                    <a:pt x="11354397" y="97536"/>
                  </a:lnTo>
                  <a:lnTo>
                    <a:pt x="11313757" y="97536"/>
                  </a:lnTo>
                  <a:lnTo>
                    <a:pt x="11313757" y="369824"/>
                  </a:lnTo>
                  <a:lnTo>
                    <a:pt x="11356429" y="369824"/>
                  </a:lnTo>
                  <a:lnTo>
                    <a:pt x="11356429" y="181864"/>
                  </a:lnTo>
                  <a:lnTo>
                    <a:pt x="11361623" y="156794"/>
                  </a:lnTo>
                  <a:lnTo>
                    <a:pt x="11374780" y="139763"/>
                  </a:lnTo>
                  <a:lnTo>
                    <a:pt x="11392218" y="130073"/>
                  </a:lnTo>
                  <a:lnTo>
                    <a:pt x="11395342" y="129540"/>
                  </a:lnTo>
                  <a:lnTo>
                    <a:pt x="11410277" y="127000"/>
                  </a:lnTo>
                  <a:lnTo>
                    <a:pt x="11432832" y="132651"/>
                  </a:lnTo>
                  <a:lnTo>
                    <a:pt x="11444821" y="146621"/>
                  </a:lnTo>
                  <a:lnTo>
                    <a:pt x="11449571" y="164503"/>
                  </a:lnTo>
                  <a:lnTo>
                    <a:pt x="11450409" y="181864"/>
                  </a:lnTo>
                  <a:lnTo>
                    <a:pt x="11450409" y="369824"/>
                  </a:lnTo>
                  <a:lnTo>
                    <a:pt x="11493081" y="369824"/>
                  </a:lnTo>
                  <a:lnTo>
                    <a:pt x="11493081" y="176784"/>
                  </a:lnTo>
                  <a:close/>
                </a:path>
                <a:path w="13115925" h="3425190">
                  <a:moveTo>
                    <a:pt x="11534216" y="2441448"/>
                  </a:moveTo>
                  <a:lnTo>
                    <a:pt x="11503228" y="2441448"/>
                  </a:lnTo>
                  <a:lnTo>
                    <a:pt x="11476660" y="2445423"/>
                  </a:lnTo>
                  <a:lnTo>
                    <a:pt x="11458334" y="2457259"/>
                  </a:lnTo>
                  <a:lnTo>
                    <a:pt x="11447729" y="2476817"/>
                  </a:lnTo>
                  <a:lnTo>
                    <a:pt x="11444300" y="2503932"/>
                  </a:lnTo>
                  <a:lnTo>
                    <a:pt x="11444300" y="2535936"/>
                  </a:lnTo>
                  <a:lnTo>
                    <a:pt x="11404676" y="2535936"/>
                  </a:lnTo>
                  <a:lnTo>
                    <a:pt x="11404676" y="2569464"/>
                  </a:lnTo>
                  <a:lnTo>
                    <a:pt x="11444300" y="2569464"/>
                  </a:lnTo>
                  <a:lnTo>
                    <a:pt x="11444300" y="2808224"/>
                  </a:lnTo>
                  <a:lnTo>
                    <a:pt x="11486972" y="2808224"/>
                  </a:lnTo>
                  <a:lnTo>
                    <a:pt x="11486972" y="2569464"/>
                  </a:lnTo>
                  <a:lnTo>
                    <a:pt x="11533708" y="2569464"/>
                  </a:lnTo>
                  <a:lnTo>
                    <a:pt x="11533708" y="2535936"/>
                  </a:lnTo>
                  <a:lnTo>
                    <a:pt x="11486972" y="2535936"/>
                  </a:lnTo>
                  <a:lnTo>
                    <a:pt x="11486972" y="2503932"/>
                  </a:lnTo>
                  <a:lnTo>
                    <a:pt x="11488687" y="2491956"/>
                  </a:lnTo>
                  <a:lnTo>
                    <a:pt x="11493830" y="2483929"/>
                  </a:lnTo>
                  <a:lnTo>
                    <a:pt x="11502403" y="2479433"/>
                  </a:lnTo>
                  <a:lnTo>
                    <a:pt x="11514404" y="2478024"/>
                  </a:lnTo>
                  <a:lnTo>
                    <a:pt x="11534216" y="2478024"/>
                  </a:lnTo>
                  <a:lnTo>
                    <a:pt x="11534216" y="2441448"/>
                  </a:lnTo>
                  <a:close/>
                </a:path>
                <a:path w="13115925" h="3425190">
                  <a:moveTo>
                    <a:pt x="11578171" y="707136"/>
                  </a:moveTo>
                  <a:lnTo>
                    <a:pt x="11414087" y="707136"/>
                  </a:lnTo>
                  <a:lnTo>
                    <a:pt x="11414087" y="743712"/>
                  </a:lnTo>
                  <a:lnTo>
                    <a:pt x="11531435" y="743712"/>
                  </a:lnTo>
                  <a:lnTo>
                    <a:pt x="11407991" y="945896"/>
                  </a:lnTo>
                  <a:lnTo>
                    <a:pt x="11407991" y="979424"/>
                  </a:lnTo>
                  <a:lnTo>
                    <a:pt x="11577155" y="979424"/>
                  </a:lnTo>
                  <a:lnTo>
                    <a:pt x="11577155" y="942848"/>
                  </a:lnTo>
                  <a:lnTo>
                    <a:pt x="11456251" y="942848"/>
                  </a:lnTo>
                  <a:lnTo>
                    <a:pt x="11578171" y="742696"/>
                  </a:lnTo>
                  <a:lnTo>
                    <a:pt x="11578171" y="707136"/>
                  </a:lnTo>
                  <a:close/>
                </a:path>
                <a:path w="13115925" h="3425190">
                  <a:moveTo>
                    <a:pt x="11604854" y="1316736"/>
                  </a:moveTo>
                  <a:lnTo>
                    <a:pt x="11557610" y="1316736"/>
                  </a:lnTo>
                  <a:lnTo>
                    <a:pt x="11557610" y="1237488"/>
                  </a:lnTo>
                  <a:lnTo>
                    <a:pt x="11514938" y="1237488"/>
                  </a:lnTo>
                  <a:lnTo>
                    <a:pt x="11514938" y="1316736"/>
                  </a:lnTo>
                  <a:lnTo>
                    <a:pt x="11475314" y="1316736"/>
                  </a:lnTo>
                  <a:lnTo>
                    <a:pt x="11475314" y="1350264"/>
                  </a:lnTo>
                  <a:lnTo>
                    <a:pt x="11514938" y="1350264"/>
                  </a:lnTo>
                  <a:lnTo>
                    <a:pt x="11515014" y="1538998"/>
                  </a:lnTo>
                  <a:lnTo>
                    <a:pt x="11517224" y="1561642"/>
                  </a:lnTo>
                  <a:lnTo>
                    <a:pt x="11525606" y="1578483"/>
                  </a:lnTo>
                  <a:lnTo>
                    <a:pt x="11542370" y="1588668"/>
                  </a:lnTo>
                  <a:lnTo>
                    <a:pt x="11569802" y="1592072"/>
                  </a:lnTo>
                  <a:lnTo>
                    <a:pt x="11581917" y="1591818"/>
                  </a:lnTo>
                  <a:lnTo>
                    <a:pt x="11591646" y="1591119"/>
                  </a:lnTo>
                  <a:lnTo>
                    <a:pt x="11599088" y="1590141"/>
                  </a:lnTo>
                  <a:lnTo>
                    <a:pt x="11604346" y="1589024"/>
                  </a:lnTo>
                  <a:lnTo>
                    <a:pt x="11604346" y="1555496"/>
                  </a:lnTo>
                  <a:lnTo>
                    <a:pt x="11604346" y="1553972"/>
                  </a:lnTo>
                  <a:lnTo>
                    <a:pt x="11599774" y="1554480"/>
                  </a:lnTo>
                  <a:lnTo>
                    <a:pt x="11595202" y="1555496"/>
                  </a:lnTo>
                  <a:lnTo>
                    <a:pt x="11585550" y="1555496"/>
                  </a:lnTo>
                  <a:lnTo>
                    <a:pt x="11571757" y="1553806"/>
                  </a:lnTo>
                  <a:lnTo>
                    <a:pt x="11563198" y="1548447"/>
                  </a:lnTo>
                  <a:lnTo>
                    <a:pt x="11558829" y="1538998"/>
                  </a:lnTo>
                  <a:lnTo>
                    <a:pt x="11557610" y="1525016"/>
                  </a:lnTo>
                  <a:lnTo>
                    <a:pt x="11557610" y="1350264"/>
                  </a:lnTo>
                  <a:lnTo>
                    <a:pt x="11604854" y="1350264"/>
                  </a:lnTo>
                  <a:lnTo>
                    <a:pt x="11604854" y="1316736"/>
                  </a:lnTo>
                  <a:close/>
                </a:path>
                <a:path w="13115925" h="3425190">
                  <a:moveTo>
                    <a:pt x="11649532" y="3339592"/>
                  </a:moveTo>
                  <a:lnTo>
                    <a:pt x="11628450" y="3284855"/>
                  </a:lnTo>
                  <a:lnTo>
                    <a:pt x="11582984" y="3262884"/>
                  </a:lnTo>
                  <a:lnTo>
                    <a:pt x="11558359" y="3255264"/>
                  </a:lnTo>
                  <a:lnTo>
                    <a:pt x="11536883" y="3246437"/>
                  </a:lnTo>
                  <a:lnTo>
                    <a:pt x="11521694" y="3233521"/>
                  </a:lnTo>
                  <a:lnTo>
                    <a:pt x="11515928" y="3213608"/>
                  </a:lnTo>
                  <a:lnTo>
                    <a:pt x="11520907" y="3191027"/>
                  </a:lnTo>
                  <a:lnTo>
                    <a:pt x="11532883" y="3178492"/>
                  </a:lnTo>
                  <a:lnTo>
                    <a:pt x="11547424" y="3173107"/>
                  </a:lnTo>
                  <a:lnTo>
                    <a:pt x="11560124" y="3171952"/>
                  </a:lnTo>
                  <a:lnTo>
                    <a:pt x="11579466" y="3175431"/>
                  </a:lnTo>
                  <a:lnTo>
                    <a:pt x="11591811" y="3185668"/>
                  </a:lnTo>
                  <a:lnTo>
                    <a:pt x="11598339" y="3202394"/>
                  </a:lnTo>
                  <a:lnTo>
                    <a:pt x="11600256" y="3225292"/>
                  </a:lnTo>
                  <a:lnTo>
                    <a:pt x="11642928" y="3225292"/>
                  </a:lnTo>
                  <a:lnTo>
                    <a:pt x="11641138" y="3198215"/>
                  </a:lnTo>
                  <a:lnTo>
                    <a:pt x="11631968" y="3171952"/>
                  </a:lnTo>
                  <a:lnTo>
                    <a:pt x="11631244" y="3169856"/>
                  </a:lnTo>
                  <a:lnTo>
                    <a:pt x="11606492" y="3147504"/>
                  </a:lnTo>
                  <a:lnTo>
                    <a:pt x="11560124" y="3138424"/>
                  </a:lnTo>
                  <a:lnTo>
                    <a:pt x="11526622" y="3143034"/>
                  </a:lnTo>
                  <a:lnTo>
                    <a:pt x="11498974" y="3156966"/>
                  </a:lnTo>
                  <a:lnTo>
                    <a:pt x="11480178" y="3180435"/>
                  </a:lnTo>
                  <a:lnTo>
                    <a:pt x="11473256" y="3213608"/>
                  </a:lnTo>
                  <a:lnTo>
                    <a:pt x="11479086" y="3247682"/>
                  </a:lnTo>
                  <a:lnTo>
                    <a:pt x="11494402" y="3268980"/>
                  </a:lnTo>
                  <a:lnTo>
                    <a:pt x="11515903" y="3281908"/>
                  </a:lnTo>
                  <a:lnTo>
                    <a:pt x="11540312" y="3290824"/>
                  </a:lnTo>
                  <a:lnTo>
                    <a:pt x="11564430" y="3298837"/>
                  </a:lnTo>
                  <a:lnTo>
                    <a:pt x="11585778" y="3308794"/>
                  </a:lnTo>
                  <a:lnTo>
                    <a:pt x="11601031" y="3323615"/>
                  </a:lnTo>
                  <a:lnTo>
                    <a:pt x="11606860" y="3346196"/>
                  </a:lnTo>
                  <a:lnTo>
                    <a:pt x="11601717" y="3369551"/>
                  </a:lnTo>
                  <a:lnTo>
                    <a:pt x="11589398" y="3383280"/>
                  </a:lnTo>
                  <a:lnTo>
                    <a:pt x="11574501" y="3389782"/>
                  </a:lnTo>
                  <a:lnTo>
                    <a:pt x="11561648" y="3391408"/>
                  </a:lnTo>
                  <a:lnTo>
                    <a:pt x="11535918" y="3386213"/>
                  </a:lnTo>
                  <a:lnTo>
                    <a:pt x="11520437" y="3372294"/>
                  </a:lnTo>
                  <a:lnTo>
                    <a:pt x="11512855" y="3352190"/>
                  </a:lnTo>
                  <a:lnTo>
                    <a:pt x="11510848" y="3328416"/>
                  </a:lnTo>
                  <a:lnTo>
                    <a:pt x="11468176" y="3328416"/>
                  </a:lnTo>
                  <a:lnTo>
                    <a:pt x="11469776" y="3355289"/>
                  </a:lnTo>
                  <a:lnTo>
                    <a:pt x="11480241" y="3387153"/>
                  </a:lnTo>
                  <a:lnTo>
                    <a:pt x="11508042" y="3413785"/>
                  </a:lnTo>
                  <a:lnTo>
                    <a:pt x="11561648" y="3424936"/>
                  </a:lnTo>
                  <a:lnTo>
                    <a:pt x="11596815" y="3419602"/>
                  </a:lnTo>
                  <a:lnTo>
                    <a:pt x="11624640" y="3403600"/>
                  </a:lnTo>
                  <a:lnTo>
                    <a:pt x="11633010" y="3391408"/>
                  </a:lnTo>
                  <a:lnTo>
                    <a:pt x="11642941" y="3376930"/>
                  </a:lnTo>
                  <a:lnTo>
                    <a:pt x="11649532" y="3339592"/>
                  </a:lnTo>
                  <a:close/>
                </a:path>
                <a:path w="13115925" h="3425190">
                  <a:moveTo>
                    <a:pt x="11742496" y="2615184"/>
                  </a:moveTo>
                  <a:lnTo>
                    <a:pt x="11735105" y="2565400"/>
                  </a:lnTo>
                  <a:lnTo>
                    <a:pt x="11670868" y="2528824"/>
                  </a:lnTo>
                  <a:lnTo>
                    <a:pt x="11651056" y="2531440"/>
                  </a:lnTo>
                  <a:lnTo>
                    <a:pt x="11632324" y="2539047"/>
                  </a:lnTo>
                  <a:lnTo>
                    <a:pt x="11616360" y="2551328"/>
                  </a:lnTo>
                  <a:lnTo>
                    <a:pt x="11604828" y="2567940"/>
                  </a:lnTo>
                  <a:lnTo>
                    <a:pt x="11603812" y="2567940"/>
                  </a:lnTo>
                  <a:lnTo>
                    <a:pt x="11603812" y="2535936"/>
                  </a:lnTo>
                  <a:lnTo>
                    <a:pt x="11563172" y="2535936"/>
                  </a:lnTo>
                  <a:lnTo>
                    <a:pt x="11563172" y="2808224"/>
                  </a:lnTo>
                  <a:lnTo>
                    <a:pt x="11605844" y="2808224"/>
                  </a:lnTo>
                  <a:lnTo>
                    <a:pt x="11605844" y="2620264"/>
                  </a:lnTo>
                  <a:lnTo>
                    <a:pt x="11611051" y="2595194"/>
                  </a:lnTo>
                  <a:lnTo>
                    <a:pt x="11624196" y="2578163"/>
                  </a:lnTo>
                  <a:lnTo>
                    <a:pt x="11641633" y="2568473"/>
                  </a:lnTo>
                  <a:lnTo>
                    <a:pt x="11644770" y="2567940"/>
                  </a:lnTo>
                  <a:lnTo>
                    <a:pt x="11659692" y="2565400"/>
                  </a:lnTo>
                  <a:lnTo>
                    <a:pt x="11682260" y="2571051"/>
                  </a:lnTo>
                  <a:lnTo>
                    <a:pt x="11694236" y="2585021"/>
                  </a:lnTo>
                  <a:lnTo>
                    <a:pt x="11698986" y="2602903"/>
                  </a:lnTo>
                  <a:lnTo>
                    <a:pt x="11699824" y="2620264"/>
                  </a:lnTo>
                  <a:lnTo>
                    <a:pt x="11699824" y="2808224"/>
                  </a:lnTo>
                  <a:lnTo>
                    <a:pt x="11742496" y="2808224"/>
                  </a:lnTo>
                  <a:lnTo>
                    <a:pt x="11742496" y="2615184"/>
                  </a:lnTo>
                  <a:close/>
                </a:path>
                <a:path w="13115925" h="3425190">
                  <a:moveTo>
                    <a:pt x="11816677" y="1452880"/>
                  </a:moveTo>
                  <a:lnTo>
                    <a:pt x="11812435" y="1398143"/>
                  </a:lnTo>
                  <a:lnTo>
                    <a:pt x="11797182" y="1352486"/>
                  </a:lnTo>
                  <a:lnTo>
                    <a:pt x="11788216" y="1343152"/>
                  </a:lnTo>
                  <a:lnTo>
                    <a:pt x="11771973" y="1326222"/>
                  </a:lnTo>
                  <a:lnTo>
                    <a:pt x="11771973" y="1452880"/>
                  </a:lnTo>
                  <a:lnTo>
                    <a:pt x="11769839" y="1494891"/>
                  </a:lnTo>
                  <a:lnTo>
                    <a:pt x="11761749" y="1529842"/>
                  </a:lnTo>
                  <a:lnTo>
                    <a:pt x="11745189" y="1553756"/>
                  </a:lnTo>
                  <a:lnTo>
                    <a:pt x="11717617" y="1562608"/>
                  </a:lnTo>
                  <a:lnTo>
                    <a:pt x="11691010" y="1553756"/>
                  </a:lnTo>
                  <a:lnTo>
                    <a:pt x="11675072" y="1529842"/>
                  </a:lnTo>
                  <a:lnTo>
                    <a:pt x="11667325" y="1494891"/>
                  </a:lnTo>
                  <a:lnTo>
                    <a:pt x="11665293" y="1452880"/>
                  </a:lnTo>
                  <a:lnTo>
                    <a:pt x="11667401" y="1410881"/>
                  </a:lnTo>
                  <a:lnTo>
                    <a:pt x="11691226" y="1352016"/>
                  </a:lnTo>
                  <a:lnTo>
                    <a:pt x="11745608" y="1352016"/>
                  </a:lnTo>
                  <a:lnTo>
                    <a:pt x="11769979" y="1410881"/>
                  </a:lnTo>
                  <a:lnTo>
                    <a:pt x="11771973" y="1452880"/>
                  </a:lnTo>
                  <a:lnTo>
                    <a:pt x="11771973" y="1326222"/>
                  </a:lnTo>
                  <a:lnTo>
                    <a:pt x="11767172" y="1321219"/>
                  </a:lnTo>
                  <a:lnTo>
                    <a:pt x="11718633" y="1309624"/>
                  </a:lnTo>
                  <a:lnTo>
                    <a:pt x="11670094" y="1321219"/>
                  </a:lnTo>
                  <a:lnTo>
                    <a:pt x="11640083" y="1352486"/>
                  </a:lnTo>
                  <a:lnTo>
                    <a:pt x="11624831" y="1398143"/>
                  </a:lnTo>
                  <a:lnTo>
                    <a:pt x="11620589" y="1452880"/>
                  </a:lnTo>
                  <a:lnTo>
                    <a:pt x="11624831" y="1507629"/>
                  </a:lnTo>
                  <a:lnTo>
                    <a:pt x="11640083" y="1553273"/>
                  </a:lnTo>
                  <a:lnTo>
                    <a:pt x="11670094" y="1584540"/>
                  </a:lnTo>
                  <a:lnTo>
                    <a:pt x="11718633" y="1596136"/>
                  </a:lnTo>
                  <a:lnTo>
                    <a:pt x="11766956" y="1584540"/>
                  </a:lnTo>
                  <a:lnTo>
                    <a:pt x="11788026" y="1562608"/>
                  </a:lnTo>
                  <a:lnTo>
                    <a:pt x="11796992" y="1553273"/>
                  </a:lnTo>
                  <a:lnTo>
                    <a:pt x="11812359" y="1507629"/>
                  </a:lnTo>
                  <a:lnTo>
                    <a:pt x="11816677" y="1452880"/>
                  </a:lnTo>
                  <a:close/>
                </a:path>
                <a:path w="13115925" h="3425190">
                  <a:moveTo>
                    <a:pt x="11862384" y="3228340"/>
                  </a:moveTo>
                  <a:lnTo>
                    <a:pt x="11859311" y="3201225"/>
                  </a:lnTo>
                  <a:lnTo>
                    <a:pt x="11847030" y="3171952"/>
                  </a:lnTo>
                  <a:lnTo>
                    <a:pt x="11846954" y="3171761"/>
                  </a:lnTo>
                  <a:lnTo>
                    <a:pt x="11820589" y="3148114"/>
                  </a:lnTo>
                  <a:lnTo>
                    <a:pt x="11775516" y="3138424"/>
                  </a:lnTo>
                  <a:lnTo>
                    <a:pt x="11733238" y="3147212"/>
                  </a:lnTo>
                  <a:lnTo>
                    <a:pt x="11705146" y="3170644"/>
                  </a:lnTo>
                  <a:lnTo>
                    <a:pt x="11688496" y="3204375"/>
                  </a:lnTo>
                  <a:lnTo>
                    <a:pt x="11680533" y="3244024"/>
                  </a:lnTo>
                  <a:lnTo>
                    <a:pt x="11678488" y="3285236"/>
                  </a:lnTo>
                  <a:lnTo>
                    <a:pt x="11683822" y="3346716"/>
                  </a:lnTo>
                  <a:lnTo>
                    <a:pt x="11700586" y="3390328"/>
                  </a:lnTo>
                  <a:lnTo>
                    <a:pt x="11729923" y="3416325"/>
                  </a:lnTo>
                  <a:lnTo>
                    <a:pt x="11772976" y="3424936"/>
                  </a:lnTo>
                  <a:lnTo>
                    <a:pt x="11815661" y="3415068"/>
                  </a:lnTo>
                  <a:lnTo>
                    <a:pt x="11841798" y="3391408"/>
                  </a:lnTo>
                  <a:lnTo>
                    <a:pt x="11843207" y="3390138"/>
                  </a:lnTo>
                  <a:lnTo>
                    <a:pt x="11857990" y="3357219"/>
                  </a:lnTo>
                  <a:lnTo>
                    <a:pt x="11862384" y="3323336"/>
                  </a:lnTo>
                  <a:lnTo>
                    <a:pt x="11819712" y="3323336"/>
                  </a:lnTo>
                  <a:lnTo>
                    <a:pt x="11817871" y="3346412"/>
                  </a:lnTo>
                  <a:lnTo>
                    <a:pt x="11811076" y="3368421"/>
                  </a:lnTo>
                  <a:lnTo>
                    <a:pt x="11797424" y="3384918"/>
                  </a:lnTo>
                  <a:lnTo>
                    <a:pt x="11775008" y="3391408"/>
                  </a:lnTo>
                  <a:lnTo>
                    <a:pt x="11745265" y="3379673"/>
                  </a:lnTo>
                  <a:lnTo>
                    <a:pt x="11729860" y="3351212"/>
                  </a:lnTo>
                  <a:lnTo>
                    <a:pt x="11724069" y="3316186"/>
                  </a:lnTo>
                  <a:lnTo>
                    <a:pt x="11723192" y="3284728"/>
                  </a:lnTo>
                  <a:lnTo>
                    <a:pt x="11727815" y="3225101"/>
                  </a:lnTo>
                  <a:lnTo>
                    <a:pt x="11739956" y="3191002"/>
                  </a:lnTo>
                  <a:lnTo>
                    <a:pt x="11757050" y="3175571"/>
                  </a:lnTo>
                  <a:lnTo>
                    <a:pt x="11776532" y="3171952"/>
                  </a:lnTo>
                  <a:lnTo>
                    <a:pt x="11796992" y="3177057"/>
                  </a:lnTo>
                  <a:lnTo>
                    <a:pt x="11810314" y="3190240"/>
                  </a:lnTo>
                  <a:lnTo>
                    <a:pt x="11817541" y="3208388"/>
                  </a:lnTo>
                  <a:lnTo>
                    <a:pt x="11819712" y="3228340"/>
                  </a:lnTo>
                  <a:lnTo>
                    <a:pt x="11862384" y="3228340"/>
                  </a:lnTo>
                  <a:close/>
                </a:path>
                <a:path w="13115925" h="3425190">
                  <a:moveTo>
                    <a:pt x="11879669" y="2198624"/>
                  </a:moveTo>
                  <a:lnTo>
                    <a:pt x="11781371" y="2023872"/>
                  </a:lnTo>
                  <a:lnTo>
                    <a:pt x="11774513" y="2011680"/>
                  </a:lnTo>
                  <a:lnTo>
                    <a:pt x="11760797" y="1987296"/>
                  </a:lnTo>
                  <a:lnTo>
                    <a:pt x="11870525" y="1835912"/>
                  </a:lnTo>
                  <a:lnTo>
                    <a:pt x="11820741" y="1835912"/>
                  </a:lnTo>
                  <a:lnTo>
                    <a:pt x="11695265" y="2011680"/>
                  </a:lnTo>
                  <a:lnTo>
                    <a:pt x="11694249" y="2011680"/>
                  </a:lnTo>
                  <a:lnTo>
                    <a:pt x="11694249" y="1835912"/>
                  </a:lnTo>
                  <a:lnTo>
                    <a:pt x="11649545" y="1835912"/>
                  </a:lnTo>
                  <a:lnTo>
                    <a:pt x="11649545" y="2198624"/>
                  </a:lnTo>
                  <a:lnTo>
                    <a:pt x="11694249" y="2198624"/>
                  </a:lnTo>
                  <a:lnTo>
                    <a:pt x="11694249" y="2075180"/>
                  </a:lnTo>
                  <a:lnTo>
                    <a:pt x="11731841" y="2023872"/>
                  </a:lnTo>
                  <a:lnTo>
                    <a:pt x="11829885" y="2198624"/>
                  </a:lnTo>
                  <a:lnTo>
                    <a:pt x="11879669" y="2198624"/>
                  </a:lnTo>
                  <a:close/>
                </a:path>
                <a:path w="13115925" h="3425190">
                  <a:moveTo>
                    <a:pt x="11891340" y="107696"/>
                  </a:moveTo>
                  <a:lnTo>
                    <a:pt x="11889169" y="82943"/>
                  </a:lnTo>
                  <a:lnTo>
                    <a:pt x="11876608" y="46799"/>
                  </a:lnTo>
                  <a:lnTo>
                    <a:pt x="11866575" y="36576"/>
                  </a:lnTo>
                  <a:lnTo>
                    <a:pt x="11844617" y="14185"/>
                  </a:lnTo>
                  <a:lnTo>
                    <a:pt x="11784152" y="0"/>
                  </a:lnTo>
                  <a:lnTo>
                    <a:pt x="11740744" y="7620"/>
                  </a:lnTo>
                  <a:lnTo>
                    <a:pt x="11709387" y="28549"/>
                  </a:lnTo>
                  <a:lnTo>
                    <a:pt x="11688204" y="59944"/>
                  </a:lnTo>
                  <a:lnTo>
                    <a:pt x="11675364" y="98971"/>
                  </a:lnTo>
                  <a:lnTo>
                    <a:pt x="11669014" y="142760"/>
                  </a:lnTo>
                  <a:lnTo>
                    <a:pt x="11667312" y="188468"/>
                  </a:lnTo>
                  <a:lnTo>
                    <a:pt x="11668951" y="236296"/>
                  </a:lnTo>
                  <a:lnTo>
                    <a:pt x="11675047" y="280682"/>
                  </a:lnTo>
                  <a:lnTo>
                    <a:pt x="11687315" y="319278"/>
                  </a:lnTo>
                  <a:lnTo>
                    <a:pt x="11737340" y="369747"/>
                  </a:lnTo>
                  <a:lnTo>
                    <a:pt x="11778564" y="376936"/>
                  </a:lnTo>
                  <a:lnTo>
                    <a:pt x="11806365" y="372491"/>
                  </a:lnTo>
                  <a:lnTo>
                    <a:pt x="11829110" y="360362"/>
                  </a:lnTo>
                  <a:lnTo>
                    <a:pt x="11846141" y="342430"/>
                  </a:lnTo>
                  <a:lnTo>
                    <a:pt x="11847157" y="340360"/>
                  </a:lnTo>
                  <a:lnTo>
                    <a:pt x="11856796" y="320548"/>
                  </a:lnTo>
                  <a:lnTo>
                    <a:pt x="11857812" y="320548"/>
                  </a:lnTo>
                  <a:lnTo>
                    <a:pt x="11857812" y="369824"/>
                  </a:lnTo>
                  <a:lnTo>
                    <a:pt x="11891340" y="369824"/>
                  </a:lnTo>
                  <a:lnTo>
                    <a:pt x="11891340" y="320548"/>
                  </a:lnTo>
                  <a:lnTo>
                    <a:pt x="11891340" y="181356"/>
                  </a:lnTo>
                  <a:lnTo>
                    <a:pt x="11779072" y="181356"/>
                  </a:lnTo>
                  <a:lnTo>
                    <a:pt x="11779072" y="217932"/>
                  </a:lnTo>
                  <a:lnTo>
                    <a:pt x="11850700" y="217932"/>
                  </a:lnTo>
                  <a:lnTo>
                    <a:pt x="11849024" y="257429"/>
                  </a:lnTo>
                  <a:lnTo>
                    <a:pt x="11840667" y="297243"/>
                  </a:lnTo>
                  <a:lnTo>
                    <a:pt x="11820703" y="328015"/>
                  </a:lnTo>
                  <a:lnTo>
                    <a:pt x="11784152" y="340360"/>
                  </a:lnTo>
                  <a:lnTo>
                    <a:pt x="11747056" y="328422"/>
                  </a:lnTo>
                  <a:lnTo>
                    <a:pt x="11725859" y="295846"/>
                  </a:lnTo>
                  <a:lnTo>
                    <a:pt x="11716283" y="247561"/>
                  </a:lnTo>
                  <a:lnTo>
                    <a:pt x="11714048" y="188468"/>
                  </a:lnTo>
                  <a:lnTo>
                    <a:pt x="11716283" y="129374"/>
                  </a:lnTo>
                  <a:lnTo>
                    <a:pt x="11725859" y="81089"/>
                  </a:lnTo>
                  <a:lnTo>
                    <a:pt x="11747056" y="48526"/>
                  </a:lnTo>
                  <a:lnTo>
                    <a:pt x="11784152" y="36576"/>
                  </a:lnTo>
                  <a:lnTo>
                    <a:pt x="11812105" y="42329"/>
                  </a:lnTo>
                  <a:lnTo>
                    <a:pt x="11830190" y="57848"/>
                  </a:lnTo>
                  <a:lnTo>
                    <a:pt x="11840375" y="80518"/>
                  </a:lnTo>
                  <a:lnTo>
                    <a:pt x="11844604" y="107696"/>
                  </a:lnTo>
                  <a:lnTo>
                    <a:pt x="11891340" y="107696"/>
                  </a:lnTo>
                  <a:close/>
                </a:path>
                <a:path w="13115925" h="3425190">
                  <a:moveTo>
                    <a:pt x="11915978" y="707136"/>
                  </a:moveTo>
                  <a:lnTo>
                    <a:pt x="11871274" y="707136"/>
                  </a:lnTo>
                  <a:lnTo>
                    <a:pt x="11829110" y="929640"/>
                  </a:lnTo>
                  <a:lnTo>
                    <a:pt x="11828094" y="929640"/>
                  </a:lnTo>
                  <a:lnTo>
                    <a:pt x="11792991" y="756920"/>
                  </a:lnTo>
                  <a:lnTo>
                    <a:pt x="11782882" y="707136"/>
                  </a:lnTo>
                  <a:lnTo>
                    <a:pt x="11732590" y="707136"/>
                  </a:lnTo>
                  <a:lnTo>
                    <a:pt x="11686362" y="929640"/>
                  </a:lnTo>
                  <a:lnTo>
                    <a:pt x="11685346" y="929640"/>
                  </a:lnTo>
                  <a:lnTo>
                    <a:pt x="11641658" y="707136"/>
                  </a:lnTo>
                  <a:lnTo>
                    <a:pt x="11596954" y="707136"/>
                  </a:lnTo>
                  <a:lnTo>
                    <a:pt x="11660454" y="979424"/>
                  </a:lnTo>
                  <a:lnTo>
                    <a:pt x="11710238" y="979424"/>
                  </a:lnTo>
                  <a:lnTo>
                    <a:pt x="11720462" y="929640"/>
                  </a:lnTo>
                  <a:lnTo>
                    <a:pt x="11755958" y="756920"/>
                  </a:lnTo>
                  <a:lnTo>
                    <a:pt x="11756974" y="756920"/>
                  </a:lnTo>
                  <a:lnTo>
                    <a:pt x="11804726" y="979424"/>
                  </a:lnTo>
                  <a:lnTo>
                    <a:pt x="11851462" y="979424"/>
                  </a:lnTo>
                  <a:lnTo>
                    <a:pt x="11863261" y="929640"/>
                  </a:lnTo>
                  <a:lnTo>
                    <a:pt x="11915978" y="707136"/>
                  </a:lnTo>
                  <a:close/>
                </a:path>
                <a:path w="13115925" h="3425190">
                  <a:moveTo>
                    <a:pt x="11961965" y="1222248"/>
                  </a:moveTo>
                  <a:lnTo>
                    <a:pt x="11930977" y="1222248"/>
                  </a:lnTo>
                  <a:lnTo>
                    <a:pt x="11904409" y="1226223"/>
                  </a:lnTo>
                  <a:lnTo>
                    <a:pt x="11886082" y="1238059"/>
                  </a:lnTo>
                  <a:lnTo>
                    <a:pt x="11875465" y="1257617"/>
                  </a:lnTo>
                  <a:lnTo>
                    <a:pt x="11872049" y="1284732"/>
                  </a:lnTo>
                  <a:lnTo>
                    <a:pt x="11872049" y="1316736"/>
                  </a:lnTo>
                  <a:lnTo>
                    <a:pt x="11832425" y="1316736"/>
                  </a:lnTo>
                  <a:lnTo>
                    <a:pt x="11832425" y="1350264"/>
                  </a:lnTo>
                  <a:lnTo>
                    <a:pt x="11872049" y="1350264"/>
                  </a:lnTo>
                  <a:lnTo>
                    <a:pt x="11872049" y="1589024"/>
                  </a:lnTo>
                  <a:lnTo>
                    <a:pt x="11914721" y="1589024"/>
                  </a:lnTo>
                  <a:lnTo>
                    <a:pt x="11914721" y="1350264"/>
                  </a:lnTo>
                  <a:lnTo>
                    <a:pt x="11961457" y="1350264"/>
                  </a:lnTo>
                  <a:lnTo>
                    <a:pt x="11961457" y="1316736"/>
                  </a:lnTo>
                  <a:lnTo>
                    <a:pt x="11914721" y="1316736"/>
                  </a:lnTo>
                  <a:lnTo>
                    <a:pt x="11914721" y="1284732"/>
                  </a:lnTo>
                  <a:lnTo>
                    <a:pt x="11916435" y="1272755"/>
                  </a:lnTo>
                  <a:lnTo>
                    <a:pt x="11921579" y="1264729"/>
                  </a:lnTo>
                  <a:lnTo>
                    <a:pt x="11930151" y="1260233"/>
                  </a:lnTo>
                  <a:lnTo>
                    <a:pt x="11942153" y="1258824"/>
                  </a:lnTo>
                  <a:lnTo>
                    <a:pt x="11961965" y="1258824"/>
                  </a:lnTo>
                  <a:lnTo>
                    <a:pt x="11961965" y="1222248"/>
                  </a:lnTo>
                  <a:close/>
                </a:path>
                <a:path w="13115925" h="3425190">
                  <a:moveTo>
                    <a:pt x="11988876" y="7112"/>
                  </a:moveTo>
                  <a:lnTo>
                    <a:pt x="11946204" y="7112"/>
                  </a:lnTo>
                  <a:lnTo>
                    <a:pt x="11946204" y="369824"/>
                  </a:lnTo>
                  <a:lnTo>
                    <a:pt x="11988876" y="369824"/>
                  </a:lnTo>
                  <a:lnTo>
                    <a:pt x="11988876" y="7112"/>
                  </a:lnTo>
                  <a:close/>
                </a:path>
                <a:path w="13115925" h="3425190">
                  <a:moveTo>
                    <a:pt x="11989372" y="2778252"/>
                  </a:moveTo>
                  <a:lnTo>
                    <a:pt x="11987340" y="2779776"/>
                  </a:lnTo>
                  <a:lnTo>
                    <a:pt x="11984800" y="2780792"/>
                  </a:lnTo>
                  <a:lnTo>
                    <a:pt x="11979212" y="2780792"/>
                  </a:lnTo>
                  <a:lnTo>
                    <a:pt x="11966016" y="2659888"/>
                  </a:lnTo>
                  <a:lnTo>
                    <a:pt x="11966016" y="2607056"/>
                  </a:lnTo>
                  <a:lnTo>
                    <a:pt x="11964721" y="2582837"/>
                  </a:lnTo>
                  <a:lnTo>
                    <a:pt x="11957469" y="2562352"/>
                  </a:lnTo>
                  <a:lnTo>
                    <a:pt x="11955666" y="2557272"/>
                  </a:lnTo>
                  <a:lnTo>
                    <a:pt x="11931079" y="2537053"/>
                  </a:lnTo>
                  <a:lnTo>
                    <a:pt x="11883200" y="2528824"/>
                  </a:lnTo>
                  <a:lnTo>
                    <a:pt x="11841480" y="2534158"/>
                  </a:lnTo>
                  <a:lnTo>
                    <a:pt x="11813096" y="2550477"/>
                  </a:lnTo>
                  <a:lnTo>
                    <a:pt x="11796903" y="2578328"/>
                  </a:lnTo>
                  <a:lnTo>
                    <a:pt x="11791760" y="2618232"/>
                  </a:lnTo>
                  <a:lnTo>
                    <a:pt x="11834432" y="2618232"/>
                  </a:lnTo>
                  <a:lnTo>
                    <a:pt x="11834432" y="2615692"/>
                  </a:lnTo>
                  <a:lnTo>
                    <a:pt x="11835168" y="2603081"/>
                  </a:lnTo>
                  <a:lnTo>
                    <a:pt x="11840274" y="2585212"/>
                  </a:lnTo>
                  <a:lnTo>
                    <a:pt x="11854155" y="2569260"/>
                  </a:lnTo>
                  <a:lnTo>
                    <a:pt x="11881168" y="2562352"/>
                  </a:lnTo>
                  <a:lnTo>
                    <a:pt x="11900002" y="2564981"/>
                  </a:lnTo>
                  <a:lnTo>
                    <a:pt x="11913692" y="2572702"/>
                  </a:lnTo>
                  <a:lnTo>
                    <a:pt x="11922049" y="2585288"/>
                  </a:lnTo>
                  <a:lnTo>
                    <a:pt x="11924868" y="2602484"/>
                  </a:lnTo>
                  <a:lnTo>
                    <a:pt x="11924462" y="2616987"/>
                  </a:lnTo>
                  <a:lnTo>
                    <a:pt x="11923332" y="2620734"/>
                  </a:lnTo>
                  <a:lnTo>
                    <a:pt x="11923332" y="2659888"/>
                  </a:lnTo>
                  <a:lnTo>
                    <a:pt x="11923332" y="2729992"/>
                  </a:lnTo>
                  <a:lnTo>
                    <a:pt x="11918760" y="2750096"/>
                  </a:lnTo>
                  <a:lnTo>
                    <a:pt x="11906580" y="2766568"/>
                  </a:lnTo>
                  <a:lnTo>
                    <a:pt x="11889054" y="2777718"/>
                  </a:lnTo>
                  <a:lnTo>
                    <a:pt x="11868468" y="2781808"/>
                  </a:lnTo>
                  <a:lnTo>
                    <a:pt x="11850218" y="2778442"/>
                  </a:lnTo>
                  <a:lnTo>
                    <a:pt x="11838305" y="2768917"/>
                  </a:lnTo>
                  <a:lnTo>
                    <a:pt x="11831828" y="2754160"/>
                  </a:lnTo>
                  <a:lnTo>
                    <a:pt x="11829860" y="2735072"/>
                  </a:lnTo>
                  <a:lnTo>
                    <a:pt x="11831193" y="2719476"/>
                  </a:lnTo>
                  <a:lnTo>
                    <a:pt x="11867833" y="2683891"/>
                  </a:lnTo>
                  <a:lnTo>
                    <a:pt x="11887962" y="2677414"/>
                  </a:lnTo>
                  <a:lnTo>
                    <a:pt x="11907622" y="2670175"/>
                  </a:lnTo>
                  <a:lnTo>
                    <a:pt x="11923332" y="2659888"/>
                  </a:lnTo>
                  <a:lnTo>
                    <a:pt x="11923332" y="2620734"/>
                  </a:lnTo>
                  <a:lnTo>
                    <a:pt x="11921185" y="2627820"/>
                  </a:lnTo>
                  <a:lnTo>
                    <a:pt x="11912003" y="2636278"/>
                  </a:lnTo>
                  <a:lnTo>
                    <a:pt x="11893868" y="2643632"/>
                  </a:lnTo>
                  <a:lnTo>
                    <a:pt x="11836464" y="2660904"/>
                  </a:lnTo>
                  <a:lnTo>
                    <a:pt x="11813667" y="2671724"/>
                  </a:lnTo>
                  <a:lnTo>
                    <a:pt x="11797678" y="2688018"/>
                  </a:lnTo>
                  <a:lnTo>
                    <a:pt x="11788254" y="2709557"/>
                  </a:lnTo>
                  <a:lnTo>
                    <a:pt x="11785168" y="2736088"/>
                  </a:lnTo>
                  <a:lnTo>
                    <a:pt x="11789613" y="2769044"/>
                  </a:lnTo>
                  <a:lnTo>
                    <a:pt x="11803202" y="2794000"/>
                  </a:lnTo>
                  <a:lnTo>
                    <a:pt x="11826304" y="2809811"/>
                  </a:lnTo>
                  <a:lnTo>
                    <a:pt x="11859324" y="2815336"/>
                  </a:lnTo>
                  <a:lnTo>
                    <a:pt x="11878564" y="2812656"/>
                  </a:lnTo>
                  <a:lnTo>
                    <a:pt x="11896662" y="2804922"/>
                  </a:lnTo>
                  <a:lnTo>
                    <a:pt x="11912486" y="2792628"/>
                  </a:lnTo>
                  <a:lnTo>
                    <a:pt x="11920652" y="2781808"/>
                  </a:lnTo>
                  <a:lnTo>
                    <a:pt x="11924868" y="2776220"/>
                  </a:lnTo>
                  <a:lnTo>
                    <a:pt x="11925872" y="2776220"/>
                  </a:lnTo>
                  <a:lnTo>
                    <a:pt x="11930342" y="2796489"/>
                  </a:lnTo>
                  <a:lnTo>
                    <a:pt x="11939854" y="2806890"/>
                  </a:lnTo>
                  <a:lnTo>
                    <a:pt x="11952034" y="2810726"/>
                  </a:lnTo>
                  <a:lnTo>
                    <a:pt x="11964492" y="2811272"/>
                  </a:lnTo>
                  <a:lnTo>
                    <a:pt x="11975148" y="2811272"/>
                  </a:lnTo>
                  <a:lnTo>
                    <a:pt x="11985816" y="2809240"/>
                  </a:lnTo>
                  <a:lnTo>
                    <a:pt x="11989372" y="2808732"/>
                  </a:lnTo>
                  <a:lnTo>
                    <a:pt x="11989372" y="2780792"/>
                  </a:lnTo>
                  <a:lnTo>
                    <a:pt x="11989372" y="2778252"/>
                  </a:lnTo>
                  <a:close/>
                </a:path>
                <a:path w="13115925" h="3425190">
                  <a:moveTo>
                    <a:pt x="11994210" y="707136"/>
                  </a:moveTo>
                  <a:lnTo>
                    <a:pt x="11951538" y="707136"/>
                  </a:lnTo>
                  <a:lnTo>
                    <a:pt x="11951538" y="979424"/>
                  </a:lnTo>
                  <a:lnTo>
                    <a:pt x="11994210" y="979424"/>
                  </a:lnTo>
                  <a:lnTo>
                    <a:pt x="11994210" y="707136"/>
                  </a:lnTo>
                  <a:close/>
                </a:path>
                <a:path w="13115925" h="3425190">
                  <a:moveTo>
                    <a:pt x="11994210" y="616712"/>
                  </a:moveTo>
                  <a:lnTo>
                    <a:pt x="11951538" y="616712"/>
                  </a:lnTo>
                  <a:lnTo>
                    <a:pt x="11951538" y="665480"/>
                  </a:lnTo>
                  <a:lnTo>
                    <a:pt x="11994210" y="665480"/>
                  </a:lnTo>
                  <a:lnTo>
                    <a:pt x="11994210" y="616712"/>
                  </a:lnTo>
                  <a:close/>
                </a:path>
                <a:path w="13115925" h="3425190">
                  <a:moveTo>
                    <a:pt x="12074741" y="2062480"/>
                  </a:moveTo>
                  <a:lnTo>
                    <a:pt x="12070486" y="2007743"/>
                  </a:lnTo>
                  <a:lnTo>
                    <a:pt x="12055246" y="1962086"/>
                  </a:lnTo>
                  <a:lnTo>
                    <a:pt x="12046280" y="1952752"/>
                  </a:lnTo>
                  <a:lnTo>
                    <a:pt x="12030037" y="1935835"/>
                  </a:lnTo>
                  <a:lnTo>
                    <a:pt x="12030037" y="2062480"/>
                  </a:lnTo>
                  <a:lnTo>
                    <a:pt x="12027891" y="2104491"/>
                  </a:lnTo>
                  <a:lnTo>
                    <a:pt x="12019813" y="2139442"/>
                  </a:lnTo>
                  <a:lnTo>
                    <a:pt x="12003240" y="2163356"/>
                  </a:lnTo>
                  <a:lnTo>
                    <a:pt x="11975681" y="2172208"/>
                  </a:lnTo>
                  <a:lnTo>
                    <a:pt x="11949074" y="2163356"/>
                  </a:lnTo>
                  <a:lnTo>
                    <a:pt x="11933136" y="2139442"/>
                  </a:lnTo>
                  <a:lnTo>
                    <a:pt x="11925389" y="2104491"/>
                  </a:lnTo>
                  <a:lnTo>
                    <a:pt x="11923357" y="2062480"/>
                  </a:lnTo>
                  <a:lnTo>
                    <a:pt x="11925452" y="2020481"/>
                  </a:lnTo>
                  <a:lnTo>
                    <a:pt x="11949278" y="1961616"/>
                  </a:lnTo>
                  <a:lnTo>
                    <a:pt x="12003672" y="1961616"/>
                  </a:lnTo>
                  <a:lnTo>
                    <a:pt x="12028043" y="2020481"/>
                  </a:lnTo>
                  <a:lnTo>
                    <a:pt x="12030037" y="2062480"/>
                  </a:lnTo>
                  <a:lnTo>
                    <a:pt x="12030037" y="1935835"/>
                  </a:lnTo>
                  <a:lnTo>
                    <a:pt x="12025224" y="1930819"/>
                  </a:lnTo>
                  <a:lnTo>
                    <a:pt x="11976697" y="1919224"/>
                  </a:lnTo>
                  <a:lnTo>
                    <a:pt x="11928158" y="1930819"/>
                  </a:lnTo>
                  <a:lnTo>
                    <a:pt x="11898147" y="1962086"/>
                  </a:lnTo>
                  <a:lnTo>
                    <a:pt x="11882895" y="2007743"/>
                  </a:lnTo>
                  <a:lnTo>
                    <a:pt x="11878653" y="2062480"/>
                  </a:lnTo>
                  <a:lnTo>
                    <a:pt x="11882895" y="2117229"/>
                  </a:lnTo>
                  <a:lnTo>
                    <a:pt x="11898147" y="2162873"/>
                  </a:lnTo>
                  <a:lnTo>
                    <a:pt x="11928158" y="2194141"/>
                  </a:lnTo>
                  <a:lnTo>
                    <a:pt x="11976697" y="2205736"/>
                  </a:lnTo>
                  <a:lnTo>
                    <a:pt x="12025020" y="2194141"/>
                  </a:lnTo>
                  <a:lnTo>
                    <a:pt x="12046090" y="2172208"/>
                  </a:lnTo>
                  <a:lnTo>
                    <a:pt x="12055056" y="2162873"/>
                  </a:lnTo>
                  <a:lnTo>
                    <a:pt x="12070423" y="2117229"/>
                  </a:lnTo>
                  <a:lnTo>
                    <a:pt x="12074741" y="2062480"/>
                  </a:lnTo>
                  <a:close/>
                </a:path>
                <a:path w="13115925" h="3425190">
                  <a:moveTo>
                    <a:pt x="12085904" y="3224784"/>
                  </a:moveTo>
                  <a:lnTo>
                    <a:pt x="12078830" y="3175000"/>
                  </a:lnTo>
                  <a:lnTo>
                    <a:pt x="12015800" y="3138424"/>
                  </a:lnTo>
                  <a:lnTo>
                    <a:pt x="11996839" y="3141243"/>
                  </a:lnTo>
                  <a:lnTo>
                    <a:pt x="11978081" y="3149092"/>
                  </a:lnTo>
                  <a:lnTo>
                    <a:pt x="11961787" y="3161144"/>
                  </a:lnTo>
                  <a:lnTo>
                    <a:pt x="11950268" y="3176524"/>
                  </a:lnTo>
                  <a:lnTo>
                    <a:pt x="11949252" y="3176524"/>
                  </a:lnTo>
                  <a:lnTo>
                    <a:pt x="11949252" y="3055112"/>
                  </a:lnTo>
                  <a:lnTo>
                    <a:pt x="11906580" y="3055112"/>
                  </a:lnTo>
                  <a:lnTo>
                    <a:pt x="11906580" y="3417824"/>
                  </a:lnTo>
                  <a:lnTo>
                    <a:pt x="11949252" y="3417824"/>
                  </a:lnTo>
                  <a:lnTo>
                    <a:pt x="11949252" y="3229864"/>
                  </a:lnTo>
                  <a:lnTo>
                    <a:pt x="11954447" y="3204794"/>
                  </a:lnTo>
                  <a:lnTo>
                    <a:pt x="11967604" y="3187763"/>
                  </a:lnTo>
                  <a:lnTo>
                    <a:pt x="11985041" y="3178073"/>
                  </a:lnTo>
                  <a:lnTo>
                    <a:pt x="11994134" y="3176524"/>
                  </a:lnTo>
                  <a:lnTo>
                    <a:pt x="12003100" y="3175000"/>
                  </a:lnTo>
                  <a:lnTo>
                    <a:pt x="12025655" y="3180651"/>
                  </a:lnTo>
                  <a:lnTo>
                    <a:pt x="12037644" y="3194621"/>
                  </a:lnTo>
                  <a:lnTo>
                    <a:pt x="12042394" y="3212503"/>
                  </a:lnTo>
                  <a:lnTo>
                    <a:pt x="12043232" y="3229864"/>
                  </a:lnTo>
                  <a:lnTo>
                    <a:pt x="12043232" y="3417824"/>
                  </a:lnTo>
                  <a:lnTo>
                    <a:pt x="12085904" y="3417824"/>
                  </a:lnTo>
                  <a:lnTo>
                    <a:pt x="12085904" y="3224784"/>
                  </a:lnTo>
                  <a:close/>
                </a:path>
                <a:path w="13115925" h="3425190">
                  <a:moveTo>
                    <a:pt x="12093524" y="1222248"/>
                  </a:moveTo>
                  <a:lnTo>
                    <a:pt x="12062536" y="1222248"/>
                  </a:lnTo>
                  <a:lnTo>
                    <a:pt x="12035968" y="1226223"/>
                  </a:lnTo>
                  <a:lnTo>
                    <a:pt x="12017642" y="1238059"/>
                  </a:lnTo>
                  <a:lnTo>
                    <a:pt x="12007025" y="1257617"/>
                  </a:lnTo>
                  <a:lnTo>
                    <a:pt x="12003608" y="1284732"/>
                  </a:lnTo>
                  <a:lnTo>
                    <a:pt x="12003608" y="1316736"/>
                  </a:lnTo>
                  <a:lnTo>
                    <a:pt x="11963984" y="1316736"/>
                  </a:lnTo>
                  <a:lnTo>
                    <a:pt x="11963984" y="1350264"/>
                  </a:lnTo>
                  <a:lnTo>
                    <a:pt x="12003608" y="1350264"/>
                  </a:lnTo>
                  <a:lnTo>
                    <a:pt x="12003608" y="1589024"/>
                  </a:lnTo>
                  <a:lnTo>
                    <a:pt x="12046280" y="1589024"/>
                  </a:lnTo>
                  <a:lnTo>
                    <a:pt x="12046280" y="1350264"/>
                  </a:lnTo>
                  <a:lnTo>
                    <a:pt x="12093016" y="1350264"/>
                  </a:lnTo>
                  <a:lnTo>
                    <a:pt x="12093016" y="1316736"/>
                  </a:lnTo>
                  <a:lnTo>
                    <a:pt x="12046280" y="1316736"/>
                  </a:lnTo>
                  <a:lnTo>
                    <a:pt x="12046280" y="1284732"/>
                  </a:lnTo>
                  <a:lnTo>
                    <a:pt x="12047995" y="1272755"/>
                  </a:lnTo>
                  <a:lnTo>
                    <a:pt x="12053138" y="1264729"/>
                  </a:lnTo>
                  <a:lnTo>
                    <a:pt x="12061711" y="1260233"/>
                  </a:lnTo>
                  <a:lnTo>
                    <a:pt x="12073712" y="1258824"/>
                  </a:lnTo>
                  <a:lnTo>
                    <a:pt x="12093524" y="1258824"/>
                  </a:lnTo>
                  <a:lnTo>
                    <a:pt x="12093524" y="1222248"/>
                  </a:lnTo>
                  <a:close/>
                </a:path>
                <a:path w="13115925" h="3425190">
                  <a:moveTo>
                    <a:pt x="12203240" y="2615184"/>
                  </a:moveTo>
                  <a:lnTo>
                    <a:pt x="12202224" y="2587980"/>
                  </a:lnTo>
                  <a:lnTo>
                    <a:pt x="12196166" y="2565400"/>
                  </a:lnTo>
                  <a:lnTo>
                    <a:pt x="12194667" y="2559812"/>
                  </a:lnTo>
                  <a:lnTo>
                    <a:pt x="12173877" y="2537752"/>
                  </a:lnTo>
                  <a:lnTo>
                    <a:pt x="12133136" y="2528824"/>
                  </a:lnTo>
                  <a:lnTo>
                    <a:pt x="12114187" y="2531643"/>
                  </a:lnTo>
                  <a:lnTo>
                    <a:pt x="12095417" y="2539492"/>
                  </a:lnTo>
                  <a:lnTo>
                    <a:pt x="12079135" y="2551544"/>
                  </a:lnTo>
                  <a:lnTo>
                    <a:pt x="12067604" y="2566924"/>
                  </a:lnTo>
                  <a:lnTo>
                    <a:pt x="12066588" y="2566924"/>
                  </a:lnTo>
                  <a:lnTo>
                    <a:pt x="12066588" y="2445512"/>
                  </a:lnTo>
                  <a:lnTo>
                    <a:pt x="12023916" y="2445512"/>
                  </a:lnTo>
                  <a:lnTo>
                    <a:pt x="12023916" y="2808224"/>
                  </a:lnTo>
                  <a:lnTo>
                    <a:pt x="12066588" y="2808224"/>
                  </a:lnTo>
                  <a:lnTo>
                    <a:pt x="12066588" y="2620264"/>
                  </a:lnTo>
                  <a:lnTo>
                    <a:pt x="12071795" y="2595194"/>
                  </a:lnTo>
                  <a:lnTo>
                    <a:pt x="12084939" y="2578163"/>
                  </a:lnTo>
                  <a:lnTo>
                    <a:pt x="12102376" y="2568473"/>
                  </a:lnTo>
                  <a:lnTo>
                    <a:pt x="12111482" y="2566924"/>
                  </a:lnTo>
                  <a:lnTo>
                    <a:pt x="12120436" y="2565400"/>
                  </a:lnTo>
                  <a:lnTo>
                    <a:pt x="12143003" y="2571051"/>
                  </a:lnTo>
                  <a:lnTo>
                    <a:pt x="12154980" y="2585021"/>
                  </a:lnTo>
                  <a:lnTo>
                    <a:pt x="12159729" y="2602903"/>
                  </a:lnTo>
                  <a:lnTo>
                    <a:pt x="12160568" y="2620264"/>
                  </a:lnTo>
                  <a:lnTo>
                    <a:pt x="12160568" y="2808224"/>
                  </a:lnTo>
                  <a:lnTo>
                    <a:pt x="12203240" y="2808224"/>
                  </a:lnTo>
                  <a:lnTo>
                    <a:pt x="12203240" y="2615184"/>
                  </a:lnTo>
                  <a:close/>
                </a:path>
                <a:path w="13115925" h="3425190">
                  <a:moveTo>
                    <a:pt x="12218746" y="901192"/>
                  </a:moveTo>
                  <a:lnTo>
                    <a:pt x="12197664" y="846455"/>
                  </a:lnTo>
                  <a:lnTo>
                    <a:pt x="12152198" y="824484"/>
                  </a:lnTo>
                  <a:lnTo>
                    <a:pt x="12127573" y="816864"/>
                  </a:lnTo>
                  <a:lnTo>
                    <a:pt x="12106097" y="808037"/>
                  </a:lnTo>
                  <a:lnTo>
                    <a:pt x="12090895" y="795121"/>
                  </a:lnTo>
                  <a:lnTo>
                    <a:pt x="12085142" y="775208"/>
                  </a:lnTo>
                  <a:lnTo>
                    <a:pt x="12090121" y="752627"/>
                  </a:lnTo>
                  <a:lnTo>
                    <a:pt x="12102097" y="740092"/>
                  </a:lnTo>
                  <a:lnTo>
                    <a:pt x="12116638" y="734707"/>
                  </a:lnTo>
                  <a:lnTo>
                    <a:pt x="12129338" y="733552"/>
                  </a:lnTo>
                  <a:lnTo>
                    <a:pt x="12148680" y="737031"/>
                  </a:lnTo>
                  <a:lnTo>
                    <a:pt x="12161025" y="747268"/>
                  </a:lnTo>
                  <a:lnTo>
                    <a:pt x="12167553" y="763993"/>
                  </a:lnTo>
                  <a:lnTo>
                    <a:pt x="12169470" y="786892"/>
                  </a:lnTo>
                  <a:lnTo>
                    <a:pt x="12212142" y="786892"/>
                  </a:lnTo>
                  <a:lnTo>
                    <a:pt x="12210339" y="759815"/>
                  </a:lnTo>
                  <a:lnTo>
                    <a:pt x="12201182" y="733552"/>
                  </a:lnTo>
                  <a:lnTo>
                    <a:pt x="12200458" y="731456"/>
                  </a:lnTo>
                  <a:lnTo>
                    <a:pt x="12175706" y="709104"/>
                  </a:lnTo>
                  <a:lnTo>
                    <a:pt x="12129338" y="700024"/>
                  </a:lnTo>
                  <a:lnTo>
                    <a:pt x="12095836" y="704634"/>
                  </a:lnTo>
                  <a:lnTo>
                    <a:pt x="12068188" y="718566"/>
                  </a:lnTo>
                  <a:lnTo>
                    <a:pt x="12049392" y="742035"/>
                  </a:lnTo>
                  <a:lnTo>
                    <a:pt x="12042470" y="775208"/>
                  </a:lnTo>
                  <a:lnTo>
                    <a:pt x="12048300" y="809282"/>
                  </a:lnTo>
                  <a:lnTo>
                    <a:pt x="12063616" y="830580"/>
                  </a:lnTo>
                  <a:lnTo>
                    <a:pt x="12085117" y="843508"/>
                  </a:lnTo>
                  <a:lnTo>
                    <a:pt x="12109526" y="852424"/>
                  </a:lnTo>
                  <a:lnTo>
                    <a:pt x="12133631" y="860437"/>
                  </a:lnTo>
                  <a:lnTo>
                    <a:pt x="12154992" y="870394"/>
                  </a:lnTo>
                  <a:lnTo>
                    <a:pt x="12170245" y="885215"/>
                  </a:lnTo>
                  <a:lnTo>
                    <a:pt x="12176074" y="907796"/>
                  </a:lnTo>
                  <a:lnTo>
                    <a:pt x="12170931" y="931151"/>
                  </a:lnTo>
                  <a:lnTo>
                    <a:pt x="12158612" y="944880"/>
                  </a:lnTo>
                  <a:lnTo>
                    <a:pt x="12143715" y="951382"/>
                  </a:lnTo>
                  <a:lnTo>
                    <a:pt x="12130862" y="953008"/>
                  </a:lnTo>
                  <a:lnTo>
                    <a:pt x="12105132" y="947813"/>
                  </a:lnTo>
                  <a:lnTo>
                    <a:pt x="12089651" y="933894"/>
                  </a:lnTo>
                  <a:lnTo>
                    <a:pt x="12082069" y="913790"/>
                  </a:lnTo>
                  <a:lnTo>
                    <a:pt x="12080062" y="890016"/>
                  </a:lnTo>
                  <a:lnTo>
                    <a:pt x="12037390" y="890016"/>
                  </a:lnTo>
                  <a:lnTo>
                    <a:pt x="12038990" y="916889"/>
                  </a:lnTo>
                  <a:lnTo>
                    <a:pt x="12049455" y="948753"/>
                  </a:lnTo>
                  <a:lnTo>
                    <a:pt x="12077243" y="975385"/>
                  </a:lnTo>
                  <a:lnTo>
                    <a:pt x="12130862" y="986536"/>
                  </a:lnTo>
                  <a:lnTo>
                    <a:pt x="12166016" y="981202"/>
                  </a:lnTo>
                  <a:lnTo>
                    <a:pt x="12193854" y="965200"/>
                  </a:lnTo>
                  <a:lnTo>
                    <a:pt x="12202224" y="953008"/>
                  </a:lnTo>
                  <a:lnTo>
                    <a:pt x="12212155" y="938530"/>
                  </a:lnTo>
                  <a:lnTo>
                    <a:pt x="12218746" y="901192"/>
                  </a:lnTo>
                  <a:close/>
                </a:path>
                <a:path w="13115925" h="3425190">
                  <a:moveTo>
                    <a:pt x="12226112" y="221488"/>
                  </a:moveTo>
                  <a:lnTo>
                    <a:pt x="12225223" y="205232"/>
                  </a:lnTo>
                  <a:lnTo>
                    <a:pt x="12223623" y="176149"/>
                  </a:lnTo>
                  <a:lnTo>
                    <a:pt x="12211888" y="133858"/>
                  </a:lnTo>
                  <a:lnTo>
                    <a:pt x="12203214" y="123952"/>
                  </a:lnTo>
                  <a:lnTo>
                    <a:pt x="12184532" y="102616"/>
                  </a:lnTo>
                  <a:lnTo>
                    <a:pt x="12181408" y="101854"/>
                  </a:lnTo>
                  <a:lnTo>
                    <a:pt x="12181408" y="190500"/>
                  </a:lnTo>
                  <a:lnTo>
                    <a:pt x="12181408" y="205232"/>
                  </a:lnTo>
                  <a:lnTo>
                    <a:pt x="12084380" y="205232"/>
                  </a:lnTo>
                  <a:lnTo>
                    <a:pt x="12084380" y="195072"/>
                  </a:lnTo>
                  <a:lnTo>
                    <a:pt x="12085879" y="177101"/>
                  </a:lnTo>
                  <a:lnTo>
                    <a:pt x="12092508" y="153416"/>
                  </a:lnTo>
                  <a:lnTo>
                    <a:pt x="12107532" y="132778"/>
                  </a:lnTo>
                  <a:lnTo>
                    <a:pt x="12134164" y="123952"/>
                  </a:lnTo>
                  <a:lnTo>
                    <a:pt x="12157621" y="130073"/>
                  </a:lnTo>
                  <a:lnTo>
                    <a:pt x="12172074" y="145796"/>
                  </a:lnTo>
                  <a:lnTo>
                    <a:pt x="12179389" y="167246"/>
                  </a:lnTo>
                  <a:lnTo>
                    <a:pt x="12181408" y="190500"/>
                  </a:lnTo>
                  <a:lnTo>
                    <a:pt x="12181408" y="101854"/>
                  </a:lnTo>
                  <a:lnTo>
                    <a:pt x="12135180" y="90424"/>
                  </a:lnTo>
                  <a:lnTo>
                    <a:pt x="12092902" y="99212"/>
                  </a:lnTo>
                  <a:lnTo>
                    <a:pt x="12064822" y="122643"/>
                  </a:lnTo>
                  <a:lnTo>
                    <a:pt x="12048160" y="156375"/>
                  </a:lnTo>
                  <a:lnTo>
                    <a:pt x="12040197" y="196024"/>
                  </a:lnTo>
                  <a:lnTo>
                    <a:pt x="12038152" y="237236"/>
                  </a:lnTo>
                  <a:lnTo>
                    <a:pt x="12043486" y="298716"/>
                  </a:lnTo>
                  <a:lnTo>
                    <a:pt x="12060250" y="342328"/>
                  </a:lnTo>
                  <a:lnTo>
                    <a:pt x="12089587" y="368325"/>
                  </a:lnTo>
                  <a:lnTo>
                    <a:pt x="12132640" y="376936"/>
                  </a:lnTo>
                  <a:lnTo>
                    <a:pt x="12178436" y="365925"/>
                  </a:lnTo>
                  <a:lnTo>
                    <a:pt x="12202262" y="343408"/>
                  </a:lnTo>
                  <a:lnTo>
                    <a:pt x="12206364" y="339534"/>
                  </a:lnTo>
                  <a:lnTo>
                    <a:pt x="12220296" y="307721"/>
                  </a:lnTo>
                  <a:lnTo>
                    <a:pt x="12224080" y="280416"/>
                  </a:lnTo>
                  <a:lnTo>
                    <a:pt x="12181408" y="280416"/>
                  </a:lnTo>
                  <a:lnTo>
                    <a:pt x="12179897" y="299046"/>
                  </a:lnTo>
                  <a:lnTo>
                    <a:pt x="12173534" y="319722"/>
                  </a:lnTo>
                  <a:lnTo>
                    <a:pt x="12159552" y="336499"/>
                  </a:lnTo>
                  <a:lnTo>
                    <a:pt x="12135180" y="343408"/>
                  </a:lnTo>
                  <a:lnTo>
                    <a:pt x="12104929" y="332994"/>
                  </a:lnTo>
                  <a:lnTo>
                    <a:pt x="12089397" y="306895"/>
                  </a:lnTo>
                  <a:lnTo>
                    <a:pt x="12083669" y="272897"/>
                  </a:lnTo>
                  <a:lnTo>
                    <a:pt x="12082856" y="238760"/>
                  </a:lnTo>
                  <a:lnTo>
                    <a:pt x="12226112" y="238760"/>
                  </a:lnTo>
                  <a:lnTo>
                    <a:pt x="12226112" y="221488"/>
                  </a:lnTo>
                  <a:close/>
                </a:path>
                <a:path w="13115925" h="3425190">
                  <a:moveTo>
                    <a:pt x="12244400" y="3145536"/>
                  </a:moveTo>
                  <a:lnTo>
                    <a:pt x="12197156" y="3145536"/>
                  </a:lnTo>
                  <a:lnTo>
                    <a:pt x="12197156" y="3066288"/>
                  </a:lnTo>
                  <a:lnTo>
                    <a:pt x="12154484" y="3066288"/>
                  </a:lnTo>
                  <a:lnTo>
                    <a:pt x="12154484" y="3145536"/>
                  </a:lnTo>
                  <a:lnTo>
                    <a:pt x="12114860" y="3145536"/>
                  </a:lnTo>
                  <a:lnTo>
                    <a:pt x="12114860" y="3179064"/>
                  </a:lnTo>
                  <a:lnTo>
                    <a:pt x="12154484" y="3179064"/>
                  </a:lnTo>
                  <a:lnTo>
                    <a:pt x="12154560" y="3367798"/>
                  </a:lnTo>
                  <a:lnTo>
                    <a:pt x="12156770" y="3390442"/>
                  </a:lnTo>
                  <a:lnTo>
                    <a:pt x="12165152" y="3407283"/>
                  </a:lnTo>
                  <a:lnTo>
                    <a:pt x="12181916" y="3417468"/>
                  </a:lnTo>
                  <a:lnTo>
                    <a:pt x="12209348" y="3420872"/>
                  </a:lnTo>
                  <a:lnTo>
                    <a:pt x="12221464" y="3420618"/>
                  </a:lnTo>
                  <a:lnTo>
                    <a:pt x="12231192" y="3419919"/>
                  </a:lnTo>
                  <a:lnTo>
                    <a:pt x="12238634" y="3418941"/>
                  </a:lnTo>
                  <a:lnTo>
                    <a:pt x="12243892" y="3417824"/>
                  </a:lnTo>
                  <a:lnTo>
                    <a:pt x="12243892" y="3384296"/>
                  </a:lnTo>
                  <a:lnTo>
                    <a:pt x="12243892" y="3382772"/>
                  </a:lnTo>
                  <a:lnTo>
                    <a:pt x="12239320" y="3383280"/>
                  </a:lnTo>
                  <a:lnTo>
                    <a:pt x="12234748" y="3384296"/>
                  </a:lnTo>
                  <a:lnTo>
                    <a:pt x="12225096" y="3384296"/>
                  </a:lnTo>
                  <a:lnTo>
                    <a:pt x="12211304" y="3382607"/>
                  </a:lnTo>
                  <a:lnTo>
                    <a:pt x="12202744" y="3377247"/>
                  </a:lnTo>
                  <a:lnTo>
                    <a:pt x="12198375" y="3367798"/>
                  </a:lnTo>
                  <a:lnTo>
                    <a:pt x="12197156" y="3353816"/>
                  </a:lnTo>
                  <a:lnTo>
                    <a:pt x="12197156" y="3179064"/>
                  </a:lnTo>
                  <a:lnTo>
                    <a:pt x="12244400" y="3179064"/>
                  </a:lnTo>
                  <a:lnTo>
                    <a:pt x="12244400" y="3145536"/>
                  </a:lnTo>
                  <a:close/>
                </a:path>
                <a:path w="13115925" h="3425190">
                  <a:moveTo>
                    <a:pt x="12296724" y="2005584"/>
                  </a:moveTo>
                  <a:lnTo>
                    <a:pt x="12289650" y="1955800"/>
                  </a:lnTo>
                  <a:lnTo>
                    <a:pt x="12226620" y="1919224"/>
                  </a:lnTo>
                  <a:lnTo>
                    <a:pt x="12207659" y="1922043"/>
                  </a:lnTo>
                  <a:lnTo>
                    <a:pt x="12188901" y="1929892"/>
                  </a:lnTo>
                  <a:lnTo>
                    <a:pt x="12172607" y="1941944"/>
                  </a:lnTo>
                  <a:lnTo>
                    <a:pt x="12161088" y="1957324"/>
                  </a:lnTo>
                  <a:lnTo>
                    <a:pt x="12160072" y="1957324"/>
                  </a:lnTo>
                  <a:lnTo>
                    <a:pt x="12160072" y="1835912"/>
                  </a:lnTo>
                  <a:lnTo>
                    <a:pt x="12117400" y="1835912"/>
                  </a:lnTo>
                  <a:lnTo>
                    <a:pt x="12117400" y="2198624"/>
                  </a:lnTo>
                  <a:lnTo>
                    <a:pt x="12160072" y="2198624"/>
                  </a:lnTo>
                  <a:lnTo>
                    <a:pt x="12160072" y="2010664"/>
                  </a:lnTo>
                  <a:lnTo>
                    <a:pt x="12165267" y="1985594"/>
                  </a:lnTo>
                  <a:lnTo>
                    <a:pt x="12178424" y="1968563"/>
                  </a:lnTo>
                  <a:lnTo>
                    <a:pt x="12195861" y="1958873"/>
                  </a:lnTo>
                  <a:lnTo>
                    <a:pt x="12204954" y="1957324"/>
                  </a:lnTo>
                  <a:lnTo>
                    <a:pt x="12213920" y="1955800"/>
                  </a:lnTo>
                  <a:lnTo>
                    <a:pt x="12236475" y="1961451"/>
                  </a:lnTo>
                  <a:lnTo>
                    <a:pt x="12248464" y="1975421"/>
                  </a:lnTo>
                  <a:lnTo>
                    <a:pt x="12253201" y="1993303"/>
                  </a:lnTo>
                  <a:lnTo>
                    <a:pt x="12254052" y="2010664"/>
                  </a:lnTo>
                  <a:lnTo>
                    <a:pt x="12254052" y="2198624"/>
                  </a:lnTo>
                  <a:lnTo>
                    <a:pt x="12296724" y="2198624"/>
                  </a:lnTo>
                  <a:lnTo>
                    <a:pt x="12296724" y="2005584"/>
                  </a:lnTo>
                  <a:close/>
                </a:path>
                <a:path w="13115925" h="3425190">
                  <a:moveTo>
                    <a:pt x="12313488" y="1559052"/>
                  </a:moveTo>
                  <a:lnTo>
                    <a:pt x="12311456" y="1560576"/>
                  </a:lnTo>
                  <a:lnTo>
                    <a:pt x="12308916" y="1561592"/>
                  </a:lnTo>
                  <a:lnTo>
                    <a:pt x="12303328" y="1561592"/>
                  </a:lnTo>
                  <a:lnTo>
                    <a:pt x="12295480" y="1559826"/>
                  </a:lnTo>
                  <a:lnTo>
                    <a:pt x="12293194" y="1557020"/>
                  </a:lnTo>
                  <a:lnTo>
                    <a:pt x="12291581" y="1555051"/>
                  </a:lnTo>
                  <a:lnTo>
                    <a:pt x="12290260" y="1548091"/>
                  </a:lnTo>
                  <a:lnTo>
                    <a:pt x="12290120" y="1440688"/>
                  </a:lnTo>
                  <a:lnTo>
                    <a:pt x="12290120" y="1387856"/>
                  </a:lnTo>
                  <a:lnTo>
                    <a:pt x="12288825" y="1363637"/>
                  </a:lnTo>
                  <a:lnTo>
                    <a:pt x="12281573" y="1343152"/>
                  </a:lnTo>
                  <a:lnTo>
                    <a:pt x="12279770" y="1338072"/>
                  </a:lnTo>
                  <a:lnTo>
                    <a:pt x="12255183" y="1317853"/>
                  </a:lnTo>
                  <a:lnTo>
                    <a:pt x="12207316" y="1309624"/>
                  </a:lnTo>
                  <a:lnTo>
                    <a:pt x="12165597" y="1314958"/>
                  </a:lnTo>
                  <a:lnTo>
                    <a:pt x="12137212" y="1331277"/>
                  </a:lnTo>
                  <a:lnTo>
                    <a:pt x="12121020" y="1359128"/>
                  </a:lnTo>
                  <a:lnTo>
                    <a:pt x="12115876" y="1399032"/>
                  </a:lnTo>
                  <a:lnTo>
                    <a:pt x="12158548" y="1399032"/>
                  </a:lnTo>
                  <a:lnTo>
                    <a:pt x="12158548" y="1396492"/>
                  </a:lnTo>
                  <a:lnTo>
                    <a:pt x="12159272" y="1383880"/>
                  </a:lnTo>
                  <a:lnTo>
                    <a:pt x="12164390" y="1366012"/>
                  </a:lnTo>
                  <a:lnTo>
                    <a:pt x="12178259" y="1350060"/>
                  </a:lnTo>
                  <a:lnTo>
                    <a:pt x="12205284" y="1343152"/>
                  </a:lnTo>
                  <a:lnTo>
                    <a:pt x="12224106" y="1345780"/>
                  </a:lnTo>
                  <a:lnTo>
                    <a:pt x="12237796" y="1353502"/>
                  </a:lnTo>
                  <a:lnTo>
                    <a:pt x="12246140" y="1366088"/>
                  </a:lnTo>
                  <a:lnTo>
                    <a:pt x="12248972" y="1383284"/>
                  </a:lnTo>
                  <a:lnTo>
                    <a:pt x="12248553" y="1397787"/>
                  </a:lnTo>
                  <a:lnTo>
                    <a:pt x="12247448" y="1401457"/>
                  </a:lnTo>
                  <a:lnTo>
                    <a:pt x="12247448" y="1440688"/>
                  </a:lnTo>
                  <a:lnTo>
                    <a:pt x="12247448" y="1510792"/>
                  </a:lnTo>
                  <a:lnTo>
                    <a:pt x="12242876" y="1530896"/>
                  </a:lnTo>
                  <a:lnTo>
                    <a:pt x="12230684" y="1547368"/>
                  </a:lnTo>
                  <a:lnTo>
                    <a:pt x="12213158" y="1558518"/>
                  </a:lnTo>
                  <a:lnTo>
                    <a:pt x="12192584" y="1562608"/>
                  </a:lnTo>
                  <a:lnTo>
                    <a:pt x="12174334" y="1559242"/>
                  </a:lnTo>
                  <a:lnTo>
                    <a:pt x="12162422" y="1549717"/>
                  </a:lnTo>
                  <a:lnTo>
                    <a:pt x="12155932" y="1534960"/>
                  </a:lnTo>
                  <a:lnTo>
                    <a:pt x="12153976" y="1515872"/>
                  </a:lnTo>
                  <a:lnTo>
                    <a:pt x="12155297" y="1500276"/>
                  </a:lnTo>
                  <a:lnTo>
                    <a:pt x="12191937" y="1464691"/>
                  </a:lnTo>
                  <a:lnTo>
                    <a:pt x="12212079" y="1458214"/>
                  </a:lnTo>
                  <a:lnTo>
                    <a:pt x="12231738" y="1450975"/>
                  </a:lnTo>
                  <a:lnTo>
                    <a:pt x="12247448" y="1440688"/>
                  </a:lnTo>
                  <a:lnTo>
                    <a:pt x="12247448" y="1401457"/>
                  </a:lnTo>
                  <a:lnTo>
                    <a:pt x="12245289" y="1408620"/>
                  </a:lnTo>
                  <a:lnTo>
                    <a:pt x="12236107" y="1417078"/>
                  </a:lnTo>
                  <a:lnTo>
                    <a:pt x="12217984" y="1424432"/>
                  </a:lnTo>
                  <a:lnTo>
                    <a:pt x="12160580" y="1441704"/>
                  </a:lnTo>
                  <a:lnTo>
                    <a:pt x="12137771" y="1452524"/>
                  </a:lnTo>
                  <a:lnTo>
                    <a:pt x="12121782" y="1468818"/>
                  </a:lnTo>
                  <a:lnTo>
                    <a:pt x="12112358" y="1490357"/>
                  </a:lnTo>
                  <a:lnTo>
                    <a:pt x="12109272" y="1516888"/>
                  </a:lnTo>
                  <a:lnTo>
                    <a:pt x="12113717" y="1549844"/>
                  </a:lnTo>
                  <a:lnTo>
                    <a:pt x="12127306" y="1574800"/>
                  </a:lnTo>
                  <a:lnTo>
                    <a:pt x="12150420" y="1590611"/>
                  </a:lnTo>
                  <a:lnTo>
                    <a:pt x="12183440" y="1596136"/>
                  </a:lnTo>
                  <a:lnTo>
                    <a:pt x="12202681" y="1593456"/>
                  </a:lnTo>
                  <a:lnTo>
                    <a:pt x="12220778" y="1585722"/>
                  </a:lnTo>
                  <a:lnTo>
                    <a:pt x="12236590" y="1573428"/>
                  </a:lnTo>
                  <a:lnTo>
                    <a:pt x="12244756" y="1562608"/>
                  </a:lnTo>
                  <a:lnTo>
                    <a:pt x="12248972" y="1557020"/>
                  </a:lnTo>
                  <a:lnTo>
                    <a:pt x="12249988" y="1557020"/>
                  </a:lnTo>
                  <a:lnTo>
                    <a:pt x="12254446" y="1577289"/>
                  </a:lnTo>
                  <a:lnTo>
                    <a:pt x="12263958" y="1587690"/>
                  </a:lnTo>
                  <a:lnTo>
                    <a:pt x="12276138" y="1591525"/>
                  </a:lnTo>
                  <a:lnTo>
                    <a:pt x="12288596" y="1592072"/>
                  </a:lnTo>
                  <a:lnTo>
                    <a:pt x="12299264" y="1592072"/>
                  </a:lnTo>
                  <a:lnTo>
                    <a:pt x="12309932" y="1590040"/>
                  </a:lnTo>
                  <a:lnTo>
                    <a:pt x="12313488" y="1589532"/>
                  </a:lnTo>
                  <a:lnTo>
                    <a:pt x="12313488" y="1561592"/>
                  </a:lnTo>
                  <a:lnTo>
                    <a:pt x="12313488" y="1559052"/>
                  </a:lnTo>
                  <a:close/>
                </a:path>
                <a:path w="13115925" h="3425190">
                  <a:moveTo>
                    <a:pt x="12318048" y="97536"/>
                  </a:moveTo>
                  <a:lnTo>
                    <a:pt x="12275376" y="97536"/>
                  </a:lnTo>
                  <a:lnTo>
                    <a:pt x="12275376" y="369824"/>
                  </a:lnTo>
                  <a:lnTo>
                    <a:pt x="12318048" y="369824"/>
                  </a:lnTo>
                  <a:lnTo>
                    <a:pt x="12318048" y="97536"/>
                  </a:lnTo>
                  <a:close/>
                </a:path>
                <a:path w="13115925" h="3425190">
                  <a:moveTo>
                    <a:pt x="12318048" y="7112"/>
                  </a:moveTo>
                  <a:lnTo>
                    <a:pt x="12275376" y="7112"/>
                  </a:lnTo>
                  <a:lnTo>
                    <a:pt x="12275376" y="55880"/>
                  </a:lnTo>
                  <a:lnTo>
                    <a:pt x="12318048" y="55880"/>
                  </a:lnTo>
                  <a:lnTo>
                    <a:pt x="12318048" y="7112"/>
                  </a:lnTo>
                  <a:close/>
                </a:path>
                <a:path w="13115925" h="3425190">
                  <a:moveTo>
                    <a:pt x="12397816" y="1835912"/>
                  </a:moveTo>
                  <a:lnTo>
                    <a:pt x="12355144" y="1835912"/>
                  </a:lnTo>
                  <a:lnTo>
                    <a:pt x="12355144" y="2198624"/>
                  </a:lnTo>
                  <a:lnTo>
                    <a:pt x="12397816" y="2198624"/>
                  </a:lnTo>
                  <a:lnTo>
                    <a:pt x="12397816" y="1835912"/>
                  </a:lnTo>
                  <a:close/>
                </a:path>
                <a:path w="13115925" h="3425190">
                  <a:moveTo>
                    <a:pt x="12431598" y="789940"/>
                  </a:moveTo>
                  <a:lnTo>
                    <a:pt x="12428525" y="762825"/>
                  </a:lnTo>
                  <a:lnTo>
                    <a:pt x="12416244" y="733552"/>
                  </a:lnTo>
                  <a:lnTo>
                    <a:pt x="12416168" y="733361"/>
                  </a:lnTo>
                  <a:lnTo>
                    <a:pt x="12389803" y="709714"/>
                  </a:lnTo>
                  <a:lnTo>
                    <a:pt x="12344730" y="700024"/>
                  </a:lnTo>
                  <a:lnTo>
                    <a:pt x="12302452" y="708812"/>
                  </a:lnTo>
                  <a:lnTo>
                    <a:pt x="12274360" y="732243"/>
                  </a:lnTo>
                  <a:lnTo>
                    <a:pt x="12257710" y="765975"/>
                  </a:lnTo>
                  <a:lnTo>
                    <a:pt x="12249747" y="805624"/>
                  </a:lnTo>
                  <a:lnTo>
                    <a:pt x="12247702" y="846836"/>
                  </a:lnTo>
                  <a:lnTo>
                    <a:pt x="12253036" y="908316"/>
                  </a:lnTo>
                  <a:lnTo>
                    <a:pt x="12269800" y="951928"/>
                  </a:lnTo>
                  <a:lnTo>
                    <a:pt x="12299137" y="977925"/>
                  </a:lnTo>
                  <a:lnTo>
                    <a:pt x="12342190" y="986536"/>
                  </a:lnTo>
                  <a:lnTo>
                    <a:pt x="12384875" y="976668"/>
                  </a:lnTo>
                  <a:lnTo>
                    <a:pt x="12411012" y="953008"/>
                  </a:lnTo>
                  <a:lnTo>
                    <a:pt x="12412421" y="951738"/>
                  </a:lnTo>
                  <a:lnTo>
                    <a:pt x="12427191" y="918819"/>
                  </a:lnTo>
                  <a:lnTo>
                    <a:pt x="12431598" y="884936"/>
                  </a:lnTo>
                  <a:lnTo>
                    <a:pt x="12388926" y="884936"/>
                  </a:lnTo>
                  <a:lnTo>
                    <a:pt x="12387085" y="908011"/>
                  </a:lnTo>
                  <a:lnTo>
                    <a:pt x="12380290" y="930021"/>
                  </a:lnTo>
                  <a:lnTo>
                    <a:pt x="12366638" y="946518"/>
                  </a:lnTo>
                  <a:lnTo>
                    <a:pt x="12344222" y="953008"/>
                  </a:lnTo>
                  <a:lnTo>
                    <a:pt x="12314479" y="941273"/>
                  </a:lnTo>
                  <a:lnTo>
                    <a:pt x="12299074" y="912812"/>
                  </a:lnTo>
                  <a:lnTo>
                    <a:pt x="12293283" y="877785"/>
                  </a:lnTo>
                  <a:lnTo>
                    <a:pt x="12292406" y="846328"/>
                  </a:lnTo>
                  <a:lnTo>
                    <a:pt x="12297016" y="786701"/>
                  </a:lnTo>
                  <a:lnTo>
                    <a:pt x="12309170" y="752602"/>
                  </a:lnTo>
                  <a:lnTo>
                    <a:pt x="12326264" y="737171"/>
                  </a:lnTo>
                  <a:lnTo>
                    <a:pt x="12345746" y="733552"/>
                  </a:lnTo>
                  <a:lnTo>
                    <a:pt x="12366206" y="738657"/>
                  </a:lnTo>
                  <a:lnTo>
                    <a:pt x="12379528" y="751840"/>
                  </a:lnTo>
                  <a:lnTo>
                    <a:pt x="12386742" y="769988"/>
                  </a:lnTo>
                  <a:lnTo>
                    <a:pt x="12388926" y="789940"/>
                  </a:lnTo>
                  <a:lnTo>
                    <a:pt x="12431598" y="789940"/>
                  </a:lnTo>
                  <a:close/>
                </a:path>
                <a:path w="13115925" h="3425190">
                  <a:moveTo>
                    <a:pt x="12527344" y="1316736"/>
                  </a:moveTo>
                  <a:lnTo>
                    <a:pt x="12484672" y="1316736"/>
                  </a:lnTo>
                  <a:lnTo>
                    <a:pt x="12484672" y="1504696"/>
                  </a:lnTo>
                  <a:lnTo>
                    <a:pt x="12479477" y="1529778"/>
                  </a:lnTo>
                  <a:lnTo>
                    <a:pt x="12466320" y="1546796"/>
                  </a:lnTo>
                  <a:lnTo>
                    <a:pt x="12448883" y="1556486"/>
                  </a:lnTo>
                  <a:lnTo>
                    <a:pt x="12430824" y="1559560"/>
                  </a:lnTo>
                  <a:lnTo>
                    <a:pt x="12408268" y="1553921"/>
                  </a:lnTo>
                  <a:lnTo>
                    <a:pt x="12396280" y="1539938"/>
                  </a:lnTo>
                  <a:lnTo>
                    <a:pt x="12391530" y="1522056"/>
                  </a:lnTo>
                  <a:lnTo>
                    <a:pt x="12390692" y="1504696"/>
                  </a:lnTo>
                  <a:lnTo>
                    <a:pt x="12390692" y="1316736"/>
                  </a:lnTo>
                  <a:lnTo>
                    <a:pt x="12348020" y="1316736"/>
                  </a:lnTo>
                  <a:lnTo>
                    <a:pt x="12348020" y="1509776"/>
                  </a:lnTo>
                  <a:lnTo>
                    <a:pt x="12349137" y="1536992"/>
                  </a:lnTo>
                  <a:lnTo>
                    <a:pt x="12356973" y="1565148"/>
                  </a:lnTo>
                  <a:lnTo>
                    <a:pt x="12378233" y="1587220"/>
                  </a:lnTo>
                  <a:lnTo>
                    <a:pt x="12419648" y="1596136"/>
                  </a:lnTo>
                  <a:lnTo>
                    <a:pt x="12439472" y="1593532"/>
                  </a:lnTo>
                  <a:lnTo>
                    <a:pt x="12458192" y="1585912"/>
                  </a:lnTo>
                  <a:lnTo>
                    <a:pt x="12474156" y="1573631"/>
                  </a:lnTo>
                  <a:lnTo>
                    <a:pt x="12483922" y="1559560"/>
                  </a:lnTo>
                  <a:lnTo>
                    <a:pt x="12485688" y="1557020"/>
                  </a:lnTo>
                  <a:lnTo>
                    <a:pt x="12486704" y="1557020"/>
                  </a:lnTo>
                  <a:lnTo>
                    <a:pt x="12486704" y="1589024"/>
                  </a:lnTo>
                  <a:lnTo>
                    <a:pt x="12527344" y="1589024"/>
                  </a:lnTo>
                  <a:lnTo>
                    <a:pt x="12527344" y="1557020"/>
                  </a:lnTo>
                  <a:lnTo>
                    <a:pt x="12527344" y="1316736"/>
                  </a:lnTo>
                  <a:close/>
                </a:path>
                <a:path w="13115925" h="3425190">
                  <a:moveTo>
                    <a:pt x="12548680" y="180340"/>
                  </a:moveTo>
                  <a:lnTo>
                    <a:pt x="12545606" y="153225"/>
                  </a:lnTo>
                  <a:lnTo>
                    <a:pt x="12533325" y="123952"/>
                  </a:lnTo>
                  <a:lnTo>
                    <a:pt x="12533249" y="123761"/>
                  </a:lnTo>
                  <a:lnTo>
                    <a:pt x="12506884" y="100114"/>
                  </a:lnTo>
                  <a:lnTo>
                    <a:pt x="12461812" y="90424"/>
                  </a:lnTo>
                  <a:lnTo>
                    <a:pt x="12419533" y="99212"/>
                  </a:lnTo>
                  <a:lnTo>
                    <a:pt x="12391454" y="122643"/>
                  </a:lnTo>
                  <a:lnTo>
                    <a:pt x="12374791" y="156375"/>
                  </a:lnTo>
                  <a:lnTo>
                    <a:pt x="12366828" y="196024"/>
                  </a:lnTo>
                  <a:lnTo>
                    <a:pt x="12364784" y="237236"/>
                  </a:lnTo>
                  <a:lnTo>
                    <a:pt x="12370118" y="298716"/>
                  </a:lnTo>
                  <a:lnTo>
                    <a:pt x="12386882" y="342328"/>
                  </a:lnTo>
                  <a:lnTo>
                    <a:pt x="12416219" y="368325"/>
                  </a:lnTo>
                  <a:lnTo>
                    <a:pt x="12459272" y="376936"/>
                  </a:lnTo>
                  <a:lnTo>
                    <a:pt x="12501956" y="367068"/>
                  </a:lnTo>
                  <a:lnTo>
                    <a:pt x="12528093" y="343408"/>
                  </a:lnTo>
                  <a:lnTo>
                    <a:pt x="12529503" y="342138"/>
                  </a:lnTo>
                  <a:lnTo>
                    <a:pt x="12544285" y="309219"/>
                  </a:lnTo>
                  <a:lnTo>
                    <a:pt x="12548680" y="275336"/>
                  </a:lnTo>
                  <a:lnTo>
                    <a:pt x="12506008" y="275336"/>
                  </a:lnTo>
                  <a:lnTo>
                    <a:pt x="12504166" y="298411"/>
                  </a:lnTo>
                  <a:lnTo>
                    <a:pt x="12497372" y="320421"/>
                  </a:lnTo>
                  <a:lnTo>
                    <a:pt x="12483719" y="336918"/>
                  </a:lnTo>
                  <a:lnTo>
                    <a:pt x="12461304" y="343408"/>
                  </a:lnTo>
                  <a:lnTo>
                    <a:pt x="12431560" y="331673"/>
                  </a:lnTo>
                  <a:lnTo>
                    <a:pt x="12416155" y="303212"/>
                  </a:lnTo>
                  <a:lnTo>
                    <a:pt x="12410364" y="268185"/>
                  </a:lnTo>
                  <a:lnTo>
                    <a:pt x="12409488" y="236728"/>
                  </a:lnTo>
                  <a:lnTo>
                    <a:pt x="12414110" y="177101"/>
                  </a:lnTo>
                  <a:lnTo>
                    <a:pt x="12426252" y="143002"/>
                  </a:lnTo>
                  <a:lnTo>
                    <a:pt x="12443346" y="127571"/>
                  </a:lnTo>
                  <a:lnTo>
                    <a:pt x="12462828" y="123952"/>
                  </a:lnTo>
                  <a:lnTo>
                    <a:pt x="12483287" y="129057"/>
                  </a:lnTo>
                  <a:lnTo>
                    <a:pt x="12496610" y="142240"/>
                  </a:lnTo>
                  <a:lnTo>
                    <a:pt x="12503836" y="160388"/>
                  </a:lnTo>
                  <a:lnTo>
                    <a:pt x="12506008" y="180340"/>
                  </a:lnTo>
                  <a:lnTo>
                    <a:pt x="12548680" y="180340"/>
                  </a:lnTo>
                  <a:close/>
                </a:path>
                <a:path w="13115925" h="3425190">
                  <a:moveTo>
                    <a:pt x="12565952" y="2615184"/>
                  </a:moveTo>
                  <a:lnTo>
                    <a:pt x="12558560" y="2565400"/>
                  </a:lnTo>
                  <a:lnTo>
                    <a:pt x="12494324" y="2528824"/>
                  </a:lnTo>
                  <a:lnTo>
                    <a:pt x="12473965" y="2532215"/>
                  </a:lnTo>
                  <a:lnTo>
                    <a:pt x="12455970" y="2541460"/>
                  </a:lnTo>
                  <a:lnTo>
                    <a:pt x="12441034" y="2555189"/>
                  </a:lnTo>
                  <a:lnTo>
                    <a:pt x="12429808" y="2572004"/>
                  </a:lnTo>
                  <a:lnTo>
                    <a:pt x="12427026" y="2565400"/>
                  </a:lnTo>
                  <a:lnTo>
                    <a:pt x="12421464" y="2552192"/>
                  </a:lnTo>
                  <a:lnTo>
                    <a:pt x="12409107" y="2538793"/>
                  </a:lnTo>
                  <a:lnTo>
                    <a:pt x="12392381" y="2531211"/>
                  </a:lnTo>
                  <a:lnTo>
                    <a:pt x="12370880" y="2528824"/>
                  </a:lnTo>
                  <a:lnTo>
                    <a:pt x="12351068" y="2531440"/>
                  </a:lnTo>
                  <a:lnTo>
                    <a:pt x="12332335" y="2539047"/>
                  </a:lnTo>
                  <a:lnTo>
                    <a:pt x="12316371" y="2551328"/>
                  </a:lnTo>
                  <a:lnTo>
                    <a:pt x="12304840" y="2567940"/>
                  </a:lnTo>
                  <a:lnTo>
                    <a:pt x="12303824" y="2567940"/>
                  </a:lnTo>
                  <a:lnTo>
                    <a:pt x="12303824" y="2535936"/>
                  </a:lnTo>
                  <a:lnTo>
                    <a:pt x="12263184" y="2535936"/>
                  </a:lnTo>
                  <a:lnTo>
                    <a:pt x="12263184" y="2808224"/>
                  </a:lnTo>
                  <a:lnTo>
                    <a:pt x="12305856" y="2808224"/>
                  </a:lnTo>
                  <a:lnTo>
                    <a:pt x="12305856" y="2620264"/>
                  </a:lnTo>
                  <a:lnTo>
                    <a:pt x="12310936" y="2593695"/>
                  </a:lnTo>
                  <a:lnTo>
                    <a:pt x="12323636" y="2576830"/>
                  </a:lnTo>
                  <a:lnTo>
                    <a:pt x="12340146" y="2567978"/>
                  </a:lnTo>
                  <a:lnTo>
                    <a:pt x="12340349" y="2567940"/>
                  </a:lnTo>
                  <a:lnTo>
                    <a:pt x="12356656" y="2565400"/>
                  </a:lnTo>
                  <a:lnTo>
                    <a:pt x="12377166" y="2571051"/>
                  </a:lnTo>
                  <a:lnTo>
                    <a:pt x="12388088" y="2585021"/>
                  </a:lnTo>
                  <a:lnTo>
                    <a:pt x="12392444" y="2602903"/>
                  </a:lnTo>
                  <a:lnTo>
                    <a:pt x="12393232" y="2620264"/>
                  </a:lnTo>
                  <a:lnTo>
                    <a:pt x="12393232" y="2808224"/>
                  </a:lnTo>
                  <a:lnTo>
                    <a:pt x="12435904" y="2808224"/>
                  </a:lnTo>
                  <a:lnTo>
                    <a:pt x="12435904" y="2620264"/>
                  </a:lnTo>
                  <a:lnTo>
                    <a:pt x="12440984" y="2593695"/>
                  </a:lnTo>
                  <a:lnTo>
                    <a:pt x="12453684" y="2576830"/>
                  </a:lnTo>
                  <a:lnTo>
                    <a:pt x="12462688" y="2572004"/>
                  </a:lnTo>
                  <a:lnTo>
                    <a:pt x="12470194" y="2567978"/>
                  </a:lnTo>
                  <a:lnTo>
                    <a:pt x="12518136" y="2585021"/>
                  </a:lnTo>
                  <a:lnTo>
                    <a:pt x="12523280" y="2620264"/>
                  </a:lnTo>
                  <a:lnTo>
                    <a:pt x="12523280" y="2808224"/>
                  </a:lnTo>
                  <a:lnTo>
                    <a:pt x="12565952" y="2808224"/>
                  </a:lnTo>
                  <a:lnTo>
                    <a:pt x="12565952" y="2615184"/>
                  </a:lnTo>
                  <a:close/>
                </a:path>
                <a:path w="13115925" h="3425190">
                  <a:moveTo>
                    <a:pt x="12635052" y="2050288"/>
                  </a:moveTo>
                  <a:lnTo>
                    <a:pt x="12634151" y="2034032"/>
                  </a:lnTo>
                  <a:lnTo>
                    <a:pt x="12632550" y="2004949"/>
                  </a:lnTo>
                  <a:lnTo>
                    <a:pt x="12620828" y="1962658"/>
                  </a:lnTo>
                  <a:lnTo>
                    <a:pt x="12612154" y="1952752"/>
                  </a:lnTo>
                  <a:lnTo>
                    <a:pt x="12593472" y="1931416"/>
                  </a:lnTo>
                  <a:lnTo>
                    <a:pt x="12590348" y="1930654"/>
                  </a:lnTo>
                  <a:lnTo>
                    <a:pt x="12590348" y="2019300"/>
                  </a:lnTo>
                  <a:lnTo>
                    <a:pt x="12590348" y="2034032"/>
                  </a:lnTo>
                  <a:lnTo>
                    <a:pt x="12493320" y="2034032"/>
                  </a:lnTo>
                  <a:lnTo>
                    <a:pt x="12493320" y="2023872"/>
                  </a:lnTo>
                  <a:lnTo>
                    <a:pt x="12494806" y="2005901"/>
                  </a:lnTo>
                  <a:lnTo>
                    <a:pt x="12501448" y="1982216"/>
                  </a:lnTo>
                  <a:lnTo>
                    <a:pt x="12516460" y="1961578"/>
                  </a:lnTo>
                  <a:lnTo>
                    <a:pt x="12543104" y="1952752"/>
                  </a:lnTo>
                  <a:lnTo>
                    <a:pt x="12566548" y="1958873"/>
                  </a:lnTo>
                  <a:lnTo>
                    <a:pt x="12581014" y="1974596"/>
                  </a:lnTo>
                  <a:lnTo>
                    <a:pt x="12588316" y="1996046"/>
                  </a:lnTo>
                  <a:lnTo>
                    <a:pt x="12590348" y="2019300"/>
                  </a:lnTo>
                  <a:lnTo>
                    <a:pt x="12590348" y="1930654"/>
                  </a:lnTo>
                  <a:lnTo>
                    <a:pt x="12544120" y="1919224"/>
                  </a:lnTo>
                  <a:lnTo>
                    <a:pt x="12501842" y="1928012"/>
                  </a:lnTo>
                  <a:lnTo>
                    <a:pt x="12473750" y="1951443"/>
                  </a:lnTo>
                  <a:lnTo>
                    <a:pt x="12457100" y="1985175"/>
                  </a:lnTo>
                  <a:lnTo>
                    <a:pt x="12449137" y="2024824"/>
                  </a:lnTo>
                  <a:lnTo>
                    <a:pt x="12447092" y="2066036"/>
                  </a:lnTo>
                  <a:lnTo>
                    <a:pt x="12452426" y="2127516"/>
                  </a:lnTo>
                  <a:lnTo>
                    <a:pt x="12469190" y="2171128"/>
                  </a:lnTo>
                  <a:lnTo>
                    <a:pt x="12498527" y="2197125"/>
                  </a:lnTo>
                  <a:lnTo>
                    <a:pt x="12541580" y="2205736"/>
                  </a:lnTo>
                  <a:lnTo>
                    <a:pt x="12587364" y="2194725"/>
                  </a:lnTo>
                  <a:lnTo>
                    <a:pt x="12611202" y="2172208"/>
                  </a:lnTo>
                  <a:lnTo>
                    <a:pt x="12615304" y="2168334"/>
                  </a:lnTo>
                  <a:lnTo>
                    <a:pt x="12629223" y="2136521"/>
                  </a:lnTo>
                  <a:lnTo>
                    <a:pt x="12633020" y="2109216"/>
                  </a:lnTo>
                  <a:lnTo>
                    <a:pt x="12590348" y="2109216"/>
                  </a:lnTo>
                  <a:lnTo>
                    <a:pt x="12588837" y="2127847"/>
                  </a:lnTo>
                  <a:lnTo>
                    <a:pt x="12582474" y="2148522"/>
                  </a:lnTo>
                  <a:lnTo>
                    <a:pt x="12568479" y="2165299"/>
                  </a:lnTo>
                  <a:lnTo>
                    <a:pt x="12544120" y="2172208"/>
                  </a:lnTo>
                  <a:lnTo>
                    <a:pt x="12513869" y="2161794"/>
                  </a:lnTo>
                  <a:lnTo>
                    <a:pt x="12498337" y="2135695"/>
                  </a:lnTo>
                  <a:lnTo>
                    <a:pt x="12492609" y="2101697"/>
                  </a:lnTo>
                  <a:lnTo>
                    <a:pt x="12491796" y="2067560"/>
                  </a:lnTo>
                  <a:lnTo>
                    <a:pt x="12635052" y="2067560"/>
                  </a:lnTo>
                  <a:lnTo>
                    <a:pt x="12635052" y="2050288"/>
                  </a:lnTo>
                  <a:close/>
                </a:path>
                <a:path w="13115925" h="3425190">
                  <a:moveTo>
                    <a:pt x="12655118" y="786384"/>
                  </a:moveTo>
                  <a:lnTo>
                    <a:pt x="12648044" y="736600"/>
                  </a:lnTo>
                  <a:lnTo>
                    <a:pt x="12585014" y="700024"/>
                  </a:lnTo>
                  <a:lnTo>
                    <a:pt x="12566053" y="702843"/>
                  </a:lnTo>
                  <a:lnTo>
                    <a:pt x="12547295" y="710692"/>
                  </a:lnTo>
                  <a:lnTo>
                    <a:pt x="12531001" y="722744"/>
                  </a:lnTo>
                  <a:lnTo>
                    <a:pt x="12519482" y="738124"/>
                  </a:lnTo>
                  <a:lnTo>
                    <a:pt x="12518466" y="738124"/>
                  </a:lnTo>
                  <a:lnTo>
                    <a:pt x="12518466" y="616712"/>
                  </a:lnTo>
                  <a:lnTo>
                    <a:pt x="12475794" y="616712"/>
                  </a:lnTo>
                  <a:lnTo>
                    <a:pt x="12475794" y="979424"/>
                  </a:lnTo>
                  <a:lnTo>
                    <a:pt x="12518466" y="979424"/>
                  </a:lnTo>
                  <a:lnTo>
                    <a:pt x="12518466" y="791464"/>
                  </a:lnTo>
                  <a:lnTo>
                    <a:pt x="12523661" y="766394"/>
                  </a:lnTo>
                  <a:lnTo>
                    <a:pt x="12536818" y="749363"/>
                  </a:lnTo>
                  <a:lnTo>
                    <a:pt x="12554255" y="739673"/>
                  </a:lnTo>
                  <a:lnTo>
                    <a:pt x="12563348" y="738124"/>
                  </a:lnTo>
                  <a:lnTo>
                    <a:pt x="12572314" y="736600"/>
                  </a:lnTo>
                  <a:lnTo>
                    <a:pt x="12594869" y="742251"/>
                  </a:lnTo>
                  <a:lnTo>
                    <a:pt x="12606858" y="756221"/>
                  </a:lnTo>
                  <a:lnTo>
                    <a:pt x="12611595" y="774103"/>
                  </a:lnTo>
                  <a:lnTo>
                    <a:pt x="12612446" y="791464"/>
                  </a:lnTo>
                  <a:lnTo>
                    <a:pt x="12612446" y="979424"/>
                  </a:lnTo>
                  <a:lnTo>
                    <a:pt x="12655118" y="979424"/>
                  </a:lnTo>
                  <a:lnTo>
                    <a:pt x="12655118" y="786384"/>
                  </a:lnTo>
                  <a:close/>
                </a:path>
                <a:path w="13115925" h="3425190">
                  <a:moveTo>
                    <a:pt x="12749340" y="1510792"/>
                  </a:moveTo>
                  <a:lnTo>
                    <a:pt x="12728258" y="1456055"/>
                  </a:lnTo>
                  <a:lnTo>
                    <a:pt x="12682792" y="1434084"/>
                  </a:lnTo>
                  <a:lnTo>
                    <a:pt x="12658166" y="1426464"/>
                  </a:lnTo>
                  <a:lnTo>
                    <a:pt x="12636691" y="1417637"/>
                  </a:lnTo>
                  <a:lnTo>
                    <a:pt x="12621501" y="1404721"/>
                  </a:lnTo>
                  <a:lnTo>
                    <a:pt x="12615736" y="1384808"/>
                  </a:lnTo>
                  <a:lnTo>
                    <a:pt x="12620714" y="1362227"/>
                  </a:lnTo>
                  <a:lnTo>
                    <a:pt x="12632690" y="1349692"/>
                  </a:lnTo>
                  <a:lnTo>
                    <a:pt x="12647244" y="1344307"/>
                  </a:lnTo>
                  <a:lnTo>
                    <a:pt x="12659932" y="1343152"/>
                  </a:lnTo>
                  <a:lnTo>
                    <a:pt x="12679274" y="1346631"/>
                  </a:lnTo>
                  <a:lnTo>
                    <a:pt x="12691618" y="1356868"/>
                  </a:lnTo>
                  <a:lnTo>
                    <a:pt x="12698146" y="1373593"/>
                  </a:lnTo>
                  <a:lnTo>
                    <a:pt x="12700064" y="1396492"/>
                  </a:lnTo>
                  <a:lnTo>
                    <a:pt x="12742736" y="1396492"/>
                  </a:lnTo>
                  <a:lnTo>
                    <a:pt x="12740945" y="1369415"/>
                  </a:lnTo>
                  <a:lnTo>
                    <a:pt x="12731776" y="1343152"/>
                  </a:lnTo>
                  <a:lnTo>
                    <a:pt x="12731052" y="1341056"/>
                  </a:lnTo>
                  <a:lnTo>
                    <a:pt x="12706299" y="1318704"/>
                  </a:lnTo>
                  <a:lnTo>
                    <a:pt x="12659932" y="1309624"/>
                  </a:lnTo>
                  <a:lnTo>
                    <a:pt x="12626429" y="1314234"/>
                  </a:lnTo>
                  <a:lnTo>
                    <a:pt x="12598781" y="1328166"/>
                  </a:lnTo>
                  <a:lnTo>
                    <a:pt x="12579998" y="1351635"/>
                  </a:lnTo>
                  <a:lnTo>
                    <a:pt x="12573064" y="1384808"/>
                  </a:lnTo>
                  <a:lnTo>
                    <a:pt x="12578893" y="1418882"/>
                  </a:lnTo>
                  <a:lnTo>
                    <a:pt x="12594209" y="1440180"/>
                  </a:lnTo>
                  <a:lnTo>
                    <a:pt x="12615710" y="1453108"/>
                  </a:lnTo>
                  <a:lnTo>
                    <a:pt x="12640120" y="1462024"/>
                  </a:lnTo>
                  <a:lnTo>
                    <a:pt x="12664237" y="1470037"/>
                  </a:lnTo>
                  <a:lnTo>
                    <a:pt x="12685586" y="1479994"/>
                  </a:lnTo>
                  <a:lnTo>
                    <a:pt x="12700838" y="1494815"/>
                  </a:lnTo>
                  <a:lnTo>
                    <a:pt x="12706668" y="1517396"/>
                  </a:lnTo>
                  <a:lnTo>
                    <a:pt x="12701537" y="1540751"/>
                  </a:lnTo>
                  <a:lnTo>
                    <a:pt x="12689205" y="1554480"/>
                  </a:lnTo>
                  <a:lnTo>
                    <a:pt x="12674308" y="1560982"/>
                  </a:lnTo>
                  <a:lnTo>
                    <a:pt x="12661456" y="1562608"/>
                  </a:lnTo>
                  <a:lnTo>
                    <a:pt x="12635725" y="1557413"/>
                  </a:lnTo>
                  <a:lnTo>
                    <a:pt x="12620244" y="1543494"/>
                  </a:lnTo>
                  <a:lnTo>
                    <a:pt x="12612662" y="1523390"/>
                  </a:lnTo>
                  <a:lnTo>
                    <a:pt x="12610656" y="1499616"/>
                  </a:lnTo>
                  <a:lnTo>
                    <a:pt x="12567984" y="1499616"/>
                  </a:lnTo>
                  <a:lnTo>
                    <a:pt x="12569584" y="1526489"/>
                  </a:lnTo>
                  <a:lnTo>
                    <a:pt x="12580049" y="1558353"/>
                  </a:lnTo>
                  <a:lnTo>
                    <a:pt x="12607849" y="1584985"/>
                  </a:lnTo>
                  <a:lnTo>
                    <a:pt x="12661456" y="1596136"/>
                  </a:lnTo>
                  <a:lnTo>
                    <a:pt x="12696622" y="1590802"/>
                  </a:lnTo>
                  <a:lnTo>
                    <a:pt x="12724448" y="1574800"/>
                  </a:lnTo>
                  <a:lnTo>
                    <a:pt x="12732817" y="1562608"/>
                  </a:lnTo>
                  <a:lnTo>
                    <a:pt x="12742748" y="1548130"/>
                  </a:lnTo>
                  <a:lnTo>
                    <a:pt x="12749340" y="1510792"/>
                  </a:lnTo>
                  <a:close/>
                </a:path>
                <a:path w="13115925" h="3425190">
                  <a:moveTo>
                    <a:pt x="12772200" y="176784"/>
                  </a:moveTo>
                  <a:lnTo>
                    <a:pt x="12765126" y="127000"/>
                  </a:lnTo>
                  <a:lnTo>
                    <a:pt x="12702096" y="90424"/>
                  </a:lnTo>
                  <a:lnTo>
                    <a:pt x="12683147" y="93243"/>
                  </a:lnTo>
                  <a:lnTo>
                    <a:pt x="12664377" y="101092"/>
                  </a:lnTo>
                  <a:lnTo>
                    <a:pt x="12648095" y="113144"/>
                  </a:lnTo>
                  <a:lnTo>
                    <a:pt x="12636564" y="128524"/>
                  </a:lnTo>
                  <a:lnTo>
                    <a:pt x="12635548" y="128524"/>
                  </a:lnTo>
                  <a:lnTo>
                    <a:pt x="12635548" y="7112"/>
                  </a:lnTo>
                  <a:lnTo>
                    <a:pt x="12592876" y="7112"/>
                  </a:lnTo>
                  <a:lnTo>
                    <a:pt x="12592876" y="369824"/>
                  </a:lnTo>
                  <a:lnTo>
                    <a:pt x="12635548" y="369824"/>
                  </a:lnTo>
                  <a:lnTo>
                    <a:pt x="12635548" y="181864"/>
                  </a:lnTo>
                  <a:lnTo>
                    <a:pt x="12640742" y="156794"/>
                  </a:lnTo>
                  <a:lnTo>
                    <a:pt x="12653899" y="139763"/>
                  </a:lnTo>
                  <a:lnTo>
                    <a:pt x="12671336" y="130073"/>
                  </a:lnTo>
                  <a:lnTo>
                    <a:pt x="12680442" y="128524"/>
                  </a:lnTo>
                  <a:lnTo>
                    <a:pt x="12689396" y="127000"/>
                  </a:lnTo>
                  <a:lnTo>
                    <a:pt x="12711951" y="132651"/>
                  </a:lnTo>
                  <a:lnTo>
                    <a:pt x="12723940" y="146621"/>
                  </a:lnTo>
                  <a:lnTo>
                    <a:pt x="12728689" y="164503"/>
                  </a:lnTo>
                  <a:lnTo>
                    <a:pt x="12729528" y="181864"/>
                  </a:lnTo>
                  <a:lnTo>
                    <a:pt x="12729528" y="369824"/>
                  </a:lnTo>
                  <a:lnTo>
                    <a:pt x="12772200" y="369824"/>
                  </a:lnTo>
                  <a:lnTo>
                    <a:pt x="12772200" y="176784"/>
                  </a:lnTo>
                  <a:close/>
                </a:path>
                <a:path w="13115925" h="3425190">
                  <a:moveTo>
                    <a:pt x="12804699" y="2659888"/>
                  </a:moveTo>
                  <a:lnTo>
                    <a:pt x="12803810" y="2643632"/>
                  </a:lnTo>
                  <a:lnTo>
                    <a:pt x="12802210" y="2614549"/>
                  </a:lnTo>
                  <a:lnTo>
                    <a:pt x="12790475" y="2572258"/>
                  </a:lnTo>
                  <a:lnTo>
                    <a:pt x="12781801" y="2562352"/>
                  </a:lnTo>
                  <a:lnTo>
                    <a:pt x="12763132" y="2541016"/>
                  </a:lnTo>
                  <a:lnTo>
                    <a:pt x="12759995" y="2540241"/>
                  </a:lnTo>
                  <a:lnTo>
                    <a:pt x="12759995" y="2628900"/>
                  </a:lnTo>
                  <a:lnTo>
                    <a:pt x="12759995" y="2643632"/>
                  </a:lnTo>
                  <a:lnTo>
                    <a:pt x="12662967" y="2643632"/>
                  </a:lnTo>
                  <a:lnTo>
                    <a:pt x="12662967" y="2633472"/>
                  </a:lnTo>
                  <a:lnTo>
                    <a:pt x="12664466" y="2615501"/>
                  </a:lnTo>
                  <a:lnTo>
                    <a:pt x="12671095" y="2591816"/>
                  </a:lnTo>
                  <a:lnTo>
                    <a:pt x="12686119" y="2571178"/>
                  </a:lnTo>
                  <a:lnTo>
                    <a:pt x="12712751" y="2562352"/>
                  </a:lnTo>
                  <a:lnTo>
                    <a:pt x="12736208" y="2568473"/>
                  </a:lnTo>
                  <a:lnTo>
                    <a:pt x="12750660" y="2584196"/>
                  </a:lnTo>
                  <a:lnTo>
                    <a:pt x="12757976" y="2605646"/>
                  </a:lnTo>
                  <a:lnTo>
                    <a:pt x="12759995" y="2628900"/>
                  </a:lnTo>
                  <a:lnTo>
                    <a:pt x="12759995" y="2540241"/>
                  </a:lnTo>
                  <a:lnTo>
                    <a:pt x="12713767" y="2528824"/>
                  </a:lnTo>
                  <a:lnTo>
                    <a:pt x="12671489" y="2537612"/>
                  </a:lnTo>
                  <a:lnTo>
                    <a:pt x="12643409" y="2561044"/>
                  </a:lnTo>
                  <a:lnTo>
                    <a:pt x="12626759" y="2594775"/>
                  </a:lnTo>
                  <a:lnTo>
                    <a:pt x="12618784" y="2634424"/>
                  </a:lnTo>
                  <a:lnTo>
                    <a:pt x="12616739" y="2675636"/>
                  </a:lnTo>
                  <a:lnTo>
                    <a:pt x="12622073" y="2737116"/>
                  </a:lnTo>
                  <a:lnTo>
                    <a:pt x="12638837" y="2780728"/>
                  </a:lnTo>
                  <a:lnTo>
                    <a:pt x="12668174" y="2806725"/>
                  </a:lnTo>
                  <a:lnTo>
                    <a:pt x="12711227" y="2815336"/>
                  </a:lnTo>
                  <a:lnTo>
                    <a:pt x="12757023" y="2804325"/>
                  </a:lnTo>
                  <a:lnTo>
                    <a:pt x="12780861" y="2781808"/>
                  </a:lnTo>
                  <a:lnTo>
                    <a:pt x="12784950" y="2777934"/>
                  </a:lnTo>
                  <a:lnTo>
                    <a:pt x="12798882" y="2746121"/>
                  </a:lnTo>
                  <a:lnTo>
                    <a:pt x="12802667" y="2718816"/>
                  </a:lnTo>
                  <a:lnTo>
                    <a:pt x="12759995" y="2718816"/>
                  </a:lnTo>
                  <a:lnTo>
                    <a:pt x="12758496" y="2737447"/>
                  </a:lnTo>
                  <a:lnTo>
                    <a:pt x="12752121" y="2758122"/>
                  </a:lnTo>
                  <a:lnTo>
                    <a:pt x="12738138" y="2774899"/>
                  </a:lnTo>
                  <a:lnTo>
                    <a:pt x="12713767" y="2781808"/>
                  </a:lnTo>
                  <a:lnTo>
                    <a:pt x="12683516" y="2771394"/>
                  </a:lnTo>
                  <a:lnTo>
                    <a:pt x="12667983" y="2745295"/>
                  </a:lnTo>
                  <a:lnTo>
                    <a:pt x="12662268" y="2711297"/>
                  </a:lnTo>
                  <a:lnTo>
                    <a:pt x="12661443" y="2677160"/>
                  </a:lnTo>
                  <a:lnTo>
                    <a:pt x="12804699" y="2677160"/>
                  </a:lnTo>
                  <a:lnTo>
                    <a:pt x="12804699" y="2659888"/>
                  </a:lnTo>
                  <a:close/>
                </a:path>
                <a:path w="13115925" h="3425190">
                  <a:moveTo>
                    <a:pt x="12861112" y="2005584"/>
                  </a:moveTo>
                  <a:lnTo>
                    <a:pt x="12853708" y="1955800"/>
                  </a:lnTo>
                  <a:lnTo>
                    <a:pt x="12789472" y="1919224"/>
                  </a:lnTo>
                  <a:lnTo>
                    <a:pt x="12769660" y="1921840"/>
                  </a:lnTo>
                  <a:lnTo>
                    <a:pt x="12750927" y="1929447"/>
                  </a:lnTo>
                  <a:lnTo>
                    <a:pt x="12734976" y="1941728"/>
                  </a:lnTo>
                  <a:lnTo>
                    <a:pt x="12723444" y="1958340"/>
                  </a:lnTo>
                  <a:lnTo>
                    <a:pt x="12722428" y="1958340"/>
                  </a:lnTo>
                  <a:lnTo>
                    <a:pt x="12722428" y="1926336"/>
                  </a:lnTo>
                  <a:lnTo>
                    <a:pt x="12681776" y="1926336"/>
                  </a:lnTo>
                  <a:lnTo>
                    <a:pt x="12681776" y="2198624"/>
                  </a:lnTo>
                  <a:lnTo>
                    <a:pt x="12724460" y="2198624"/>
                  </a:lnTo>
                  <a:lnTo>
                    <a:pt x="12724460" y="2010664"/>
                  </a:lnTo>
                  <a:lnTo>
                    <a:pt x="12729655" y="1985594"/>
                  </a:lnTo>
                  <a:lnTo>
                    <a:pt x="12742812" y="1968563"/>
                  </a:lnTo>
                  <a:lnTo>
                    <a:pt x="12760249" y="1958873"/>
                  </a:lnTo>
                  <a:lnTo>
                    <a:pt x="12763373" y="1958340"/>
                  </a:lnTo>
                  <a:lnTo>
                    <a:pt x="12778308" y="1955800"/>
                  </a:lnTo>
                  <a:lnTo>
                    <a:pt x="12800851" y="1961451"/>
                  </a:lnTo>
                  <a:lnTo>
                    <a:pt x="12812840" y="1975421"/>
                  </a:lnTo>
                  <a:lnTo>
                    <a:pt x="12817577" y="1993303"/>
                  </a:lnTo>
                  <a:lnTo>
                    <a:pt x="12818428" y="2010664"/>
                  </a:lnTo>
                  <a:lnTo>
                    <a:pt x="12818428" y="2198624"/>
                  </a:lnTo>
                  <a:lnTo>
                    <a:pt x="12861112" y="2198624"/>
                  </a:lnTo>
                  <a:lnTo>
                    <a:pt x="12861112" y="2005584"/>
                  </a:lnTo>
                  <a:close/>
                </a:path>
                <a:path w="13115925" h="3425190">
                  <a:moveTo>
                    <a:pt x="12889814" y="831088"/>
                  </a:moveTo>
                  <a:lnTo>
                    <a:pt x="12888913" y="814832"/>
                  </a:lnTo>
                  <a:lnTo>
                    <a:pt x="12887312" y="785749"/>
                  </a:lnTo>
                  <a:lnTo>
                    <a:pt x="12875590" y="743458"/>
                  </a:lnTo>
                  <a:lnTo>
                    <a:pt x="12866916" y="733552"/>
                  </a:lnTo>
                  <a:lnTo>
                    <a:pt x="12848235" y="712216"/>
                  </a:lnTo>
                  <a:lnTo>
                    <a:pt x="12845110" y="711454"/>
                  </a:lnTo>
                  <a:lnTo>
                    <a:pt x="12845110" y="800100"/>
                  </a:lnTo>
                  <a:lnTo>
                    <a:pt x="12845110" y="814832"/>
                  </a:lnTo>
                  <a:lnTo>
                    <a:pt x="12748082" y="814832"/>
                  </a:lnTo>
                  <a:lnTo>
                    <a:pt x="12748082" y="804672"/>
                  </a:lnTo>
                  <a:lnTo>
                    <a:pt x="12749568" y="786701"/>
                  </a:lnTo>
                  <a:lnTo>
                    <a:pt x="12756210" y="763016"/>
                  </a:lnTo>
                  <a:lnTo>
                    <a:pt x="12771222" y="742378"/>
                  </a:lnTo>
                  <a:lnTo>
                    <a:pt x="12797866" y="733552"/>
                  </a:lnTo>
                  <a:lnTo>
                    <a:pt x="12821323" y="739673"/>
                  </a:lnTo>
                  <a:lnTo>
                    <a:pt x="12835776" y="755396"/>
                  </a:lnTo>
                  <a:lnTo>
                    <a:pt x="12843078" y="776846"/>
                  </a:lnTo>
                  <a:lnTo>
                    <a:pt x="12845110" y="800100"/>
                  </a:lnTo>
                  <a:lnTo>
                    <a:pt x="12845110" y="711454"/>
                  </a:lnTo>
                  <a:lnTo>
                    <a:pt x="12798882" y="700024"/>
                  </a:lnTo>
                  <a:lnTo>
                    <a:pt x="12756604" y="708812"/>
                  </a:lnTo>
                  <a:lnTo>
                    <a:pt x="12728512" y="732243"/>
                  </a:lnTo>
                  <a:lnTo>
                    <a:pt x="12711862" y="765975"/>
                  </a:lnTo>
                  <a:lnTo>
                    <a:pt x="12703899" y="805624"/>
                  </a:lnTo>
                  <a:lnTo>
                    <a:pt x="12701854" y="846836"/>
                  </a:lnTo>
                  <a:lnTo>
                    <a:pt x="12707188" y="908316"/>
                  </a:lnTo>
                  <a:lnTo>
                    <a:pt x="12723952" y="951928"/>
                  </a:lnTo>
                  <a:lnTo>
                    <a:pt x="12753289" y="977925"/>
                  </a:lnTo>
                  <a:lnTo>
                    <a:pt x="12796342" y="986536"/>
                  </a:lnTo>
                  <a:lnTo>
                    <a:pt x="12842126" y="975525"/>
                  </a:lnTo>
                  <a:lnTo>
                    <a:pt x="12865964" y="953008"/>
                  </a:lnTo>
                  <a:lnTo>
                    <a:pt x="12870066" y="949134"/>
                  </a:lnTo>
                  <a:lnTo>
                    <a:pt x="12883998" y="917321"/>
                  </a:lnTo>
                  <a:lnTo>
                    <a:pt x="12887782" y="890016"/>
                  </a:lnTo>
                  <a:lnTo>
                    <a:pt x="12845110" y="890016"/>
                  </a:lnTo>
                  <a:lnTo>
                    <a:pt x="12843599" y="908646"/>
                  </a:lnTo>
                  <a:lnTo>
                    <a:pt x="12837236" y="929322"/>
                  </a:lnTo>
                  <a:lnTo>
                    <a:pt x="12823241" y="946099"/>
                  </a:lnTo>
                  <a:lnTo>
                    <a:pt x="12798882" y="953008"/>
                  </a:lnTo>
                  <a:lnTo>
                    <a:pt x="12768618" y="942594"/>
                  </a:lnTo>
                  <a:lnTo>
                    <a:pt x="12753086" y="916495"/>
                  </a:lnTo>
                  <a:lnTo>
                    <a:pt x="12747358" y="882497"/>
                  </a:lnTo>
                  <a:lnTo>
                    <a:pt x="12746546" y="848360"/>
                  </a:lnTo>
                  <a:lnTo>
                    <a:pt x="12889814" y="848360"/>
                  </a:lnTo>
                  <a:lnTo>
                    <a:pt x="12889814" y="831088"/>
                  </a:lnTo>
                  <a:close/>
                </a:path>
                <a:path w="13115925" h="3425190">
                  <a:moveTo>
                    <a:pt x="12913424" y="1424940"/>
                  </a:moveTo>
                  <a:lnTo>
                    <a:pt x="12789472" y="1424940"/>
                  </a:lnTo>
                  <a:lnTo>
                    <a:pt x="12789472" y="1464564"/>
                  </a:lnTo>
                  <a:lnTo>
                    <a:pt x="12913424" y="1464564"/>
                  </a:lnTo>
                  <a:lnTo>
                    <a:pt x="12913424" y="1424940"/>
                  </a:lnTo>
                  <a:close/>
                </a:path>
                <a:path w="13115925" h="3425190">
                  <a:moveTo>
                    <a:pt x="12951524" y="205740"/>
                  </a:moveTo>
                  <a:lnTo>
                    <a:pt x="12827572" y="205740"/>
                  </a:lnTo>
                  <a:lnTo>
                    <a:pt x="12827572" y="245364"/>
                  </a:lnTo>
                  <a:lnTo>
                    <a:pt x="12951524" y="245364"/>
                  </a:lnTo>
                  <a:lnTo>
                    <a:pt x="12951524" y="205740"/>
                  </a:lnTo>
                  <a:close/>
                </a:path>
                <a:path w="13115925" h="3425190">
                  <a:moveTo>
                    <a:pt x="13040424" y="2034540"/>
                  </a:moveTo>
                  <a:lnTo>
                    <a:pt x="12916472" y="2034540"/>
                  </a:lnTo>
                  <a:lnTo>
                    <a:pt x="12916472" y="2074164"/>
                  </a:lnTo>
                  <a:lnTo>
                    <a:pt x="13040424" y="2074164"/>
                  </a:lnTo>
                  <a:lnTo>
                    <a:pt x="13040424" y="2034540"/>
                  </a:lnTo>
                  <a:close/>
                </a:path>
                <a:path w="13115925" h="3425190">
                  <a:moveTo>
                    <a:pt x="13115862" y="786384"/>
                  </a:moveTo>
                  <a:lnTo>
                    <a:pt x="13114744" y="759180"/>
                  </a:lnTo>
                  <a:lnTo>
                    <a:pt x="13108458" y="736600"/>
                  </a:lnTo>
                  <a:lnTo>
                    <a:pt x="13106908" y="731012"/>
                  </a:lnTo>
                  <a:lnTo>
                    <a:pt x="13085636" y="708952"/>
                  </a:lnTo>
                  <a:lnTo>
                    <a:pt x="13044234" y="700024"/>
                  </a:lnTo>
                  <a:lnTo>
                    <a:pt x="13024409" y="702640"/>
                  </a:lnTo>
                  <a:lnTo>
                    <a:pt x="13005689" y="710247"/>
                  </a:lnTo>
                  <a:lnTo>
                    <a:pt x="12989725" y="722528"/>
                  </a:lnTo>
                  <a:lnTo>
                    <a:pt x="12978194" y="739140"/>
                  </a:lnTo>
                  <a:lnTo>
                    <a:pt x="12977178" y="739140"/>
                  </a:lnTo>
                  <a:lnTo>
                    <a:pt x="12977178" y="707136"/>
                  </a:lnTo>
                  <a:lnTo>
                    <a:pt x="12936538" y="707136"/>
                  </a:lnTo>
                  <a:lnTo>
                    <a:pt x="12936538" y="979424"/>
                  </a:lnTo>
                  <a:lnTo>
                    <a:pt x="12979210" y="979424"/>
                  </a:lnTo>
                  <a:lnTo>
                    <a:pt x="12979210" y="791464"/>
                  </a:lnTo>
                  <a:lnTo>
                    <a:pt x="12984404" y="766394"/>
                  </a:lnTo>
                  <a:lnTo>
                    <a:pt x="12997561" y="749363"/>
                  </a:lnTo>
                  <a:lnTo>
                    <a:pt x="13014998" y="739673"/>
                  </a:lnTo>
                  <a:lnTo>
                    <a:pt x="13018122" y="739140"/>
                  </a:lnTo>
                  <a:lnTo>
                    <a:pt x="13033058" y="736600"/>
                  </a:lnTo>
                  <a:lnTo>
                    <a:pt x="13055613" y="742251"/>
                  </a:lnTo>
                  <a:lnTo>
                    <a:pt x="13067602" y="756221"/>
                  </a:lnTo>
                  <a:lnTo>
                    <a:pt x="13072339" y="774103"/>
                  </a:lnTo>
                  <a:lnTo>
                    <a:pt x="13073190" y="791464"/>
                  </a:lnTo>
                  <a:lnTo>
                    <a:pt x="13073190" y="979424"/>
                  </a:lnTo>
                  <a:lnTo>
                    <a:pt x="13115862" y="979424"/>
                  </a:lnTo>
                  <a:lnTo>
                    <a:pt x="13115862" y="78638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007CB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007C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487108" y="1572956"/>
              <a:ext cx="6063615" cy="631825"/>
            </a:xfrm>
            <a:custGeom>
              <a:avLst/>
              <a:gdLst/>
              <a:ahLst/>
              <a:cxnLst/>
              <a:rect l="l" t="t" r="r" b="b"/>
              <a:pathLst>
                <a:path w="6063615" h="631825">
                  <a:moveTo>
                    <a:pt x="124332" y="9778"/>
                  </a:moveTo>
                  <a:lnTo>
                    <a:pt x="0" y="9778"/>
                  </a:lnTo>
                  <a:lnTo>
                    <a:pt x="0" y="508507"/>
                  </a:lnTo>
                  <a:lnTo>
                    <a:pt x="75438" y="508507"/>
                  </a:lnTo>
                  <a:lnTo>
                    <a:pt x="75438" y="93598"/>
                  </a:lnTo>
                  <a:lnTo>
                    <a:pt x="144297" y="93598"/>
                  </a:lnTo>
                  <a:lnTo>
                    <a:pt x="124332" y="9778"/>
                  </a:lnTo>
                  <a:close/>
                </a:path>
                <a:path w="6063615" h="631825">
                  <a:moveTo>
                    <a:pt x="144297" y="93598"/>
                  </a:moveTo>
                  <a:lnTo>
                    <a:pt x="76835" y="93598"/>
                  </a:lnTo>
                  <a:lnTo>
                    <a:pt x="177419" y="508507"/>
                  </a:lnTo>
                  <a:lnTo>
                    <a:pt x="244475" y="508507"/>
                  </a:lnTo>
                  <a:lnTo>
                    <a:pt x="275801" y="379285"/>
                  </a:lnTo>
                  <a:lnTo>
                    <a:pt x="212344" y="379285"/>
                  </a:lnTo>
                  <a:lnTo>
                    <a:pt x="144297" y="93598"/>
                  </a:lnTo>
                  <a:close/>
                </a:path>
                <a:path w="6063615" h="631825">
                  <a:moveTo>
                    <a:pt x="421894" y="93598"/>
                  </a:moveTo>
                  <a:lnTo>
                    <a:pt x="346456" y="93598"/>
                  </a:lnTo>
                  <a:lnTo>
                    <a:pt x="346456" y="508507"/>
                  </a:lnTo>
                  <a:lnTo>
                    <a:pt x="421894" y="508507"/>
                  </a:lnTo>
                  <a:lnTo>
                    <a:pt x="421894" y="93598"/>
                  </a:lnTo>
                  <a:close/>
                </a:path>
                <a:path w="6063615" h="631825">
                  <a:moveTo>
                    <a:pt x="421894" y="9778"/>
                  </a:moveTo>
                  <a:lnTo>
                    <a:pt x="300355" y="9778"/>
                  </a:lnTo>
                  <a:lnTo>
                    <a:pt x="213740" y="379285"/>
                  </a:lnTo>
                  <a:lnTo>
                    <a:pt x="275801" y="379285"/>
                  </a:lnTo>
                  <a:lnTo>
                    <a:pt x="345059" y="93598"/>
                  </a:lnTo>
                  <a:lnTo>
                    <a:pt x="421894" y="93598"/>
                  </a:lnTo>
                  <a:lnTo>
                    <a:pt x="421894" y="9778"/>
                  </a:lnTo>
                  <a:close/>
                </a:path>
                <a:path w="6063615" h="631825">
                  <a:moveTo>
                    <a:pt x="578345" y="4190"/>
                  </a:moveTo>
                  <a:lnTo>
                    <a:pt x="502907" y="4190"/>
                  </a:lnTo>
                  <a:lnTo>
                    <a:pt x="502907" y="79628"/>
                  </a:lnTo>
                  <a:lnTo>
                    <a:pt x="578345" y="79628"/>
                  </a:lnTo>
                  <a:lnTo>
                    <a:pt x="578345" y="4190"/>
                  </a:lnTo>
                  <a:close/>
                </a:path>
                <a:path w="6063615" h="631825">
                  <a:moveTo>
                    <a:pt x="578345" y="132714"/>
                  </a:moveTo>
                  <a:lnTo>
                    <a:pt x="502907" y="132714"/>
                  </a:lnTo>
                  <a:lnTo>
                    <a:pt x="502907" y="508507"/>
                  </a:lnTo>
                  <a:lnTo>
                    <a:pt x="578345" y="508507"/>
                  </a:lnTo>
                  <a:lnTo>
                    <a:pt x="578345" y="132714"/>
                  </a:lnTo>
                  <a:close/>
                </a:path>
                <a:path w="6063615" h="631825">
                  <a:moveTo>
                    <a:pt x="729907" y="9778"/>
                  </a:moveTo>
                  <a:lnTo>
                    <a:pt x="654469" y="9778"/>
                  </a:lnTo>
                  <a:lnTo>
                    <a:pt x="654469" y="508507"/>
                  </a:lnTo>
                  <a:lnTo>
                    <a:pt x="729907" y="508507"/>
                  </a:lnTo>
                  <a:lnTo>
                    <a:pt x="729907" y="389064"/>
                  </a:lnTo>
                  <a:lnTo>
                    <a:pt x="772515" y="337375"/>
                  </a:lnTo>
                  <a:lnTo>
                    <a:pt x="852526" y="337375"/>
                  </a:lnTo>
                  <a:lnTo>
                    <a:pt x="826266" y="289877"/>
                  </a:lnTo>
                  <a:lnTo>
                    <a:pt x="729907" y="289877"/>
                  </a:lnTo>
                  <a:lnTo>
                    <a:pt x="729907" y="9778"/>
                  </a:lnTo>
                  <a:close/>
                </a:path>
                <a:path w="6063615" h="631825">
                  <a:moveTo>
                    <a:pt x="852526" y="337375"/>
                  </a:moveTo>
                  <a:lnTo>
                    <a:pt x="772515" y="337375"/>
                  </a:lnTo>
                  <a:lnTo>
                    <a:pt x="864717" y="508507"/>
                  </a:lnTo>
                  <a:lnTo>
                    <a:pt x="947140" y="508507"/>
                  </a:lnTo>
                  <a:lnTo>
                    <a:pt x="852526" y="337375"/>
                  </a:lnTo>
                  <a:close/>
                </a:path>
                <a:path w="6063615" h="631825">
                  <a:moveTo>
                    <a:pt x="932472" y="132016"/>
                  </a:moveTo>
                  <a:lnTo>
                    <a:pt x="845159" y="132714"/>
                  </a:lnTo>
                  <a:lnTo>
                    <a:pt x="731304" y="289877"/>
                  </a:lnTo>
                  <a:lnTo>
                    <a:pt x="826266" y="289877"/>
                  </a:lnTo>
                  <a:lnTo>
                    <a:pt x="819315" y="277304"/>
                  </a:lnTo>
                  <a:lnTo>
                    <a:pt x="932472" y="132016"/>
                  </a:lnTo>
                  <a:close/>
                </a:path>
                <a:path w="6063615" h="631825">
                  <a:moveTo>
                    <a:pt x="1053312" y="132714"/>
                  </a:moveTo>
                  <a:lnTo>
                    <a:pt x="977874" y="132714"/>
                  </a:lnTo>
                  <a:lnTo>
                    <a:pt x="977874" y="508507"/>
                  </a:lnTo>
                  <a:lnTo>
                    <a:pt x="1053312" y="508507"/>
                  </a:lnTo>
                  <a:lnTo>
                    <a:pt x="1053312" y="283590"/>
                  </a:lnTo>
                  <a:lnTo>
                    <a:pt x="1060286" y="240807"/>
                  </a:lnTo>
                  <a:lnTo>
                    <a:pt x="1078196" y="214788"/>
                  </a:lnTo>
                  <a:lnTo>
                    <a:pt x="1102524" y="201866"/>
                  </a:lnTo>
                  <a:lnTo>
                    <a:pt x="1128750" y="198373"/>
                  </a:lnTo>
                  <a:lnTo>
                    <a:pt x="1160183" y="198373"/>
                  </a:lnTo>
                  <a:lnTo>
                    <a:pt x="1160183" y="191388"/>
                  </a:lnTo>
                  <a:lnTo>
                    <a:pt x="1053312" y="191388"/>
                  </a:lnTo>
                  <a:lnTo>
                    <a:pt x="1053312" y="132714"/>
                  </a:lnTo>
                  <a:close/>
                </a:path>
                <a:path w="6063615" h="631825">
                  <a:moveTo>
                    <a:pt x="1160183" y="198373"/>
                  </a:moveTo>
                  <a:lnTo>
                    <a:pt x="1128750" y="198373"/>
                  </a:lnTo>
                  <a:lnTo>
                    <a:pt x="1138475" y="198734"/>
                  </a:lnTo>
                  <a:lnTo>
                    <a:pt x="1147348" y="199683"/>
                  </a:lnTo>
                  <a:lnTo>
                    <a:pt x="1154780" y="201026"/>
                  </a:lnTo>
                  <a:lnTo>
                    <a:pt x="1160183" y="202564"/>
                  </a:lnTo>
                  <a:lnTo>
                    <a:pt x="1160183" y="198373"/>
                  </a:lnTo>
                  <a:close/>
                </a:path>
                <a:path w="6063615" h="631825">
                  <a:moveTo>
                    <a:pt x="1149705" y="122935"/>
                  </a:moveTo>
                  <a:lnTo>
                    <a:pt x="1142022" y="122935"/>
                  </a:lnTo>
                  <a:lnTo>
                    <a:pt x="1112761" y="127738"/>
                  </a:lnTo>
                  <a:lnTo>
                    <a:pt x="1088674" y="141446"/>
                  </a:lnTo>
                  <a:lnTo>
                    <a:pt x="1069432" y="163012"/>
                  </a:lnTo>
                  <a:lnTo>
                    <a:pt x="1054709" y="191388"/>
                  </a:lnTo>
                  <a:lnTo>
                    <a:pt x="1160183" y="191388"/>
                  </a:lnTo>
                  <a:lnTo>
                    <a:pt x="1160183" y="125729"/>
                  </a:lnTo>
                  <a:lnTo>
                    <a:pt x="1155992" y="123634"/>
                  </a:lnTo>
                  <a:lnTo>
                    <a:pt x="1149705" y="122935"/>
                  </a:lnTo>
                  <a:close/>
                </a:path>
                <a:path w="6063615" h="631825">
                  <a:moveTo>
                    <a:pt x="1322920" y="122935"/>
                  </a:moveTo>
                  <a:lnTo>
                    <a:pt x="1274737" y="129429"/>
                  </a:lnTo>
                  <a:lnTo>
                    <a:pt x="1238273" y="148107"/>
                  </a:lnTo>
                  <a:lnTo>
                    <a:pt x="1212208" y="177768"/>
                  </a:lnTo>
                  <a:lnTo>
                    <a:pt x="1195224" y="217207"/>
                  </a:lnTo>
                  <a:lnTo>
                    <a:pt x="1186001" y="265223"/>
                  </a:lnTo>
                  <a:lnTo>
                    <a:pt x="1183220" y="320611"/>
                  </a:lnTo>
                  <a:lnTo>
                    <a:pt x="1186390" y="375999"/>
                  </a:lnTo>
                  <a:lnTo>
                    <a:pt x="1196466" y="424015"/>
                  </a:lnTo>
                  <a:lnTo>
                    <a:pt x="1214304" y="463454"/>
                  </a:lnTo>
                  <a:lnTo>
                    <a:pt x="1240756" y="493115"/>
                  </a:lnTo>
                  <a:lnTo>
                    <a:pt x="1276677" y="511793"/>
                  </a:lnTo>
                  <a:lnTo>
                    <a:pt x="1322920" y="518286"/>
                  </a:lnTo>
                  <a:lnTo>
                    <a:pt x="1369458" y="511793"/>
                  </a:lnTo>
                  <a:lnTo>
                    <a:pt x="1405576" y="493115"/>
                  </a:lnTo>
                  <a:lnTo>
                    <a:pt x="1432148" y="463454"/>
                  </a:lnTo>
                  <a:lnTo>
                    <a:pt x="1432624" y="462406"/>
                  </a:lnTo>
                  <a:lnTo>
                    <a:pt x="1322920" y="462406"/>
                  </a:lnTo>
                  <a:lnTo>
                    <a:pt x="1290189" y="453708"/>
                  </a:lnTo>
                  <a:lnTo>
                    <a:pt x="1270620" y="427394"/>
                  </a:lnTo>
                  <a:lnTo>
                    <a:pt x="1261136" y="383138"/>
                  </a:lnTo>
                  <a:lnTo>
                    <a:pt x="1258658" y="320611"/>
                  </a:lnTo>
                  <a:lnTo>
                    <a:pt x="1261136" y="263389"/>
                  </a:lnTo>
                  <a:lnTo>
                    <a:pt x="1270620" y="218543"/>
                  </a:lnTo>
                  <a:lnTo>
                    <a:pt x="1290189" y="189282"/>
                  </a:lnTo>
                  <a:lnTo>
                    <a:pt x="1322920" y="178815"/>
                  </a:lnTo>
                  <a:lnTo>
                    <a:pt x="1434438" y="178815"/>
                  </a:lnTo>
                  <a:lnTo>
                    <a:pt x="1433982" y="177768"/>
                  </a:lnTo>
                  <a:lnTo>
                    <a:pt x="1407749" y="148107"/>
                  </a:lnTo>
                  <a:lnTo>
                    <a:pt x="1371156" y="129429"/>
                  </a:lnTo>
                  <a:lnTo>
                    <a:pt x="1322920" y="122935"/>
                  </a:lnTo>
                  <a:close/>
                </a:path>
                <a:path w="6063615" h="631825">
                  <a:moveTo>
                    <a:pt x="1434438" y="178815"/>
                  </a:moveTo>
                  <a:lnTo>
                    <a:pt x="1322920" y="178815"/>
                  </a:lnTo>
                  <a:lnTo>
                    <a:pt x="1356350" y="189282"/>
                  </a:lnTo>
                  <a:lnTo>
                    <a:pt x="1376094" y="218543"/>
                  </a:lnTo>
                  <a:lnTo>
                    <a:pt x="1385491" y="263389"/>
                  </a:lnTo>
                  <a:lnTo>
                    <a:pt x="1387881" y="320611"/>
                  </a:lnTo>
                  <a:lnTo>
                    <a:pt x="1385491" y="383138"/>
                  </a:lnTo>
                  <a:lnTo>
                    <a:pt x="1376094" y="427394"/>
                  </a:lnTo>
                  <a:lnTo>
                    <a:pt x="1356350" y="453708"/>
                  </a:lnTo>
                  <a:lnTo>
                    <a:pt x="1322920" y="462406"/>
                  </a:lnTo>
                  <a:lnTo>
                    <a:pt x="1432624" y="462406"/>
                  </a:lnTo>
                  <a:lnTo>
                    <a:pt x="1450047" y="424015"/>
                  </a:lnTo>
                  <a:lnTo>
                    <a:pt x="1460147" y="375999"/>
                  </a:lnTo>
                  <a:lnTo>
                    <a:pt x="1463319" y="320611"/>
                  </a:lnTo>
                  <a:lnTo>
                    <a:pt x="1460486" y="265223"/>
                  </a:lnTo>
                  <a:lnTo>
                    <a:pt x="1451134" y="217207"/>
                  </a:lnTo>
                  <a:lnTo>
                    <a:pt x="1434438" y="178815"/>
                  </a:lnTo>
                  <a:close/>
                </a:path>
                <a:path w="6063615" h="631825">
                  <a:moveTo>
                    <a:pt x="1592541" y="132714"/>
                  </a:moveTo>
                  <a:lnTo>
                    <a:pt x="1521294" y="132714"/>
                  </a:lnTo>
                  <a:lnTo>
                    <a:pt x="1521294" y="631443"/>
                  </a:lnTo>
                  <a:lnTo>
                    <a:pt x="1596732" y="631443"/>
                  </a:lnTo>
                  <a:lnTo>
                    <a:pt x="1596732" y="464502"/>
                  </a:lnTo>
                  <a:lnTo>
                    <a:pt x="1770285" y="464502"/>
                  </a:lnTo>
                  <a:lnTo>
                    <a:pt x="1773816" y="458215"/>
                  </a:lnTo>
                  <a:lnTo>
                    <a:pt x="1656803" y="458215"/>
                  </a:lnTo>
                  <a:lnTo>
                    <a:pt x="1624367" y="448731"/>
                  </a:lnTo>
                  <a:lnTo>
                    <a:pt x="1604765" y="421108"/>
                  </a:lnTo>
                  <a:lnTo>
                    <a:pt x="1595117" y="376589"/>
                  </a:lnTo>
                  <a:lnTo>
                    <a:pt x="1592541" y="316420"/>
                  </a:lnTo>
                  <a:lnTo>
                    <a:pt x="1595204" y="261391"/>
                  </a:lnTo>
                  <a:lnTo>
                    <a:pt x="1604940" y="219328"/>
                  </a:lnTo>
                  <a:lnTo>
                    <a:pt x="1624367" y="192458"/>
                  </a:lnTo>
                  <a:lnTo>
                    <a:pt x="1656105" y="183006"/>
                  </a:lnTo>
                  <a:lnTo>
                    <a:pt x="1774003" y="183006"/>
                  </a:lnTo>
                  <a:lnTo>
                    <a:pt x="1772322" y="178815"/>
                  </a:lnTo>
                  <a:lnTo>
                    <a:pt x="1592541" y="178815"/>
                  </a:lnTo>
                  <a:lnTo>
                    <a:pt x="1592541" y="132714"/>
                  </a:lnTo>
                  <a:close/>
                </a:path>
                <a:path w="6063615" h="631825">
                  <a:moveTo>
                    <a:pt x="1770285" y="464502"/>
                  </a:moveTo>
                  <a:lnTo>
                    <a:pt x="1598129" y="464502"/>
                  </a:lnTo>
                  <a:lnTo>
                    <a:pt x="1611445" y="487050"/>
                  </a:lnTo>
                  <a:lnTo>
                    <a:pt x="1630260" y="503967"/>
                  </a:lnTo>
                  <a:lnTo>
                    <a:pt x="1654315" y="514598"/>
                  </a:lnTo>
                  <a:lnTo>
                    <a:pt x="1683346" y="518286"/>
                  </a:lnTo>
                  <a:lnTo>
                    <a:pt x="1710125" y="514969"/>
                  </a:lnTo>
                  <a:lnTo>
                    <a:pt x="1736691" y="503385"/>
                  </a:lnTo>
                  <a:lnTo>
                    <a:pt x="1760967" y="481091"/>
                  </a:lnTo>
                  <a:lnTo>
                    <a:pt x="1770285" y="464502"/>
                  </a:lnTo>
                  <a:close/>
                </a:path>
                <a:path w="6063615" h="631825">
                  <a:moveTo>
                    <a:pt x="1774003" y="183006"/>
                  </a:moveTo>
                  <a:lnTo>
                    <a:pt x="1656105" y="183006"/>
                  </a:lnTo>
                  <a:lnTo>
                    <a:pt x="1688432" y="192742"/>
                  </a:lnTo>
                  <a:lnTo>
                    <a:pt x="1707794" y="220551"/>
                  </a:lnTo>
                  <a:lnTo>
                    <a:pt x="1717202" y="264338"/>
                  </a:lnTo>
                  <a:lnTo>
                    <a:pt x="1719668" y="322008"/>
                  </a:lnTo>
                  <a:lnTo>
                    <a:pt x="1715838" y="387198"/>
                  </a:lnTo>
                  <a:lnTo>
                    <a:pt x="1704214" y="429140"/>
                  </a:lnTo>
                  <a:lnTo>
                    <a:pt x="1684602" y="451569"/>
                  </a:lnTo>
                  <a:lnTo>
                    <a:pt x="1656803" y="458215"/>
                  </a:lnTo>
                  <a:lnTo>
                    <a:pt x="1773816" y="458215"/>
                  </a:lnTo>
                  <a:lnTo>
                    <a:pt x="1780878" y="445642"/>
                  </a:lnTo>
                  <a:lnTo>
                    <a:pt x="1794346" y="394594"/>
                  </a:lnTo>
                  <a:lnTo>
                    <a:pt x="1799297" y="325500"/>
                  </a:lnTo>
                  <a:lnTo>
                    <a:pt x="1796313" y="265627"/>
                  </a:lnTo>
                  <a:lnTo>
                    <a:pt x="1787061" y="215551"/>
                  </a:lnTo>
                  <a:lnTo>
                    <a:pt x="1774003" y="183006"/>
                  </a:lnTo>
                  <a:close/>
                </a:path>
                <a:path w="6063615" h="631825">
                  <a:moveTo>
                    <a:pt x="1678457" y="122935"/>
                  </a:moveTo>
                  <a:lnTo>
                    <a:pt x="1649829" y="126952"/>
                  </a:lnTo>
                  <a:lnTo>
                    <a:pt x="1626506" y="138302"/>
                  </a:lnTo>
                  <a:lnTo>
                    <a:pt x="1608028" y="155940"/>
                  </a:lnTo>
                  <a:lnTo>
                    <a:pt x="1593938" y="178815"/>
                  </a:lnTo>
                  <a:lnTo>
                    <a:pt x="1772322" y="178815"/>
                  </a:lnTo>
                  <a:lnTo>
                    <a:pt x="1771095" y="175760"/>
                  </a:lnTo>
                  <a:lnTo>
                    <a:pt x="1747971" y="146736"/>
                  </a:lnTo>
                  <a:lnTo>
                    <a:pt x="1717240" y="128967"/>
                  </a:lnTo>
                  <a:lnTo>
                    <a:pt x="1678457" y="122935"/>
                  </a:lnTo>
                  <a:close/>
                </a:path>
                <a:path w="6063615" h="631825">
                  <a:moveTo>
                    <a:pt x="1936203" y="9778"/>
                  </a:moveTo>
                  <a:lnTo>
                    <a:pt x="1860765" y="9778"/>
                  </a:lnTo>
                  <a:lnTo>
                    <a:pt x="1860765" y="508507"/>
                  </a:lnTo>
                  <a:lnTo>
                    <a:pt x="1936203" y="508507"/>
                  </a:lnTo>
                  <a:lnTo>
                    <a:pt x="1936203" y="9778"/>
                  </a:lnTo>
                  <a:close/>
                </a:path>
                <a:path w="6063615" h="631825">
                  <a:moveTo>
                    <a:pt x="2249982" y="174624"/>
                  </a:moveTo>
                  <a:lnTo>
                    <a:pt x="2135962" y="174624"/>
                  </a:lnTo>
                  <a:lnTo>
                    <a:pt x="2160835" y="178543"/>
                  </a:lnTo>
                  <a:lnTo>
                    <a:pt x="2176737" y="189730"/>
                  </a:lnTo>
                  <a:lnTo>
                    <a:pt x="2185173" y="207334"/>
                  </a:lnTo>
                  <a:lnTo>
                    <a:pt x="2187651" y="230504"/>
                  </a:lnTo>
                  <a:lnTo>
                    <a:pt x="2184606" y="250805"/>
                  </a:lnTo>
                  <a:lnTo>
                    <a:pt x="2175864" y="264032"/>
                  </a:lnTo>
                  <a:lnTo>
                    <a:pt x="2162014" y="272545"/>
                  </a:lnTo>
                  <a:lnTo>
                    <a:pt x="2143645" y="278701"/>
                  </a:lnTo>
                  <a:lnTo>
                    <a:pt x="2084971" y="294766"/>
                  </a:lnTo>
                  <a:lnTo>
                    <a:pt x="2050112" y="308496"/>
                  </a:lnTo>
                  <a:lnTo>
                    <a:pt x="2022455" y="328644"/>
                  </a:lnTo>
                  <a:lnTo>
                    <a:pt x="2004229" y="361364"/>
                  </a:lnTo>
                  <a:lnTo>
                    <a:pt x="1997659" y="412813"/>
                  </a:lnTo>
                  <a:lnTo>
                    <a:pt x="2004393" y="459940"/>
                  </a:lnTo>
                  <a:lnTo>
                    <a:pt x="2023765" y="492791"/>
                  </a:lnTo>
                  <a:lnTo>
                    <a:pt x="2054532" y="512022"/>
                  </a:lnTo>
                  <a:lnTo>
                    <a:pt x="2095449" y="518286"/>
                  </a:lnTo>
                  <a:lnTo>
                    <a:pt x="2126084" y="514870"/>
                  </a:lnTo>
                  <a:lnTo>
                    <a:pt x="2151416" y="504578"/>
                  </a:lnTo>
                  <a:lnTo>
                    <a:pt x="2172164" y="487345"/>
                  </a:lnTo>
                  <a:lnTo>
                    <a:pt x="2189048" y="463105"/>
                  </a:lnTo>
                  <a:lnTo>
                    <a:pt x="2291029" y="463105"/>
                  </a:lnTo>
                  <a:lnTo>
                    <a:pt x="2291029" y="462406"/>
                  </a:lnTo>
                  <a:lnTo>
                    <a:pt x="2119896" y="462406"/>
                  </a:lnTo>
                  <a:lnTo>
                    <a:pt x="2099323" y="457986"/>
                  </a:lnTo>
                  <a:lnTo>
                    <a:pt x="2084709" y="445904"/>
                  </a:lnTo>
                  <a:lnTo>
                    <a:pt x="2075989" y="427929"/>
                  </a:lnTo>
                  <a:lnTo>
                    <a:pt x="2073097" y="405828"/>
                  </a:lnTo>
                  <a:lnTo>
                    <a:pt x="2074854" y="386019"/>
                  </a:lnTo>
                  <a:lnTo>
                    <a:pt x="2103831" y="345058"/>
                  </a:lnTo>
                  <a:lnTo>
                    <a:pt x="2146527" y="329168"/>
                  </a:lnTo>
                  <a:lnTo>
                    <a:pt x="2168955" y="320502"/>
                  </a:lnTo>
                  <a:lnTo>
                    <a:pt x="2187651" y="310133"/>
                  </a:lnTo>
                  <a:lnTo>
                    <a:pt x="2258898" y="310133"/>
                  </a:lnTo>
                  <a:lnTo>
                    <a:pt x="2258898" y="215137"/>
                  </a:lnTo>
                  <a:lnTo>
                    <a:pt x="2249982" y="174624"/>
                  </a:lnTo>
                  <a:close/>
                </a:path>
                <a:path w="6063615" h="631825">
                  <a:moveTo>
                    <a:pt x="2291029" y="463105"/>
                  </a:moveTo>
                  <a:lnTo>
                    <a:pt x="2190445" y="463105"/>
                  </a:lnTo>
                  <a:lnTo>
                    <a:pt x="2196546" y="486177"/>
                  </a:lnTo>
                  <a:lnTo>
                    <a:pt x="2210439" y="501522"/>
                  </a:lnTo>
                  <a:lnTo>
                    <a:pt x="2230226" y="510057"/>
                  </a:lnTo>
                  <a:lnTo>
                    <a:pt x="2254008" y="512698"/>
                  </a:lnTo>
                  <a:lnTo>
                    <a:pt x="2264704" y="511967"/>
                  </a:lnTo>
                  <a:lnTo>
                    <a:pt x="2274614" y="509992"/>
                  </a:lnTo>
                  <a:lnTo>
                    <a:pt x="2283476" y="507100"/>
                  </a:lnTo>
                  <a:lnTo>
                    <a:pt x="2291029" y="503618"/>
                  </a:lnTo>
                  <a:lnTo>
                    <a:pt x="2291029" y="463105"/>
                  </a:lnTo>
                  <a:close/>
                </a:path>
                <a:path w="6063615" h="631825">
                  <a:moveTo>
                    <a:pt x="2258898" y="310133"/>
                  </a:moveTo>
                  <a:lnTo>
                    <a:pt x="2187651" y="310133"/>
                  </a:lnTo>
                  <a:lnTo>
                    <a:pt x="2187651" y="372998"/>
                  </a:lnTo>
                  <a:lnTo>
                    <a:pt x="2183449" y="410543"/>
                  </a:lnTo>
                  <a:lnTo>
                    <a:pt x="2170799" y="438657"/>
                  </a:lnTo>
                  <a:lnTo>
                    <a:pt x="2149637" y="456295"/>
                  </a:lnTo>
                  <a:lnTo>
                    <a:pt x="2119896" y="462406"/>
                  </a:lnTo>
                  <a:lnTo>
                    <a:pt x="2291029" y="462406"/>
                  </a:lnTo>
                  <a:lnTo>
                    <a:pt x="2291029" y="456818"/>
                  </a:lnTo>
                  <a:lnTo>
                    <a:pt x="2278456" y="456818"/>
                  </a:lnTo>
                  <a:lnTo>
                    <a:pt x="2270685" y="454636"/>
                  </a:lnTo>
                  <a:lnTo>
                    <a:pt x="2264486" y="448786"/>
                  </a:lnTo>
                  <a:lnTo>
                    <a:pt x="2260382" y="440316"/>
                  </a:lnTo>
                  <a:lnTo>
                    <a:pt x="2258898" y="430275"/>
                  </a:lnTo>
                  <a:lnTo>
                    <a:pt x="2258898" y="310133"/>
                  </a:lnTo>
                  <a:close/>
                </a:path>
                <a:path w="6063615" h="631825">
                  <a:moveTo>
                    <a:pt x="2291029" y="454723"/>
                  </a:moveTo>
                  <a:lnTo>
                    <a:pt x="2288235" y="456120"/>
                  </a:lnTo>
                  <a:lnTo>
                    <a:pt x="2284044" y="456818"/>
                  </a:lnTo>
                  <a:lnTo>
                    <a:pt x="2291029" y="456818"/>
                  </a:lnTo>
                  <a:lnTo>
                    <a:pt x="2291029" y="454723"/>
                  </a:lnTo>
                  <a:close/>
                </a:path>
                <a:path w="6063615" h="631825">
                  <a:moveTo>
                    <a:pt x="2139454" y="122935"/>
                  </a:moveTo>
                  <a:lnTo>
                    <a:pt x="2087637" y="128082"/>
                  </a:lnTo>
                  <a:lnTo>
                    <a:pt x="2050136" y="143321"/>
                  </a:lnTo>
                  <a:lnTo>
                    <a:pt x="2011645" y="202866"/>
                  </a:lnTo>
                  <a:lnTo>
                    <a:pt x="2007438" y="246570"/>
                  </a:lnTo>
                  <a:lnTo>
                    <a:pt x="2078685" y="246570"/>
                  </a:lnTo>
                  <a:lnTo>
                    <a:pt x="2080562" y="220005"/>
                  </a:lnTo>
                  <a:lnTo>
                    <a:pt x="2088464" y="196976"/>
                  </a:lnTo>
                  <a:lnTo>
                    <a:pt x="2105795" y="180758"/>
                  </a:lnTo>
                  <a:lnTo>
                    <a:pt x="2135962" y="174624"/>
                  </a:lnTo>
                  <a:lnTo>
                    <a:pt x="2249982" y="174624"/>
                  </a:lnTo>
                  <a:lnTo>
                    <a:pt x="2249566" y="172736"/>
                  </a:lnTo>
                  <a:lnTo>
                    <a:pt x="2224060" y="144152"/>
                  </a:lnTo>
                  <a:lnTo>
                    <a:pt x="2186112" y="128011"/>
                  </a:lnTo>
                  <a:lnTo>
                    <a:pt x="2139454" y="122935"/>
                  </a:lnTo>
                  <a:close/>
                </a:path>
                <a:path w="6063615" h="631825">
                  <a:moveTo>
                    <a:pt x="2386025" y="387667"/>
                  </a:moveTo>
                  <a:lnTo>
                    <a:pt x="2318969" y="387667"/>
                  </a:lnTo>
                  <a:lnTo>
                    <a:pt x="2318969" y="401637"/>
                  </a:lnTo>
                  <a:lnTo>
                    <a:pt x="2324928" y="450510"/>
                  </a:lnTo>
                  <a:lnTo>
                    <a:pt x="2345162" y="487203"/>
                  </a:lnTo>
                  <a:lnTo>
                    <a:pt x="2383209" y="510276"/>
                  </a:lnTo>
                  <a:lnTo>
                    <a:pt x="2442603" y="518286"/>
                  </a:lnTo>
                  <a:lnTo>
                    <a:pt x="2495493" y="511683"/>
                  </a:lnTo>
                  <a:lnTo>
                    <a:pt x="2538298" y="491132"/>
                  </a:lnTo>
                  <a:lnTo>
                    <a:pt x="2558043" y="466597"/>
                  </a:lnTo>
                  <a:lnTo>
                    <a:pt x="2444699" y="466597"/>
                  </a:lnTo>
                  <a:lnTo>
                    <a:pt x="2416966" y="462308"/>
                  </a:lnTo>
                  <a:lnTo>
                    <a:pt x="2398860" y="449572"/>
                  </a:lnTo>
                  <a:lnTo>
                    <a:pt x="2389004" y="428584"/>
                  </a:lnTo>
                  <a:lnTo>
                    <a:pt x="2386025" y="399541"/>
                  </a:lnTo>
                  <a:lnTo>
                    <a:pt x="2386025" y="387667"/>
                  </a:lnTo>
                  <a:close/>
                </a:path>
                <a:path w="6063615" h="631825">
                  <a:moveTo>
                    <a:pt x="2451684" y="122935"/>
                  </a:moveTo>
                  <a:lnTo>
                    <a:pt x="2398598" y="129167"/>
                  </a:lnTo>
                  <a:lnTo>
                    <a:pt x="2358085" y="148169"/>
                  </a:lnTo>
                  <a:lnTo>
                    <a:pt x="2332240" y="180398"/>
                  </a:lnTo>
                  <a:lnTo>
                    <a:pt x="2323160" y="226313"/>
                  </a:lnTo>
                  <a:lnTo>
                    <a:pt x="2327755" y="265921"/>
                  </a:lnTo>
                  <a:lnTo>
                    <a:pt x="2342107" y="295902"/>
                  </a:lnTo>
                  <a:lnTo>
                    <a:pt x="2367067" y="318155"/>
                  </a:lnTo>
                  <a:lnTo>
                    <a:pt x="2403487" y="334581"/>
                  </a:lnTo>
                  <a:lnTo>
                    <a:pt x="2464955" y="356234"/>
                  </a:lnTo>
                  <a:lnTo>
                    <a:pt x="2482887" y="364857"/>
                  </a:lnTo>
                  <a:lnTo>
                    <a:pt x="2495777" y="377015"/>
                  </a:lnTo>
                  <a:lnTo>
                    <a:pt x="2503558" y="392578"/>
                  </a:lnTo>
                  <a:lnTo>
                    <a:pt x="2506167" y="411416"/>
                  </a:lnTo>
                  <a:lnTo>
                    <a:pt x="2502456" y="434477"/>
                  </a:lnTo>
                  <a:lnTo>
                    <a:pt x="2491149" y="451842"/>
                  </a:lnTo>
                  <a:lnTo>
                    <a:pt x="2471984" y="462788"/>
                  </a:lnTo>
                  <a:lnTo>
                    <a:pt x="2444699" y="466597"/>
                  </a:lnTo>
                  <a:lnTo>
                    <a:pt x="2558043" y="466597"/>
                  </a:lnTo>
                  <a:lnTo>
                    <a:pt x="2566958" y="455520"/>
                  </a:lnTo>
                  <a:lnTo>
                    <a:pt x="2577414" y="403732"/>
                  </a:lnTo>
                  <a:lnTo>
                    <a:pt x="2572502" y="364420"/>
                  </a:lnTo>
                  <a:lnTo>
                    <a:pt x="2557506" y="334406"/>
                  </a:lnTo>
                  <a:lnTo>
                    <a:pt x="2532033" y="311989"/>
                  </a:lnTo>
                  <a:lnTo>
                    <a:pt x="2495689" y="295465"/>
                  </a:lnTo>
                  <a:lnTo>
                    <a:pt x="2447493" y="278701"/>
                  </a:lnTo>
                  <a:lnTo>
                    <a:pt x="2422401" y="268409"/>
                  </a:lnTo>
                  <a:lnTo>
                    <a:pt x="2406019" y="257135"/>
                  </a:lnTo>
                  <a:lnTo>
                    <a:pt x="2397102" y="242848"/>
                  </a:lnTo>
                  <a:lnTo>
                    <a:pt x="2394407" y="223519"/>
                  </a:lnTo>
                  <a:lnTo>
                    <a:pt x="2398587" y="200851"/>
                  </a:lnTo>
                  <a:lnTo>
                    <a:pt x="2410036" y="185713"/>
                  </a:lnTo>
                  <a:lnTo>
                    <a:pt x="2427116" y="177255"/>
                  </a:lnTo>
                  <a:lnTo>
                    <a:pt x="2448191" y="174624"/>
                  </a:lnTo>
                  <a:lnTo>
                    <a:pt x="2555927" y="174624"/>
                  </a:lnTo>
                  <a:lnTo>
                    <a:pt x="2546243" y="156725"/>
                  </a:lnTo>
                  <a:lnTo>
                    <a:pt x="2510390" y="132398"/>
                  </a:lnTo>
                  <a:lnTo>
                    <a:pt x="2451684" y="122935"/>
                  </a:lnTo>
                  <a:close/>
                </a:path>
                <a:path w="6063615" h="631825">
                  <a:moveTo>
                    <a:pt x="2555927" y="174624"/>
                  </a:moveTo>
                  <a:lnTo>
                    <a:pt x="2448191" y="174624"/>
                  </a:lnTo>
                  <a:lnTo>
                    <a:pt x="2472442" y="179459"/>
                  </a:lnTo>
                  <a:lnTo>
                    <a:pt x="2487656" y="192349"/>
                  </a:lnTo>
                  <a:lnTo>
                    <a:pt x="2495536" y="210870"/>
                  </a:lnTo>
                  <a:lnTo>
                    <a:pt x="2497785" y="232600"/>
                  </a:lnTo>
                  <a:lnTo>
                    <a:pt x="2497785" y="242379"/>
                  </a:lnTo>
                  <a:lnTo>
                    <a:pt x="2569032" y="242379"/>
                  </a:lnTo>
                  <a:lnTo>
                    <a:pt x="2569032" y="225615"/>
                  </a:lnTo>
                  <a:lnTo>
                    <a:pt x="2564153" y="189828"/>
                  </a:lnTo>
                  <a:lnTo>
                    <a:pt x="2555927" y="174624"/>
                  </a:lnTo>
                  <a:close/>
                </a:path>
                <a:path w="6063615" h="631825">
                  <a:moveTo>
                    <a:pt x="2726880" y="188594"/>
                  </a:moveTo>
                  <a:lnTo>
                    <a:pt x="2651442" y="188594"/>
                  </a:lnTo>
                  <a:lnTo>
                    <a:pt x="2651442" y="421893"/>
                  </a:lnTo>
                  <a:lnTo>
                    <a:pt x="2656266" y="468202"/>
                  </a:lnTo>
                  <a:lnTo>
                    <a:pt x="2670651" y="495847"/>
                  </a:lnTo>
                  <a:lnTo>
                    <a:pt x="2694465" y="509217"/>
                  </a:lnTo>
                  <a:lnTo>
                    <a:pt x="2727579" y="512698"/>
                  </a:lnTo>
                  <a:lnTo>
                    <a:pt x="2745128" y="512306"/>
                  </a:lnTo>
                  <a:lnTo>
                    <a:pt x="2761107" y="511127"/>
                  </a:lnTo>
                  <a:lnTo>
                    <a:pt x="2775513" y="509162"/>
                  </a:lnTo>
                  <a:lnTo>
                    <a:pt x="2788348" y="506412"/>
                  </a:lnTo>
                  <a:lnTo>
                    <a:pt x="2788348" y="452627"/>
                  </a:lnTo>
                  <a:lnTo>
                    <a:pt x="2761107" y="452627"/>
                  </a:lnTo>
                  <a:lnTo>
                    <a:pt x="2744855" y="450630"/>
                  </a:lnTo>
                  <a:lnTo>
                    <a:pt x="2734302" y="443984"/>
                  </a:lnTo>
                  <a:lnTo>
                    <a:pt x="2728594" y="431705"/>
                  </a:lnTo>
                  <a:lnTo>
                    <a:pt x="2726880" y="412813"/>
                  </a:lnTo>
                  <a:lnTo>
                    <a:pt x="2726880" y="188594"/>
                  </a:lnTo>
                  <a:close/>
                </a:path>
                <a:path w="6063615" h="631825">
                  <a:moveTo>
                    <a:pt x="2788348" y="450532"/>
                  </a:moveTo>
                  <a:lnTo>
                    <a:pt x="2782716" y="451449"/>
                  </a:lnTo>
                  <a:lnTo>
                    <a:pt x="2776299" y="452104"/>
                  </a:lnTo>
                  <a:lnTo>
                    <a:pt x="2769096" y="452497"/>
                  </a:lnTo>
                  <a:lnTo>
                    <a:pt x="2761107" y="452627"/>
                  </a:lnTo>
                  <a:lnTo>
                    <a:pt x="2788348" y="452627"/>
                  </a:lnTo>
                  <a:lnTo>
                    <a:pt x="2788348" y="450532"/>
                  </a:lnTo>
                  <a:close/>
                </a:path>
                <a:path w="6063615" h="631825">
                  <a:moveTo>
                    <a:pt x="2788348" y="132714"/>
                  </a:moveTo>
                  <a:lnTo>
                    <a:pt x="2599753" y="132714"/>
                  </a:lnTo>
                  <a:lnTo>
                    <a:pt x="2599753" y="188594"/>
                  </a:lnTo>
                  <a:lnTo>
                    <a:pt x="2788348" y="188594"/>
                  </a:lnTo>
                  <a:lnTo>
                    <a:pt x="2788348" y="132714"/>
                  </a:lnTo>
                  <a:close/>
                </a:path>
                <a:path w="6063615" h="631825">
                  <a:moveTo>
                    <a:pt x="2726880" y="25844"/>
                  </a:moveTo>
                  <a:lnTo>
                    <a:pt x="2651442" y="25844"/>
                  </a:lnTo>
                  <a:lnTo>
                    <a:pt x="2651442" y="132714"/>
                  </a:lnTo>
                  <a:lnTo>
                    <a:pt x="2726880" y="132714"/>
                  </a:lnTo>
                  <a:lnTo>
                    <a:pt x="2726880" y="25844"/>
                  </a:lnTo>
                  <a:close/>
                </a:path>
                <a:path w="6063615" h="631825">
                  <a:moveTo>
                    <a:pt x="2906395" y="4190"/>
                  </a:moveTo>
                  <a:lnTo>
                    <a:pt x="2830957" y="4190"/>
                  </a:lnTo>
                  <a:lnTo>
                    <a:pt x="2830957" y="79628"/>
                  </a:lnTo>
                  <a:lnTo>
                    <a:pt x="2906395" y="79628"/>
                  </a:lnTo>
                  <a:lnTo>
                    <a:pt x="2906395" y="4190"/>
                  </a:lnTo>
                  <a:close/>
                </a:path>
                <a:path w="6063615" h="631825">
                  <a:moveTo>
                    <a:pt x="2906395" y="132714"/>
                  </a:moveTo>
                  <a:lnTo>
                    <a:pt x="2830957" y="132714"/>
                  </a:lnTo>
                  <a:lnTo>
                    <a:pt x="2830957" y="508507"/>
                  </a:lnTo>
                  <a:lnTo>
                    <a:pt x="2906395" y="508507"/>
                  </a:lnTo>
                  <a:lnTo>
                    <a:pt x="2906395" y="132714"/>
                  </a:lnTo>
                  <a:close/>
                </a:path>
                <a:path w="6063615" h="631825">
                  <a:moveTo>
                    <a:pt x="3057969" y="9778"/>
                  </a:moveTo>
                  <a:lnTo>
                    <a:pt x="2982531" y="9778"/>
                  </a:lnTo>
                  <a:lnTo>
                    <a:pt x="2982531" y="508507"/>
                  </a:lnTo>
                  <a:lnTo>
                    <a:pt x="3057969" y="508507"/>
                  </a:lnTo>
                  <a:lnTo>
                    <a:pt x="3057969" y="389064"/>
                  </a:lnTo>
                  <a:lnTo>
                    <a:pt x="3100578" y="337375"/>
                  </a:lnTo>
                  <a:lnTo>
                    <a:pt x="3180588" y="337375"/>
                  </a:lnTo>
                  <a:lnTo>
                    <a:pt x="3154328" y="289877"/>
                  </a:lnTo>
                  <a:lnTo>
                    <a:pt x="3057969" y="289877"/>
                  </a:lnTo>
                  <a:lnTo>
                    <a:pt x="3057969" y="9778"/>
                  </a:lnTo>
                  <a:close/>
                </a:path>
                <a:path w="6063615" h="631825">
                  <a:moveTo>
                    <a:pt x="3180588" y="337375"/>
                  </a:moveTo>
                  <a:lnTo>
                    <a:pt x="3100578" y="337375"/>
                  </a:lnTo>
                  <a:lnTo>
                    <a:pt x="3192780" y="508507"/>
                  </a:lnTo>
                  <a:lnTo>
                    <a:pt x="3275203" y="508507"/>
                  </a:lnTo>
                  <a:lnTo>
                    <a:pt x="3180588" y="337375"/>
                  </a:lnTo>
                  <a:close/>
                </a:path>
                <a:path w="6063615" h="631825">
                  <a:moveTo>
                    <a:pt x="3260534" y="132016"/>
                  </a:moveTo>
                  <a:lnTo>
                    <a:pt x="3173222" y="132714"/>
                  </a:lnTo>
                  <a:lnTo>
                    <a:pt x="3059366" y="289877"/>
                  </a:lnTo>
                  <a:lnTo>
                    <a:pt x="3154328" y="289877"/>
                  </a:lnTo>
                  <a:lnTo>
                    <a:pt x="3147377" y="277304"/>
                  </a:lnTo>
                  <a:lnTo>
                    <a:pt x="3260534" y="132016"/>
                  </a:lnTo>
                  <a:close/>
                </a:path>
                <a:path w="6063615" h="631825">
                  <a:moveTo>
                    <a:pt x="3552494" y="4190"/>
                  </a:moveTo>
                  <a:lnTo>
                    <a:pt x="3477056" y="4190"/>
                  </a:lnTo>
                  <a:lnTo>
                    <a:pt x="3477056" y="79628"/>
                  </a:lnTo>
                  <a:lnTo>
                    <a:pt x="3552494" y="79628"/>
                  </a:lnTo>
                  <a:lnTo>
                    <a:pt x="3552494" y="4190"/>
                  </a:lnTo>
                  <a:close/>
                </a:path>
                <a:path w="6063615" h="631825">
                  <a:moveTo>
                    <a:pt x="3552494" y="132714"/>
                  </a:moveTo>
                  <a:lnTo>
                    <a:pt x="3477056" y="132714"/>
                  </a:lnTo>
                  <a:lnTo>
                    <a:pt x="3477056" y="508507"/>
                  </a:lnTo>
                  <a:lnTo>
                    <a:pt x="3552494" y="508507"/>
                  </a:lnTo>
                  <a:lnTo>
                    <a:pt x="3552494" y="132714"/>
                  </a:lnTo>
                  <a:close/>
                </a:path>
                <a:path w="6063615" h="631825">
                  <a:moveTo>
                    <a:pt x="3699865" y="132714"/>
                  </a:moveTo>
                  <a:lnTo>
                    <a:pt x="3628618" y="132714"/>
                  </a:lnTo>
                  <a:lnTo>
                    <a:pt x="3628618" y="508507"/>
                  </a:lnTo>
                  <a:lnTo>
                    <a:pt x="3704056" y="508507"/>
                  </a:lnTo>
                  <a:lnTo>
                    <a:pt x="3704056" y="256349"/>
                  </a:lnTo>
                  <a:lnTo>
                    <a:pt x="3709120" y="223672"/>
                  </a:lnTo>
                  <a:lnTo>
                    <a:pt x="3722566" y="200818"/>
                  </a:lnTo>
                  <a:lnTo>
                    <a:pt x="3741775" y="187394"/>
                  </a:lnTo>
                  <a:lnTo>
                    <a:pt x="3764127" y="183006"/>
                  </a:lnTo>
                  <a:lnTo>
                    <a:pt x="3886222" y="183006"/>
                  </a:lnTo>
                  <a:lnTo>
                    <a:pt x="3885382" y="176862"/>
                  </a:lnTo>
                  <a:lnTo>
                    <a:pt x="3885298" y="176720"/>
                  </a:lnTo>
                  <a:lnTo>
                    <a:pt x="3699865" y="176720"/>
                  </a:lnTo>
                  <a:lnTo>
                    <a:pt x="3699865" y="132714"/>
                  </a:lnTo>
                  <a:close/>
                </a:path>
                <a:path w="6063615" h="631825">
                  <a:moveTo>
                    <a:pt x="3886222" y="183006"/>
                  </a:moveTo>
                  <a:lnTo>
                    <a:pt x="3764127" y="183006"/>
                  </a:lnTo>
                  <a:lnTo>
                    <a:pt x="3788815" y="186521"/>
                  </a:lnTo>
                  <a:lnTo>
                    <a:pt x="3804989" y="198024"/>
                  </a:lnTo>
                  <a:lnTo>
                    <a:pt x="3813830" y="218957"/>
                  </a:lnTo>
                  <a:lnTo>
                    <a:pt x="3816515" y="250761"/>
                  </a:lnTo>
                  <a:lnTo>
                    <a:pt x="3816515" y="508507"/>
                  </a:lnTo>
                  <a:lnTo>
                    <a:pt x="3891953" y="508507"/>
                  </a:lnTo>
                  <a:lnTo>
                    <a:pt x="3891953" y="224916"/>
                  </a:lnTo>
                  <a:lnTo>
                    <a:pt x="3886222" y="183006"/>
                  </a:lnTo>
                  <a:close/>
                </a:path>
                <a:path w="6063615" h="631825">
                  <a:moveTo>
                    <a:pt x="3798354" y="122935"/>
                  </a:moveTo>
                  <a:lnTo>
                    <a:pt x="3768264" y="126624"/>
                  </a:lnTo>
                  <a:lnTo>
                    <a:pt x="3741513" y="137255"/>
                  </a:lnTo>
                  <a:lnTo>
                    <a:pt x="3719085" y="154172"/>
                  </a:lnTo>
                  <a:lnTo>
                    <a:pt x="3701961" y="176720"/>
                  </a:lnTo>
                  <a:lnTo>
                    <a:pt x="3885298" y="176720"/>
                  </a:lnTo>
                  <a:lnTo>
                    <a:pt x="3866632" y="145375"/>
                  </a:lnTo>
                  <a:lnTo>
                    <a:pt x="3837142" y="128163"/>
                  </a:lnTo>
                  <a:lnTo>
                    <a:pt x="3798354" y="122935"/>
                  </a:lnTo>
                  <a:close/>
                </a:path>
                <a:path w="6063615" h="631825">
                  <a:moveTo>
                    <a:pt x="4014876" y="387667"/>
                  </a:moveTo>
                  <a:lnTo>
                    <a:pt x="3947820" y="387667"/>
                  </a:lnTo>
                  <a:lnTo>
                    <a:pt x="3947820" y="401637"/>
                  </a:lnTo>
                  <a:lnTo>
                    <a:pt x="3953779" y="450510"/>
                  </a:lnTo>
                  <a:lnTo>
                    <a:pt x="3974014" y="487203"/>
                  </a:lnTo>
                  <a:lnTo>
                    <a:pt x="4012060" y="510276"/>
                  </a:lnTo>
                  <a:lnTo>
                    <a:pt x="4071454" y="518286"/>
                  </a:lnTo>
                  <a:lnTo>
                    <a:pt x="4124344" y="511683"/>
                  </a:lnTo>
                  <a:lnTo>
                    <a:pt x="4167149" y="491132"/>
                  </a:lnTo>
                  <a:lnTo>
                    <a:pt x="4186894" y="466597"/>
                  </a:lnTo>
                  <a:lnTo>
                    <a:pt x="4073550" y="466597"/>
                  </a:lnTo>
                  <a:lnTo>
                    <a:pt x="4045817" y="462308"/>
                  </a:lnTo>
                  <a:lnTo>
                    <a:pt x="4027711" y="449572"/>
                  </a:lnTo>
                  <a:lnTo>
                    <a:pt x="4017855" y="428584"/>
                  </a:lnTo>
                  <a:lnTo>
                    <a:pt x="4014876" y="399541"/>
                  </a:lnTo>
                  <a:lnTo>
                    <a:pt x="4014876" y="387667"/>
                  </a:lnTo>
                  <a:close/>
                </a:path>
                <a:path w="6063615" h="631825">
                  <a:moveTo>
                    <a:pt x="4080535" y="122935"/>
                  </a:moveTo>
                  <a:lnTo>
                    <a:pt x="4027449" y="129167"/>
                  </a:lnTo>
                  <a:lnTo>
                    <a:pt x="3986936" y="148169"/>
                  </a:lnTo>
                  <a:lnTo>
                    <a:pt x="3961091" y="180398"/>
                  </a:lnTo>
                  <a:lnTo>
                    <a:pt x="3952011" y="226313"/>
                  </a:lnTo>
                  <a:lnTo>
                    <a:pt x="3956606" y="265921"/>
                  </a:lnTo>
                  <a:lnTo>
                    <a:pt x="3970958" y="295902"/>
                  </a:lnTo>
                  <a:lnTo>
                    <a:pt x="3995918" y="318155"/>
                  </a:lnTo>
                  <a:lnTo>
                    <a:pt x="4032338" y="334581"/>
                  </a:lnTo>
                  <a:lnTo>
                    <a:pt x="4093806" y="356234"/>
                  </a:lnTo>
                  <a:lnTo>
                    <a:pt x="4111738" y="364857"/>
                  </a:lnTo>
                  <a:lnTo>
                    <a:pt x="4124628" y="377015"/>
                  </a:lnTo>
                  <a:lnTo>
                    <a:pt x="4132409" y="392578"/>
                  </a:lnTo>
                  <a:lnTo>
                    <a:pt x="4135018" y="411416"/>
                  </a:lnTo>
                  <a:lnTo>
                    <a:pt x="4131307" y="434477"/>
                  </a:lnTo>
                  <a:lnTo>
                    <a:pt x="4120000" y="451842"/>
                  </a:lnTo>
                  <a:lnTo>
                    <a:pt x="4100835" y="462788"/>
                  </a:lnTo>
                  <a:lnTo>
                    <a:pt x="4073550" y="466597"/>
                  </a:lnTo>
                  <a:lnTo>
                    <a:pt x="4186894" y="466597"/>
                  </a:lnTo>
                  <a:lnTo>
                    <a:pt x="4195809" y="455520"/>
                  </a:lnTo>
                  <a:lnTo>
                    <a:pt x="4206265" y="403732"/>
                  </a:lnTo>
                  <a:lnTo>
                    <a:pt x="4201354" y="364420"/>
                  </a:lnTo>
                  <a:lnTo>
                    <a:pt x="4186358" y="334406"/>
                  </a:lnTo>
                  <a:lnTo>
                    <a:pt x="4160884" y="311989"/>
                  </a:lnTo>
                  <a:lnTo>
                    <a:pt x="4124540" y="295465"/>
                  </a:lnTo>
                  <a:lnTo>
                    <a:pt x="4076344" y="278701"/>
                  </a:lnTo>
                  <a:lnTo>
                    <a:pt x="4051252" y="268409"/>
                  </a:lnTo>
                  <a:lnTo>
                    <a:pt x="4034870" y="257135"/>
                  </a:lnTo>
                  <a:lnTo>
                    <a:pt x="4025954" y="242848"/>
                  </a:lnTo>
                  <a:lnTo>
                    <a:pt x="4023258" y="223519"/>
                  </a:lnTo>
                  <a:lnTo>
                    <a:pt x="4027438" y="200851"/>
                  </a:lnTo>
                  <a:lnTo>
                    <a:pt x="4038887" y="185713"/>
                  </a:lnTo>
                  <a:lnTo>
                    <a:pt x="4055967" y="177255"/>
                  </a:lnTo>
                  <a:lnTo>
                    <a:pt x="4077042" y="174624"/>
                  </a:lnTo>
                  <a:lnTo>
                    <a:pt x="4184779" y="174624"/>
                  </a:lnTo>
                  <a:lnTo>
                    <a:pt x="4175094" y="156725"/>
                  </a:lnTo>
                  <a:lnTo>
                    <a:pt x="4139242" y="132398"/>
                  </a:lnTo>
                  <a:lnTo>
                    <a:pt x="4080535" y="122935"/>
                  </a:lnTo>
                  <a:close/>
                </a:path>
                <a:path w="6063615" h="631825">
                  <a:moveTo>
                    <a:pt x="4184779" y="174624"/>
                  </a:moveTo>
                  <a:lnTo>
                    <a:pt x="4077042" y="174624"/>
                  </a:lnTo>
                  <a:lnTo>
                    <a:pt x="4101293" y="179459"/>
                  </a:lnTo>
                  <a:lnTo>
                    <a:pt x="4116508" y="192349"/>
                  </a:lnTo>
                  <a:lnTo>
                    <a:pt x="4124388" y="210870"/>
                  </a:lnTo>
                  <a:lnTo>
                    <a:pt x="4126636" y="232600"/>
                  </a:lnTo>
                  <a:lnTo>
                    <a:pt x="4126636" y="242379"/>
                  </a:lnTo>
                  <a:lnTo>
                    <a:pt x="4197883" y="242379"/>
                  </a:lnTo>
                  <a:lnTo>
                    <a:pt x="4197883" y="225615"/>
                  </a:lnTo>
                  <a:lnTo>
                    <a:pt x="4193004" y="189828"/>
                  </a:lnTo>
                  <a:lnTo>
                    <a:pt x="4184779" y="174624"/>
                  </a:lnTo>
                  <a:close/>
                </a:path>
                <a:path w="6063615" h="631825">
                  <a:moveTo>
                    <a:pt x="4559007" y="9778"/>
                  </a:moveTo>
                  <a:lnTo>
                    <a:pt x="4434674" y="9778"/>
                  </a:lnTo>
                  <a:lnTo>
                    <a:pt x="4434674" y="508507"/>
                  </a:lnTo>
                  <a:lnTo>
                    <a:pt x="4510112" y="508507"/>
                  </a:lnTo>
                  <a:lnTo>
                    <a:pt x="4510112" y="93598"/>
                  </a:lnTo>
                  <a:lnTo>
                    <a:pt x="4578972" y="93598"/>
                  </a:lnTo>
                  <a:lnTo>
                    <a:pt x="4559007" y="9778"/>
                  </a:lnTo>
                  <a:close/>
                </a:path>
                <a:path w="6063615" h="631825">
                  <a:moveTo>
                    <a:pt x="4578972" y="93598"/>
                  </a:moveTo>
                  <a:lnTo>
                    <a:pt x="4511509" y="93598"/>
                  </a:lnTo>
                  <a:lnTo>
                    <a:pt x="4612093" y="508507"/>
                  </a:lnTo>
                  <a:lnTo>
                    <a:pt x="4679149" y="508507"/>
                  </a:lnTo>
                  <a:lnTo>
                    <a:pt x="4710476" y="379285"/>
                  </a:lnTo>
                  <a:lnTo>
                    <a:pt x="4647018" y="379285"/>
                  </a:lnTo>
                  <a:lnTo>
                    <a:pt x="4578972" y="93598"/>
                  </a:lnTo>
                  <a:close/>
                </a:path>
                <a:path w="6063615" h="631825">
                  <a:moveTo>
                    <a:pt x="4856568" y="93598"/>
                  </a:moveTo>
                  <a:lnTo>
                    <a:pt x="4781130" y="93598"/>
                  </a:lnTo>
                  <a:lnTo>
                    <a:pt x="4781130" y="508507"/>
                  </a:lnTo>
                  <a:lnTo>
                    <a:pt x="4856568" y="508507"/>
                  </a:lnTo>
                  <a:lnTo>
                    <a:pt x="4856568" y="93598"/>
                  </a:lnTo>
                  <a:close/>
                </a:path>
                <a:path w="6063615" h="631825">
                  <a:moveTo>
                    <a:pt x="4856568" y="9778"/>
                  </a:moveTo>
                  <a:lnTo>
                    <a:pt x="4735029" y="9778"/>
                  </a:lnTo>
                  <a:lnTo>
                    <a:pt x="4648415" y="379285"/>
                  </a:lnTo>
                  <a:lnTo>
                    <a:pt x="4710476" y="379285"/>
                  </a:lnTo>
                  <a:lnTo>
                    <a:pt x="4779733" y="93598"/>
                  </a:lnTo>
                  <a:lnTo>
                    <a:pt x="4856568" y="93598"/>
                  </a:lnTo>
                  <a:lnTo>
                    <a:pt x="4856568" y="9778"/>
                  </a:lnTo>
                  <a:close/>
                </a:path>
                <a:path w="6063615" h="631825">
                  <a:moveTo>
                    <a:pt x="5062613" y="122935"/>
                  </a:moveTo>
                  <a:lnTo>
                    <a:pt x="5011571" y="131153"/>
                  </a:lnTo>
                  <a:lnTo>
                    <a:pt x="4974421" y="153747"/>
                  </a:lnTo>
                  <a:lnTo>
                    <a:pt x="4949107" y="187634"/>
                  </a:lnTo>
                  <a:lnTo>
                    <a:pt x="4933572" y="229728"/>
                  </a:lnTo>
                  <a:lnTo>
                    <a:pt x="4925759" y="276945"/>
                  </a:lnTo>
                  <a:lnTo>
                    <a:pt x="4923612" y="326199"/>
                  </a:lnTo>
                  <a:lnTo>
                    <a:pt x="4929536" y="400819"/>
                  </a:lnTo>
                  <a:lnTo>
                    <a:pt x="4945627" y="453300"/>
                  </a:lnTo>
                  <a:lnTo>
                    <a:pt x="4969363" y="487465"/>
                  </a:lnTo>
                  <a:lnTo>
                    <a:pt x="5029680" y="516136"/>
                  </a:lnTo>
                  <a:lnTo>
                    <a:pt x="5061216" y="518286"/>
                  </a:lnTo>
                  <a:lnTo>
                    <a:pt x="5106328" y="512307"/>
                  </a:lnTo>
                  <a:lnTo>
                    <a:pt x="5142991" y="494929"/>
                  </a:lnTo>
                  <a:lnTo>
                    <a:pt x="5170300" y="466989"/>
                  </a:lnTo>
                  <a:lnTo>
                    <a:pt x="5170477" y="466597"/>
                  </a:lnTo>
                  <a:lnTo>
                    <a:pt x="5061915" y="466597"/>
                  </a:lnTo>
                  <a:lnTo>
                    <a:pt x="5028223" y="455771"/>
                  </a:lnTo>
                  <a:lnTo>
                    <a:pt x="5009265" y="428180"/>
                  </a:lnTo>
                  <a:lnTo>
                    <a:pt x="5000916" y="391159"/>
                  </a:lnTo>
                  <a:lnTo>
                    <a:pt x="4999050" y="352043"/>
                  </a:lnTo>
                  <a:lnTo>
                    <a:pt x="4999050" y="330390"/>
                  </a:lnTo>
                  <a:lnTo>
                    <a:pt x="5195328" y="330390"/>
                  </a:lnTo>
                  <a:lnTo>
                    <a:pt x="5195328" y="290575"/>
                  </a:lnTo>
                  <a:lnTo>
                    <a:pt x="5194554" y="278701"/>
                  </a:lnTo>
                  <a:lnTo>
                    <a:pt x="4999050" y="278701"/>
                  </a:lnTo>
                  <a:lnTo>
                    <a:pt x="4999050" y="271017"/>
                  </a:lnTo>
                  <a:lnTo>
                    <a:pt x="5002193" y="235329"/>
                  </a:lnTo>
                  <a:lnTo>
                    <a:pt x="5012670" y="204485"/>
                  </a:lnTo>
                  <a:lnTo>
                    <a:pt x="5032054" y="182810"/>
                  </a:lnTo>
                  <a:lnTo>
                    <a:pt x="5061915" y="174624"/>
                  </a:lnTo>
                  <a:lnTo>
                    <a:pt x="5170418" y="174624"/>
                  </a:lnTo>
                  <a:lnTo>
                    <a:pt x="5154592" y="151971"/>
                  </a:lnTo>
                  <a:lnTo>
                    <a:pt x="5116649" y="130379"/>
                  </a:lnTo>
                  <a:lnTo>
                    <a:pt x="5062613" y="122935"/>
                  </a:lnTo>
                  <a:close/>
                </a:path>
                <a:path w="6063615" h="631825">
                  <a:moveTo>
                    <a:pt x="5193233" y="382777"/>
                  </a:moveTo>
                  <a:lnTo>
                    <a:pt x="5121986" y="382777"/>
                  </a:lnTo>
                  <a:lnTo>
                    <a:pt x="5120163" y="405599"/>
                  </a:lnTo>
                  <a:lnTo>
                    <a:pt x="5112119" y="433331"/>
                  </a:lnTo>
                  <a:lnTo>
                    <a:pt x="5093991" y="456742"/>
                  </a:lnTo>
                  <a:lnTo>
                    <a:pt x="5061915" y="466597"/>
                  </a:lnTo>
                  <a:lnTo>
                    <a:pt x="5170477" y="466597"/>
                  </a:lnTo>
                  <a:lnTo>
                    <a:pt x="5187349" y="429326"/>
                  </a:lnTo>
                  <a:lnTo>
                    <a:pt x="5193233" y="382777"/>
                  </a:lnTo>
                  <a:close/>
                </a:path>
                <a:path w="6063615" h="631825">
                  <a:moveTo>
                    <a:pt x="5170418" y="174624"/>
                  </a:moveTo>
                  <a:lnTo>
                    <a:pt x="5061915" y="174624"/>
                  </a:lnTo>
                  <a:lnTo>
                    <a:pt x="5088949" y="181042"/>
                  </a:lnTo>
                  <a:lnTo>
                    <a:pt x="5106881" y="198723"/>
                  </a:lnTo>
                  <a:lnTo>
                    <a:pt x="5116823" y="225309"/>
                  </a:lnTo>
                  <a:lnTo>
                    <a:pt x="5119890" y="258444"/>
                  </a:lnTo>
                  <a:lnTo>
                    <a:pt x="5119890" y="278701"/>
                  </a:lnTo>
                  <a:lnTo>
                    <a:pt x="5194554" y="278701"/>
                  </a:lnTo>
                  <a:lnTo>
                    <a:pt x="5191584" y="233176"/>
                  </a:lnTo>
                  <a:lnTo>
                    <a:pt x="5178788" y="186605"/>
                  </a:lnTo>
                  <a:lnTo>
                    <a:pt x="5170418" y="174624"/>
                  </a:lnTo>
                  <a:close/>
                </a:path>
                <a:path w="6063615" h="631825">
                  <a:moveTo>
                    <a:pt x="5386019" y="122935"/>
                  </a:moveTo>
                  <a:lnTo>
                    <a:pt x="5334976" y="131153"/>
                  </a:lnTo>
                  <a:lnTo>
                    <a:pt x="5297827" y="153747"/>
                  </a:lnTo>
                  <a:lnTo>
                    <a:pt x="5272512" y="187634"/>
                  </a:lnTo>
                  <a:lnTo>
                    <a:pt x="5256977" y="229728"/>
                  </a:lnTo>
                  <a:lnTo>
                    <a:pt x="5249164" y="276945"/>
                  </a:lnTo>
                  <a:lnTo>
                    <a:pt x="5247017" y="326199"/>
                  </a:lnTo>
                  <a:lnTo>
                    <a:pt x="5252942" y="400819"/>
                  </a:lnTo>
                  <a:lnTo>
                    <a:pt x="5269033" y="453300"/>
                  </a:lnTo>
                  <a:lnTo>
                    <a:pt x="5292769" y="487465"/>
                  </a:lnTo>
                  <a:lnTo>
                    <a:pt x="5353086" y="516136"/>
                  </a:lnTo>
                  <a:lnTo>
                    <a:pt x="5384622" y="518286"/>
                  </a:lnTo>
                  <a:lnTo>
                    <a:pt x="5429734" y="512307"/>
                  </a:lnTo>
                  <a:lnTo>
                    <a:pt x="5466396" y="494929"/>
                  </a:lnTo>
                  <a:lnTo>
                    <a:pt x="5493705" y="466989"/>
                  </a:lnTo>
                  <a:lnTo>
                    <a:pt x="5493882" y="466597"/>
                  </a:lnTo>
                  <a:lnTo>
                    <a:pt x="5385320" y="466597"/>
                  </a:lnTo>
                  <a:lnTo>
                    <a:pt x="5351628" y="455771"/>
                  </a:lnTo>
                  <a:lnTo>
                    <a:pt x="5332671" y="428180"/>
                  </a:lnTo>
                  <a:lnTo>
                    <a:pt x="5324322" y="391159"/>
                  </a:lnTo>
                  <a:lnTo>
                    <a:pt x="5322455" y="352043"/>
                  </a:lnTo>
                  <a:lnTo>
                    <a:pt x="5322455" y="330390"/>
                  </a:lnTo>
                  <a:lnTo>
                    <a:pt x="5518734" y="330390"/>
                  </a:lnTo>
                  <a:lnTo>
                    <a:pt x="5518734" y="290575"/>
                  </a:lnTo>
                  <a:lnTo>
                    <a:pt x="5517959" y="278701"/>
                  </a:lnTo>
                  <a:lnTo>
                    <a:pt x="5322455" y="278701"/>
                  </a:lnTo>
                  <a:lnTo>
                    <a:pt x="5322455" y="271017"/>
                  </a:lnTo>
                  <a:lnTo>
                    <a:pt x="5325598" y="235329"/>
                  </a:lnTo>
                  <a:lnTo>
                    <a:pt x="5336076" y="204485"/>
                  </a:lnTo>
                  <a:lnTo>
                    <a:pt x="5355459" y="182810"/>
                  </a:lnTo>
                  <a:lnTo>
                    <a:pt x="5385320" y="174624"/>
                  </a:lnTo>
                  <a:lnTo>
                    <a:pt x="5493823" y="174624"/>
                  </a:lnTo>
                  <a:lnTo>
                    <a:pt x="5477997" y="151971"/>
                  </a:lnTo>
                  <a:lnTo>
                    <a:pt x="5440055" y="130379"/>
                  </a:lnTo>
                  <a:lnTo>
                    <a:pt x="5386019" y="122935"/>
                  </a:lnTo>
                  <a:close/>
                </a:path>
                <a:path w="6063615" h="631825">
                  <a:moveTo>
                    <a:pt x="5516638" y="382777"/>
                  </a:moveTo>
                  <a:lnTo>
                    <a:pt x="5445391" y="382777"/>
                  </a:lnTo>
                  <a:lnTo>
                    <a:pt x="5443569" y="405599"/>
                  </a:lnTo>
                  <a:lnTo>
                    <a:pt x="5435525" y="433331"/>
                  </a:lnTo>
                  <a:lnTo>
                    <a:pt x="5417397" y="456742"/>
                  </a:lnTo>
                  <a:lnTo>
                    <a:pt x="5385320" y="466597"/>
                  </a:lnTo>
                  <a:lnTo>
                    <a:pt x="5493882" y="466597"/>
                  </a:lnTo>
                  <a:lnTo>
                    <a:pt x="5510754" y="429326"/>
                  </a:lnTo>
                  <a:lnTo>
                    <a:pt x="5516638" y="382777"/>
                  </a:lnTo>
                  <a:close/>
                </a:path>
                <a:path w="6063615" h="631825">
                  <a:moveTo>
                    <a:pt x="5493823" y="174624"/>
                  </a:moveTo>
                  <a:lnTo>
                    <a:pt x="5385320" y="174624"/>
                  </a:lnTo>
                  <a:lnTo>
                    <a:pt x="5412354" y="181042"/>
                  </a:lnTo>
                  <a:lnTo>
                    <a:pt x="5430286" y="198723"/>
                  </a:lnTo>
                  <a:lnTo>
                    <a:pt x="5440229" y="225309"/>
                  </a:lnTo>
                  <a:lnTo>
                    <a:pt x="5443296" y="258444"/>
                  </a:lnTo>
                  <a:lnTo>
                    <a:pt x="5443296" y="278701"/>
                  </a:lnTo>
                  <a:lnTo>
                    <a:pt x="5517959" y="278701"/>
                  </a:lnTo>
                  <a:lnTo>
                    <a:pt x="5514990" y="233176"/>
                  </a:lnTo>
                  <a:lnTo>
                    <a:pt x="5502193" y="186605"/>
                  </a:lnTo>
                  <a:lnTo>
                    <a:pt x="5493823" y="174624"/>
                  </a:lnTo>
                  <a:close/>
                </a:path>
                <a:path w="6063615" h="631825">
                  <a:moveTo>
                    <a:pt x="5656326" y="132714"/>
                  </a:moveTo>
                  <a:lnTo>
                    <a:pt x="5580888" y="132714"/>
                  </a:lnTo>
                  <a:lnTo>
                    <a:pt x="5580888" y="508507"/>
                  </a:lnTo>
                  <a:lnTo>
                    <a:pt x="5656326" y="508507"/>
                  </a:lnTo>
                  <a:lnTo>
                    <a:pt x="5656326" y="283590"/>
                  </a:lnTo>
                  <a:lnTo>
                    <a:pt x="5663300" y="240807"/>
                  </a:lnTo>
                  <a:lnTo>
                    <a:pt x="5681210" y="214788"/>
                  </a:lnTo>
                  <a:lnTo>
                    <a:pt x="5705537" y="201866"/>
                  </a:lnTo>
                  <a:lnTo>
                    <a:pt x="5731764" y="198373"/>
                  </a:lnTo>
                  <a:lnTo>
                    <a:pt x="5763196" y="198373"/>
                  </a:lnTo>
                  <a:lnTo>
                    <a:pt x="5763196" y="191388"/>
                  </a:lnTo>
                  <a:lnTo>
                    <a:pt x="5656326" y="191388"/>
                  </a:lnTo>
                  <a:lnTo>
                    <a:pt x="5656326" y="132714"/>
                  </a:lnTo>
                  <a:close/>
                </a:path>
                <a:path w="6063615" h="631825">
                  <a:moveTo>
                    <a:pt x="5763196" y="198373"/>
                  </a:moveTo>
                  <a:lnTo>
                    <a:pt x="5731764" y="198373"/>
                  </a:lnTo>
                  <a:lnTo>
                    <a:pt x="5741488" y="198734"/>
                  </a:lnTo>
                  <a:lnTo>
                    <a:pt x="5750361" y="199683"/>
                  </a:lnTo>
                  <a:lnTo>
                    <a:pt x="5757794" y="201026"/>
                  </a:lnTo>
                  <a:lnTo>
                    <a:pt x="5763196" y="202564"/>
                  </a:lnTo>
                  <a:lnTo>
                    <a:pt x="5763196" y="198373"/>
                  </a:lnTo>
                  <a:close/>
                </a:path>
                <a:path w="6063615" h="631825">
                  <a:moveTo>
                    <a:pt x="5752719" y="122935"/>
                  </a:moveTo>
                  <a:lnTo>
                    <a:pt x="5745035" y="122935"/>
                  </a:lnTo>
                  <a:lnTo>
                    <a:pt x="5715774" y="127738"/>
                  </a:lnTo>
                  <a:lnTo>
                    <a:pt x="5691687" y="141446"/>
                  </a:lnTo>
                  <a:lnTo>
                    <a:pt x="5672446" y="163012"/>
                  </a:lnTo>
                  <a:lnTo>
                    <a:pt x="5657723" y="191388"/>
                  </a:lnTo>
                  <a:lnTo>
                    <a:pt x="5763196" y="191388"/>
                  </a:lnTo>
                  <a:lnTo>
                    <a:pt x="5763196" y="125729"/>
                  </a:lnTo>
                  <a:lnTo>
                    <a:pt x="5759005" y="123634"/>
                  </a:lnTo>
                  <a:lnTo>
                    <a:pt x="5752719" y="122935"/>
                  </a:lnTo>
                  <a:close/>
                </a:path>
                <a:path w="6063615" h="631825">
                  <a:moveTo>
                    <a:pt x="5957379" y="428878"/>
                  </a:moveTo>
                  <a:lnTo>
                    <a:pt x="5877750" y="428878"/>
                  </a:lnTo>
                  <a:lnTo>
                    <a:pt x="5877750" y="508507"/>
                  </a:lnTo>
                  <a:lnTo>
                    <a:pt x="5957379" y="508507"/>
                  </a:lnTo>
                  <a:lnTo>
                    <a:pt x="5957379" y="428878"/>
                  </a:lnTo>
                  <a:close/>
                </a:path>
                <a:path w="6063615" h="631825">
                  <a:moveTo>
                    <a:pt x="6045368" y="60070"/>
                  </a:moveTo>
                  <a:lnTo>
                    <a:pt x="5927344" y="60070"/>
                  </a:lnTo>
                  <a:lnTo>
                    <a:pt x="5954159" y="66139"/>
                  </a:lnTo>
                  <a:lnTo>
                    <a:pt x="5971611" y="82422"/>
                  </a:lnTo>
                  <a:lnTo>
                    <a:pt x="5981073" y="106041"/>
                  </a:lnTo>
                  <a:lnTo>
                    <a:pt x="5983922" y="134111"/>
                  </a:lnTo>
                  <a:lnTo>
                    <a:pt x="5976420" y="176746"/>
                  </a:lnTo>
                  <a:lnTo>
                    <a:pt x="5957664" y="207894"/>
                  </a:lnTo>
                  <a:lnTo>
                    <a:pt x="5908898" y="258703"/>
                  </a:lnTo>
                  <a:lnTo>
                    <a:pt x="5890142" y="289851"/>
                  </a:lnTo>
                  <a:lnTo>
                    <a:pt x="5882640" y="332485"/>
                  </a:lnTo>
                  <a:lnTo>
                    <a:pt x="5882640" y="374395"/>
                  </a:lnTo>
                  <a:lnTo>
                    <a:pt x="5953887" y="374395"/>
                  </a:lnTo>
                  <a:lnTo>
                    <a:pt x="5953887" y="345058"/>
                  </a:lnTo>
                  <a:lnTo>
                    <a:pt x="5962010" y="312698"/>
                  </a:lnTo>
                  <a:lnTo>
                    <a:pt x="5982318" y="284781"/>
                  </a:lnTo>
                  <a:lnTo>
                    <a:pt x="6008719" y="257135"/>
                  </a:lnTo>
                  <a:lnTo>
                    <a:pt x="6035119" y="225589"/>
                  </a:lnTo>
                  <a:lnTo>
                    <a:pt x="6055428" y="185972"/>
                  </a:lnTo>
                  <a:lnTo>
                    <a:pt x="6063551" y="134111"/>
                  </a:lnTo>
                  <a:lnTo>
                    <a:pt x="6057695" y="86904"/>
                  </a:lnTo>
                  <a:lnTo>
                    <a:pt x="6045368" y="60070"/>
                  </a:lnTo>
                  <a:close/>
                </a:path>
                <a:path w="6063615" h="631825">
                  <a:moveTo>
                    <a:pt x="5926645" y="0"/>
                  </a:moveTo>
                  <a:lnTo>
                    <a:pt x="5873710" y="8108"/>
                  </a:lnTo>
                  <a:lnTo>
                    <a:pt x="5834756" y="30666"/>
                  </a:lnTo>
                  <a:lnTo>
                    <a:pt x="5808509" y="65027"/>
                  </a:lnTo>
                  <a:lnTo>
                    <a:pt x="5793695" y="108541"/>
                  </a:lnTo>
                  <a:lnTo>
                    <a:pt x="5789041" y="158559"/>
                  </a:lnTo>
                  <a:lnTo>
                    <a:pt x="5864479" y="158559"/>
                  </a:lnTo>
                  <a:lnTo>
                    <a:pt x="5867622" y="118417"/>
                  </a:lnTo>
                  <a:lnTo>
                    <a:pt x="5878099" y="87312"/>
                  </a:lnTo>
                  <a:lnTo>
                    <a:pt x="5897483" y="67208"/>
                  </a:lnTo>
                  <a:lnTo>
                    <a:pt x="5927344" y="60070"/>
                  </a:lnTo>
                  <a:lnTo>
                    <a:pt x="6045368" y="60070"/>
                  </a:lnTo>
                  <a:lnTo>
                    <a:pt x="6040506" y="49487"/>
                  </a:lnTo>
                  <a:lnTo>
                    <a:pt x="6012555" y="22262"/>
                  </a:lnTo>
                  <a:lnTo>
                    <a:pt x="5974411" y="5632"/>
                  </a:lnTo>
                  <a:lnTo>
                    <a:pt x="5926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04087" y="730565"/>
              <a:ext cx="6991172" cy="64122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00404" y="6180836"/>
              <a:ext cx="12598400" cy="2931160"/>
            </a:xfrm>
            <a:custGeom>
              <a:avLst/>
              <a:gdLst/>
              <a:ahLst/>
              <a:cxnLst/>
              <a:rect l="l" t="t" r="r" b="b"/>
              <a:pathLst>
                <a:path w="12598400" h="2931159">
                  <a:moveTo>
                    <a:pt x="228231" y="1682343"/>
                  </a:moveTo>
                  <a:lnTo>
                    <a:pt x="173926" y="1682343"/>
                  </a:lnTo>
                  <a:lnTo>
                    <a:pt x="173926" y="1921560"/>
                  </a:lnTo>
                  <a:lnTo>
                    <a:pt x="167309" y="1953463"/>
                  </a:lnTo>
                  <a:lnTo>
                    <a:pt x="150571" y="1975142"/>
                  </a:lnTo>
                  <a:lnTo>
                    <a:pt x="128371" y="1987473"/>
                  </a:lnTo>
                  <a:lnTo>
                    <a:pt x="105384" y="1991385"/>
                  </a:lnTo>
                  <a:lnTo>
                    <a:pt x="76669" y="1984197"/>
                  </a:lnTo>
                  <a:lnTo>
                    <a:pt x="61429" y="1966404"/>
                  </a:lnTo>
                  <a:lnTo>
                    <a:pt x="55384" y="1943646"/>
                  </a:lnTo>
                  <a:lnTo>
                    <a:pt x="54317" y="1921560"/>
                  </a:lnTo>
                  <a:lnTo>
                    <a:pt x="54317" y="1682343"/>
                  </a:lnTo>
                  <a:lnTo>
                    <a:pt x="0" y="1682343"/>
                  </a:lnTo>
                  <a:lnTo>
                    <a:pt x="0" y="1928025"/>
                  </a:lnTo>
                  <a:lnTo>
                    <a:pt x="1422" y="1962645"/>
                  </a:lnTo>
                  <a:lnTo>
                    <a:pt x="11391" y="1998497"/>
                  </a:lnTo>
                  <a:lnTo>
                    <a:pt x="38455" y="2026577"/>
                  </a:lnTo>
                  <a:lnTo>
                    <a:pt x="91160" y="2037943"/>
                  </a:lnTo>
                  <a:lnTo>
                    <a:pt x="116395" y="2034616"/>
                  </a:lnTo>
                  <a:lnTo>
                    <a:pt x="140220" y="2024926"/>
                  </a:lnTo>
                  <a:lnTo>
                    <a:pt x="160540" y="2009292"/>
                  </a:lnTo>
                  <a:lnTo>
                    <a:pt x="172986" y="1991385"/>
                  </a:lnTo>
                  <a:lnTo>
                    <a:pt x="175221" y="1988159"/>
                  </a:lnTo>
                  <a:lnTo>
                    <a:pt x="176504" y="1988159"/>
                  </a:lnTo>
                  <a:lnTo>
                    <a:pt x="176504" y="2028888"/>
                  </a:lnTo>
                  <a:lnTo>
                    <a:pt x="228231" y="2028888"/>
                  </a:lnTo>
                  <a:lnTo>
                    <a:pt x="228231" y="1988159"/>
                  </a:lnTo>
                  <a:lnTo>
                    <a:pt x="228231" y="1682343"/>
                  </a:lnTo>
                  <a:close/>
                </a:path>
                <a:path w="12598400" h="2931159">
                  <a:moveTo>
                    <a:pt x="435127" y="1253032"/>
                  </a:moveTo>
                  <a:lnTo>
                    <a:pt x="413308" y="1212303"/>
                  </a:lnTo>
                  <a:lnTo>
                    <a:pt x="406679" y="1101750"/>
                  </a:lnTo>
                  <a:lnTo>
                    <a:pt x="401104" y="1073721"/>
                  </a:lnTo>
                  <a:lnTo>
                    <a:pt x="388327" y="1050188"/>
                  </a:lnTo>
                  <a:lnTo>
                    <a:pt x="385102" y="1047432"/>
                  </a:lnTo>
                  <a:lnTo>
                    <a:pt x="368401" y="1033195"/>
                  </a:lnTo>
                  <a:lnTo>
                    <a:pt x="341376" y="1024801"/>
                  </a:lnTo>
                  <a:lnTo>
                    <a:pt x="341376" y="1023518"/>
                  </a:lnTo>
                  <a:lnTo>
                    <a:pt x="379984" y="1000887"/>
                  </a:lnTo>
                  <a:lnTo>
                    <a:pt x="408927" y="944321"/>
                  </a:lnTo>
                  <a:lnTo>
                    <a:pt x="412496" y="907135"/>
                  </a:lnTo>
                  <a:lnTo>
                    <a:pt x="404279" y="858240"/>
                  </a:lnTo>
                  <a:lnTo>
                    <a:pt x="391147" y="837958"/>
                  </a:lnTo>
                  <a:lnTo>
                    <a:pt x="380733" y="821880"/>
                  </a:lnTo>
                  <a:lnTo>
                    <a:pt x="353021" y="805027"/>
                  </a:lnTo>
                  <a:lnTo>
                    <a:pt x="353021" y="911669"/>
                  </a:lnTo>
                  <a:lnTo>
                    <a:pt x="342900" y="963523"/>
                  </a:lnTo>
                  <a:lnTo>
                    <a:pt x="318109" y="989977"/>
                  </a:lnTo>
                  <a:lnTo>
                    <a:pt x="287007" y="999591"/>
                  </a:lnTo>
                  <a:lnTo>
                    <a:pt x="257975" y="1000887"/>
                  </a:lnTo>
                  <a:lnTo>
                    <a:pt x="201726" y="1000887"/>
                  </a:lnTo>
                  <a:lnTo>
                    <a:pt x="201726" y="837958"/>
                  </a:lnTo>
                  <a:lnTo>
                    <a:pt x="269608" y="837958"/>
                  </a:lnTo>
                  <a:lnTo>
                    <a:pt x="305282" y="843026"/>
                  </a:lnTo>
                  <a:lnTo>
                    <a:pt x="331444" y="857605"/>
                  </a:lnTo>
                  <a:lnTo>
                    <a:pt x="347535" y="880783"/>
                  </a:lnTo>
                  <a:lnTo>
                    <a:pt x="353021" y="911669"/>
                  </a:lnTo>
                  <a:lnTo>
                    <a:pt x="353021" y="805027"/>
                  </a:lnTo>
                  <a:lnTo>
                    <a:pt x="343496" y="799223"/>
                  </a:lnTo>
                  <a:lnTo>
                    <a:pt x="294182" y="791413"/>
                  </a:lnTo>
                  <a:lnTo>
                    <a:pt x="144830" y="791413"/>
                  </a:lnTo>
                  <a:lnTo>
                    <a:pt x="144830" y="1253032"/>
                  </a:lnTo>
                  <a:lnTo>
                    <a:pt x="201726" y="1253032"/>
                  </a:lnTo>
                  <a:lnTo>
                    <a:pt x="201726" y="1047432"/>
                  </a:lnTo>
                  <a:lnTo>
                    <a:pt x="278663" y="1047432"/>
                  </a:lnTo>
                  <a:lnTo>
                    <a:pt x="321906" y="1057300"/>
                  </a:lnTo>
                  <a:lnTo>
                    <a:pt x="347192" y="1114679"/>
                  </a:lnTo>
                  <a:lnTo>
                    <a:pt x="351078" y="1186446"/>
                  </a:lnTo>
                  <a:lnTo>
                    <a:pt x="352869" y="1204937"/>
                  </a:lnTo>
                  <a:lnTo>
                    <a:pt x="355688" y="1224343"/>
                  </a:lnTo>
                  <a:lnTo>
                    <a:pt x="360083" y="1241450"/>
                  </a:lnTo>
                  <a:lnTo>
                    <a:pt x="366598" y="1253032"/>
                  </a:lnTo>
                  <a:lnTo>
                    <a:pt x="435127" y="1253032"/>
                  </a:lnTo>
                  <a:close/>
                </a:path>
                <a:path w="12598400" h="2931159">
                  <a:moveTo>
                    <a:pt x="527570" y="1783207"/>
                  </a:moveTo>
                  <a:lnTo>
                    <a:pt x="526148" y="1748574"/>
                  </a:lnTo>
                  <a:lnTo>
                    <a:pt x="518147" y="1719846"/>
                  </a:lnTo>
                  <a:lnTo>
                    <a:pt x="516178" y="1712722"/>
                  </a:lnTo>
                  <a:lnTo>
                    <a:pt x="489115" y="1684642"/>
                  </a:lnTo>
                  <a:lnTo>
                    <a:pt x="436410" y="1673288"/>
                  </a:lnTo>
                  <a:lnTo>
                    <a:pt x="411187" y="1676603"/>
                  </a:lnTo>
                  <a:lnTo>
                    <a:pt x="387350" y="1686293"/>
                  </a:lnTo>
                  <a:lnTo>
                    <a:pt x="367042" y="1701927"/>
                  </a:lnTo>
                  <a:lnTo>
                    <a:pt x="352361" y="1723072"/>
                  </a:lnTo>
                  <a:lnTo>
                    <a:pt x="351066" y="1723072"/>
                  </a:lnTo>
                  <a:lnTo>
                    <a:pt x="351066" y="1682343"/>
                  </a:lnTo>
                  <a:lnTo>
                    <a:pt x="299351" y="1682343"/>
                  </a:lnTo>
                  <a:lnTo>
                    <a:pt x="299351" y="2028888"/>
                  </a:lnTo>
                  <a:lnTo>
                    <a:pt x="353656" y="2028888"/>
                  </a:lnTo>
                  <a:lnTo>
                    <a:pt x="353656" y="1789671"/>
                  </a:lnTo>
                  <a:lnTo>
                    <a:pt x="360273" y="1757756"/>
                  </a:lnTo>
                  <a:lnTo>
                    <a:pt x="377012" y="1736090"/>
                  </a:lnTo>
                  <a:lnTo>
                    <a:pt x="399199" y="1723745"/>
                  </a:lnTo>
                  <a:lnTo>
                    <a:pt x="403225" y="1723072"/>
                  </a:lnTo>
                  <a:lnTo>
                    <a:pt x="422186" y="1719846"/>
                  </a:lnTo>
                  <a:lnTo>
                    <a:pt x="450900" y="1727022"/>
                  </a:lnTo>
                  <a:lnTo>
                    <a:pt x="466153" y="1744814"/>
                  </a:lnTo>
                  <a:lnTo>
                    <a:pt x="472198" y="1767573"/>
                  </a:lnTo>
                  <a:lnTo>
                    <a:pt x="473265" y="1789671"/>
                  </a:lnTo>
                  <a:lnTo>
                    <a:pt x="473265" y="2028888"/>
                  </a:lnTo>
                  <a:lnTo>
                    <a:pt x="527570" y="2028888"/>
                  </a:lnTo>
                  <a:lnTo>
                    <a:pt x="527570" y="1783207"/>
                  </a:lnTo>
                  <a:close/>
                </a:path>
                <a:path w="12598400" h="2931159">
                  <a:moveTo>
                    <a:pt x="670445" y="15570"/>
                  </a:moveTo>
                  <a:lnTo>
                    <a:pt x="619366" y="15570"/>
                  </a:lnTo>
                  <a:lnTo>
                    <a:pt x="619366" y="303923"/>
                  </a:lnTo>
                  <a:lnTo>
                    <a:pt x="616826" y="358686"/>
                  </a:lnTo>
                  <a:lnTo>
                    <a:pt x="606767" y="401637"/>
                  </a:lnTo>
                  <a:lnTo>
                    <a:pt x="585546" y="429666"/>
                  </a:lnTo>
                  <a:lnTo>
                    <a:pt x="549541" y="439699"/>
                  </a:lnTo>
                  <a:lnTo>
                    <a:pt x="518642" y="430123"/>
                  </a:lnTo>
                  <a:lnTo>
                    <a:pt x="499198" y="402844"/>
                  </a:lnTo>
                  <a:lnTo>
                    <a:pt x="489089" y="360045"/>
                  </a:lnTo>
                  <a:lnTo>
                    <a:pt x="486181" y="303923"/>
                  </a:lnTo>
                  <a:lnTo>
                    <a:pt x="489089" y="247789"/>
                  </a:lnTo>
                  <a:lnTo>
                    <a:pt x="499198" y="205003"/>
                  </a:lnTo>
                  <a:lnTo>
                    <a:pt x="518642" y="177723"/>
                  </a:lnTo>
                  <a:lnTo>
                    <a:pt x="549541" y="168148"/>
                  </a:lnTo>
                  <a:lnTo>
                    <a:pt x="585279" y="179908"/>
                  </a:lnTo>
                  <a:lnTo>
                    <a:pt x="606526" y="210820"/>
                  </a:lnTo>
                  <a:lnTo>
                    <a:pt x="616737" y="254342"/>
                  </a:lnTo>
                  <a:lnTo>
                    <a:pt x="619366" y="303923"/>
                  </a:lnTo>
                  <a:lnTo>
                    <a:pt x="619366" y="15570"/>
                  </a:lnTo>
                  <a:lnTo>
                    <a:pt x="616140" y="15570"/>
                  </a:lnTo>
                  <a:lnTo>
                    <a:pt x="616140" y="170091"/>
                  </a:lnTo>
                  <a:lnTo>
                    <a:pt x="614845" y="170091"/>
                  </a:lnTo>
                  <a:lnTo>
                    <a:pt x="583730" y="134454"/>
                  </a:lnTo>
                  <a:lnTo>
                    <a:pt x="538556" y="121602"/>
                  </a:lnTo>
                  <a:lnTo>
                    <a:pt x="496341" y="130073"/>
                  </a:lnTo>
                  <a:lnTo>
                    <a:pt x="447078" y="185610"/>
                  </a:lnTo>
                  <a:lnTo>
                    <a:pt x="435775" y="224472"/>
                  </a:lnTo>
                  <a:lnTo>
                    <a:pt x="430555" y="265277"/>
                  </a:lnTo>
                  <a:lnTo>
                    <a:pt x="429285" y="303923"/>
                  </a:lnTo>
                  <a:lnTo>
                    <a:pt x="433171" y="364591"/>
                  </a:lnTo>
                  <a:lnTo>
                    <a:pt x="445465" y="415023"/>
                  </a:lnTo>
                  <a:lnTo>
                    <a:pt x="467131" y="453351"/>
                  </a:lnTo>
                  <a:lnTo>
                    <a:pt x="499135" y="477710"/>
                  </a:lnTo>
                  <a:lnTo>
                    <a:pt x="542429" y="486244"/>
                  </a:lnTo>
                  <a:lnTo>
                    <a:pt x="568972" y="481799"/>
                  </a:lnTo>
                  <a:lnTo>
                    <a:pt x="591337" y="470077"/>
                  </a:lnTo>
                  <a:lnTo>
                    <a:pt x="607999" y="453517"/>
                  </a:lnTo>
                  <a:lnTo>
                    <a:pt x="614870" y="439699"/>
                  </a:lnTo>
                  <a:lnTo>
                    <a:pt x="617435" y="434530"/>
                  </a:lnTo>
                  <a:lnTo>
                    <a:pt x="618718" y="434530"/>
                  </a:lnTo>
                  <a:lnTo>
                    <a:pt x="618718" y="477202"/>
                  </a:lnTo>
                  <a:lnTo>
                    <a:pt x="670445" y="477202"/>
                  </a:lnTo>
                  <a:lnTo>
                    <a:pt x="670445" y="434530"/>
                  </a:lnTo>
                  <a:lnTo>
                    <a:pt x="670445" y="170091"/>
                  </a:lnTo>
                  <a:lnTo>
                    <a:pt x="670445" y="15570"/>
                  </a:lnTo>
                  <a:close/>
                </a:path>
                <a:path w="12598400" h="2931159">
                  <a:moveTo>
                    <a:pt x="706018" y="1064247"/>
                  </a:moveTo>
                  <a:lnTo>
                    <a:pt x="705180" y="1043559"/>
                  </a:lnTo>
                  <a:lnTo>
                    <a:pt x="704164" y="1018108"/>
                  </a:lnTo>
                  <a:lnTo>
                    <a:pt x="695820" y="973137"/>
                  </a:lnTo>
                  <a:lnTo>
                    <a:pt x="679577" y="940117"/>
                  </a:lnTo>
                  <a:lnTo>
                    <a:pt x="676833" y="934567"/>
                  </a:lnTo>
                  <a:lnTo>
                    <a:pt x="649122" y="912444"/>
                  </a:lnTo>
                  <a:lnTo>
                    <a:pt x="649122" y="1024801"/>
                  </a:lnTo>
                  <a:lnTo>
                    <a:pt x="649122" y="1043559"/>
                  </a:lnTo>
                  <a:lnTo>
                    <a:pt x="525640" y="1043559"/>
                  </a:lnTo>
                  <a:lnTo>
                    <a:pt x="525640" y="1030630"/>
                  </a:lnTo>
                  <a:lnTo>
                    <a:pt x="527545" y="1007757"/>
                  </a:lnTo>
                  <a:lnTo>
                    <a:pt x="535990" y="977620"/>
                  </a:lnTo>
                  <a:lnTo>
                    <a:pt x="555091" y="951357"/>
                  </a:lnTo>
                  <a:lnTo>
                    <a:pt x="589000" y="940117"/>
                  </a:lnTo>
                  <a:lnTo>
                    <a:pt x="618845" y="947902"/>
                  </a:lnTo>
                  <a:lnTo>
                    <a:pt x="637247" y="967917"/>
                  </a:lnTo>
                  <a:lnTo>
                    <a:pt x="646544" y="995210"/>
                  </a:lnTo>
                  <a:lnTo>
                    <a:pt x="649122" y="1024801"/>
                  </a:lnTo>
                  <a:lnTo>
                    <a:pt x="649122" y="912444"/>
                  </a:lnTo>
                  <a:lnTo>
                    <a:pt x="643051" y="907592"/>
                  </a:lnTo>
                  <a:lnTo>
                    <a:pt x="590296" y="897445"/>
                  </a:lnTo>
                  <a:lnTo>
                    <a:pt x="544106" y="905319"/>
                  </a:lnTo>
                  <a:lnTo>
                    <a:pt x="510870" y="926782"/>
                  </a:lnTo>
                  <a:lnTo>
                    <a:pt x="488543" y="958621"/>
                  </a:lnTo>
                  <a:lnTo>
                    <a:pt x="475107" y="997635"/>
                  </a:lnTo>
                  <a:lnTo>
                    <a:pt x="468541" y="1040587"/>
                  </a:lnTo>
                  <a:lnTo>
                    <a:pt x="466801" y="1084287"/>
                  </a:lnTo>
                  <a:lnTo>
                    <a:pt x="471119" y="1148715"/>
                  </a:lnTo>
                  <a:lnTo>
                    <a:pt x="484555" y="1198549"/>
                  </a:lnTo>
                  <a:lnTo>
                    <a:pt x="507860" y="1233957"/>
                  </a:lnTo>
                  <a:lnTo>
                    <a:pt x="541782" y="1255077"/>
                  </a:lnTo>
                  <a:lnTo>
                    <a:pt x="587057" y="1262087"/>
                  </a:lnTo>
                  <a:lnTo>
                    <a:pt x="645337" y="1248079"/>
                  </a:lnTo>
                  <a:lnTo>
                    <a:pt x="675678" y="1219415"/>
                  </a:lnTo>
                  <a:lnTo>
                    <a:pt x="680897" y="1214488"/>
                  </a:lnTo>
                  <a:lnTo>
                    <a:pt x="698627" y="1173988"/>
                  </a:lnTo>
                  <a:lnTo>
                    <a:pt x="703440" y="1139240"/>
                  </a:lnTo>
                  <a:lnTo>
                    <a:pt x="649122" y="1139240"/>
                  </a:lnTo>
                  <a:lnTo>
                    <a:pt x="647204" y="1162964"/>
                  </a:lnTo>
                  <a:lnTo>
                    <a:pt x="639102" y="1189278"/>
                  </a:lnTo>
                  <a:lnTo>
                    <a:pt x="621309" y="1210627"/>
                  </a:lnTo>
                  <a:lnTo>
                    <a:pt x="590296" y="1219415"/>
                  </a:lnTo>
                  <a:lnTo>
                    <a:pt x="551789" y="1206157"/>
                  </a:lnTo>
                  <a:lnTo>
                    <a:pt x="532028" y="1172946"/>
                  </a:lnTo>
                  <a:lnTo>
                    <a:pt x="524738" y="1129677"/>
                  </a:lnTo>
                  <a:lnTo>
                    <a:pt x="523697" y="1086231"/>
                  </a:lnTo>
                  <a:lnTo>
                    <a:pt x="706018" y="1086231"/>
                  </a:lnTo>
                  <a:lnTo>
                    <a:pt x="706018" y="1064247"/>
                  </a:lnTo>
                  <a:close/>
                </a:path>
                <a:path w="12598400" h="2931159">
                  <a:moveTo>
                    <a:pt x="810107" y="1929320"/>
                  </a:moveTo>
                  <a:lnTo>
                    <a:pt x="802690" y="1886788"/>
                  </a:lnTo>
                  <a:lnTo>
                    <a:pt x="756094" y="1842947"/>
                  </a:lnTo>
                  <a:lnTo>
                    <a:pt x="694067" y="1821980"/>
                  </a:lnTo>
                  <a:lnTo>
                    <a:pt x="666737" y="1810753"/>
                  </a:lnTo>
                  <a:lnTo>
                    <a:pt x="647395" y="1794319"/>
                  </a:lnTo>
                  <a:lnTo>
                    <a:pt x="640067" y="1768983"/>
                  </a:lnTo>
                  <a:lnTo>
                    <a:pt x="646404" y="1740242"/>
                  </a:lnTo>
                  <a:lnTo>
                    <a:pt x="661644" y="1724279"/>
                  </a:lnTo>
                  <a:lnTo>
                    <a:pt x="680161" y="1717421"/>
                  </a:lnTo>
                  <a:lnTo>
                    <a:pt x="696315" y="1715960"/>
                  </a:lnTo>
                  <a:lnTo>
                    <a:pt x="720940" y="1720380"/>
                  </a:lnTo>
                  <a:lnTo>
                    <a:pt x="736650" y="1733410"/>
                  </a:lnTo>
                  <a:lnTo>
                    <a:pt x="744956" y="1754695"/>
                  </a:lnTo>
                  <a:lnTo>
                    <a:pt x="747395" y="1783854"/>
                  </a:lnTo>
                  <a:lnTo>
                    <a:pt x="801700" y="1783854"/>
                  </a:lnTo>
                  <a:lnTo>
                    <a:pt x="799414" y="1749386"/>
                  </a:lnTo>
                  <a:lnTo>
                    <a:pt x="787755" y="1715960"/>
                  </a:lnTo>
                  <a:lnTo>
                    <a:pt x="786828" y="1713293"/>
                  </a:lnTo>
                  <a:lnTo>
                    <a:pt x="755332" y="1684832"/>
                  </a:lnTo>
                  <a:lnTo>
                    <a:pt x="696315" y="1673288"/>
                  </a:lnTo>
                  <a:lnTo>
                    <a:pt x="653681" y="1679143"/>
                  </a:lnTo>
                  <a:lnTo>
                    <a:pt x="618490" y="1696885"/>
                  </a:lnTo>
                  <a:lnTo>
                    <a:pt x="594575" y="1726742"/>
                  </a:lnTo>
                  <a:lnTo>
                    <a:pt x="585762" y="1768983"/>
                  </a:lnTo>
                  <a:lnTo>
                    <a:pt x="593191" y="1812340"/>
                  </a:lnTo>
                  <a:lnTo>
                    <a:pt x="612673" y="1839455"/>
                  </a:lnTo>
                  <a:lnTo>
                    <a:pt x="640041" y="1855901"/>
                  </a:lnTo>
                  <a:lnTo>
                    <a:pt x="671106" y="1867255"/>
                  </a:lnTo>
                  <a:lnTo>
                    <a:pt x="701789" y="1877441"/>
                  </a:lnTo>
                  <a:lnTo>
                    <a:pt x="728967" y="1890115"/>
                  </a:lnTo>
                  <a:lnTo>
                    <a:pt x="748385" y="1908975"/>
                  </a:lnTo>
                  <a:lnTo>
                    <a:pt x="755802" y="1937727"/>
                  </a:lnTo>
                  <a:lnTo>
                    <a:pt x="749261" y="1967445"/>
                  </a:lnTo>
                  <a:lnTo>
                    <a:pt x="733577" y="1984921"/>
                  </a:lnTo>
                  <a:lnTo>
                    <a:pt x="714616" y="1993188"/>
                  </a:lnTo>
                  <a:lnTo>
                    <a:pt x="698258" y="1995271"/>
                  </a:lnTo>
                  <a:lnTo>
                    <a:pt x="665518" y="1988654"/>
                  </a:lnTo>
                  <a:lnTo>
                    <a:pt x="645807" y="1970938"/>
                  </a:lnTo>
                  <a:lnTo>
                    <a:pt x="636155" y="1945347"/>
                  </a:lnTo>
                  <a:lnTo>
                    <a:pt x="633603" y="1915096"/>
                  </a:lnTo>
                  <a:lnTo>
                    <a:pt x="579297" y="1915096"/>
                  </a:lnTo>
                  <a:lnTo>
                    <a:pt x="587286" y="1973694"/>
                  </a:lnTo>
                  <a:lnTo>
                    <a:pt x="640702" y="2028571"/>
                  </a:lnTo>
                  <a:lnTo>
                    <a:pt x="698258" y="2037943"/>
                  </a:lnTo>
                  <a:lnTo>
                    <a:pt x="743013" y="2031149"/>
                  </a:lnTo>
                  <a:lnTo>
                    <a:pt x="778433" y="2010778"/>
                  </a:lnTo>
                  <a:lnTo>
                    <a:pt x="789076" y="1995271"/>
                  </a:lnTo>
                  <a:lnTo>
                    <a:pt x="801725" y="1976843"/>
                  </a:lnTo>
                  <a:lnTo>
                    <a:pt x="810107" y="1929320"/>
                  </a:lnTo>
                  <a:close/>
                </a:path>
                <a:path w="12598400" h="2931159">
                  <a:moveTo>
                    <a:pt x="823036" y="906487"/>
                  </a:moveTo>
                  <a:lnTo>
                    <a:pt x="768731" y="906487"/>
                  </a:lnTo>
                  <a:lnTo>
                    <a:pt x="768731" y="1253032"/>
                  </a:lnTo>
                  <a:lnTo>
                    <a:pt x="823036" y="1253032"/>
                  </a:lnTo>
                  <a:lnTo>
                    <a:pt x="823036" y="906487"/>
                  </a:lnTo>
                  <a:close/>
                </a:path>
                <a:path w="12598400" h="2931159">
                  <a:moveTo>
                    <a:pt x="823036" y="791413"/>
                  </a:moveTo>
                  <a:lnTo>
                    <a:pt x="768731" y="791413"/>
                  </a:lnTo>
                  <a:lnTo>
                    <a:pt x="768731" y="853478"/>
                  </a:lnTo>
                  <a:lnTo>
                    <a:pt x="823036" y="853478"/>
                  </a:lnTo>
                  <a:lnTo>
                    <a:pt x="823036" y="791413"/>
                  </a:lnTo>
                  <a:close/>
                </a:path>
                <a:path w="12598400" h="2931159">
                  <a:moveTo>
                    <a:pt x="969784" y="130657"/>
                  </a:moveTo>
                  <a:lnTo>
                    <a:pt x="915479" y="130657"/>
                  </a:lnTo>
                  <a:lnTo>
                    <a:pt x="915479" y="369874"/>
                  </a:lnTo>
                  <a:lnTo>
                    <a:pt x="908862" y="401789"/>
                  </a:lnTo>
                  <a:lnTo>
                    <a:pt x="892124" y="423456"/>
                  </a:lnTo>
                  <a:lnTo>
                    <a:pt x="869937" y="435787"/>
                  </a:lnTo>
                  <a:lnTo>
                    <a:pt x="846950" y="439699"/>
                  </a:lnTo>
                  <a:lnTo>
                    <a:pt x="818248" y="432511"/>
                  </a:lnTo>
                  <a:lnTo>
                    <a:pt x="802982" y="414731"/>
                  </a:lnTo>
                  <a:lnTo>
                    <a:pt x="796950" y="391960"/>
                  </a:lnTo>
                  <a:lnTo>
                    <a:pt x="795870" y="369874"/>
                  </a:lnTo>
                  <a:lnTo>
                    <a:pt x="795870" y="130657"/>
                  </a:lnTo>
                  <a:lnTo>
                    <a:pt x="741565" y="130657"/>
                  </a:lnTo>
                  <a:lnTo>
                    <a:pt x="741565" y="376339"/>
                  </a:lnTo>
                  <a:lnTo>
                    <a:pt x="742988" y="410972"/>
                  </a:lnTo>
                  <a:lnTo>
                    <a:pt x="752970" y="446811"/>
                  </a:lnTo>
                  <a:lnTo>
                    <a:pt x="780034" y="474891"/>
                  </a:lnTo>
                  <a:lnTo>
                    <a:pt x="832726" y="486244"/>
                  </a:lnTo>
                  <a:lnTo>
                    <a:pt x="857948" y="482917"/>
                  </a:lnTo>
                  <a:lnTo>
                    <a:pt x="881786" y="473240"/>
                  </a:lnTo>
                  <a:lnTo>
                    <a:pt x="902093" y="457606"/>
                  </a:lnTo>
                  <a:lnTo>
                    <a:pt x="914527" y="439699"/>
                  </a:lnTo>
                  <a:lnTo>
                    <a:pt x="916774" y="436460"/>
                  </a:lnTo>
                  <a:lnTo>
                    <a:pt x="918070" y="436460"/>
                  </a:lnTo>
                  <a:lnTo>
                    <a:pt x="918070" y="477202"/>
                  </a:lnTo>
                  <a:lnTo>
                    <a:pt x="969784" y="477202"/>
                  </a:lnTo>
                  <a:lnTo>
                    <a:pt x="969784" y="436460"/>
                  </a:lnTo>
                  <a:lnTo>
                    <a:pt x="969784" y="130657"/>
                  </a:lnTo>
                  <a:close/>
                </a:path>
                <a:path w="12598400" h="2931159">
                  <a:moveTo>
                    <a:pt x="1027988" y="786231"/>
                  </a:moveTo>
                  <a:lnTo>
                    <a:pt x="988542" y="786231"/>
                  </a:lnTo>
                  <a:lnTo>
                    <a:pt x="954735" y="791298"/>
                  </a:lnTo>
                  <a:lnTo>
                    <a:pt x="931405" y="806361"/>
                  </a:lnTo>
                  <a:lnTo>
                    <a:pt x="917905" y="831240"/>
                  </a:lnTo>
                  <a:lnTo>
                    <a:pt x="913549" y="865759"/>
                  </a:lnTo>
                  <a:lnTo>
                    <a:pt x="913549" y="906487"/>
                  </a:lnTo>
                  <a:lnTo>
                    <a:pt x="863117" y="906487"/>
                  </a:lnTo>
                  <a:lnTo>
                    <a:pt x="863117" y="949159"/>
                  </a:lnTo>
                  <a:lnTo>
                    <a:pt x="913549" y="949159"/>
                  </a:lnTo>
                  <a:lnTo>
                    <a:pt x="913549" y="1253032"/>
                  </a:lnTo>
                  <a:lnTo>
                    <a:pt x="967854" y="1253032"/>
                  </a:lnTo>
                  <a:lnTo>
                    <a:pt x="967854" y="949159"/>
                  </a:lnTo>
                  <a:lnTo>
                    <a:pt x="1027341" y="949159"/>
                  </a:lnTo>
                  <a:lnTo>
                    <a:pt x="1027341" y="906487"/>
                  </a:lnTo>
                  <a:lnTo>
                    <a:pt x="967854" y="906487"/>
                  </a:lnTo>
                  <a:lnTo>
                    <a:pt x="967854" y="865759"/>
                  </a:lnTo>
                  <a:lnTo>
                    <a:pt x="970038" y="850519"/>
                  </a:lnTo>
                  <a:lnTo>
                    <a:pt x="976591" y="840308"/>
                  </a:lnTo>
                  <a:lnTo>
                    <a:pt x="987501" y="834580"/>
                  </a:lnTo>
                  <a:lnTo>
                    <a:pt x="1002766" y="832789"/>
                  </a:lnTo>
                  <a:lnTo>
                    <a:pt x="1027988" y="832789"/>
                  </a:lnTo>
                  <a:lnTo>
                    <a:pt x="1027988" y="786231"/>
                  </a:lnTo>
                  <a:close/>
                </a:path>
                <a:path w="12598400" h="2931159">
                  <a:moveTo>
                    <a:pt x="1089418" y="1840103"/>
                  </a:moveTo>
                  <a:lnTo>
                    <a:pt x="1088580" y="1819414"/>
                  </a:lnTo>
                  <a:lnTo>
                    <a:pt x="1087564" y="1793951"/>
                  </a:lnTo>
                  <a:lnTo>
                    <a:pt x="1079220" y="1748980"/>
                  </a:lnTo>
                  <a:lnTo>
                    <a:pt x="1062964" y="1715960"/>
                  </a:lnTo>
                  <a:lnTo>
                    <a:pt x="1060221" y="1710397"/>
                  </a:lnTo>
                  <a:lnTo>
                    <a:pt x="1032522" y="1688299"/>
                  </a:lnTo>
                  <a:lnTo>
                    <a:pt x="1032522" y="1800656"/>
                  </a:lnTo>
                  <a:lnTo>
                    <a:pt x="1032522" y="1819414"/>
                  </a:lnTo>
                  <a:lnTo>
                    <a:pt x="909027" y="1819414"/>
                  </a:lnTo>
                  <a:lnTo>
                    <a:pt x="909027" y="1806473"/>
                  </a:lnTo>
                  <a:lnTo>
                    <a:pt x="910920" y="1783600"/>
                  </a:lnTo>
                  <a:lnTo>
                    <a:pt x="919365" y="1753450"/>
                  </a:lnTo>
                  <a:lnTo>
                    <a:pt x="938479" y="1727187"/>
                  </a:lnTo>
                  <a:lnTo>
                    <a:pt x="972388" y="1715960"/>
                  </a:lnTo>
                  <a:lnTo>
                    <a:pt x="1002233" y="1723732"/>
                  </a:lnTo>
                  <a:lnTo>
                    <a:pt x="1020635" y="1743760"/>
                  </a:lnTo>
                  <a:lnTo>
                    <a:pt x="1029944" y="1771053"/>
                  </a:lnTo>
                  <a:lnTo>
                    <a:pt x="1032522" y="1800656"/>
                  </a:lnTo>
                  <a:lnTo>
                    <a:pt x="1032522" y="1688299"/>
                  </a:lnTo>
                  <a:lnTo>
                    <a:pt x="1026439" y="1683435"/>
                  </a:lnTo>
                  <a:lnTo>
                    <a:pt x="973683" y="1673288"/>
                  </a:lnTo>
                  <a:lnTo>
                    <a:pt x="927493" y="1681149"/>
                  </a:lnTo>
                  <a:lnTo>
                    <a:pt x="894257" y="1702612"/>
                  </a:lnTo>
                  <a:lnTo>
                    <a:pt x="871931" y="1734464"/>
                  </a:lnTo>
                  <a:lnTo>
                    <a:pt x="858494" y="1773478"/>
                  </a:lnTo>
                  <a:lnTo>
                    <a:pt x="851928" y="1816442"/>
                  </a:lnTo>
                  <a:lnTo>
                    <a:pt x="850188" y="1860143"/>
                  </a:lnTo>
                  <a:lnTo>
                    <a:pt x="854506" y="1924558"/>
                  </a:lnTo>
                  <a:lnTo>
                    <a:pt x="867943" y="1974392"/>
                  </a:lnTo>
                  <a:lnTo>
                    <a:pt x="891247" y="2009800"/>
                  </a:lnTo>
                  <a:lnTo>
                    <a:pt x="925169" y="2030933"/>
                  </a:lnTo>
                  <a:lnTo>
                    <a:pt x="970445" y="2037943"/>
                  </a:lnTo>
                  <a:lnTo>
                    <a:pt x="1028725" y="2023922"/>
                  </a:lnTo>
                  <a:lnTo>
                    <a:pt x="1059053" y="1995271"/>
                  </a:lnTo>
                  <a:lnTo>
                    <a:pt x="1064272" y="1990331"/>
                  </a:lnTo>
                  <a:lnTo>
                    <a:pt x="1082001" y="1949831"/>
                  </a:lnTo>
                  <a:lnTo>
                    <a:pt x="1086827" y="1915096"/>
                  </a:lnTo>
                  <a:lnTo>
                    <a:pt x="1032522" y="1915096"/>
                  </a:lnTo>
                  <a:lnTo>
                    <a:pt x="1030605" y="1938794"/>
                  </a:lnTo>
                  <a:lnTo>
                    <a:pt x="1022502" y="1965121"/>
                  </a:lnTo>
                  <a:lnTo>
                    <a:pt x="1004697" y="1986470"/>
                  </a:lnTo>
                  <a:lnTo>
                    <a:pt x="973683" y="1995271"/>
                  </a:lnTo>
                  <a:lnTo>
                    <a:pt x="935177" y="1982000"/>
                  </a:lnTo>
                  <a:lnTo>
                    <a:pt x="915403" y="1948789"/>
                  </a:lnTo>
                  <a:lnTo>
                    <a:pt x="908126" y="1905533"/>
                  </a:lnTo>
                  <a:lnTo>
                    <a:pt x="907084" y="1862086"/>
                  </a:lnTo>
                  <a:lnTo>
                    <a:pt x="1089418" y="1862086"/>
                  </a:lnTo>
                  <a:lnTo>
                    <a:pt x="1089418" y="1840103"/>
                  </a:lnTo>
                  <a:close/>
                </a:path>
                <a:path w="12598400" h="2931159">
                  <a:moveTo>
                    <a:pt x="1195425" y="125476"/>
                  </a:moveTo>
                  <a:lnTo>
                    <a:pt x="1190256" y="122897"/>
                  </a:lnTo>
                  <a:lnTo>
                    <a:pt x="1182497" y="121602"/>
                  </a:lnTo>
                  <a:lnTo>
                    <a:pt x="1171511" y="121602"/>
                  </a:lnTo>
                  <a:lnTo>
                    <a:pt x="1145336" y="126453"/>
                  </a:lnTo>
                  <a:lnTo>
                    <a:pt x="1125042" y="139623"/>
                  </a:lnTo>
                  <a:lnTo>
                    <a:pt x="1109230" y="158965"/>
                  </a:lnTo>
                  <a:lnTo>
                    <a:pt x="1096505" y="182372"/>
                  </a:lnTo>
                  <a:lnTo>
                    <a:pt x="1095222" y="182372"/>
                  </a:lnTo>
                  <a:lnTo>
                    <a:pt x="1095222" y="130657"/>
                  </a:lnTo>
                  <a:lnTo>
                    <a:pt x="1040904" y="130657"/>
                  </a:lnTo>
                  <a:lnTo>
                    <a:pt x="1040904" y="477202"/>
                  </a:lnTo>
                  <a:lnTo>
                    <a:pt x="1095222" y="477202"/>
                  </a:lnTo>
                  <a:lnTo>
                    <a:pt x="1095222" y="258025"/>
                  </a:lnTo>
                  <a:lnTo>
                    <a:pt x="1102512" y="221195"/>
                  </a:lnTo>
                  <a:lnTo>
                    <a:pt x="1120597" y="195630"/>
                  </a:lnTo>
                  <a:lnTo>
                    <a:pt x="1141222" y="182372"/>
                  </a:lnTo>
                  <a:lnTo>
                    <a:pt x="1143762" y="180733"/>
                  </a:lnTo>
                  <a:lnTo>
                    <a:pt x="1166329" y="175907"/>
                  </a:lnTo>
                  <a:lnTo>
                    <a:pt x="1177518" y="176225"/>
                  </a:lnTo>
                  <a:lnTo>
                    <a:pt x="1185494" y="176961"/>
                  </a:lnTo>
                  <a:lnTo>
                    <a:pt x="1195425" y="178498"/>
                  </a:lnTo>
                  <a:lnTo>
                    <a:pt x="1195425" y="175907"/>
                  </a:lnTo>
                  <a:lnTo>
                    <a:pt x="1195425" y="125476"/>
                  </a:lnTo>
                  <a:close/>
                </a:path>
                <a:path w="12598400" h="2931159">
                  <a:moveTo>
                    <a:pt x="1292415" y="1064247"/>
                  </a:moveTo>
                  <a:lnTo>
                    <a:pt x="1291577" y="1043559"/>
                  </a:lnTo>
                  <a:lnTo>
                    <a:pt x="1290561" y="1018108"/>
                  </a:lnTo>
                  <a:lnTo>
                    <a:pt x="1282217" y="973137"/>
                  </a:lnTo>
                  <a:lnTo>
                    <a:pt x="1265961" y="940117"/>
                  </a:lnTo>
                  <a:lnTo>
                    <a:pt x="1263230" y="934567"/>
                  </a:lnTo>
                  <a:lnTo>
                    <a:pt x="1235519" y="912456"/>
                  </a:lnTo>
                  <a:lnTo>
                    <a:pt x="1235519" y="1024801"/>
                  </a:lnTo>
                  <a:lnTo>
                    <a:pt x="1235519" y="1043559"/>
                  </a:lnTo>
                  <a:lnTo>
                    <a:pt x="1112024" y="1043559"/>
                  </a:lnTo>
                  <a:lnTo>
                    <a:pt x="1112024" y="1030630"/>
                  </a:lnTo>
                  <a:lnTo>
                    <a:pt x="1113929" y="1007757"/>
                  </a:lnTo>
                  <a:lnTo>
                    <a:pt x="1122375" y="977620"/>
                  </a:lnTo>
                  <a:lnTo>
                    <a:pt x="1141476" y="951357"/>
                  </a:lnTo>
                  <a:lnTo>
                    <a:pt x="1175385" y="940117"/>
                  </a:lnTo>
                  <a:lnTo>
                    <a:pt x="1205242" y="947902"/>
                  </a:lnTo>
                  <a:lnTo>
                    <a:pt x="1223632" y="967917"/>
                  </a:lnTo>
                  <a:lnTo>
                    <a:pt x="1232941" y="995210"/>
                  </a:lnTo>
                  <a:lnTo>
                    <a:pt x="1235519" y="1024801"/>
                  </a:lnTo>
                  <a:lnTo>
                    <a:pt x="1235519" y="912456"/>
                  </a:lnTo>
                  <a:lnTo>
                    <a:pt x="1229436" y="907592"/>
                  </a:lnTo>
                  <a:lnTo>
                    <a:pt x="1176680" y="897445"/>
                  </a:lnTo>
                  <a:lnTo>
                    <a:pt x="1130490" y="905319"/>
                  </a:lnTo>
                  <a:lnTo>
                    <a:pt x="1097254" y="926782"/>
                  </a:lnTo>
                  <a:lnTo>
                    <a:pt x="1074928" y="958621"/>
                  </a:lnTo>
                  <a:lnTo>
                    <a:pt x="1061491" y="997635"/>
                  </a:lnTo>
                  <a:lnTo>
                    <a:pt x="1054925" y="1040587"/>
                  </a:lnTo>
                  <a:lnTo>
                    <a:pt x="1053185" y="1084287"/>
                  </a:lnTo>
                  <a:lnTo>
                    <a:pt x="1057503" y="1148715"/>
                  </a:lnTo>
                  <a:lnTo>
                    <a:pt x="1070940" y="1198549"/>
                  </a:lnTo>
                  <a:lnTo>
                    <a:pt x="1094244" y="1233957"/>
                  </a:lnTo>
                  <a:lnTo>
                    <a:pt x="1128166" y="1255077"/>
                  </a:lnTo>
                  <a:lnTo>
                    <a:pt x="1173441" y="1262087"/>
                  </a:lnTo>
                  <a:lnTo>
                    <a:pt x="1231722" y="1248079"/>
                  </a:lnTo>
                  <a:lnTo>
                    <a:pt x="1262062" y="1219415"/>
                  </a:lnTo>
                  <a:lnTo>
                    <a:pt x="1267282" y="1214488"/>
                  </a:lnTo>
                  <a:lnTo>
                    <a:pt x="1285011" y="1173988"/>
                  </a:lnTo>
                  <a:lnTo>
                    <a:pt x="1289824" y="1139240"/>
                  </a:lnTo>
                  <a:lnTo>
                    <a:pt x="1235519" y="1139240"/>
                  </a:lnTo>
                  <a:lnTo>
                    <a:pt x="1233601" y="1162964"/>
                  </a:lnTo>
                  <a:lnTo>
                    <a:pt x="1225499" y="1189278"/>
                  </a:lnTo>
                  <a:lnTo>
                    <a:pt x="1207693" y="1210627"/>
                  </a:lnTo>
                  <a:lnTo>
                    <a:pt x="1176680" y="1219415"/>
                  </a:lnTo>
                  <a:lnTo>
                    <a:pt x="1138174" y="1206157"/>
                  </a:lnTo>
                  <a:lnTo>
                    <a:pt x="1118412" y="1172946"/>
                  </a:lnTo>
                  <a:lnTo>
                    <a:pt x="1111123" y="1129677"/>
                  </a:lnTo>
                  <a:lnTo>
                    <a:pt x="1110081" y="1086231"/>
                  </a:lnTo>
                  <a:lnTo>
                    <a:pt x="1292415" y="1086231"/>
                  </a:lnTo>
                  <a:lnTo>
                    <a:pt x="1292415" y="1064247"/>
                  </a:lnTo>
                  <a:close/>
                </a:path>
                <a:path w="12598400" h="2931159">
                  <a:moveTo>
                    <a:pt x="1303401" y="1677174"/>
                  </a:moveTo>
                  <a:lnTo>
                    <a:pt x="1298232" y="1674583"/>
                  </a:lnTo>
                  <a:lnTo>
                    <a:pt x="1290472" y="1673288"/>
                  </a:lnTo>
                  <a:lnTo>
                    <a:pt x="1279486" y="1673288"/>
                  </a:lnTo>
                  <a:lnTo>
                    <a:pt x="1253312" y="1678139"/>
                  </a:lnTo>
                  <a:lnTo>
                    <a:pt x="1233004" y="1691309"/>
                  </a:lnTo>
                  <a:lnTo>
                    <a:pt x="1217193" y="1710651"/>
                  </a:lnTo>
                  <a:lnTo>
                    <a:pt x="1204480" y="1734070"/>
                  </a:lnTo>
                  <a:lnTo>
                    <a:pt x="1203198" y="1734070"/>
                  </a:lnTo>
                  <a:lnTo>
                    <a:pt x="1203198" y="1682343"/>
                  </a:lnTo>
                  <a:lnTo>
                    <a:pt x="1148880" y="1682343"/>
                  </a:lnTo>
                  <a:lnTo>
                    <a:pt x="1148880" y="2028888"/>
                  </a:lnTo>
                  <a:lnTo>
                    <a:pt x="1203198" y="2028888"/>
                  </a:lnTo>
                  <a:lnTo>
                    <a:pt x="1203198" y="1809711"/>
                  </a:lnTo>
                  <a:lnTo>
                    <a:pt x="1210487" y="1772869"/>
                  </a:lnTo>
                  <a:lnTo>
                    <a:pt x="1228572" y="1747316"/>
                  </a:lnTo>
                  <a:lnTo>
                    <a:pt x="1249197" y="1734070"/>
                  </a:lnTo>
                  <a:lnTo>
                    <a:pt x="1251750" y="1732432"/>
                  </a:lnTo>
                  <a:lnTo>
                    <a:pt x="1274318" y="1727606"/>
                  </a:lnTo>
                  <a:lnTo>
                    <a:pt x="1285494" y="1727911"/>
                  </a:lnTo>
                  <a:lnTo>
                    <a:pt x="1293469" y="1728647"/>
                  </a:lnTo>
                  <a:lnTo>
                    <a:pt x="1303401" y="1730184"/>
                  </a:lnTo>
                  <a:lnTo>
                    <a:pt x="1303401" y="1727606"/>
                  </a:lnTo>
                  <a:lnTo>
                    <a:pt x="1303401" y="1677174"/>
                  </a:lnTo>
                  <a:close/>
                </a:path>
                <a:path w="12598400" h="2931159">
                  <a:moveTo>
                    <a:pt x="1451457" y="236042"/>
                  </a:moveTo>
                  <a:lnTo>
                    <a:pt x="1431925" y="164274"/>
                  </a:lnTo>
                  <a:lnTo>
                    <a:pt x="1398270" y="133934"/>
                  </a:lnTo>
                  <a:lnTo>
                    <a:pt x="1340891" y="121602"/>
                  </a:lnTo>
                  <a:lnTo>
                    <a:pt x="1294701" y="129476"/>
                  </a:lnTo>
                  <a:lnTo>
                    <a:pt x="1261465" y="150939"/>
                  </a:lnTo>
                  <a:lnTo>
                    <a:pt x="1239151" y="182778"/>
                  </a:lnTo>
                  <a:lnTo>
                    <a:pt x="1225715" y="221792"/>
                  </a:lnTo>
                  <a:lnTo>
                    <a:pt x="1219149" y="264744"/>
                  </a:lnTo>
                  <a:lnTo>
                    <a:pt x="1217409" y="308444"/>
                  </a:lnTo>
                  <a:lnTo>
                    <a:pt x="1221727" y="372872"/>
                  </a:lnTo>
                  <a:lnTo>
                    <a:pt x="1235163" y="422706"/>
                  </a:lnTo>
                  <a:lnTo>
                    <a:pt x="1258468" y="458114"/>
                  </a:lnTo>
                  <a:lnTo>
                    <a:pt x="1292390" y="479234"/>
                  </a:lnTo>
                  <a:lnTo>
                    <a:pt x="1337665" y="486244"/>
                  </a:lnTo>
                  <a:lnTo>
                    <a:pt x="1391996" y="473671"/>
                  </a:lnTo>
                  <a:lnTo>
                    <a:pt x="1425270" y="443572"/>
                  </a:lnTo>
                  <a:lnTo>
                    <a:pt x="1427048" y="441960"/>
                  </a:lnTo>
                  <a:lnTo>
                    <a:pt x="1445869" y="400062"/>
                  </a:lnTo>
                  <a:lnTo>
                    <a:pt x="1451457" y="356946"/>
                  </a:lnTo>
                  <a:lnTo>
                    <a:pt x="1397139" y="356946"/>
                  </a:lnTo>
                  <a:lnTo>
                    <a:pt x="1394802" y="386295"/>
                  </a:lnTo>
                  <a:lnTo>
                    <a:pt x="1386154" y="414312"/>
                  </a:lnTo>
                  <a:lnTo>
                    <a:pt x="1368780" y="435305"/>
                  </a:lnTo>
                  <a:lnTo>
                    <a:pt x="1340243" y="443572"/>
                  </a:lnTo>
                  <a:lnTo>
                    <a:pt x="1302397" y="428625"/>
                  </a:lnTo>
                  <a:lnTo>
                    <a:pt x="1282788" y="392417"/>
                  </a:lnTo>
                  <a:lnTo>
                    <a:pt x="1275435" y="347840"/>
                  </a:lnTo>
                  <a:lnTo>
                    <a:pt x="1274305" y="307809"/>
                  </a:lnTo>
                  <a:lnTo>
                    <a:pt x="1280185" y="231914"/>
                  </a:lnTo>
                  <a:lnTo>
                    <a:pt x="1295641" y="188518"/>
                  </a:lnTo>
                  <a:lnTo>
                    <a:pt x="1317396" y="168884"/>
                  </a:lnTo>
                  <a:lnTo>
                    <a:pt x="1342186" y="164274"/>
                  </a:lnTo>
                  <a:lnTo>
                    <a:pt x="1368234" y="170764"/>
                  </a:lnTo>
                  <a:lnTo>
                    <a:pt x="1385189" y="187553"/>
                  </a:lnTo>
                  <a:lnTo>
                    <a:pt x="1394371" y="210642"/>
                  </a:lnTo>
                  <a:lnTo>
                    <a:pt x="1397139" y="236042"/>
                  </a:lnTo>
                  <a:lnTo>
                    <a:pt x="1451457" y="236042"/>
                  </a:lnTo>
                  <a:close/>
                </a:path>
                <a:path w="12598400" h="2931159">
                  <a:moveTo>
                    <a:pt x="1567827" y="1840103"/>
                  </a:moveTo>
                  <a:lnTo>
                    <a:pt x="1566989" y="1819414"/>
                  </a:lnTo>
                  <a:lnTo>
                    <a:pt x="1565973" y="1793951"/>
                  </a:lnTo>
                  <a:lnTo>
                    <a:pt x="1557629" y="1748980"/>
                  </a:lnTo>
                  <a:lnTo>
                    <a:pt x="1541373" y="1715960"/>
                  </a:lnTo>
                  <a:lnTo>
                    <a:pt x="1538643" y="1710397"/>
                  </a:lnTo>
                  <a:lnTo>
                    <a:pt x="1510931" y="1688287"/>
                  </a:lnTo>
                  <a:lnTo>
                    <a:pt x="1510931" y="1800656"/>
                  </a:lnTo>
                  <a:lnTo>
                    <a:pt x="1510931" y="1819414"/>
                  </a:lnTo>
                  <a:lnTo>
                    <a:pt x="1387449" y="1819414"/>
                  </a:lnTo>
                  <a:lnTo>
                    <a:pt x="1387449" y="1806473"/>
                  </a:lnTo>
                  <a:lnTo>
                    <a:pt x="1389341" y="1783600"/>
                  </a:lnTo>
                  <a:lnTo>
                    <a:pt x="1397787" y="1753450"/>
                  </a:lnTo>
                  <a:lnTo>
                    <a:pt x="1416900" y="1727187"/>
                  </a:lnTo>
                  <a:lnTo>
                    <a:pt x="1450809" y="1715960"/>
                  </a:lnTo>
                  <a:lnTo>
                    <a:pt x="1480654" y="1723732"/>
                  </a:lnTo>
                  <a:lnTo>
                    <a:pt x="1499057" y="1743760"/>
                  </a:lnTo>
                  <a:lnTo>
                    <a:pt x="1508353" y="1771053"/>
                  </a:lnTo>
                  <a:lnTo>
                    <a:pt x="1510931" y="1800656"/>
                  </a:lnTo>
                  <a:lnTo>
                    <a:pt x="1510931" y="1688287"/>
                  </a:lnTo>
                  <a:lnTo>
                    <a:pt x="1504861" y="1683435"/>
                  </a:lnTo>
                  <a:lnTo>
                    <a:pt x="1452105" y="1673288"/>
                  </a:lnTo>
                  <a:lnTo>
                    <a:pt x="1405915" y="1681149"/>
                  </a:lnTo>
                  <a:lnTo>
                    <a:pt x="1372679" y="1702612"/>
                  </a:lnTo>
                  <a:lnTo>
                    <a:pt x="1350352" y="1734464"/>
                  </a:lnTo>
                  <a:lnTo>
                    <a:pt x="1336916" y="1773478"/>
                  </a:lnTo>
                  <a:lnTo>
                    <a:pt x="1330350" y="1816442"/>
                  </a:lnTo>
                  <a:lnTo>
                    <a:pt x="1328610" y="1860143"/>
                  </a:lnTo>
                  <a:lnTo>
                    <a:pt x="1332928" y="1924558"/>
                  </a:lnTo>
                  <a:lnTo>
                    <a:pt x="1346365" y="1974392"/>
                  </a:lnTo>
                  <a:lnTo>
                    <a:pt x="1369669" y="2009800"/>
                  </a:lnTo>
                  <a:lnTo>
                    <a:pt x="1403591" y="2030933"/>
                  </a:lnTo>
                  <a:lnTo>
                    <a:pt x="1448866" y="2037943"/>
                  </a:lnTo>
                  <a:lnTo>
                    <a:pt x="1507147" y="2023922"/>
                  </a:lnTo>
                  <a:lnTo>
                    <a:pt x="1537474" y="1995271"/>
                  </a:lnTo>
                  <a:lnTo>
                    <a:pt x="1542694" y="1990331"/>
                  </a:lnTo>
                  <a:lnTo>
                    <a:pt x="1560423" y="1949831"/>
                  </a:lnTo>
                  <a:lnTo>
                    <a:pt x="1565249" y="1915096"/>
                  </a:lnTo>
                  <a:lnTo>
                    <a:pt x="1510931" y="1915096"/>
                  </a:lnTo>
                  <a:lnTo>
                    <a:pt x="1509014" y="1938794"/>
                  </a:lnTo>
                  <a:lnTo>
                    <a:pt x="1500911" y="1965121"/>
                  </a:lnTo>
                  <a:lnTo>
                    <a:pt x="1483118" y="1986470"/>
                  </a:lnTo>
                  <a:lnTo>
                    <a:pt x="1452105" y="1995271"/>
                  </a:lnTo>
                  <a:lnTo>
                    <a:pt x="1413598" y="1982000"/>
                  </a:lnTo>
                  <a:lnTo>
                    <a:pt x="1393825" y="1948789"/>
                  </a:lnTo>
                  <a:lnTo>
                    <a:pt x="1386547" y="1905533"/>
                  </a:lnTo>
                  <a:lnTo>
                    <a:pt x="1385506" y="1862086"/>
                  </a:lnTo>
                  <a:lnTo>
                    <a:pt x="1567827" y="1862086"/>
                  </a:lnTo>
                  <a:lnTo>
                    <a:pt x="1567827" y="1840103"/>
                  </a:lnTo>
                  <a:close/>
                </a:path>
                <a:path w="12598400" h="2931159">
                  <a:moveTo>
                    <a:pt x="1580108" y="1007351"/>
                  </a:moveTo>
                  <a:lnTo>
                    <a:pt x="1578686" y="972731"/>
                  </a:lnTo>
                  <a:lnTo>
                    <a:pt x="1570685" y="943991"/>
                  </a:lnTo>
                  <a:lnTo>
                    <a:pt x="1568716" y="936891"/>
                  </a:lnTo>
                  <a:lnTo>
                    <a:pt x="1541653" y="908799"/>
                  </a:lnTo>
                  <a:lnTo>
                    <a:pt x="1488948" y="897445"/>
                  </a:lnTo>
                  <a:lnTo>
                    <a:pt x="1463725" y="900772"/>
                  </a:lnTo>
                  <a:lnTo>
                    <a:pt x="1439900" y="910463"/>
                  </a:lnTo>
                  <a:lnTo>
                    <a:pt x="1419580" y="926084"/>
                  </a:lnTo>
                  <a:lnTo>
                    <a:pt x="1404899" y="947229"/>
                  </a:lnTo>
                  <a:lnTo>
                    <a:pt x="1403604" y="947229"/>
                  </a:lnTo>
                  <a:lnTo>
                    <a:pt x="1403604" y="906487"/>
                  </a:lnTo>
                  <a:lnTo>
                    <a:pt x="1351876" y="906487"/>
                  </a:lnTo>
                  <a:lnTo>
                    <a:pt x="1351876" y="1253032"/>
                  </a:lnTo>
                  <a:lnTo>
                    <a:pt x="1406194" y="1253032"/>
                  </a:lnTo>
                  <a:lnTo>
                    <a:pt x="1406194" y="1013815"/>
                  </a:lnTo>
                  <a:lnTo>
                    <a:pt x="1412811" y="981900"/>
                  </a:lnTo>
                  <a:lnTo>
                    <a:pt x="1429550" y="960234"/>
                  </a:lnTo>
                  <a:lnTo>
                    <a:pt x="1451737" y="947902"/>
                  </a:lnTo>
                  <a:lnTo>
                    <a:pt x="1455686" y="947229"/>
                  </a:lnTo>
                  <a:lnTo>
                    <a:pt x="1474724" y="943991"/>
                  </a:lnTo>
                  <a:lnTo>
                    <a:pt x="1503438" y="951179"/>
                  </a:lnTo>
                  <a:lnTo>
                    <a:pt x="1518691" y="968971"/>
                  </a:lnTo>
                  <a:lnTo>
                    <a:pt x="1524736" y="991730"/>
                  </a:lnTo>
                  <a:lnTo>
                    <a:pt x="1525803" y="1013815"/>
                  </a:lnTo>
                  <a:lnTo>
                    <a:pt x="1525803" y="1253032"/>
                  </a:lnTo>
                  <a:lnTo>
                    <a:pt x="1580108" y="1253032"/>
                  </a:lnTo>
                  <a:lnTo>
                    <a:pt x="1580108" y="1007351"/>
                  </a:lnTo>
                  <a:close/>
                </a:path>
                <a:path w="12598400" h="2931159">
                  <a:moveTo>
                    <a:pt x="1735924" y="231508"/>
                  </a:moveTo>
                  <a:lnTo>
                    <a:pt x="1734629" y="196875"/>
                  </a:lnTo>
                  <a:lnTo>
                    <a:pt x="1726920" y="168148"/>
                  </a:lnTo>
                  <a:lnTo>
                    <a:pt x="1725015" y="161036"/>
                  </a:lnTo>
                  <a:lnTo>
                    <a:pt x="1698561" y="132956"/>
                  </a:lnTo>
                  <a:lnTo>
                    <a:pt x="1646707" y="121602"/>
                  </a:lnTo>
                  <a:lnTo>
                    <a:pt x="1622577" y="125171"/>
                  </a:lnTo>
                  <a:lnTo>
                    <a:pt x="1598701" y="135178"/>
                  </a:lnTo>
                  <a:lnTo>
                    <a:pt x="1577962" y="150507"/>
                  </a:lnTo>
                  <a:lnTo>
                    <a:pt x="1563293" y="170091"/>
                  </a:lnTo>
                  <a:lnTo>
                    <a:pt x="1562011" y="170091"/>
                  </a:lnTo>
                  <a:lnTo>
                    <a:pt x="1562011" y="15570"/>
                  </a:lnTo>
                  <a:lnTo>
                    <a:pt x="1507693" y="15570"/>
                  </a:lnTo>
                  <a:lnTo>
                    <a:pt x="1507693" y="477202"/>
                  </a:lnTo>
                  <a:lnTo>
                    <a:pt x="1562011" y="477202"/>
                  </a:lnTo>
                  <a:lnTo>
                    <a:pt x="1562011" y="237972"/>
                  </a:lnTo>
                  <a:lnTo>
                    <a:pt x="1568627" y="206070"/>
                  </a:lnTo>
                  <a:lnTo>
                    <a:pt x="1585366" y="184391"/>
                  </a:lnTo>
                  <a:lnTo>
                    <a:pt x="1607566" y="172059"/>
                  </a:lnTo>
                  <a:lnTo>
                    <a:pt x="1619123" y="170091"/>
                  </a:lnTo>
                  <a:lnTo>
                    <a:pt x="1630540" y="168148"/>
                  </a:lnTo>
                  <a:lnTo>
                    <a:pt x="1659255" y="175323"/>
                  </a:lnTo>
                  <a:lnTo>
                    <a:pt x="1674507" y="193116"/>
                  </a:lnTo>
                  <a:lnTo>
                    <a:pt x="1680552" y="215874"/>
                  </a:lnTo>
                  <a:lnTo>
                    <a:pt x="1681619" y="237972"/>
                  </a:lnTo>
                  <a:lnTo>
                    <a:pt x="1681619" y="477202"/>
                  </a:lnTo>
                  <a:lnTo>
                    <a:pt x="1735924" y="477202"/>
                  </a:lnTo>
                  <a:lnTo>
                    <a:pt x="1735924" y="231508"/>
                  </a:lnTo>
                  <a:close/>
                </a:path>
                <a:path w="12598400" h="2931159">
                  <a:moveTo>
                    <a:pt x="1781822" y="1677174"/>
                  </a:moveTo>
                  <a:lnTo>
                    <a:pt x="1776653" y="1674583"/>
                  </a:lnTo>
                  <a:lnTo>
                    <a:pt x="1768894" y="1673288"/>
                  </a:lnTo>
                  <a:lnTo>
                    <a:pt x="1757908" y="1673288"/>
                  </a:lnTo>
                  <a:lnTo>
                    <a:pt x="1731733" y="1678139"/>
                  </a:lnTo>
                  <a:lnTo>
                    <a:pt x="1711426" y="1691309"/>
                  </a:lnTo>
                  <a:lnTo>
                    <a:pt x="1695615" y="1710651"/>
                  </a:lnTo>
                  <a:lnTo>
                    <a:pt x="1682902" y="1734070"/>
                  </a:lnTo>
                  <a:lnTo>
                    <a:pt x="1681619" y="1734070"/>
                  </a:lnTo>
                  <a:lnTo>
                    <a:pt x="1681619" y="1682343"/>
                  </a:lnTo>
                  <a:lnTo>
                    <a:pt x="1627301" y="1682343"/>
                  </a:lnTo>
                  <a:lnTo>
                    <a:pt x="1627301" y="2028888"/>
                  </a:lnTo>
                  <a:lnTo>
                    <a:pt x="1681619" y="2028888"/>
                  </a:lnTo>
                  <a:lnTo>
                    <a:pt x="1681619" y="1809711"/>
                  </a:lnTo>
                  <a:lnTo>
                    <a:pt x="1688909" y="1772869"/>
                  </a:lnTo>
                  <a:lnTo>
                    <a:pt x="1706994" y="1747316"/>
                  </a:lnTo>
                  <a:lnTo>
                    <a:pt x="1727619" y="1734070"/>
                  </a:lnTo>
                  <a:lnTo>
                    <a:pt x="1730159" y="1732432"/>
                  </a:lnTo>
                  <a:lnTo>
                    <a:pt x="1752727" y="1727606"/>
                  </a:lnTo>
                  <a:lnTo>
                    <a:pt x="1763915" y="1727911"/>
                  </a:lnTo>
                  <a:lnTo>
                    <a:pt x="1771878" y="1728647"/>
                  </a:lnTo>
                  <a:lnTo>
                    <a:pt x="1781822" y="1730184"/>
                  </a:lnTo>
                  <a:lnTo>
                    <a:pt x="1781822" y="1727606"/>
                  </a:lnTo>
                  <a:lnTo>
                    <a:pt x="1781822" y="1677174"/>
                  </a:lnTo>
                  <a:close/>
                </a:path>
                <a:path w="12598400" h="2931159">
                  <a:moveTo>
                    <a:pt x="1894319" y="1214894"/>
                  </a:moveTo>
                  <a:lnTo>
                    <a:pt x="1891741" y="1216825"/>
                  </a:lnTo>
                  <a:lnTo>
                    <a:pt x="1888502" y="1218120"/>
                  </a:lnTo>
                  <a:lnTo>
                    <a:pt x="1881390" y="1218120"/>
                  </a:lnTo>
                  <a:lnTo>
                    <a:pt x="1864588" y="1190320"/>
                  </a:lnTo>
                  <a:lnTo>
                    <a:pt x="1864588" y="1064247"/>
                  </a:lnTo>
                  <a:lnTo>
                    <a:pt x="1864588" y="997000"/>
                  </a:lnTo>
                  <a:lnTo>
                    <a:pt x="1862937" y="966177"/>
                  </a:lnTo>
                  <a:lnTo>
                    <a:pt x="1853704" y="940117"/>
                  </a:lnTo>
                  <a:lnTo>
                    <a:pt x="1851418" y="933653"/>
                  </a:lnTo>
                  <a:lnTo>
                    <a:pt x="1820125" y="907910"/>
                  </a:lnTo>
                  <a:lnTo>
                    <a:pt x="1759191" y="897445"/>
                  </a:lnTo>
                  <a:lnTo>
                    <a:pt x="1706092" y="904227"/>
                  </a:lnTo>
                  <a:lnTo>
                    <a:pt x="1669973" y="925004"/>
                  </a:lnTo>
                  <a:lnTo>
                    <a:pt x="1649361" y="960450"/>
                  </a:lnTo>
                  <a:lnTo>
                    <a:pt x="1642821" y="1011224"/>
                  </a:lnTo>
                  <a:lnTo>
                    <a:pt x="1697126" y="1011224"/>
                  </a:lnTo>
                  <a:lnTo>
                    <a:pt x="1697126" y="1007999"/>
                  </a:lnTo>
                  <a:lnTo>
                    <a:pt x="1698053" y="991946"/>
                  </a:lnTo>
                  <a:lnTo>
                    <a:pt x="1704568" y="969213"/>
                  </a:lnTo>
                  <a:lnTo>
                    <a:pt x="1722221" y="948905"/>
                  </a:lnTo>
                  <a:lnTo>
                    <a:pt x="1756613" y="940117"/>
                  </a:lnTo>
                  <a:lnTo>
                    <a:pt x="1780578" y="943470"/>
                  </a:lnTo>
                  <a:lnTo>
                    <a:pt x="1797989" y="953287"/>
                  </a:lnTo>
                  <a:lnTo>
                    <a:pt x="1808619" y="969302"/>
                  </a:lnTo>
                  <a:lnTo>
                    <a:pt x="1812213" y="991184"/>
                  </a:lnTo>
                  <a:lnTo>
                    <a:pt x="1811693" y="1009650"/>
                  </a:lnTo>
                  <a:lnTo>
                    <a:pt x="1810270" y="1014361"/>
                  </a:lnTo>
                  <a:lnTo>
                    <a:pt x="1810270" y="1064247"/>
                  </a:lnTo>
                  <a:lnTo>
                    <a:pt x="1810270" y="1153464"/>
                  </a:lnTo>
                  <a:lnTo>
                    <a:pt x="1804454" y="1179042"/>
                  </a:lnTo>
                  <a:lnTo>
                    <a:pt x="1788934" y="1200023"/>
                  </a:lnTo>
                  <a:lnTo>
                    <a:pt x="1766633" y="1214208"/>
                  </a:lnTo>
                  <a:lnTo>
                    <a:pt x="1740446" y="1219415"/>
                  </a:lnTo>
                  <a:lnTo>
                    <a:pt x="1717217" y="1215123"/>
                  </a:lnTo>
                  <a:lnTo>
                    <a:pt x="1702054" y="1203007"/>
                  </a:lnTo>
                  <a:lnTo>
                    <a:pt x="1693799" y="1184224"/>
                  </a:lnTo>
                  <a:lnTo>
                    <a:pt x="1691309" y="1159929"/>
                  </a:lnTo>
                  <a:lnTo>
                    <a:pt x="1692998" y="1140079"/>
                  </a:lnTo>
                  <a:lnTo>
                    <a:pt x="1717814" y="1104976"/>
                  </a:lnTo>
                  <a:lnTo>
                    <a:pt x="1765261" y="1086548"/>
                  </a:lnTo>
                  <a:lnTo>
                    <a:pt x="1790280" y="1077341"/>
                  </a:lnTo>
                  <a:lnTo>
                    <a:pt x="1810270" y="1064247"/>
                  </a:lnTo>
                  <a:lnTo>
                    <a:pt x="1810270" y="1014361"/>
                  </a:lnTo>
                  <a:lnTo>
                    <a:pt x="1807527" y="1023442"/>
                  </a:lnTo>
                  <a:lnTo>
                    <a:pt x="1795856" y="1034199"/>
                  </a:lnTo>
                  <a:lnTo>
                    <a:pt x="1772780" y="1043559"/>
                  </a:lnTo>
                  <a:lnTo>
                    <a:pt x="1699717" y="1065542"/>
                  </a:lnTo>
                  <a:lnTo>
                    <a:pt x="1670697" y="1079309"/>
                  </a:lnTo>
                  <a:lnTo>
                    <a:pt x="1650339" y="1100048"/>
                  </a:lnTo>
                  <a:lnTo>
                    <a:pt x="1638338" y="1127455"/>
                  </a:lnTo>
                  <a:lnTo>
                    <a:pt x="1634413" y="1161224"/>
                  </a:lnTo>
                  <a:lnTo>
                    <a:pt x="1640065" y="1203172"/>
                  </a:lnTo>
                  <a:lnTo>
                    <a:pt x="1657362" y="1234935"/>
                  </a:lnTo>
                  <a:lnTo>
                    <a:pt x="1686788" y="1255064"/>
                  </a:lnTo>
                  <a:lnTo>
                    <a:pt x="1728812" y="1262087"/>
                  </a:lnTo>
                  <a:lnTo>
                    <a:pt x="1753298" y="1258671"/>
                  </a:lnTo>
                  <a:lnTo>
                    <a:pt x="1776323" y="1248841"/>
                  </a:lnTo>
                  <a:lnTo>
                    <a:pt x="1796453" y="1233182"/>
                  </a:lnTo>
                  <a:lnTo>
                    <a:pt x="1806841" y="1219415"/>
                  </a:lnTo>
                  <a:lnTo>
                    <a:pt x="1812213" y="1212303"/>
                  </a:lnTo>
                  <a:lnTo>
                    <a:pt x="1813509" y="1212303"/>
                  </a:lnTo>
                  <a:lnTo>
                    <a:pt x="1819186" y="1238097"/>
                  </a:lnTo>
                  <a:lnTo>
                    <a:pt x="1831289" y="1251343"/>
                  </a:lnTo>
                  <a:lnTo>
                    <a:pt x="1846783" y="1256220"/>
                  </a:lnTo>
                  <a:lnTo>
                    <a:pt x="1862645" y="1256919"/>
                  </a:lnTo>
                  <a:lnTo>
                    <a:pt x="1872691" y="1256512"/>
                  </a:lnTo>
                  <a:lnTo>
                    <a:pt x="1881873" y="1255547"/>
                  </a:lnTo>
                  <a:lnTo>
                    <a:pt x="1889366" y="1254467"/>
                  </a:lnTo>
                  <a:lnTo>
                    <a:pt x="1894319" y="1253680"/>
                  </a:lnTo>
                  <a:lnTo>
                    <a:pt x="1894319" y="1218120"/>
                  </a:lnTo>
                  <a:lnTo>
                    <a:pt x="1894319" y="1214894"/>
                  </a:lnTo>
                  <a:close/>
                </a:path>
                <a:path w="12598400" h="2931159">
                  <a:moveTo>
                    <a:pt x="2179434" y="1079766"/>
                  </a:moveTo>
                  <a:lnTo>
                    <a:pt x="2177478" y="1033005"/>
                  </a:lnTo>
                  <a:lnTo>
                    <a:pt x="2169337" y="984313"/>
                  </a:lnTo>
                  <a:lnTo>
                    <a:pt x="2152954" y="943991"/>
                  </a:lnTo>
                  <a:lnTo>
                    <a:pt x="2151646" y="940765"/>
                  </a:lnTo>
                  <a:lnTo>
                    <a:pt x="2122538" y="911021"/>
                  </a:lnTo>
                  <a:lnTo>
                    <a:pt x="2122538" y="1079766"/>
                  </a:lnTo>
                  <a:lnTo>
                    <a:pt x="2119642" y="1134529"/>
                  </a:lnTo>
                  <a:lnTo>
                    <a:pt x="2109533" y="1177467"/>
                  </a:lnTo>
                  <a:lnTo>
                    <a:pt x="2090077" y="1205496"/>
                  </a:lnTo>
                  <a:lnTo>
                    <a:pt x="2059178" y="1215529"/>
                  </a:lnTo>
                  <a:lnTo>
                    <a:pt x="2042833" y="1210360"/>
                  </a:lnTo>
                  <a:lnTo>
                    <a:pt x="2023452" y="1204226"/>
                  </a:lnTo>
                  <a:lnTo>
                    <a:pt x="2002205" y="1174076"/>
                  </a:lnTo>
                  <a:lnTo>
                    <a:pt x="1991995" y="1130719"/>
                  </a:lnTo>
                  <a:lnTo>
                    <a:pt x="1989353" y="1079766"/>
                  </a:lnTo>
                  <a:lnTo>
                    <a:pt x="1991995" y="1030185"/>
                  </a:lnTo>
                  <a:lnTo>
                    <a:pt x="2002205" y="986663"/>
                  </a:lnTo>
                  <a:lnTo>
                    <a:pt x="2023452" y="955751"/>
                  </a:lnTo>
                  <a:lnTo>
                    <a:pt x="2053272" y="945934"/>
                  </a:lnTo>
                  <a:lnTo>
                    <a:pt x="2059178" y="943991"/>
                  </a:lnTo>
                  <a:lnTo>
                    <a:pt x="2090077" y="953566"/>
                  </a:lnTo>
                  <a:lnTo>
                    <a:pt x="2109533" y="980846"/>
                  </a:lnTo>
                  <a:lnTo>
                    <a:pt x="2119642" y="1023632"/>
                  </a:lnTo>
                  <a:lnTo>
                    <a:pt x="2122538" y="1079766"/>
                  </a:lnTo>
                  <a:lnTo>
                    <a:pt x="2122538" y="911021"/>
                  </a:lnTo>
                  <a:lnTo>
                    <a:pt x="2121014" y="909459"/>
                  </a:lnTo>
                  <a:lnTo>
                    <a:pt x="2074049" y="897445"/>
                  </a:lnTo>
                  <a:lnTo>
                    <a:pt x="2048243" y="900747"/>
                  </a:lnTo>
                  <a:lnTo>
                    <a:pt x="2025243" y="910297"/>
                  </a:lnTo>
                  <a:lnTo>
                    <a:pt x="2006587" y="925537"/>
                  </a:lnTo>
                  <a:lnTo>
                    <a:pt x="1993874" y="945934"/>
                  </a:lnTo>
                  <a:lnTo>
                    <a:pt x="1992591" y="945934"/>
                  </a:lnTo>
                  <a:lnTo>
                    <a:pt x="1992591" y="791413"/>
                  </a:lnTo>
                  <a:lnTo>
                    <a:pt x="1938274" y="791413"/>
                  </a:lnTo>
                  <a:lnTo>
                    <a:pt x="1938274" y="1253032"/>
                  </a:lnTo>
                  <a:lnTo>
                    <a:pt x="1990001" y="1253032"/>
                  </a:lnTo>
                  <a:lnTo>
                    <a:pt x="1990001" y="1210360"/>
                  </a:lnTo>
                  <a:lnTo>
                    <a:pt x="1991296" y="1210360"/>
                  </a:lnTo>
                  <a:lnTo>
                    <a:pt x="2000745" y="1229360"/>
                  </a:lnTo>
                  <a:lnTo>
                    <a:pt x="2017395" y="1245933"/>
                  </a:lnTo>
                  <a:lnTo>
                    <a:pt x="2039747" y="1257642"/>
                  </a:lnTo>
                  <a:lnTo>
                    <a:pt x="2066290" y="1262087"/>
                  </a:lnTo>
                  <a:lnTo>
                    <a:pt x="2108847" y="1252499"/>
                  </a:lnTo>
                  <a:lnTo>
                    <a:pt x="2140750" y="1226032"/>
                  </a:lnTo>
                  <a:lnTo>
                    <a:pt x="2146528" y="1215529"/>
                  </a:lnTo>
                  <a:lnTo>
                    <a:pt x="2162695" y="1186116"/>
                  </a:lnTo>
                  <a:lnTo>
                    <a:pt x="2175370" y="1136218"/>
                  </a:lnTo>
                  <a:lnTo>
                    <a:pt x="2179434" y="1079766"/>
                  </a:lnTo>
                  <a:close/>
                </a:path>
                <a:path w="12598400" h="2931159">
                  <a:moveTo>
                    <a:pt x="2190432" y="15570"/>
                  </a:moveTo>
                  <a:lnTo>
                    <a:pt x="2139353" y="15570"/>
                  </a:lnTo>
                  <a:lnTo>
                    <a:pt x="2139353" y="303923"/>
                  </a:lnTo>
                  <a:lnTo>
                    <a:pt x="2136813" y="358686"/>
                  </a:lnTo>
                  <a:lnTo>
                    <a:pt x="2126754" y="401637"/>
                  </a:lnTo>
                  <a:lnTo>
                    <a:pt x="2105533" y="429666"/>
                  </a:lnTo>
                  <a:lnTo>
                    <a:pt x="2069528" y="439699"/>
                  </a:lnTo>
                  <a:lnTo>
                    <a:pt x="2038629" y="430123"/>
                  </a:lnTo>
                  <a:lnTo>
                    <a:pt x="2019185" y="402844"/>
                  </a:lnTo>
                  <a:lnTo>
                    <a:pt x="2009076" y="360045"/>
                  </a:lnTo>
                  <a:lnTo>
                    <a:pt x="2006168" y="303923"/>
                  </a:lnTo>
                  <a:lnTo>
                    <a:pt x="2009076" y="247789"/>
                  </a:lnTo>
                  <a:lnTo>
                    <a:pt x="2019185" y="205003"/>
                  </a:lnTo>
                  <a:lnTo>
                    <a:pt x="2038629" y="177723"/>
                  </a:lnTo>
                  <a:lnTo>
                    <a:pt x="2069528" y="168148"/>
                  </a:lnTo>
                  <a:lnTo>
                    <a:pt x="2105266" y="179908"/>
                  </a:lnTo>
                  <a:lnTo>
                    <a:pt x="2126513" y="210820"/>
                  </a:lnTo>
                  <a:lnTo>
                    <a:pt x="2136724" y="254342"/>
                  </a:lnTo>
                  <a:lnTo>
                    <a:pt x="2139353" y="303923"/>
                  </a:lnTo>
                  <a:lnTo>
                    <a:pt x="2139353" y="15570"/>
                  </a:lnTo>
                  <a:lnTo>
                    <a:pt x="2136127" y="15570"/>
                  </a:lnTo>
                  <a:lnTo>
                    <a:pt x="2136127" y="170091"/>
                  </a:lnTo>
                  <a:lnTo>
                    <a:pt x="2134832" y="170091"/>
                  </a:lnTo>
                  <a:lnTo>
                    <a:pt x="2103716" y="134454"/>
                  </a:lnTo>
                  <a:lnTo>
                    <a:pt x="2058543" y="121602"/>
                  </a:lnTo>
                  <a:lnTo>
                    <a:pt x="2016328" y="130073"/>
                  </a:lnTo>
                  <a:lnTo>
                    <a:pt x="1967052" y="185610"/>
                  </a:lnTo>
                  <a:lnTo>
                    <a:pt x="1955761" y="224472"/>
                  </a:lnTo>
                  <a:lnTo>
                    <a:pt x="1950542" y="265277"/>
                  </a:lnTo>
                  <a:lnTo>
                    <a:pt x="1949272" y="303923"/>
                  </a:lnTo>
                  <a:lnTo>
                    <a:pt x="1953158" y="364591"/>
                  </a:lnTo>
                  <a:lnTo>
                    <a:pt x="1965452" y="415023"/>
                  </a:lnTo>
                  <a:lnTo>
                    <a:pt x="1987118" y="453351"/>
                  </a:lnTo>
                  <a:lnTo>
                    <a:pt x="2019122" y="477710"/>
                  </a:lnTo>
                  <a:lnTo>
                    <a:pt x="2062416" y="486244"/>
                  </a:lnTo>
                  <a:lnTo>
                    <a:pt x="2088959" y="481799"/>
                  </a:lnTo>
                  <a:lnTo>
                    <a:pt x="2111311" y="470077"/>
                  </a:lnTo>
                  <a:lnTo>
                    <a:pt x="2127974" y="453517"/>
                  </a:lnTo>
                  <a:lnTo>
                    <a:pt x="2134844" y="439699"/>
                  </a:lnTo>
                  <a:lnTo>
                    <a:pt x="2137410" y="434530"/>
                  </a:lnTo>
                  <a:lnTo>
                    <a:pt x="2138705" y="434530"/>
                  </a:lnTo>
                  <a:lnTo>
                    <a:pt x="2138705" y="477202"/>
                  </a:lnTo>
                  <a:lnTo>
                    <a:pt x="2190432" y="477202"/>
                  </a:lnTo>
                  <a:lnTo>
                    <a:pt x="2190432" y="434530"/>
                  </a:lnTo>
                  <a:lnTo>
                    <a:pt x="2190432" y="170091"/>
                  </a:lnTo>
                  <a:lnTo>
                    <a:pt x="2190432" y="15570"/>
                  </a:lnTo>
                  <a:close/>
                </a:path>
                <a:path w="12598400" h="2931159">
                  <a:moveTo>
                    <a:pt x="2242807" y="2028888"/>
                  </a:moveTo>
                  <a:lnTo>
                    <a:pt x="2208733" y="1902167"/>
                  </a:lnTo>
                  <a:lnTo>
                    <a:pt x="2196211" y="1855609"/>
                  </a:lnTo>
                  <a:lnTo>
                    <a:pt x="2138705" y="1641779"/>
                  </a:lnTo>
                  <a:lnTo>
                    <a:pt x="2138705" y="1855609"/>
                  </a:lnTo>
                  <a:lnTo>
                    <a:pt x="2014575" y="1855609"/>
                  </a:lnTo>
                  <a:lnTo>
                    <a:pt x="2078583" y="1632559"/>
                  </a:lnTo>
                  <a:lnTo>
                    <a:pt x="2079879" y="1632559"/>
                  </a:lnTo>
                  <a:lnTo>
                    <a:pt x="2138705" y="1855609"/>
                  </a:lnTo>
                  <a:lnTo>
                    <a:pt x="2138705" y="1641779"/>
                  </a:lnTo>
                  <a:lnTo>
                    <a:pt x="2136229" y="1632559"/>
                  </a:lnTo>
                  <a:lnTo>
                    <a:pt x="2118664" y="1567256"/>
                  </a:lnTo>
                  <a:lnTo>
                    <a:pt x="2042375" y="1567256"/>
                  </a:lnTo>
                  <a:lnTo>
                    <a:pt x="1909191" y="2028888"/>
                  </a:lnTo>
                  <a:lnTo>
                    <a:pt x="1968665" y="2028888"/>
                  </a:lnTo>
                  <a:lnTo>
                    <a:pt x="2002942" y="1902167"/>
                  </a:lnTo>
                  <a:lnTo>
                    <a:pt x="2150351" y="1902167"/>
                  </a:lnTo>
                  <a:lnTo>
                    <a:pt x="2183320" y="2028888"/>
                  </a:lnTo>
                  <a:lnTo>
                    <a:pt x="2242807" y="2028888"/>
                  </a:lnTo>
                  <a:close/>
                </a:path>
                <a:path w="12598400" h="2931159">
                  <a:moveTo>
                    <a:pt x="2392146" y="901319"/>
                  </a:moveTo>
                  <a:lnTo>
                    <a:pt x="2386977" y="898728"/>
                  </a:lnTo>
                  <a:lnTo>
                    <a:pt x="2379218" y="897445"/>
                  </a:lnTo>
                  <a:lnTo>
                    <a:pt x="2368219" y="897445"/>
                  </a:lnTo>
                  <a:lnTo>
                    <a:pt x="2342045" y="902309"/>
                  </a:lnTo>
                  <a:lnTo>
                    <a:pt x="2321750" y="915466"/>
                  </a:lnTo>
                  <a:lnTo>
                    <a:pt x="2305951" y="934808"/>
                  </a:lnTo>
                  <a:lnTo>
                    <a:pt x="2293226" y="958215"/>
                  </a:lnTo>
                  <a:lnTo>
                    <a:pt x="2291931" y="958215"/>
                  </a:lnTo>
                  <a:lnTo>
                    <a:pt x="2291931" y="906487"/>
                  </a:lnTo>
                  <a:lnTo>
                    <a:pt x="2237625" y="906487"/>
                  </a:lnTo>
                  <a:lnTo>
                    <a:pt x="2237625" y="1253032"/>
                  </a:lnTo>
                  <a:lnTo>
                    <a:pt x="2291931" y="1253032"/>
                  </a:lnTo>
                  <a:lnTo>
                    <a:pt x="2291931" y="1033856"/>
                  </a:lnTo>
                  <a:lnTo>
                    <a:pt x="2299220" y="997026"/>
                  </a:lnTo>
                  <a:lnTo>
                    <a:pt x="2317305" y="971473"/>
                  </a:lnTo>
                  <a:lnTo>
                    <a:pt x="2337930" y="958215"/>
                  </a:lnTo>
                  <a:lnTo>
                    <a:pt x="2340483" y="956576"/>
                  </a:lnTo>
                  <a:lnTo>
                    <a:pt x="2363051" y="951750"/>
                  </a:lnTo>
                  <a:lnTo>
                    <a:pt x="2374227" y="952068"/>
                  </a:lnTo>
                  <a:lnTo>
                    <a:pt x="2382202" y="952804"/>
                  </a:lnTo>
                  <a:lnTo>
                    <a:pt x="2392146" y="954328"/>
                  </a:lnTo>
                  <a:lnTo>
                    <a:pt x="2392146" y="951750"/>
                  </a:lnTo>
                  <a:lnTo>
                    <a:pt x="2392146" y="901319"/>
                  </a:lnTo>
                  <a:close/>
                </a:path>
                <a:path w="12598400" h="2931159">
                  <a:moveTo>
                    <a:pt x="2486533" y="906487"/>
                  </a:moveTo>
                  <a:lnTo>
                    <a:pt x="2432227" y="906487"/>
                  </a:lnTo>
                  <a:lnTo>
                    <a:pt x="2432227" y="1253032"/>
                  </a:lnTo>
                  <a:lnTo>
                    <a:pt x="2486533" y="1253032"/>
                  </a:lnTo>
                  <a:lnTo>
                    <a:pt x="2486533" y="906487"/>
                  </a:lnTo>
                  <a:close/>
                </a:path>
                <a:path w="12598400" h="2931159">
                  <a:moveTo>
                    <a:pt x="2486533" y="791413"/>
                  </a:moveTo>
                  <a:lnTo>
                    <a:pt x="2432227" y="791413"/>
                  </a:lnTo>
                  <a:lnTo>
                    <a:pt x="2432227" y="853478"/>
                  </a:lnTo>
                  <a:lnTo>
                    <a:pt x="2486533" y="853478"/>
                  </a:lnTo>
                  <a:lnTo>
                    <a:pt x="2486533" y="791413"/>
                  </a:lnTo>
                  <a:close/>
                </a:path>
                <a:path w="12598400" h="2931159">
                  <a:moveTo>
                    <a:pt x="2489123" y="288404"/>
                  </a:moveTo>
                  <a:lnTo>
                    <a:pt x="2487269" y="242252"/>
                  </a:lnTo>
                  <a:lnTo>
                    <a:pt x="2478925" y="197294"/>
                  </a:lnTo>
                  <a:lnTo>
                    <a:pt x="2459939" y="158711"/>
                  </a:lnTo>
                  <a:lnTo>
                    <a:pt x="2432227" y="136601"/>
                  </a:lnTo>
                  <a:lnTo>
                    <a:pt x="2432227" y="248970"/>
                  </a:lnTo>
                  <a:lnTo>
                    <a:pt x="2432227" y="267716"/>
                  </a:lnTo>
                  <a:lnTo>
                    <a:pt x="2308745" y="267716"/>
                  </a:lnTo>
                  <a:lnTo>
                    <a:pt x="2308745" y="254787"/>
                  </a:lnTo>
                  <a:lnTo>
                    <a:pt x="2310650" y="231914"/>
                  </a:lnTo>
                  <a:lnTo>
                    <a:pt x="2319096" y="201777"/>
                  </a:lnTo>
                  <a:lnTo>
                    <a:pt x="2338209" y="175501"/>
                  </a:lnTo>
                  <a:lnTo>
                    <a:pt x="2372106" y="164274"/>
                  </a:lnTo>
                  <a:lnTo>
                    <a:pt x="2401963" y="172046"/>
                  </a:lnTo>
                  <a:lnTo>
                    <a:pt x="2420353" y="192074"/>
                  </a:lnTo>
                  <a:lnTo>
                    <a:pt x="2429662" y="219367"/>
                  </a:lnTo>
                  <a:lnTo>
                    <a:pt x="2432227" y="248970"/>
                  </a:lnTo>
                  <a:lnTo>
                    <a:pt x="2432227" y="136601"/>
                  </a:lnTo>
                  <a:lnTo>
                    <a:pt x="2426157" y="131749"/>
                  </a:lnTo>
                  <a:lnTo>
                    <a:pt x="2373401" y="121602"/>
                  </a:lnTo>
                  <a:lnTo>
                    <a:pt x="2327211" y="129476"/>
                  </a:lnTo>
                  <a:lnTo>
                    <a:pt x="2293975" y="150939"/>
                  </a:lnTo>
                  <a:lnTo>
                    <a:pt x="2271649" y="182778"/>
                  </a:lnTo>
                  <a:lnTo>
                    <a:pt x="2258225" y="221792"/>
                  </a:lnTo>
                  <a:lnTo>
                    <a:pt x="2251646" y="264744"/>
                  </a:lnTo>
                  <a:lnTo>
                    <a:pt x="2249906" y="308444"/>
                  </a:lnTo>
                  <a:lnTo>
                    <a:pt x="2254224" y="372872"/>
                  </a:lnTo>
                  <a:lnTo>
                    <a:pt x="2267661" y="422706"/>
                  </a:lnTo>
                  <a:lnTo>
                    <a:pt x="2290965" y="458114"/>
                  </a:lnTo>
                  <a:lnTo>
                    <a:pt x="2324887" y="479234"/>
                  </a:lnTo>
                  <a:lnTo>
                    <a:pt x="2370163" y="486244"/>
                  </a:lnTo>
                  <a:lnTo>
                    <a:pt x="2428443" y="472236"/>
                  </a:lnTo>
                  <a:lnTo>
                    <a:pt x="2458783" y="443572"/>
                  </a:lnTo>
                  <a:lnTo>
                    <a:pt x="2464003" y="438645"/>
                  </a:lnTo>
                  <a:lnTo>
                    <a:pt x="2481732" y="398145"/>
                  </a:lnTo>
                  <a:lnTo>
                    <a:pt x="2486545" y="363410"/>
                  </a:lnTo>
                  <a:lnTo>
                    <a:pt x="2432227" y="363410"/>
                  </a:lnTo>
                  <a:lnTo>
                    <a:pt x="2430310" y="387121"/>
                  </a:lnTo>
                  <a:lnTo>
                    <a:pt x="2422207" y="413435"/>
                  </a:lnTo>
                  <a:lnTo>
                    <a:pt x="2404414" y="434771"/>
                  </a:lnTo>
                  <a:lnTo>
                    <a:pt x="2373401" y="443572"/>
                  </a:lnTo>
                  <a:lnTo>
                    <a:pt x="2334907" y="430314"/>
                  </a:lnTo>
                  <a:lnTo>
                    <a:pt x="2315133" y="397103"/>
                  </a:lnTo>
                  <a:lnTo>
                    <a:pt x="2307844" y="353834"/>
                  </a:lnTo>
                  <a:lnTo>
                    <a:pt x="2306802" y="310388"/>
                  </a:lnTo>
                  <a:lnTo>
                    <a:pt x="2489123" y="310388"/>
                  </a:lnTo>
                  <a:lnTo>
                    <a:pt x="2489123" y="288404"/>
                  </a:lnTo>
                  <a:close/>
                </a:path>
                <a:path w="12598400" h="2931159">
                  <a:moveTo>
                    <a:pt x="2501417" y="1682343"/>
                  </a:moveTo>
                  <a:lnTo>
                    <a:pt x="2447112" y="1682343"/>
                  </a:lnTo>
                  <a:lnTo>
                    <a:pt x="2447112" y="1921560"/>
                  </a:lnTo>
                  <a:lnTo>
                    <a:pt x="2440495" y="1953463"/>
                  </a:lnTo>
                  <a:lnTo>
                    <a:pt x="2423757" y="1975142"/>
                  </a:lnTo>
                  <a:lnTo>
                    <a:pt x="2401557" y="1987473"/>
                  </a:lnTo>
                  <a:lnTo>
                    <a:pt x="2378570" y="1991385"/>
                  </a:lnTo>
                  <a:lnTo>
                    <a:pt x="2349855" y="1984197"/>
                  </a:lnTo>
                  <a:lnTo>
                    <a:pt x="2334615" y="1966404"/>
                  </a:lnTo>
                  <a:lnTo>
                    <a:pt x="2328570" y="1943646"/>
                  </a:lnTo>
                  <a:lnTo>
                    <a:pt x="2327503" y="1921560"/>
                  </a:lnTo>
                  <a:lnTo>
                    <a:pt x="2327503" y="1682343"/>
                  </a:lnTo>
                  <a:lnTo>
                    <a:pt x="2273185" y="1682343"/>
                  </a:lnTo>
                  <a:lnTo>
                    <a:pt x="2273185" y="1928025"/>
                  </a:lnTo>
                  <a:lnTo>
                    <a:pt x="2274608" y="1962645"/>
                  </a:lnTo>
                  <a:lnTo>
                    <a:pt x="2284577" y="1998497"/>
                  </a:lnTo>
                  <a:lnTo>
                    <a:pt x="2311641" y="2026577"/>
                  </a:lnTo>
                  <a:lnTo>
                    <a:pt x="2364346" y="2037943"/>
                  </a:lnTo>
                  <a:lnTo>
                    <a:pt x="2389581" y="2034616"/>
                  </a:lnTo>
                  <a:lnTo>
                    <a:pt x="2413406" y="2024926"/>
                  </a:lnTo>
                  <a:lnTo>
                    <a:pt x="2433726" y="2009292"/>
                  </a:lnTo>
                  <a:lnTo>
                    <a:pt x="2446159" y="1991385"/>
                  </a:lnTo>
                  <a:lnTo>
                    <a:pt x="2448395" y="1988159"/>
                  </a:lnTo>
                  <a:lnTo>
                    <a:pt x="2449690" y="1988159"/>
                  </a:lnTo>
                  <a:lnTo>
                    <a:pt x="2449690" y="2028888"/>
                  </a:lnTo>
                  <a:lnTo>
                    <a:pt x="2501417" y="2028888"/>
                  </a:lnTo>
                  <a:lnTo>
                    <a:pt x="2501417" y="1988159"/>
                  </a:lnTo>
                  <a:lnTo>
                    <a:pt x="2501417" y="1682343"/>
                  </a:lnTo>
                  <a:close/>
                </a:path>
                <a:path w="12598400" h="2931159">
                  <a:moveTo>
                    <a:pt x="2703131" y="1682343"/>
                  </a:moveTo>
                  <a:lnTo>
                    <a:pt x="2643009" y="1682343"/>
                  </a:lnTo>
                  <a:lnTo>
                    <a:pt x="2643009" y="1581480"/>
                  </a:lnTo>
                  <a:lnTo>
                    <a:pt x="2588691" y="1581480"/>
                  </a:lnTo>
                  <a:lnTo>
                    <a:pt x="2588691" y="1682343"/>
                  </a:lnTo>
                  <a:lnTo>
                    <a:pt x="2538272" y="1682343"/>
                  </a:lnTo>
                  <a:lnTo>
                    <a:pt x="2538272" y="1725015"/>
                  </a:lnTo>
                  <a:lnTo>
                    <a:pt x="2588691" y="1725015"/>
                  </a:lnTo>
                  <a:lnTo>
                    <a:pt x="2588780" y="1965198"/>
                  </a:lnTo>
                  <a:lnTo>
                    <a:pt x="2591600" y="1994027"/>
                  </a:lnTo>
                  <a:lnTo>
                    <a:pt x="2602268" y="2015464"/>
                  </a:lnTo>
                  <a:lnTo>
                    <a:pt x="2623616" y="2028418"/>
                  </a:lnTo>
                  <a:lnTo>
                    <a:pt x="2658529" y="2032762"/>
                  </a:lnTo>
                  <a:lnTo>
                    <a:pt x="2673934" y="2032419"/>
                  </a:lnTo>
                  <a:lnTo>
                    <a:pt x="2686316" y="2031542"/>
                  </a:lnTo>
                  <a:lnTo>
                    <a:pt x="2695791" y="2030310"/>
                  </a:lnTo>
                  <a:lnTo>
                    <a:pt x="2702483" y="2028888"/>
                  </a:lnTo>
                  <a:lnTo>
                    <a:pt x="2702483" y="1986216"/>
                  </a:lnTo>
                  <a:lnTo>
                    <a:pt x="2702483" y="1984273"/>
                  </a:lnTo>
                  <a:lnTo>
                    <a:pt x="2696667" y="1984921"/>
                  </a:lnTo>
                  <a:lnTo>
                    <a:pt x="2690850" y="1986216"/>
                  </a:lnTo>
                  <a:lnTo>
                    <a:pt x="2678569" y="1986216"/>
                  </a:lnTo>
                  <a:lnTo>
                    <a:pt x="2661005" y="1984057"/>
                  </a:lnTo>
                  <a:lnTo>
                    <a:pt x="2650121" y="1977237"/>
                  </a:lnTo>
                  <a:lnTo>
                    <a:pt x="2644559" y="1965198"/>
                  </a:lnTo>
                  <a:lnTo>
                    <a:pt x="2643009" y="1947418"/>
                  </a:lnTo>
                  <a:lnTo>
                    <a:pt x="2643009" y="1725015"/>
                  </a:lnTo>
                  <a:lnTo>
                    <a:pt x="2703131" y="1725015"/>
                  </a:lnTo>
                  <a:lnTo>
                    <a:pt x="2703131" y="1682343"/>
                  </a:lnTo>
                  <a:close/>
                </a:path>
                <a:path w="12598400" h="2931159">
                  <a:moveTo>
                    <a:pt x="2776829" y="231508"/>
                  </a:moveTo>
                  <a:lnTo>
                    <a:pt x="2767419" y="168148"/>
                  </a:lnTo>
                  <a:lnTo>
                    <a:pt x="2738374" y="132956"/>
                  </a:lnTo>
                  <a:lnTo>
                    <a:pt x="2685669" y="121602"/>
                  </a:lnTo>
                  <a:lnTo>
                    <a:pt x="2660446" y="124929"/>
                  </a:lnTo>
                  <a:lnTo>
                    <a:pt x="2636621" y="134607"/>
                  </a:lnTo>
                  <a:lnTo>
                    <a:pt x="2616301" y="150241"/>
                  </a:lnTo>
                  <a:lnTo>
                    <a:pt x="2601620" y="171386"/>
                  </a:lnTo>
                  <a:lnTo>
                    <a:pt x="2600325" y="171386"/>
                  </a:lnTo>
                  <a:lnTo>
                    <a:pt x="2600325" y="130657"/>
                  </a:lnTo>
                  <a:lnTo>
                    <a:pt x="2548598" y="130657"/>
                  </a:lnTo>
                  <a:lnTo>
                    <a:pt x="2548598" y="477202"/>
                  </a:lnTo>
                  <a:lnTo>
                    <a:pt x="2602903" y="477202"/>
                  </a:lnTo>
                  <a:lnTo>
                    <a:pt x="2602903" y="237972"/>
                  </a:lnTo>
                  <a:lnTo>
                    <a:pt x="2609519" y="206070"/>
                  </a:lnTo>
                  <a:lnTo>
                    <a:pt x="2626271" y="184391"/>
                  </a:lnTo>
                  <a:lnTo>
                    <a:pt x="2648470" y="172059"/>
                  </a:lnTo>
                  <a:lnTo>
                    <a:pt x="2652420" y="171386"/>
                  </a:lnTo>
                  <a:lnTo>
                    <a:pt x="2671445" y="168148"/>
                  </a:lnTo>
                  <a:lnTo>
                    <a:pt x="2700159" y="175323"/>
                  </a:lnTo>
                  <a:lnTo>
                    <a:pt x="2715412" y="193116"/>
                  </a:lnTo>
                  <a:lnTo>
                    <a:pt x="2721457" y="215874"/>
                  </a:lnTo>
                  <a:lnTo>
                    <a:pt x="2722524" y="237972"/>
                  </a:lnTo>
                  <a:lnTo>
                    <a:pt x="2722524" y="477202"/>
                  </a:lnTo>
                  <a:lnTo>
                    <a:pt x="2776829" y="477202"/>
                  </a:lnTo>
                  <a:lnTo>
                    <a:pt x="2776829" y="231508"/>
                  </a:lnTo>
                  <a:close/>
                </a:path>
                <a:path w="12598400" h="2931159">
                  <a:moveTo>
                    <a:pt x="2788462" y="1064247"/>
                  </a:moveTo>
                  <a:lnTo>
                    <a:pt x="2787624" y="1043559"/>
                  </a:lnTo>
                  <a:lnTo>
                    <a:pt x="2786608" y="1018108"/>
                  </a:lnTo>
                  <a:lnTo>
                    <a:pt x="2778264" y="973137"/>
                  </a:lnTo>
                  <a:lnTo>
                    <a:pt x="2762008" y="940117"/>
                  </a:lnTo>
                  <a:lnTo>
                    <a:pt x="2759278" y="934567"/>
                  </a:lnTo>
                  <a:lnTo>
                    <a:pt x="2731566" y="912456"/>
                  </a:lnTo>
                  <a:lnTo>
                    <a:pt x="2731566" y="1024801"/>
                  </a:lnTo>
                  <a:lnTo>
                    <a:pt x="2731566" y="1043559"/>
                  </a:lnTo>
                  <a:lnTo>
                    <a:pt x="2608072" y="1043559"/>
                  </a:lnTo>
                  <a:lnTo>
                    <a:pt x="2608072" y="1030630"/>
                  </a:lnTo>
                  <a:lnTo>
                    <a:pt x="2609977" y="1007757"/>
                  </a:lnTo>
                  <a:lnTo>
                    <a:pt x="2618422" y="977620"/>
                  </a:lnTo>
                  <a:lnTo>
                    <a:pt x="2637536" y="951357"/>
                  </a:lnTo>
                  <a:lnTo>
                    <a:pt x="2671432" y="940117"/>
                  </a:lnTo>
                  <a:lnTo>
                    <a:pt x="2701290" y="947902"/>
                  </a:lnTo>
                  <a:lnTo>
                    <a:pt x="2719692" y="967917"/>
                  </a:lnTo>
                  <a:lnTo>
                    <a:pt x="2728988" y="995210"/>
                  </a:lnTo>
                  <a:lnTo>
                    <a:pt x="2731566" y="1024801"/>
                  </a:lnTo>
                  <a:lnTo>
                    <a:pt x="2731566" y="912456"/>
                  </a:lnTo>
                  <a:lnTo>
                    <a:pt x="2725483" y="907592"/>
                  </a:lnTo>
                  <a:lnTo>
                    <a:pt x="2672727" y="897445"/>
                  </a:lnTo>
                  <a:lnTo>
                    <a:pt x="2626537" y="905319"/>
                  </a:lnTo>
                  <a:lnTo>
                    <a:pt x="2593302" y="926782"/>
                  </a:lnTo>
                  <a:lnTo>
                    <a:pt x="2570988" y="958621"/>
                  </a:lnTo>
                  <a:lnTo>
                    <a:pt x="2557551" y="997635"/>
                  </a:lnTo>
                  <a:lnTo>
                    <a:pt x="2550985" y="1040587"/>
                  </a:lnTo>
                  <a:lnTo>
                    <a:pt x="2549245" y="1084287"/>
                  </a:lnTo>
                  <a:lnTo>
                    <a:pt x="2553563" y="1148715"/>
                  </a:lnTo>
                  <a:lnTo>
                    <a:pt x="2567000" y="1198549"/>
                  </a:lnTo>
                  <a:lnTo>
                    <a:pt x="2590304" y="1233957"/>
                  </a:lnTo>
                  <a:lnTo>
                    <a:pt x="2624226" y="1255077"/>
                  </a:lnTo>
                  <a:lnTo>
                    <a:pt x="2669502" y="1262087"/>
                  </a:lnTo>
                  <a:lnTo>
                    <a:pt x="2727782" y="1248079"/>
                  </a:lnTo>
                  <a:lnTo>
                    <a:pt x="2758109" y="1219415"/>
                  </a:lnTo>
                  <a:lnTo>
                    <a:pt x="2763329" y="1214488"/>
                  </a:lnTo>
                  <a:lnTo>
                    <a:pt x="2781058" y="1173988"/>
                  </a:lnTo>
                  <a:lnTo>
                    <a:pt x="2785872" y="1139240"/>
                  </a:lnTo>
                  <a:lnTo>
                    <a:pt x="2731566" y="1139240"/>
                  </a:lnTo>
                  <a:lnTo>
                    <a:pt x="2729649" y="1162964"/>
                  </a:lnTo>
                  <a:lnTo>
                    <a:pt x="2721546" y="1189278"/>
                  </a:lnTo>
                  <a:lnTo>
                    <a:pt x="2703741" y="1210627"/>
                  </a:lnTo>
                  <a:lnTo>
                    <a:pt x="2672727" y="1219415"/>
                  </a:lnTo>
                  <a:lnTo>
                    <a:pt x="2634234" y="1206157"/>
                  </a:lnTo>
                  <a:lnTo>
                    <a:pt x="2614460" y="1172946"/>
                  </a:lnTo>
                  <a:lnTo>
                    <a:pt x="2607183" y="1129677"/>
                  </a:lnTo>
                  <a:lnTo>
                    <a:pt x="2606141" y="1086231"/>
                  </a:lnTo>
                  <a:lnTo>
                    <a:pt x="2788462" y="1086231"/>
                  </a:lnTo>
                  <a:lnTo>
                    <a:pt x="2788462" y="1064247"/>
                  </a:lnTo>
                  <a:close/>
                </a:path>
                <a:path w="12598400" h="2931159">
                  <a:moveTo>
                    <a:pt x="2972727" y="1855609"/>
                  </a:moveTo>
                  <a:lnTo>
                    <a:pt x="2970441" y="1808200"/>
                  </a:lnTo>
                  <a:lnTo>
                    <a:pt x="2962643" y="1764944"/>
                  </a:lnTo>
                  <a:lnTo>
                    <a:pt x="2947924" y="1727835"/>
                  </a:lnTo>
                  <a:lnTo>
                    <a:pt x="2938462" y="1715960"/>
                  </a:lnTo>
                  <a:lnTo>
                    <a:pt x="2924835" y="1698853"/>
                  </a:lnTo>
                  <a:lnTo>
                    <a:pt x="2915831" y="1693697"/>
                  </a:lnTo>
                  <a:lnTo>
                    <a:pt x="2915831" y="1855609"/>
                  </a:lnTo>
                  <a:lnTo>
                    <a:pt x="2913113" y="1909064"/>
                  </a:lnTo>
                  <a:lnTo>
                    <a:pt x="2902826" y="1953564"/>
                  </a:lnTo>
                  <a:lnTo>
                    <a:pt x="2881744" y="1983994"/>
                  </a:lnTo>
                  <a:lnTo>
                    <a:pt x="2846654" y="1995271"/>
                  </a:lnTo>
                  <a:lnTo>
                    <a:pt x="2812796" y="1983994"/>
                  </a:lnTo>
                  <a:lnTo>
                    <a:pt x="2792514" y="1953564"/>
                  </a:lnTo>
                  <a:lnTo>
                    <a:pt x="2782646" y="1909064"/>
                  </a:lnTo>
                  <a:lnTo>
                    <a:pt x="2780068" y="1855609"/>
                  </a:lnTo>
                  <a:lnTo>
                    <a:pt x="2782747" y="1802142"/>
                  </a:lnTo>
                  <a:lnTo>
                    <a:pt x="2792755" y="1757654"/>
                  </a:lnTo>
                  <a:lnTo>
                    <a:pt x="2813062" y="1727225"/>
                  </a:lnTo>
                  <a:lnTo>
                    <a:pt x="2846654" y="1715960"/>
                  </a:lnTo>
                  <a:lnTo>
                    <a:pt x="2882290" y="1727225"/>
                  </a:lnTo>
                  <a:lnTo>
                    <a:pt x="2903309" y="1757654"/>
                  </a:lnTo>
                  <a:lnTo>
                    <a:pt x="2913291" y="1802142"/>
                  </a:lnTo>
                  <a:lnTo>
                    <a:pt x="2915831" y="1855609"/>
                  </a:lnTo>
                  <a:lnTo>
                    <a:pt x="2915831" y="1693697"/>
                  </a:lnTo>
                  <a:lnTo>
                    <a:pt x="2891993" y="1680006"/>
                  </a:lnTo>
                  <a:lnTo>
                    <a:pt x="2847949" y="1673288"/>
                  </a:lnTo>
                  <a:lnTo>
                    <a:pt x="2803906" y="1680006"/>
                  </a:lnTo>
                  <a:lnTo>
                    <a:pt x="2747975" y="1727835"/>
                  </a:lnTo>
                  <a:lnTo>
                    <a:pt x="2733256" y="1764944"/>
                  </a:lnTo>
                  <a:lnTo>
                    <a:pt x="2725458" y="1808200"/>
                  </a:lnTo>
                  <a:lnTo>
                    <a:pt x="2723172" y="1855609"/>
                  </a:lnTo>
                  <a:lnTo>
                    <a:pt x="2725458" y="1903018"/>
                  </a:lnTo>
                  <a:lnTo>
                    <a:pt x="2733256" y="1946275"/>
                  </a:lnTo>
                  <a:lnTo>
                    <a:pt x="2747975" y="1983384"/>
                  </a:lnTo>
                  <a:lnTo>
                    <a:pt x="2803906" y="2031212"/>
                  </a:lnTo>
                  <a:lnTo>
                    <a:pt x="2847949" y="2037943"/>
                  </a:lnTo>
                  <a:lnTo>
                    <a:pt x="2891764" y="2031212"/>
                  </a:lnTo>
                  <a:lnTo>
                    <a:pt x="2938195" y="1995271"/>
                  </a:lnTo>
                  <a:lnTo>
                    <a:pt x="2962503" y="1946275"/>
                  </a:lnTo>
                  <a:lnTo>
                    <a:pt x="2970403" y="1903018"/>
                  </a:lnTo>
                  <a:lnTo>
                    <a:pt x="2972727" y="1855609"/>
                  </a:lnTo>
                  <a:close/>
                </a:path>
                <a:path w="12598400" h="2931159">
                  <a:moveTo>
                    <a:pt x="3089084" y="1079766"/>
                  </a:moveTo>
                  <a:lnTo>
                    <a:pt x="3087128" y="1033005"/>
                  </a:lnTo>
                  <a:lnTo>
                    <a:pt x="3078988" y="984313"/>
                  </a:lnTo>
                  <a:lnTo>
                    <a:pt x="3062605" y="943991"/>
                  </a:lnTo>
                  <a:lnTo>
                    <a:pt x="3061297" y="940765"/>
                  </a:lnTo>
                  <a:lnTo>
                    <a:pt x="3032201" y="911034"/>
                  </a:lnTo>
                  <a:lnTo>
                    <a:pt x="3032201" y="1079766"/>
                  </a:lnTo>
                  <a:lnTo>
                    <a:pt x="3029305" y="1134529"/>
                  </a:lnTo>
                  <a:lnTo>
                    <a:pt x="3019183" y="1177467"/>
                  </a:lnTo>
                  <a:lnTo>
                    <a:pt x="2999740" y="1205496"/>
                  </a:lnTo>
                  <a:lnTo>
                    <a:pt x="2968841" y="1215529"/>
                  </a:lnTo>
                  <a:lnTo>
                    <a:pt x="2952496" y="1210360"/>
                  </a:lnTo>
                  <a:lnTo>
                    <a:pt x="2933103" y="1204226"/>
                  </a:lnTo>
                  <a:lnTo>
                    <a:pt x="2911856" y="1174076"/>
                  </a:lnTo>
                  <a:lnTo>
                    <a:pt x="2901645" y="1130719"/>
                  </a:lnTo>
                  <a:lnTo>
                    <a:pt x="2899003" y="1079766"/>
                  </a:lnTo>
                  <a:lnTo>
                    <a:pt x="2901645" y="1030185"/>
                  </a:lnTo>
                  <a:lnTo>
                    <a:pt x="2911856" y="986663"/>
                  </a:lnTo>
                  <a:lnTo>
                    <a:pt x="2933103" y="955751"/>
                  </a:lnTo>
                  <a:lnTo>
                    <a:pt x="2962935" y="945934"/>
                  </a:lnTo>
                  <a:lnTo>
                    <a:pt x="2968841" y="943991"/>
                  </a:lnTo>
                  <a:lnTo>
                    <a:pt x="2999740" y="953566"/>
                  </a:lnTo>
                  <a:lnTo>
                    <a:pt x="3019183" y="980846"/>
                  </a:lnTo>
                  <a:lnTo>
                    <a:pt x="3029305" y="1023632"/>
                  </a:lnTo>
                  <a:lnTo>
                    <a:pt x="3032201" y="1079766"/>
                  </a:lnTo>
                  <a:lnTo>
                    <a:pt x="3032201" y="911034"/>
                  </a:lnTo>
                  <a:lnTo>
                    <a:pt x="3030664" y="909459"/>
                  </a:lnTo>
                  <a:lnTo>
                    <a:pt x="2983700" y="897445"/>
                  </a:lnTo>
                  <a:lnTo>
                    <a:pt x="2957893" y="900747"/>
                  </a:lnTo>
                  <a:lnTo>
                    <a:pt x="2934893" y="910297"/>
                  </a:lnTo>
                  <a:lnTo>
                    <a:pt x="2916237" y="925537"/>
                  </a:lnTo>
                  <a:lnTo>
                    <a:pt x="2903537" y="945934"/>
                  </a:lnTo>
                  <a:lnTo>
                    <a:pt x="2902242" y="945934"/>
                  </a:lnTo>
                  <a:lnTo>
                    <a:pt x="2902242" y="791413"/>
                  </a:lnTo>
                  <a:lnTo>
                    <a:pt x="2847937" y="791413"/>
                  </a:lnTo>
                  <a:lnTo>
                    <a:pt x="2847937" y="1253032"/>
                  </a:lnTo>
                  <a:lnTo>
                    <a:pt x="2899651" y="1253032"/>
                  </a:lnTo>
                  <a:lnTo>
                    <a:pt x="2899651" y="1210360"/>
                  </a:lnTo>
                  <a:lnTo>
                    <a:pt x="2900946" y="1210360"/>
                  </a:lnTo>
                  <a:lnTo>
                    <a:pt x="2910395" y="1229360"/>
                  </a:lnTo>
                  <a:lnTo>
                    <a:pt x="2927058" y="1245933"/>
                  </a:lnTo>
                  <a:lnTo>
                    <a:pt x="2949410" y="1257642"/>
                  </a:lnTo>
                  <a:lnTo>
                    <a:pt x="2975953" y="1262087"/>
                  </a:lnTo>
                  <a:lnTo>
                    <a:pt x="3018498" y="1252499"/>
                  </a:lnTo>
                  <a:lnTo>
                    <a:pt x="3050400" y="1226032"/>
                  </a:lnTo>
                  <a:lnTo>
                    <a:pt x="3056178" y="1215529"/>
                  </a:lnTo>
                  <a:lnTo>
                    <a:pt x="3072346" y="1186116"/>
                  </a:lnTo>
                  <a:lnTo>
                    <a:pt x="3085020" y="1136218"/>
                  </a:lnTo>
                  <a:lnTo>
                    <a:pt x="3089084" y="1079766"/>
                  </a:lnTo>
                  <a:close/>
                </a:path>
                <a:path w="12598400" h="2931159">
                  <a:moveTo>
                    <a:pt x="3238449" y="1929320"/>
                  </a:moveTo>
                  <a:lnTo>
                    <a:pt x="3231032" y="1886788"/>
                  </a:lnTo>
                  <a:lnTo>
                    <a:pt x="3184436" y="1842947"/>
                  </a:lnTo>
                  <a:lnTo>
                    <a:pt x="3122409" y="1821980"/>
                  </a:lnTo>
                  <a:lnTo>
                    <a:pt x="3095079" y="1810753"/>
                  </a:lnTo>
                  <a:lnTo>
                    <a:pt x="3075736" y="1794319"/>
                  </a:lnTo>
                  <a:lnTo>
                    <a:pt x="3068409" y="1768983"/>
                  </a:lnTo>
                  <a:lnTo>
                    <a:pt x="3074746" y="1740242"/>
                  </a:lnTo>
                  <a:lnTo>
                    <a:pt x="3089986" y="1724279"/>
                  </a:lnTo>
                  <a:lnTo>
                    <a:pt x="3108502" y="1717421"/>
                  </a:lnTo>
                  <a:lnTo>
                    <a:pt x="3124657" y="1715960"/>
                  </a:lnTo>
                  <a:lnTo>
                    <a:pt x="3149269" y="1720380"/>
                  </a:lnTo>
                  <a:lnTo>
                    <a:pt x="3164979" y="1733410"/>
                  </a:lnTo>
                  <a:lnTo>
                    <a:pt x="3173298" y="1754695"/>
                  </a:lnTo>
                  <a:lnTo>
                    <a:pt x="3175736" y="1783854"/>
                  </a:lnTo>
                  <a:lnTo>
                    <a:pt x="3230041" y="1783854"/>
                  </a:lnTo>
                  <a:lnTo>
                    <a:pt x="3227755" y="1749386"/>
                  </a:lnTo>
                  <a:lnTo>
                    <a:pt x="3216097" y="1715960"/>
                  </a:lnTo>
                  <a:lnTo>
                    <a:pt x="3215170" y="1713293"/>
                  </a:lnTo>
                  <a:lnTo>
                    <a:pt x="3183674" y="1684832"/>
                  </a:lnTo>
                  <a:lnTo>
                    <a:pt x="3124657" y="1673288"/>
                  </a:lnTo>
                  <a:lnTo>
                    <a:pt x="3082023" y="1679143"/>
                  </a:lnTo>
                  <a:lnTo>
                    <a:pt x="3046831" y="1696885"/>
                  </a:lnTo>
                  <a:lnTo>
                    <a:pt x="3022917" y="1726742"/>
                  </a:lnTo>
                  <a:lnTo>
                    <a:pt x="3014103" y="1768983"/>
                  </a:lnTo>
                  <a:lnTo>
                    <a:pt x="3021533" y="1812340"/>
                  </a:lnTo>
                  <a:lnTo>
                    <a:pt x="3041015" y="1839455"/>
                  </a:lnTo>
                  <a:lnTo>
                    <a:pt x="3068383" y="1855901"/>
                  </a:lnTo>
                  <a:lnTo>
                    <a:pt x="3099447" y="1867255"/>
                  </a:lnTo>
                  <a:lnTo>
                    <a:pt x="3130131" y="1877441"/>
                  </a:lnTo>
                  <a:lnTo>
                    <a:pt x="3157309" y="1890115"/>
                  </a:lnTo>
                  <a:lnTo>
                    <a:pt x="3176727" y="1908975"/>
                  </a:lnTo>
                  <a:lnTo>
                    <a:pt x="3184144" y="1937727"/>
                  </a:lnTo>
                  <a:lnTo>
                    <a:pt x="3177603" y="1967445"/>
                  </a:lnTo>
                  <a:lnTo>
                    <a:pt x="3161919" y="1984921"/>
                  </a:lnTo>
                  <a:lnTo>
                    <a:pt x="3142958" y="1993188"/>
                  </a:lnTo>
                  <a:lnTo>
                    <a:pt x="3126600" y="1995271"/>
                  </a:lnTo>
                  <a:lnTo>
                    <a:pt x="3093859" y="1988654"/>
                  </a:lnTo>
                  <a:lnTo>
                    <a:pt x="3074149" y="1970938"/>
                  </a:lnTo>
                  <a:lnTo>
                    <a:pt x="3064497" y="1945347"/>
                  </a:lnTo>
                  <a:lnTo>
                    <a:pt x="3061944" y="1915096"/>
                  </a:lnTo>
                  <a:lnTo>
                    <a:pt x="3007639" y="1915096"/>
                  </a:lnTo>
                  <a:lnTo>
                    <a:pt x="3015615" y="1973694"/>
                  </a:lnTo>
                  <a:lnTo>
                    <a:pt x="3069044" y="2028571"/>
                  </a:lnTo>
                  <a:lnTo>
                    <a:pt x="3126600" y="2037943"/>
                  </a:lnTo>
                  <a:lnTo>
                    <a:pt x="3171355" y="2031149"/>
                  </a:lnTo>
                  <a:lnTo>
                    <a:pt x="3206775" y="2010778"/>
                  </a:lnTo>
                  <a:lnTo>
                    <a:pt x="3217418" y="1995271"/>
                  </a:lnTo>
                  <a:lnTo>
                    <a:pt x="3230067" y="1976843"/>
                  </a:lnTo>
                  <a:lnTo>
                    <a:pt x="3238449" y="1929320"/>
                  </a:lnTo>
                  <a:close/>
                </a:path>
                <a:path w="12598400" h="2931159">
                  <a:moveTo>
                    <a:pt x="5634901" y="1551686"/>
                  </a:moveTo>
                  <a:lnTo>
                    <a:pt x="5578005" y="1551686"/>
                  </a:lnTo>
                  <a:lnTo>
                    <a:pt x="5507533" y="1929269"/>
                  </a:lnTo>
                  <a:lnTo>
                    <a:pt x="5506250" y="1929269"/>
                  </a:lnTo>
                  <a:lnTo>
                    <a:pt x="5456148" y="1639620"/>
                  </a:lnTo>
                  <a:lnTo>
                    <a:pt x="5440946" y="1551686"/>
                  </a:lnTo>
                  <a:lnTo>
                    <a:pt x="5372417" y="1551686"/>
                  </a:lnTo>
                  <a:lnTo>
                    <a:pt x="5307114" y="1929269"/>
                  </a:lnTo>
                  <a:lnTo>
                    <a:pt x="5305818" y="1929269"/>
                  </a:lnTo>
                  <a:lnTo>
                    <a:pt x="5235346" y="1551686"/>
                  </a:lnTo>
                  <a:lnTo>
                    <a:pt x="5178450" y="1551686"/>
                  </a:lnTo>
                  <a:lnTo>
                    <a:pt x="5270258" y="2013318"/>
                  </a:lnTo>
                  <a:lnTo>
                    <a:pt x="5339435" y="2013318"/>
                  </a:lnTo>
                  <a:lnTo>
                    <a:pt x="5354409" y="1929269"/>
                  </a:lnTo>
                  <a:lnTo>
                    <a:pt x="5406034" y="1639620"/>
                  </a:lnTo>
                  <a:lnTo>
                    <a:pt x="5407330" y="1639620"/>
                  </a:lnTo>
                  <a:lnTo>
                    <a:pt x="5470690" y="2013318"/>
                  </a:lnTo>
                  <a:lnTo>
                    <a:pt x="5539867" y="2013318"/>
                  </a:lnTo>
                  <a:lnTo>
                    <a:pt x="5557164" y="1929269"/>
                  </a:lnTo>
                  <a:lnTo>
                    <a:pt x="5634901" y="1551686"/>
                  </a:lnTo>
                  <a:close/>
                </a:path>
                <a:path w="12598400" h="2931159">
                  <a:moveTo>
                    <a:pt x="5667553" y="1199324"/>
                  </a:moveTo>
                  <a:lnTo>
                    <a:pt x="5664962" y="1201267"/>
                  </a:lnTo>
                  <a:lnTo>
                    <a:pt x="5661736" y="1202563"/>
                  </a:lnTo>
                  <a:lnTo>
                    <a:pt x="5654624" y="1202563"/>
                  </a:lnTo>
                  <a:lnTo>
                    <a:pt x="5637809" y="1174762"/>
                  </a:lnTo>
                  <a:lnTo>
                    <a:pt x="5637809" y="1048689"/>
                  </a:lnTo>
                  <a:lnTo>
                    <a:pt x="5637809" y="981443"/>
                  </a:lnTo>
                  <a:lnTo>
                    <a:pt x="5626925" y="924547"/>
                  </a:lnTo>
                  <a:lnTo>
                    <a:pt x="5593346" y="892340"/>
                  </a:lnTo>
                  <a:lnTo>
                    <a:pt x="5532425" y="881875"/>
                  </a:lnTo>
                  <a:lnTo>
                    <a:pt x="5479326" y="888644"/>
                  </a:lnTo>
                  <a:lnTo>
                    <a:pt x="5443207" y="909434"/>
                  </a:lnTo>
                  <a:lnTo>
                    <a:pt x="5422595" y="944880"/>
                  </a:lnTo>
                  <a:lnTo>
                    <a:pt x="5416054" y="995667"/>
                  </a:lnTo>
                  <a:lnTo>
                    <a:pt x="5470360" y="995667"/>
                  </a:lnTo>
                  <a:lnTo>
                    <a:pt x="5470360" y="992441"/>
                  </a:lnTo>
                  <a:lnTo>
                    <a:pt x="5471287" y="976363"/>
                  </a:lnTo>
                  <a:lnTo>
                    <a:pt x="5477789" y="953643"/>
                  </a:lnTo>
                  <a:lnTo>
                    <a:pt x="5495455" y="933335"/>
                  </a:lnTo>
                  <a:lnTo>
                    <a:pt x="5529846" y="924547"/>
                  </a:lnTo>
                  <a:lnTo>
                    <a:pt x="5553799" y="927887"/>
                  </a:lnTo>
                  <a:lnTo>
                    <a:pt x="5571210" y="937717"/>
                  </a:lnTo>
                  <a:lnTo>
                    <a:pt x="5581840" y="953731"/>
                  </a:lnTo>
                  <a:lnTo>
                    <a:pt x="5585447" y="975626"/>
                  </a:lnTo>
                  <a:lnTo>
                    <a:pt x="5584914" y="994079"/>
                  </a:lnTo>
                  <a:lnTo>
                    <a:pt x="5583504" y="998753"/>
                  </a:lnTo>
                  <a:lnTo>
                    <a:pt x="5583504" y="1048689"/>
                  </a:lnTo>
                  <a:lnTo>
                    <a:pt x="5583504" y="1137907"/>
                  </a:lnTo>
                  <a:lnTo>
                    <a:pt x="5577675" y="1163485"/>
                  </a:lnTo>
                  <a:lnTo>
                    <a:pt x="5562168" y="1184452"/>
                  </a:lnTo>
                  <a:lnTo>
                    <a:pt x="5539854" y="1198638"/>
                  </a:lnTo>
                  <a:lnTo>
                    <a:pt x="5513679" y="1203858"/>
                  </a:lnTo>
                  <a:lnTo>
                    <a:pt x="5490451" y="1199565"/>
                  </a:lnTo>
                  <a:lnTo>
                    <a:pt x="5475287" y="1187450"/>
                  </a:lnTo>
                  <a:lnTo>
                    <a:pt x="5467032" y="1168666"/>
                  </a:lnTo>
                  <a:lnTo>
                    <a:pt x="5464543" y="1144371"/>
                  </a:lnTo>
                  <a:lnTo>
                    <a:pt x="5466219" y="1124508"/>
                  </a:lnTo>
                  <a:lnTo>
                    <a:pt x="5491048" y="1089418"/>
                  </a:lnTo>
                  <a:lnTo>
                    <a:pt x="5538482" y="1070991"/>
                  </a:lnTo>
                  <a:lnTo>
                    <a:pt x="5563501" y="1061783"/>
                  </a:lnTo>
                  <a:lnTo>
                    <a:pt x="5583504" y="1048689"/>
                  </a:lnTo>
                  <a:lnTo>
                    <a:pt x="5583504" y="998753"/>
                  </a:lnTo>
                  <a:lnTo>
                    <a:pt x="5580748" y="1007872"/>
                  </a:lnTo>
                  <a:lnTo>
                    <a:pt x="5569077" y="1018628"/>
                  </a:lnTo>
                  <a:lnTo>
                    <a:pt x="5546001" y="1028001"/>
                  </a:lnTo>
                  <a:lnTo>
                    <a:pt x="5472950" y="1049972"/>
                  </a:lnTo>
                  <a:lnTo>
                    <a:pt x="5443918" y="1063739"/>
                  </a:lnTo>
                  <a:lnTo>
                    <a:pt x="5423560" y="1084491"/>
                  </a:lnTo>
                  <a:lnTo>
                    <a:pt x="5411571" y="1111897"/>
                  </a:lnTo>
                  <a:lnTo>
                    <a:pt x="5407647" y="1145667"/>
                  </a:lnTo>
                  <a:lnTo>
                    <a:pt x="5413299" y="1187602"/>
                  </a:lnTo>
                  <a:lnTo>
                    <a:pt x="5430596" y="1219365"/>
                  </a:lnTo>
                  <a:lnTo>
                    <a:pt x="5460009" y="1239494"/>
                  </a:lnTo>
                  <a:lnTo>
                    <a:pt x="5502046" y="1246530"/>
                  </a:lnTo>
                  <a:lnTo>
                    <a:pt x="5526532" y="1243114"/>
                  </a:lnTo>
                  <a:lnTo>
                    <a:pt x="5549557" y="1233271"/>
                  </a:lnTo>
                  <a:lnTo>
                    <a:pt x="5569674" y="1217612"/>
                  </a:lnTo>
                  <a:lnTo>
                    <a:pt x="5580075" y="1203858"/>
                  </a:lnTo>
                  <a:lnTo>
                    <a:pt x="5585447" y="1196746"/>
                  </a:lnTo>
                  <a:lnTo>
                    <a:pt x="5586742" y="1196746"/>
                  </a:lnTo>
                  <a:lnTo>
                    <a:pt x="5592407" y="1222527"/>
                  </a:lnTo>
                  <a:lnTo>
                    <a:pt x="5604510" y="1235773"/>
                  </a:lnTo>
                  <a:lnTo>
                    <a:pt x="5620004" y="1240650"/>
                  </a:lnTo>
                  <a:lnTo>
                    <a:pt x="5635879" y="1241348"/>
                  </a:lnTo>
                  <a:lnTo>
                    <a:pt x="5645912" y="1240929"/>
                  </a:lnTo>
                  <a:lnTo>
                    <a:pt x="5655107" y="1239977"/>
                  </a:lnTo>
                  <a:lnTo>
                    <a:pt x="5662600" y="1238897"/>
                  </a:lnTo>
                  <a:lnTo>
                    <a:pt x="5667553" y="1238123"/>
                  </a:lnTo>
                  <a:lnTo>
                    <a:pt x="5667553" y="1202563"/>
                  </a:lnTo>
                  <a:lnTo>
                    <a:pt x="5667553" y="1199324"/>
                  </a:lnTo>
                  <a:close/>
                </a:path>
                <a:path w="12598400" h="2931159">
                  <a:moveTo>
                    <a:pt x="5764530" y="2442616"/>
                  </a:moveTo>
                  <a:lnTo>
                    <a:pt x="5705043" y="2442616"/>
                  </a:lnTo>
                  <a:lnTo>
                    <a:pt x="5640400" y="2720632"/>
                  </a:lnTo>
                  <a:lnTo>
                    <a:pt x="5639105" y="2720632"/>
                  </a:lnTo>
                  <a:lnTo>
                    <a:pt x="5574449" y="2442616"/>
                  </a:lnTo>
                  <a:lnTo>
                    <a:pt x="5514962" y="2442616"/>
                  </a:lnTo>
                  <a:lnTo>
                    <a:pt x="5608713" y="2789161"/>
                  </a:lnTo>
                  <a:lnTo>
                    <a:pt x="5670778" y="2789161"/>
                  </a:lnTo>
                  <a:lnTo>
                    <a:pt x="5689308" y="2720632"/>
                  </a:lnTo>
                  <a:lnTo>
                    <a:pt x="5764530" y="2442616"/>
                  </a:lnTo>
                  <a:close/>
                </a:path>
                <a:path w="12598400" h="2931159">
                  <a:moveTo>
                    <a:pt x="5891581" y="1824532"/>
                  </a:moveTo>
                  <a:lnTo>
                    <a:pt x="5890742" y="1803844"/>
                  </a:lnTo>
                  <a:lnTo>
                    <a:pt x="5889714" y="1778381"/>
                  </a:lnTo>
                  <a:lnTo>
                    <a:pt x="5881370" y="1733410"/>
                  </a:lnTo>
                  <a:lnTo>
                    <a:pt x="5865126" y="1700390"/>
                  </a:lnTo>
                  <a:lnTo>
                    <a:pt x="5862383" y="1694827"/>
                  </a:lnTo>
                  <a:lnTo>
                    <a:pt x="5834685" y="1672729"/>
                  </a:lnTo>
                  <a:lnTo>
                    <a:pt x="5834685" y="1785086"/>
                  </a:lnTo>
                  <a:lnTo>
                    <a:pt x="5834685" y="1803844"/>
                  </a:lnTo>
                  <a:lnTo>
                    <a:pt x="5711190" y="1803844"/>
                  </a:lnTo>
                  <a:lnTo>
                    <a:pt x="5711190" y="1790915"/>
                  </a:lnTo>
                  <a:lnTo>
                    <a:pt x="5713082" y="1768030"/>
                  </a:lnTo>
                  <a:lnTo>
                    <a:pt x="5721528" y="1737880"/>
                  </a:lnTo>
                  <a:lnTo>
                    <a:pt x="5740641" y="1711617"/>
                  </a:lnTo>
                  <a:lnTo>
                    <a:pt x="5774550" y="1700390"/>
                  </a:lnTo>
                  <a:lnTo>
                    <a:pt x="5804395" y="1708162"/>
                  </a:lnTo>
                  <a:lnTo>
                    <a:pt x="5822797" y="1728190"/>
                  </a:lnTo>
                  <a:lnTo>
                    <a:pt x="5832106" y="1755482"/>
                  </a:lnTo>
                  <a:lnTo>
                    <a:pt x="5834685" y="1785086"/>
                  </a:lnTo>
                  <a:lnTo>
                    <a:pt x="5834685" y="1672729"/>
                  </a:lnTo>
                  <a:lnTo>
                    <a:pt x="5828589" y="1667865"/>
                  </a:lnTo>
                  <a:lnTo>
                    <a:pt x="5775845" y="1657718"/>
                  </a:lnTo>
                  <a:lnTo>
                    <a:pt x="5729656" y="1665579"/>
                  </a:lnTo>
                  <a:lnTo>
                    <a:pt x="5696420" y="1687042"/>
                  </a:lnTo>
                  <a:lnTo>
                    <a:pt x="5674093" y="1718894"/>
                  </a:lnTo>
                  <a:lnTo>
                    <a:pt x="5660669" y="1757908"/>
                  </a:lnTo>
                  <a:lnTo>
                    <a:pt x="5654103" y="1800872"/>
                  </a:lnTo>
                  <a:lnTo>
                    <a:pt x="5652363" y="1844573"/>
                  </a:lnTo>
                  <a:lnTo>
                    <a:pt x="5656669" y="1908987"/>
                  </a:lnTo>
                  <a:lnTo>
                    <a:pt x="5670105" y="1958822"/>
                  </a:lnTo>
                  <a:lnTo>
                    <a:pt x="5693422" y="1994230"/>
                  </a:lnTo>
                  <a:lnTo>
                    <a:pt x="5727331" y="2015363"/>
                  </a:lnTo>
                  <a:lnTo>
                    <a:pt x="5772620" y="2022373"/>
                  </a:lnTo>
                  <a:lnTo>
                    <a:pt x="5830887" y="2008352"/>
                  </a:lnTo>
                  <a:lnTo>
                    <a:pt x="5861215" y="1979701"/>
                  </a:lnTo>
                  <a:lnTo>
                    <a:pt x="5866435" y="1974761"/>
                  </a:lnTo>
                  <a:lnTo>
                    <a:pt x="5884164" y="1934260"/>
                  </a:lnTo>
                  <a:lnTo>
                    <a:pt x="5888990" y="1899526"/>
                  </a:lnTo>
                  <a:lnTo>
                    <a:pt x="5834685" y="1899526"/>
                  </a:lnTo>
                  <a:lnTo>
                    <a:pt x="5832767" y="1923224"/>
                  </a:lnTo>
                  <a:lnTo>
                    <a:pt x="5824664" y="1949551"/>
                  </a:lnTo>
                  <a:lnTo>
                    <a:pt x="5806859" y="1970900"/>
                  </a:lnTo>
                  <a:lnTo>
                    <a:pt x="5775845" y="1979701"/>
                  </a:lnTo>
                  <a:lnTo>
                    <a:pt x="5737352" y="1966429"/>
                  </a:lnTo>
                  <a:lnTo>
                    <a:pt x="5717578" y="1933219"/>
                  </a:lnTo>
                  <a:lnTo>
                    <a:pt x="5710301" y="1889963"/>
                  </a:lnTo>
                  <a:lnTo>
                    <a:pt x="5709259" y="1846516"/>
                  </a:lnTo>
                  <a:lnTo>
                    <a:pt x="5891581" y="1846516"/>
                  </a:lnTo>
                  <a:lnTo>
                    <a:pt x="5891581" y="1824532"/>
                  </a:lnTo>
                  <a:close/>
                </a:path>
                <a:path w="12598400" h="2931159">
                  <a:moveTo>
                    <a:pt x="5930684" y="996315"/>
                  </a:moveTo>
                  <a:lnTo>
                    <a:pt x="5911139" y="924547"/>
                  </a:lnTo>
                  <a:lnTo>
                    <a:pt x="5877496" y="894207"/>
                  </a:lnTo>
                  <a:lnTo>
                    <a:pt x="5820130" y="881875"/>
                  </a:lnTo>
                  <a:lnTo>
                    <a:pt x="5773940" y="889736"/>
                  </a:lnTo>
                  <a:lnTo>
                    <a:pt x="5740692" y="911212"/>
                  </a:lnTo>
                  <a:lnTo>
                    <a:pt x="5718378" y="943051"/>
                  </a:lnTo>
                  <a:lnTo>
                    <a:pt x="5704941" y="982065"/>
                  </a:lnTo>
                  <a:lnTo>
                    <a:pt x="5698375" y="1025029"/>
                  </a:lnTo>
                  <a:lnTo>
                    <a:pt x="5696636" y="1068730"/>
                  </a:lnTo>
                  <a:lnTo>
                    <a:pt x="5700941" y="1133144"/>
                  </a:lnTo>
                  <a:lnTo>
                    <a:pt x="5714377" y="1182979"/>
                  </a:lnTo>
                  <a:lnTo>
                    <a:pt x="5737682" y="1218387"/>
                  </a:lnTo>
                  <a:lnTo>
                    <a:pt x="5771604" y="1239520"/>
                  </a:lnTo>
                  <a:lnTo>
                    <a:pt x="5816892" y="1246530"/>
                  </a:lnTo>
                  <a:lnTo>
                    <a:pt x="5871222" y="1233957"/>
                  </a:lnTo>
                  <a:lnTo>
                    <a:pt x="5904484" y="1203858"/>
                  </a:lnTo>
                  <a:lnTo>
                    <a:pt x="5906274" y="1202232"/>
                  </a:lnTo>
                  <a:lnTo>
                    <a:pt x="5925083" y="1160335"/>
                  </a:lnTo>
                  <a:lnTo>
                    <a:pt x="5930684" y="1117219"/>
                  </a:lnTo>
                  <a:lnTo>
                    <a:pt x="5876379" y="1117219"/>
                  </a:lnTo>
                  <a:lnTo>
                    <a:pt x="5874029" y="1146568"/>
                  </a:lnTo>
                  <a:lnTo>
                    <a:pt x="5865380" y="1174597"/>
                  </a:lnTo>
                  <a:lnTo>
                    <a:pt x="5848007" y="1195590"/>
                  </a:lnTo>
                  <a:lnTo>
                    <a:pt x="5819483" y="1203858"/>
                  </a:lnTo>
                  <a:lnTo>
                    <a:pt x="5781624" y="1188910"/>
                  </a:lnTo>
                  <a:lnTo>
                    <a:pt x="5762015" y="1152702"/>
                  </a:lnTo>
                  <a:lnTo>
                    <a:pt x="5754649" y="1108113"/>
                  </a:lnTo>
                  <a:lnTo>
                    <a:pt x="5753532" y="1068082"/>
                  </a:lnTo>
                  <a:lnTo>
                    <a:pt x="5759412" y="992187"/>
                  </a:lnTo>
                  <a:lnTo>
                    <a:pt x="5774868" y="948791"/>
                  </a:lnTo>
                  <a:lnTo>
                    <a:pt x="5796623" y="929144"/>
                  </a:lnTo>
                  <a:lnTo>
                    <a:pt x="5821426" y="924547"/>
                  </a:lnTo>
                  <a:lnTo>
                    <a:pt x="5847461" y="931024"/>
                  </a:lnTo>
                  <a:lnTo>
                    <a:pt x="5864415" y="947826"/>
                  </a:lnTo>
                  <a:lnTo>
                    <a:pt x="5873610" y="970915"/>
                  </a:lnTo>
                  <a:lnTo>
                    <a:pt x="5876379" y="996315"/>
                  </a:lnTo>
                  <a:lnTo>
                    <a:pt x="5930684" y="996315"/>
                  </a:lnTo>
                  <a:close/>
                </a:path>
                <a:path w="12598400" h="2931159">
                  <a:moveTo>
                    <a:pt x="6039294" y="2615895"/>
                  </a:moveTo>
                  <a:lnTo>
                    <a:pt x="6037008" y="2568486"/>
                  </a:lnTo>
                  <a:lnTo>
                    <a:pt x="6029210" y="2525230"/>
                  </a:lnTo>
                  <a:lnTo>
                    <a:pt x="6014478" y="2488107"/>
                  </a:lnTo>
                  <a:lnTo>
                    <a:pt x="6005017" y="2476233"/>
                  </a:lnTo>
                  <a:lnTo>
                    <a:pt x="5991403" y="2459126"/>
                  </a:lnTo>
                  <a:lnTo>
                    <a:pt x="5982398" y="2453970"/>
                  </a:lnTo>
                  <a:lnTo>
                    <a:pt x="5982398" y="2615895"/>
                  </a:lnTo>
                  <a:lnTo>
                    <a:pt x="5979680" y="2669349"/>
                  </a:lnTo>
                  <a:lnTo>
                    <a:pt x="5969381" y="2713837"/>
                  </a:lnTo>
                  <a:lnTo>
                    <a:pt x="5948299" y="2744266"/>
                  </a:lnTo>
                  <a:lnTo>
                    <a:pt x="5913221" y="2755544"/>
                  </a:lnTo>
                  <a:lnTo>
                    <a:pt x="5879350" y="2744266"/>
                  </a:lnTo>
                  <a:lnTo>
                    <a:pt x="5859069" y="2713837"/>
                  </a:lnTo>
                  <a:lnTo>
                    <a:pt x="5849213" y="2669349"/>
                  </a:lnTo>
                  <a:lnTo>
                    <a:pt x="5846635" y="2615895"/>
                  </a:lnTo>
                  <a:lnTo>
                    <a:pt x="5849302" y="2562428"/>
                  </a:lnTo>
                  <a:lnTo>
                    <a:pt x="5859310" y="2517927"/>
                  </a:lnTo>
                  <a:lnTo>
                    <a:pt x="5879630" y="2487498"/>
                  </a:lnTo>
                  <a:lnTo>
                    <a:pt x="5913221" y="2476233"/>
                  </a:lnTo>
                  <a:lnTo>
                    <a:pt x="5948845" y="2487498"/>
                  </a:lnTo>
                  <a:lnTo>
                    <a:pt x="5969863" y="2517927"/>
                  </a:lnTo>
                  <a:lnTo>
                    <a:pt x="5979858" y="2562428"/>
                  </a:lnTo>
                  <a:lnTo>
                    <a:pt x="5982398" y="2615895"/>
                  </a:lnTo>
                  <a:lnTo>
                    <a:pt x="5982398" y="2453970"/>
                  </a:lnTo>
                  <a:lnTo>
                    <a:pt x="5958548" y="2440279"/>
                  </a:lnTo>
                  <a:lnTo>
                    <a:pt x="5914517" y="2433561"/>
                  </a:lnTo>
                  <a:lnTo>
                    <a:pt x="5870473" y="2440279"/>
                  </a:lnTo>
                  <a:lnTo>
                    <a:pt x="5814542" y="2488107"/>
                  </a:lnTo>
                  <a:lnTo>
                    <a:pt x="5799810" y="2525230"/>
                  </a:lnTo>
                  <a:lnTo>
                    <a:pt x="5792013" y="2568486"/>
                  </a:lnTo>
                  <a:lnTo>
                    <a:pt x="5789739" y="2615895"/>
                  </a:lnTo>
                  <a:lnTo>
                    <a:pt x="5792013" y="2663291"/>
                  </a:lnTo>
                  <a:lnTo>
                    <a:pt x="5799810" y="2706547"/>
                  </a:lnTo>
                  <a:lnTo>
                    <a:pt x="5814542" y="2743657"/>
                  </a:lnTo>
                  <a:lnTo>
                    <a:pt x="5870473" y="2791485"/>
                  </a:lnTo>
                  <a:lnTo>
                    <a:pt x="5914517" y="2798216"/>
                  </a:lnTo>
                  <a:lnTo>
                    <a:pt x="5958332" y="2791485"/>
                  </a:lnTo>
                  <a:lnTo>
                    <a:pt x="6004763" y="2755544"/>
                  </a:lnTo>
                  <a:lnTo>
                    <a:pt x="6029071" y="2706547"/>
                  </a:lnTo>
                  <a:lnTo>
                    <a:pt x="6036957" y="2663291"/>
                  </a:lnTo>
                  <a:lnTo>
                    <a:pt x="6039294" y="2615895"/>
                  </a:lnTo>
                  <a:close/>
                </a:path>
                <a:path w="12598400" h="2931159">
                  <a:moveTo>
                    <a:pt x="6101029" y="0"/>
                  </a:moveTo>
                  <a:lnTo>
                    <a:pt x="6049950" y="0"/>
                  </a:lnTo>
                  <a:lnTo>
                    <a:pt x="6049950" y="288353"/>
                  </a:lnTo>
                  <a:lnTo>
                    <a:pt x="6047410" y="343115"/>
                  </a:lnTo>
                  <a:lnTo>
                    <a:pt x="6037351" y="386067"/>
                  </a:lnTo>
                  <a:lnTo>
                    <a:pt x="6016142" y="414096"/>
                  </a:lnTo>
                  <a:lnTo>
                    <a:pt x="5980125" y="424129"/>
                  </a:lnTo>
                  <a:lnTo>
                    <a:pt x="5949226" y="414553"/>
                  </a:lnTo>
                  <a:lnTo>
                    <a:pt x="5929782" y="387273"/>
                  </a:lnTo>
                  <a:lnTo>
                    <a:pt x="5919673" y="344487"/>
                  </a:lnTo>
                  <a:lnTo>
                    <a:pt x="5916765" y="288353"/>
                  </a:lnTo>
                  <a:lnTo>
                    <a:pt x="5919673" y="232232"/>
                  </a:lnTo>
                  <a:lnTo>
                    <a:pt x="5929782" y="189433"/>
                  </a:lnTo>
                  <a:lnTo>
                    <a:pt x="5949226" y="162153"/>
                  </a:lnTo>
                  <a:lnTo>
                    <a:pt x="5980125" y="152577"/>
                  </a:lnTo>
                  <a:lnTo>
                    <a:pt x="6015863" y="164338"/>
                  </a:lnTo>
                  <a:lnTo>
                    <a:pt x="6037110" y="195249"/>
                  </a:lnTo>
                  <a:lnTo>
                    <a:pt x="6047321" y="238772"/>
                  </a:lnTo>
                  <a:lnTo>
                    <a:pt x="6049950" y="288353"/>
                  </a:lnTo>
                  <a:lnTo>
                    <a:pt x="6049950" y="0"/>
                  </a:lnTo>
                  <a:lnTo>
                    <a:pt x="6046724" y="0"/>
                  </a:lnTo>
                  <a:lnTo>
                    <a:pt x="6046724" y="154520"/>
                  </a:lnTo>
                  <a:lnTo>
                    <a:pt x="6045428" y="154520"/>
                  </a:lnTo>
                  <a:lnTo>
                    <a:pt x="6014313" y="118884"/>
                  </a:lnTo>
                  <a:lnTo>
                    <a:pt x="5969139" y="106032"/>
                  </a:lnTo>
                  <a:lnTo>
                    <a:pt x="5926925" y="114515"/>
                  </a:lnTo>
                  <a:lnTo>
                    <a:pt x="5877661" y="170040"/>
                  </a:lnTo>
                  <a:lnTo>
                    <a:pt x="5866371" y="208902"/>
                  </a:lnTo>
                  <a:lnTo>
                    <a:pt x="5861139" y="249707"/>
                  </a:lnTo>
                  <a:lnTo>
                    <a:pt x="5859869" y="288353"/>
                  </a:lnTo>
                  <a:lnTo>
                    <a:pt x="5863755" y="349021"/>
                  </a:lnTo>
                  <a:lnTo>
                    <a:pt x="5876048" y="399453"/>
                  </a:lnTo>
                  <a:lnTo>
                    <a:pt x="5897727" y="437781"/>
                  </a:lnTo>
                  <a:lnTo>
                    <a:pt x="5929719" y="462140"/>
                  </a:lnTo>
                  <a:lnTo>
                    <a:pt x="5973013" y="470674"/>
                  </a:lnTo>
                  <a:lnTo>
                    <a:pt x="5999556" y="466229"/>
                  </a:lnTo>
                  <a:lnTo>
                    <a:pt x="6021921" y="454520"/>
                  </a:lnTo>
                  <a:lnTo>
                    <a:pt x="6038583" y="437946"/>
                  </a:lnTo>
                  <a:lnTo>
                    <a:pt x="6045454" y="424129"/>
                  </a:lnTo>
                  <a:lnTo>
                    <a:pt x="6048019" y="418960"/>
                  </a:lnTo>
                  <a:lnTo>
                    <a:pt x="6049302" y="418960"/>
                  </a:lnTo>
                  <a:lnTo>
                    <a:pt x="6049302" y="461632"/>
                  </a:lnTo>
                  <a:lnTo>
                    <a:pt x="6101029" y="461632"/>
                  </a:lnTo>
                  <a:lnTo>
                    <a:pt x="6101029" y="418960"/>
                  </a:lnTo>
                  <a:lnTo>
                    <a:pt x="6101029" y="154520"/>
                  </a:lnTo>
                  <a:lnTo>
                    <a:pt x="6101029" y="0"/>
                  </a:lnTo>
                  <a:close/>
                </a:path>
                <a:path w="12598400" h="2931159">
                  <a:moveTo>
                    <a:pt x="6179274" y="1666773"/>
                  </a:moveTo>
                  <a:lnTo>
                    <a:pt x="6128194" y="1666773"/>
                  </a:lnTo>
                  <a:lnTo>
                    <a:pt x="6128194" y="1840052"/>
                  </a:lnTo>
                  <a:lnTo>
                    <a:pt x="6125540" y="1889848"/>
                  </a:lnTo>
                  <a:lnTo>
                    <a:pt x="6115266" y="1930069"/>
                  </a:lnTo>
                  <a:lnTo>
                    <a:pt x="6093828" y="1956968"/>
                  </a:lnTo>
                  <a:lnTo>
                    <a:pt x="6057722" y="1966772"/>
                  </a:lnTo>
                  <a:lnTo>
                    <a:pt x="6025007" y="1954872"/>
                  </a:lnTo>
                  <a:lnTo>
                    <a:pt x="6005995" y="1924494"/>
                  </a:lnTo>
                  <a:lnTo>
                    <a:pt x="5997168" y="1883575"/>
                  </a:lnTo>
                  <a:lnTo>
                    <a:pt x="5995009" y="1840052"/>
                  </a:lnTo>
                  <a:lnTo>
                    <a:pt x="5997905" y="1783918"/>
                  </a:lnTo>
                  <a:lnTo>
                    <a:pt x="6008014" y="1741119"/>
                  </a:lnTo>
                  <a:lnTo>
                    <a:pt x="6027458" y="1713852"/>
                  </a:lnTo>
                  <a:lnTo>
                    <a:pt x="6058370" y="1704276"/>
                  </a:lnTo>
                  <a:lnTo>
                    <a:pt x="6094095" y="1716024"/>
                  </a:lnTo>
                  <a:lnTo>
                    <a:pt x="6115342" y="1746935"/>
                  </a:lnTo>
                  <a:lnTo>
                    <a:pt x="6125553" y="1790458"/>
                  </a:lnTo>
                  <a:lnTo>
                    <a:pt x="6128194" y="1840052"/>
                  </a:lnTo>
                  <a:lnTo>
                    <a:pt x="6128194" y="1666773"/>
                  </a:lnTo>
                  <a:lnTo>
                    <a:pt x="6127547" y="1666773"/>
                  </a:lnTo>
                  <a:lnTo>
                    <a:pt x="6127547" y="1710740"/>
                  </a:lnTo>
                  <a:lnTo>
                    <a:pt x="6126264" y="1710740"/>
                  </a:lnTo>
                  <a:lnTo>
                    <a:pt x="6100394" y="1673796"/>
                  </a:lnTo>
                  <a:lnTo>
                    <a:pt x="6051258" y="1657718"/>
                  </a:lnTo>
                  <a:lnTo>
                    <a:pt x="6005728" y="1667675"/>
                  </a:lnTo>
                  <a:lnTo>
                    <a:pt x="5973445" y="1694891"/>
                  </a:lnTo>
                  <a:lnTo>
                    <a:pt x="5952617" y="1735366"/>
                  </a:lnTo>
                  <a:lnTo>
                    <a:pt x="5941441" y="1785086"/>
                  </a:lnTo>
                  <a:lnTo>
                    <a:pt x="5938113" y="1840052"/>
                  </a:lnTo>
                  <a:lnTo>
                    <a:pt x="5939587" y="1875688"/>
                  </a:lnTo>
                  <a:lnTo>
                    <a:pt x="5946838" y="1920862"/>
                  </a:lnTo>
                  <a:lnTo>
                    <a:pt x="5964085" y="1965540"/>
                  </a:lnTo>
                  <a:lnTo>
                    <a:pt x="5995543" y="1999703"/>
                  </a:lnTo>
                  <a:lnTo>
                    <a:pt x="6045441" y="2013318"/>
                  </a:lnTo>
                  <a:lnTo>
                    <a:pt x="6070384" y="2010130"/>
                  </a:lnTo>
                  <a:lnTo>
                    <a:pt x="6092799" y="2000948"/>
                  </a:lnTo>
                  <a:lnTo>
                    <a:pt x="6111087" y="1986305"/>
                  </a:lnTo>
                  <a:lnTo>
                    <a:pt x="6123673" y="1966772"/>
                  </a:lnTo>
                  <a:lnTo>
                    <a:pt x="6124968" y="1966772"/>
                  </a:lnTo>
                  <a:lnTo>
                    <a:pt x="6124930" y="2013318"/>
                  </a:lnTo>
                  <a:lnTo>
                    <a:pt x="6117526" y="2059787"/>
                  </a:lnTo>
                  <a:lnTo>
                    <a:pt x="6057722" y="2089607"/>
                  </a:lnTo>
                  <a:lnTo>
                    <a:pt x="6037389" y="2087194"/>
                  </a:lnTo>
                  <a:lnTo>
                    <a:pt x="6020219" y="2079498"/>
                  </a:lnTo>
                  <a:lnTo>
                    <a:pt x="6007900" y="2065870"/>
                  </a:lnTo>
                  <a:lnTo>
                    <a:pt x="6002121" y="2045639"/>
                  </a:lnTo>
                  <a:lnTo>
                    <a:pt x="5947816" y="2045639"/>
                  </a:lnTo>
                  <a:lnTo>
                    <a:pt x="5966142" y="2095728"/>
                  </a:lnTo>
                  <a:lnTo>
                    <a:pt x="5999861" y="2121446"/>
                  </a:lnTo>
                  <a:lnTo>
                    <a:pt x="6036005" y="2130920"/>
                  </a:lnTo>
                  <a:lnTo>
                    <a:pt x="6061608" y="2132279"/>
                  </a:lnTo>
                  <a:lnTo>
                    <a:pt x="6100407" y="2127542"/>
                  </a:lnTo>
                  <a:lnTo>
                    <a:pt x="6154090" y="2089607"/>
                  </a:lnTo>
                  <a:lnTo>
                    <a:pt x="6173673" y="2045703"/>
                  </a:lnTo>
                  <a:lnTo>
                    <a:pt x="6179274" y="1991334"/>
                  </a:lnTo>
                  <a:lnTo>
                    <a:pt x="6179274" y="1710740"/>
                  </a:lnTo>
                  <a:lnTo>
                    <a:pt x="6179274" y="1666773"/>
                  </a:lnTo>
                  <a:close/>
                </a:path>
                <a:path w="12598400" h="2931159">
                  <a:moveTo>
                    <a:pt x="6215151" y="991793"/>
                  </a:moveTo>
                  <a:lnTo>
                    <a:pt x="6213843" y="957160"/>
                  </a:lnTo>
                  <a:lnTo>
                    <a:pt x="6206147" y="928433"/>
                  </a:lnTo>
                  <a:lnTo>
                    <a:pt x="6204242" y="921308"/>
                  </a:lnTo>
                  <a:lnTo>
                    <a:pt x="6177775" y="893229"/>
                  </a:lnTo>
                  <a:lnTo>
                    <a:pt x="6125934" y="881875"/>
                  </a:lnTo>
                  <a:lnTo>
                    <a:pt x="6101804" y="885444"/>
                  </a:lnTo>
                  <a:lnTo>
                    <a:pt x="6077928" y="895451"/>
                  </a:lnTo>
                  <a:lnTo>
                    <a:pt x="6057201" y="910780"/>
                  </a:lnTo>
                  <a:lnTo>
                    <a:pt x="6042533" y="930363"/>
                  </a:lnTo>
                  <a:lnTo>
                    <a:pt x="6041237" y="930363"/>
                  </a:lnTo>
                  <a:lnTo>
                    <a:pt x="6041237" y="775843"/>
                  </a:lnTo>
                  <a:lnTo>
                    <a:pt x="5986932" y="775843"/>
                  </a:lnTo>
                  <a:lnTo>
                    <a:pt x="5986932" y="1237475"/>
                  </a:lnTo>
                  <a:lnTo>
                    <a:pt x="6041237" y="1237475"/>
                  </a:lnTo>
                  <a:lnTo>
                    <a:pt x="6041237" y="998258"/>
                  </a:lnTo>
                  <a:lnTo>
                    <a:pt x="6047854" y="966343"/>
                  </a:lnTo>
                  <a:lnTo>
                    <a:pt x="6064580" y="944676"/>
                  </a:lnTo>
                  <a:lnTo>
                    <a:pt x="6086780" y="932345"/>
                  </a:lnTo>
                  <a:lnTo>
                    <a:pt x="6098413" y="930363"/>
                  </a:lnTo>
                  <a:lnTo>
                    <a:pt x="6109767" y="928433"/>
                  </a:lnTo>
                  <a:lnTo>
                    <a:pt x="6138469" y="935609"/>
                  </a:lnTo>
                  <a:lnTo>
                    <a:pt x="6153721" y="953401"/>
                  </a:lnTo>
                  <a:lnTo>
                    <a:pt x="6159766" y="976160"/>
                  </a:lnTo>
                  <a:lnTo>
                    <a:pt x="6160846" y="998258"/>
                  </a:lnTo>
                  <a:lnTo>
                    <a:pt x="6160846" y="1237475"/>
                  </a:lnTo>
                  <a:lnTo>
                    <a:pt x="6215151" y="1237475"/>
                  </a:lnTo>
                  <a:lnTo>
                    <a:pt x="6215151" y="991793"/>
                  </a:lnTo>
                  <a:close/>
                </a:path>
                <a:path w="12598400" h="2931159">
                  <a:moveTo>
                    <a:pt x="6321831" y="2543479"/>
                  </a:moveTo>
                  <a:lnTo>
                    <a:pt x="6312408" y="2480119"/>
                  </a:lnTo>
                  <a:lnTo>
                    <a:pt x="6283363" y="2444915"/>
                  </a:lnTo>
                  <a:lnTo>
                    <a:pt x="6230671" y="2433561"/>
                  </a:lnTo>
                  <a:lnTo>
                    <a:pt x="6205436" y="2436876"/>
                  </a:lnTo>
                  <a:lnTo>
                    <a:pt x="6181598" y="2446566"/>
                  </a:lnTo>
                  <a:lnTo>
                    <a:pt x="6161278" y="2462199"/>
                  </a:lnTo>
                  <a:lnTo>
                    <a:pt x="6146609" y="2483345"/>
                  </a:lnTo>
                  <a:lnTo>
                    <a:pt x="6145327" y="2483345"/>
                  </a:lnTo>
                  <a:lnTo>
                    <a:pt x="6145327" y="2442616"/>
                  </a:lnTo>
                  <a:lnTo>
                    <a:pt x="6093599" y="2442616"/>
                  </a:lnTo>
                  <a:lnTo>
                    <a:pt x="6093599" y="2789161"/>
                  </a:lnTo>
                  <a:lnTo>
                    <a:pt x="6147905" y="2789161"/>
                  </a:lnTo>
                  <a:lnTo>
                    <a:pt x="6147905" y="2549944"/>
                  </a:lnTo>
                  <a:lnTo>
                    <a:pt x="6154521" y="2518029"/>
                  </a:lnTo>
                  <a:lnTo>
                    <a:pt x="6171260" y="2496362"/>
                  </a:lnTo>
                  <a:lnTo>
                    <a:pt x="6193460" y="2484031"/>
                  </a:lnTo>
                  <a:lnTo>
                    <a:pt x="6197473" y="2483345"/>
                  </a:lnTo>
                  <a:lnTo>
                    <a:pt x="6216447" y="2480119"/>
                  </a:lnTo>
                  <a:lnTo>
                    <a:pt x="6245149" y="2487295"/>
                  </a:lnTo>
                  <a:lnTo>
                    <a:pt x="6260401" y="2505087"/>
                  </a:lnTo>
                  <a:lnTo>
                    <a:pt x="6266434" y="2527846"/>
                  </a:lnTo>
                  <a:lnTo>
                    <a:pt x="6267513" y="2549944"/>
                  </a:lnTo>
                  <a:lnTo>
                    <a:pt x="6267513" y="2789161"/>
                  </a:lnTo>
                  <a:lnTo>
                    <a:pt x="6321831" y="2789161"/>
                  </a:lnTo>
                  <a:lnTo>
                    <a:pt x="6321831" y="2543479"/>
                  </a:lnTo>
                  <a:close/>
                </a:path>
                <a:path w="12598400" h="2931159">
                  <a:moveTo>
                    <a:pt x="6400368" y="115087"/>
                  </a:moveTo>
                  <a:lnTo>
                    <a:pt x="6346063" y="115087"/>
                  </a:lnTo>
                  <a:lnTo>
                    <a:pt x="6346063" y="354304"/>
                  </a:lnTo>
                  <a:lnTo>
                    <a:pt x="6339446" y="386219"/>
                  </a:lnTo>
                  <a:lnTo>
                    <a:pt x="6322720" y="407885"/>
                  </a:lnTo>
                  <a:lnTo>
                    <a:pt x="6300521" y="420217"/>
                  </a:lnTo>
                  <a:lnTo>
                    <a:pt x="6277534" y="424129"/>
                  </a:lnTo>
                  <a:lnTo>
                    <a:pt x="6248832" y="416953"/>
                  </a:lnTo>
                  <a:lnTo>
                    <a:pt x="6233579" y="399161"/>
                  </a:lnTo>
                  <a:lnTo>
                    <a:pt x="6227534" y="376402"/>
                  </a:lnTo>
                  <a:lnTo>
                    <a:pt x="6226454" y="354304"/>
                  </a:lnTo>
                  <a:lnTo>
                    <a:pt x="6226454" y="115087"/>
                  </a:lnTo>
                  <a:lnTo>
                    <a:pt x="6172149" y="115087"/>
                  </a:lnTo>
                  <a:lnTo>
                    <a:pt x="6172149" y="360768"/>
                  </a:lnTo>
                  <a:lnTo>
                    <a:pt x="6173584" y="395401"/>
                  </a:lnTo>
                  <a:lnTo>
                    <a:pt x="6183554" y="431241"/>
                  </a:lnTo>
                  <a:lnTo>
                    <a:pt x="6210617" y="459320"/>
                  </a:lnTo>
                  <a:lnTo>
                    <a:pt x="6263310" y="470674"/>
                  </a:lnTo>
                  <a:lnTo>
                    <a:pt x="6288532" y="467347"/>
                  </a:lnTo>
                  <a:lnTo>
                    <a:pt x="6312370" y="457669"/>
                  </a:lnTo>
                  <a:lnTo>
                    <a:pt x="6332690" y="442036"/>
                  </a:lnTo>
                  <a:lnTo>
                    <a:pt x="6345110" y="424129"/>
                  </a:lnTo>
                  <a:lnTo>
                    <a:pt x="6347358" y="420890"/>
                  </a:lnTo>
                  <a:lnTo>
                    <a:pt x="6348654" y="420890"/>
                  </a:lnTo>
                  <a:lnTo>
                    <a:pt x="6348654" y="461632"/>
                  </a:lnTo>
                  <a:lnTo>
                    <a:pt x="6400368" y="461632"/>
                  </a:lnTo>
                  <a:lnTo>
                    <a:pt x="6400368" y="420890"/>
                  </a:lnTo>
                  <a:lnTo>
                    <a:pt x="6400368" y="115087"/>
                  </a:lnTo>
                  <a:close/>
                </a:path>
                <a:path w="12598400" h="2931159">
                  <a:moveTo>
                    <a:pt x="6416878" y="890930"/>
                  </a:moveTo>
                  <a:lnTo>
                    <a:pt x="6356744" y="890930"/>
                  </a:lnTo>
                  <a:lnTo>
                    <a:pt x="6356744" y="790067"/>
                  </a:lnTo>
                  <a:lnTo>
                    <a:pt x="6302438" y="790067"/>
                  </a:lnTo>
                  <a:lnTo>
                    <a:pt x="6302438" y="890930"/>
                  </a:lnTo>
                  <a:lnTo>
                    <a:pt x="6252007" y="890930"/>
                  </a:lnTo>
                  <a:lnTo>
                    <a:pt x="6252007" y="933602"/>
                  </a:lnTo>
                  <a:lnTo>
                    <a:pt x="6302438" y="933602"/>
                  </a:lnTo>
                  <a:lnTo>
                    <a:pt x="6302527" y="1173797"/>
                  </a:lnTo>
                  <a:lnTo>
                    <a:pt x="6305347" y="1202613"/>
                  </a:lnTo>
                  <a:lnTo>
                    <a:pt x="6316015" y="1224051"/>
                  </a:lnTo>
                  <a:lnTo>
                    <a:pt x="6337351" y="1237005"/>
                  </a:lnTo>
                  <a:lnTo>
                    <a:pt x="6372263" y="1241348"/>
                  </a:lnTo>
                  <a:lnTo>
                    <a:pt x="6387681" y="1241018"/>
                  </a:lnTo>
                  <a:lnTo>
                    <a:pt x="6400063" y="1240142"/>
                  </a:lnTo>
                  <a:lnTo>
                    <a:pt x="6409537" y="1238897"/>
                  </a:lnTo>
                  <a:lnTo>
                    <a:pt x="6416230" y="1237475"/>
                  </a:lnTo>
                  <a:lnTo>
                    <a:pt x="6416230" y="1194803"/>
                  </a:lnTo>
                  <a:lnTo>
                    <a:pt x="6416230" y="1192860"/>
                  </a:lnTo>
                  <a:lnTo>
                    <a:pt x="6410414" y="1193507"/>
                  </a:lnTo>
                  <a:lnTo>
                    <a:pt x="6404584" y="1194803"/>
                  </a:lnTo>
                  <a:lnTo>
                    <a:pt x="6392304" y="1194803"/>
                  </a:lnTo>
                  <a:lnTo>
                    <a:pt x="6374739" y="1192644"/>
                  </a:lnTo>
                  <a:lnTo>
                    <a:pt x="6363856" y="1185824"/>
                  </a:lnTo>
                  <a:lnTo>
                    <a:pt x="6358293" y="1173797"/>
                  </a:lnTo>
                  <a:lnTo>
                    <a:pt x="6356744" y="1156004"/>
                  </a:lnTo>
                  <a:lnTo>
                    <a:pt x="6356744" y="933602"/>
                  </a:lnTo>
                  <a:lnTo>
                    <a:pt x="6416878" y="933602"/>
                  </a:lnTo>
                  <a:lnTo>
                    <a:pt x="6416878" y="890930"/>
                  </a:lnTo>
                  <a:close/>
                </a:path>
                <a:path w="12598400" h="2931159">
                  <a:moveTo>
                    <a:pt x="6511252" y="775843"/>
                  </a:moveTo>
                  <a:lnTo>
                    <a:pt x="6456947" y="775843"/>
                  </a:lnTo>
                  <a:lnTo>
                    <a:pt x="6456947" y="1237475"/>
                  </a:lnTo>
                  <a:lnTo>
                    <a:pt x="6511252" y="1237475"/>
                  </a:lnTo>
                  <a:lnTo>
                    <a:pt x="6511252" y="775843"/>
                  </a:lnTo>
                  <a:close/>
                </a:path>
                <a:path w="12598400" h="2931159">
                  <a:moveTo>
                    <a:pt x="6626009" y="109905"/>
                  </a:moveTo>
                  <a:lnTo>
                    <a:pt x="6620840" y="107327"/>
                  </a:lnTo>
                  <a:lnTo>
                    <a:pt x="6613080" y="106032"/>
                  </a:lnTo>
                  <a:lnTo>
                    <a:pt x="6602095" y="106032"/>
                  </a:lnTo>
                  <a:lnTo>
                    <a:pt x="6575920" y="110896"/>
                  </a:lnTo>
                  <a:lnTo>
                    <a:pt x="6555626" y="124053"/>
                  </a:lnTo>
                  <a:lnTo>
                    <a:pt x="6539814" y="143395"/>
                  </a:lnTo>
                  <a:lnTo>
                    <a:pt x="6527089" y="166801"/>
                  </a:lnTo>
                  <a:lnTo>
                    <a:pt x="6525793" y="166801"/>
                  </a:lnTo>
                  <a:lnTo>
                    <a:pt x="6525793" y="115087"/>
                  </a:lnTo>
                  <a:lnTo>
                    <a:pt x="6471488" y="115087"/>
                  </a:lnTo>
                  <a:lnTo>
                    <a:pt x="6471488" y="461632"/>
                  </a:lnTo>
                  <a:lnTo>
                    <a:pt x="6525793" y="461632"/>
                  </a:lnTo>
                  <a:lnTo>
                    <a:pt x="6525793" y="242455"/>
                  </a:lnTo>
                  <a:lnTo>
                    <a:pt x="6533096" y="205625"/>
                  </a:lnTo>
                  <a:lnTo>
                    <a:pt x="6551181" y="180060"/>
                  </a:lnTo>
                  <a:lnTo>
                    <a:pt x="6571805" y="166801"/>
                  </a:lnTo>
                  <a:lnTo>
                    <a:pt x="6574345" y="165163"/>
                  </a:lnTo>
                  <a:lnTo>
                    <a:pt x="6596913" y="160337"/>
                  </a:lnTo>
                  <a:lnTo>
                    <a:pt x="6608102" y="160655"/>
                  </a:lnTo>
                  <a:lnTo>
                    <a:pt x="6616078" y="161391"/>
                  </a:lnTo>
                  <a:lnTo>
                    <a:pt x="6626009" y="162928"/>
                  </a:lnTo>
                  <a:lnTo>
                    <a:pt x="6626009" y="160337"/>
                  </a:lnTo>
                  <a:lnTo>
                    <a:pt x="6626009" y="109905"/>
                  </a:lnTo>
                  <a:close/>
                </a:path>
                <a:path w="12598400" h="2931159">
                  <a:moveTo>
                    <a:pt x="6627317" y="1666773"/>
                  </a:moveTo>
                  <a:lnTo>
                    <a:pt x="6570421" y="1666773"/>
                  </a:lnTo>
                  <a:lnTo>
                    <a:pt x="6516764" y="1949958"/>
                  </a:lnTo>
                  <a:lnTo>
                    <a:pt x="6515468" y="1949958"/>
                  </a:lnTo>
                  <a:lnTo>
                    <a:pt x="6470790" y="1730133"/>
                  </a:lnTo>
                  <a:lnTo>
                    <a:pt x="6457924" y="1666773"/>
                  </a:lnTo>
                  <a:lnTo>
                    <a:pt x="6393929" y="1666773"/>
                  </a:lnTo>
                  <a:lnTo>
                    <a:pt x="6335090" y="1949958"/>
                  </a:lnTo>
                  <a:lnTo>
                    <a:pt x="6333795" y="1949958"/>
                  </a:lnTo>
                  <a:lnTo>
                    <a:pt x="6278194" y="1666773"/>
                  </a:lnTo>
                  <a:lnTo>
                    <a:pt x="6221298" y="1666773"/>
                  </a:lnTo>
                  <a:lnTo>
                    <a:pt x="6302121" y="2013318"/>
                  </a:lnTo>
                  <a:lnTo>
                    <a:pt x="6365481" y="2013318"/>
                  </a:lnTo>
                  <a:lnTo>
                    <a:pt x="6378499" y="1949958"/>
                  </a:lnTo>
                  <a:lnTo>
                    <a:pt x="6423660" y="1730133"/>
                  </a:lnTo>
                  <a:lnTo>
                    <a:pt x="6424955" y="1730133"/>
                  </a:lnTo>
                  <a:lnTo>
                    <a:pt x="6485737" y="2013318"/>
                  </a:lnTo>
                  <a:lnTo>
                    <a:pt x="6545212" y="2013318"/>
                  </a:lnTo>
                  <a:lnTo>
                    <a:pt x="6560223" y="1949958"/>
                  </a:lnTo>
                  <a:lnTo>
                    <a:pt x="6627317" y="1666773"/>
                  </a:lnTo>
                  <a:close/>
                </a:path>
                <a:path w="12598400" h="2931159">
                  <a:moveTo>
                    <a:pt x="6818363" y="1064196"/>
                  </a:moveTo>
                  <a:lnTo>
                    <a:pt x="6816077" y="1016787"/>
                  </a:lnTo>
                  <a:lnTo>
                    <a:pt x="6808279" y="973531"/>
                  </a:lnTo>
                  <a:lnTo>
                    <a:pt x="6793547" y="936421"/>
                  </a:lnTo>
                  <a:lnTo>
                    <a:pt x="6784086" y="924547"/>
                  </a:lnTo>
                  <a:lnTo>
                    <a:pt x="6770459" y="907440"/>
                  </a:lnTo>
                  <a:lnTo>
                    <a:pt x="6761467" y="902284"/>
                  </a:lnTo>
                  <a:lnTo>
                    <a:pt x="6761467" y="1064196"/>
                  </a:lnTo>
                  <a:lnTo>
                    <a:pt x="6758749" y="1117663"/>
                  </a:lnTo>
                  <a:lnTo>
                    <a:pt x="6748450" y="1162151"/>
                  </a:lnTo>
                  <a:lnTo>
                    <a:pt x="6727368" y="1192580"/>
                  </a:lnTo>
                  <a:lnTo>
                    <a:pt x="6692290" y="1203858"/>
                  </a:lnTo>
                  <a:lnTo>
                    <a:pt x="6658419" y="1192580"/>
                  </a:lnTo>
                  <a:lnTo>
                    <a:pt x="6638137" y="1162151"/>
                  </a:lnTo>
                  <a:lnTo>
                    <a:pt x="6628270" y="1117663"/>
                  </a:lnTo>
                  <a:lnTo>
                    <a:pt x="6625691" y="1064196"/>
                  </a:lnTo>
                  <a:lnTo>
                    <a:pt x="6628358" y="1010729"/>
                  </a:lnTo>
                  <a:lnTo>
                    <a:pt x="6638379" y="966241"/>
                  </a:lnTo>
                  <a:lnTo>
                    <a:pt x="6658699" y="935812"/>
                  </a:lnTo>
                  <a:lnTo>
                    <a:pt x="6692290" y="924547"/>
                  </a:lnTo>
                  <a:lnTo>
                    <a:pt x="6727914" y="935812"/>
                  </a:lnTo>
                  <a:lnTo>
                    <a:pt x="6748932" y="966241"/>
                  </a:lnTo>
                  <a:lnTo>
                    <a:pt x="6758927" y="1010729"/>
                  </a:lnTo>
                  <a:lnTo>
                    <a:pt x="6761467" y="1064196"/>
                  </a:lnTo>
                  <a:lnTo>
                    <a:pt x="6761467" y="902284"/>
                  </a:lnTo>
                  <a:lnTo>
                    <a:pt x="6737617" y="888593"/>
                  </a:lnTo>
                  <a:lnTo>
                    <a:pt x="6693586" y="881875"/>
                  </a:lnTo>
                  <a:lnTo>
                    <a:pt x="6649542" y="888593"/>
                  </a:lnTo>
                  <a:lnTo>
                    <a:pt x="6593599" y="936421"/>
                  </a:lnTo>
                  <a:lnTo>
                    <a:pt x="6578879" y="973531"/>
                  </a:lnTo>
                  <a:lnTo>
                    <a:pt x="6571069" y="1016787"/>
                  </a:lnTo>
                  <a:lnTo>
                    <a:pt x="6568795" y="1064196"/>
                  </a:lnTo>
                  <a:lnTo>
                    <a:pt x="6571069" y="1111605"/>
                  </a:lnTo>
                  <a:lnTo>
                    <a:pt x="6578879" y="1154861"/>
                  </a:lnTo>
                  <a:lnTo>
                    <a:pt x="6593599" y="1191971"/>
                  </a:lnTo>
                  <a:lnTo>
                    <a:pt x="6649542" y="1239799"/>
                  </a:lnTo>
                  <a:lnTo>
                    <a:pt x="6693586" y="1246530"/>
                  </a:lnTo>
                  <a:lnTo>
                    <a:pt x="6737388" y="1239799"/>
                  </a:lnTo>
                  <a:lnTo>
                    <a:pt x="6770179" y="1220952"/>
                  </a:lnTo>
                  <a:lnTo>
                    <a:pt x="6783819" y="1203858"/>
                  </a:lnTo>
                  <a:lnTo>
                    <a:pt x="6793306" y="1191971"/>
                  </a:lnTo>
                  <a:lnTo>
                    <a:pt x="6808127" y="1154861"/>
                  </a:lnTo>
                  <a:lnTo>
                    <a:pt x="6816026" y="1111605"/>
                  </a:lnTo>
                  <a:lnTo>
                    <a:pt x="6818363" y="1064196"/>
                  </a:lnTo>
                  <a:close/>
                </a:path>
                <a:path w="12598400" h="2931159">
                  <a:moveTo>
                    <a:pt x="6882041" y="220472"/>
                  </a:moveTo>
                  <a:lnTo>
                    <a:pt x="6862508" y="148704"/>
                  </a:lnTo>
                  <a:lnTo>
                    <a:pt x="6828853" y="118364"/>
                  </a:lnTo>
                  <a:lnTo>
                    <a:pt x="6771475" y="106032"/>
                  </a:lnTo>
                  <a:lnTo>
                    <a:pt x="6725298" y="113906"/>
                  </a:lnTo>
                  <a:lnTo>
                    <a:pt x="6692049" y="135369"/>
                  </a:lnTo>
                  <a:lnTo>
                    <a:pt x="6669735" y="167208"/>
                  </a:lnTo>
                  <a:lnTo>
                    <a:pt x="6656311" y="206222"/>
                  </a:lnTo>
                  <a:lnTo>
                    <a:pt x="6649733" y="249186"/>
                  </a:lnTo>
                  <a:lnTo>
                    <a:pt x="6647993" y="292874"/>
                  </a:lnTo>
                  <a:lnTo>
                    <a:pt x="6652311" y="357301"/>
                  </a:lnTo>
                  <a:lnTo>
                    <a:pt x="6665747" y="407136"/>
                  </a:lnTo>
                  <a:lnTo>
                    <a:pt x="6689052" y="442544"/>
                  </a:lnTo>
                  <a:lnTo>
                    <a:pt x="6722973" y="463664"/>
                  </a:lnTo>
                  <a:lnTo>
                    <a:pt x="6768249" y="470674"/>
                  </a:lnTo>
                  <a:lnTo>
                    <a:pt x="6822580" y="458114"/>
                  </a:lnTo>
                  <a:lnTo>
                    <a:pt x="6855854" y="428002"/>
                  </a:lnTo>
                  <a:lnTo>
                    <a:pt x="6857632" y="426389"/>
                  </a:lnTo>
                  <a:lnTo>
                    <a:pt x="6876453" y="384492"/>
                  </a:lnTo>
                  <a:lnTo>
                    <a:pt x="6882041" y="341376"/>
                  </a:lnTo>
                  <a:lnTo>
                    <a:pt x="6827723" y="341376"/>
                  </a:lnTo>
                  <a:lnTo>
                    <a:pt x="6825386" y="370725"/>
                  </a:lnTo>
                  <a:lnTo>
                    <a:pt x="6816738" y="398754"/>
                  </a:lnTo>
                  <a:lnTo>
                    <a:pt x="6799364" y="419735"/>
                  </a:lnTo>
                  <a:lnTo>
                    <a:pt x="6770827" y="428002"/>
                  </a:lnTo>
                  <a:lnTo>
                    <a:pt x="6732981" y="413067"/>
                  </a:lnTo>
                  <a:lnTo>
                    <a:pt x="6713385" y="376847"/>
                  </a:lnTo>
                  <a:lnTo>
                    <a:pt x="6706019" y="332270"/>
                  </a:lnTo>
                  <a:lnTo>
                    <a:pt x="6704889" y="292239"/>
                  </a:lnTo>
                  <a:lnTo>
                    <a:pt x="6710769" y="216357"/>
                  </a:lnTo>
                  <a:lnTo>
                    <a:pt x="6726225" y="172948"/>
                  </a:lnTo>
                  <a:lnTo>
                    <a:pt x="6747992" y="153314"/>
                  </a:lnTo>
                  <a:lnTo>
                    <a:pt x="6772770" y="148704"/>
                  </a:lnTo>
                  <a:lnTo>
                    <a:pt x="6798818" y="155194"/>
                  </a:lnTo>
                  <a:lnTo>
                    <a:pt x="6815772" y="171983"/>
                  </a:lnTo>
                  <a:lnTo>
                    <a:pt x="6824954" y="195072"/>
                  </a:lnTo>
                  <a:lnTo>
                    <a:pt x="6827723" y="220472"/>
                  </a:lnTo>
                  <a:lnTo>
                    <a:pt x="6882041" y="220472"/>
                  </a:lnTo>
                  <a:close/>
                </a:path>
                <a:path w="12598400" h="2931159">
                  <a:moveTo>
                    <a:pt x="6896925" y="1824532"/>
                  </a:moveTo>
                  <a:lnTo>
                    <a:pt x="6896087" y="1803844"/>
                  </a:lnTo>
                  <a:lnTo>
                    <a:pt x="6895058" y="1778381"/>
                  </a:lnTo>
                  <a:lnTo>
                    <a:pt x="6886715" y="1733410"/>
                  </a:lnTo>
                  <a:lnTo>
                    <a:pt x="6870471" y="1700390"/>
                  </a:lnTo>
                  <a:lnTo>
                    <a:pt x="6867728" y="1694827"/>
                  </a:lnTo>
                  <a:lnTo>
                    <a:pt x="6840029" y="1672729"/>
                  </a:lnTo>
                  <a:lnTo>
                    <a:pt x="6840029" y="1785086"/>
                  </a:lnTo>
                  <a:lnTo>
                    <a:pt x="6840029" y="1803844"/>
                  </a:lnTo>
                  <a:lnTo>
                    <a:pt x="6716547" y="1803844"/>
                  </a:lnTo>
                  <a:lnTo>
                    <a:pt x="6716547" y="1790915"/>
                  </a:lnTo>
                  <a:lnTo>
                    <a:pt x="6718440" y="1768030"/>
                  </a:lnTo>
                  <a:lnTo>
                    <a:pt x="6726885" y="1737880"/>
                  </a:lnTo>
                  <a:lnTo>
                    <a:pt x="6745999" y="1711617"/>
                  </a:lnTo>
                  <a:lnTo>
                    <a:pt x="6779908" y="1700390"/>
                  </a:lnTo>
                  <a:lnTo>
                    <a:pt x="6809753" y="1708162"/>
                  </a:lnTo>
                  <a:lnTo>
                    <a:pt x="6828142" y="1728190"/>
                  </a:lnTo>
                  <a:lnTo>
                    <a:pt x="6837451" y="1755482"/>
                  </a:lnTo>
                  <a:lnTo>
                    <a:pt x="6840029" y="1785086"/>
                  </a:lnTo>
                  <a:lnTo>
                    <a:pt x="6840029" y="1672729"/>
                  </a:lnTo>
                  <a:lnTo>
                    <a:pt x="6833933" y="1667865"/>
                  </a:lnTo>
                  <a:lnTo>
                    <a:pt x="6781190" y="1657718"/>
                  </a:lnTo>
                  <a:lnTo>
                    <a:pt x="6735000" y="1665579"/>
                  </a:lnTo>
                  <a:lnTo>
                    <a:pt x="6701764" y="1687042"/>
                  </a:lnTo>
                  <a:lnTo>
                    <a:pt x="6679451" y="1718894"/>
                  </a:lnTo>
                  <a:lnTo>
                    <a:pt x="6666014" y="1757908"/>
                  </a:lnTo>
                  <a:lnTo>
                    <a:pt x="6659448" y="1800872"/>
                  </a:lnTo>
                  <a:lnTo>
                    <a:pt x="6657708" y="1844573"/>
                  </a:lnTo>
                  <a:lnTo>
                    <a:pt x="6662013" y="1908987"/>
                  </a:lnTo>
                  <a:lnTo>
                    <a:pt x="6675450" y="1958822"/>
                  </a:lnTo>
                  <a:lnTo>
                    <a:pt x="6698767" y="1994230"/>
                  </a:lnTo>
                  <a:lnTo>
                    <a:pt x="6732676" y="2015363"/>
                  </a:lnTo>
                  <a:lnTo>
                    <a:pt x="6777964" y="2022373"/>
                  </a:lnTo>
                  <a:lnTo>
                    <a:pt x="6836232" y="2008352"/>
                  </a:lnTo>
                  <a:lnTo>
                    <a:pt x="6866560" y="1979701"/>
                  </a:lnTo>
                  <a:lnTo>
                    <a:pt x="6871779" y="1974761"/>
                  </a:lnTo>
                  <a:lnTo>
                    <a:pt x="6889509" y="1934260"/>
                  </a:lnTo>
                  <a:lnTo>
                    <a:pt x="6894335" y="1899526"/>
                  </a:lnTo>
                  <a:lnTo>
                    <a:pt x="6840029" y="1899526"/>
                  </a:lnTo>
                  <a:lnTo>
                    <a:pt x="6838112" y="1923224"/>
                  </a:lnTo>
                  <a:lnTo>
                    <a:pt x="6830009" y="1949551"/>
                  </a:lnTo>
                  <a:lnTo>
                    <a:pt x="6812204" y="1970900"/>
                  </a:lnTo>
                  <a:lnTo>
                    <a:pt x="6781190" y="1979701"/>
                  </a:lnTo>
                  <a:lnTo>
                    <a:pt x="6742697" y="1966429"/>
                  </a:lnTo>
                  <a:lnTo>
                    <a:pt x="6722923" y="1933219"/>
                  </a:lnTo>
                  <a:lnTo>
                    <a:pt x="6715646" y="1889963"/>
                  </a:lnTo>
                  <a:lnTo>
                    <a:pt x="6714604" y="1846516"/>
                  </a:lnTo>
                  <a:lnTo>
                    <a:pt x="6896925" y="1846516"/>
                  </a:lnTo>
                  <a:lnTo>
                    <a:pt x="6896925" y="1824532"/>
                  </a:lnTo>
                  <a:close/>
                </a:path>
                <a:path w="12598400" h="2931159">
                  <a:moveTo>
                    <a:pt x="6928917" y="2327529"/>
                  </a:moveTo>
                  <a:lnTo>
                    <a:pt x="6833235" y="2327529"/>
                  </a:lnTo>
                  <a:lnTo>
                    <a:pt x="6740779" y="2693479"/>
                  </a:lnTo>
                  <a:lnTo>
                    <a:pt x="6739483" y="2693479"/>
                  </a:lnTo>
                  <a:lnTo>
                    <a:pt x="6661721" y="2385720"/>
                  </a:lnTo>
                  <a:lnTo>
                    <a:pt x="6647027" y="2327529"/>
                  </a:lnTo>
                  <a:lnTo>
                    <a:pt x="6551333" y="2327529"/>
                  </a:lnTo>
                  <a:lnTo>
                    <a:pt x="6551333" y="2789161"/>
                  </a:lnTo>
                  <a:lnTo>
                    <a:pt x="6608229" y="2789161"/>
                  </a:lnTo>
                  <a:lnTo>
                    <a:pt x="6608229" y="2385720"/>
                  </a:lnTo>
                  <a:lnTo>
                    <a:pt x="6609524" y="2385720"/>
                  </a:lnTo>
                  <a:lnTo>
                    <a:pt x="6711683" y="2789161"/>
                  </a:lnTo>
                  <a:lnTo>
                    <a:pt x="6768579" y="2789161"/>
                  </a:lnTo>
                  <a:lnTo>
                    <a:pt x="6792798" y="2693479"/>
                  </a:lnTo>
                  <a:lnTo>
                    <a:pt x="6870725" y="2385720"/>
                  </a:lnTo>
                  <a:lnTo>
                    <a:pt x="6872021" y="2385720"/>
                  </a:lnTo>
                  <a:lnTo>
                    <a:pt x="6872021" y="2789161"/>
                  </a:lnTo>
                  <a:lnTo>
                    <a:pt x="6928917" y="2789161"/>
                  </a:lnTo>
                  <a:lnTo>
                    <a:pt x="6928917" y="2385720"/>
                  </a:lnTo>
                  <a:lnTo>
                    <a:pt x="6928917" y="2327529"/>
                  </a:lnTo>
                  <a:close/>
                </a:path>
                <a:path w="12598400" h="2931159">
                  <a:moveTo>
                    <a:pt x="7084073" y="1137907"/>
                  </a:moveTo>
                  <a:lnTo>
                    <a:pt x="7076656" y="1095375"/>
                  </a:lnTo>
                  <a:lnTo>
                    <a:pt x="7030072" y="1051534"/>
                  </a:lnTo>
                  <a:lnTo>
                    <a:pt x="6968033" y="1030566"/>
                  </a:lnTo>
                  <a:lnTo>
                    <a:pt x="6940702" y="1019352"/>
                  </a:lnTo>
                  <a:lnTo>
                    <a:pt x="6921360" y="1002906"/>
                  </a:lnTo>
                  <a:lnTo>
                    <a:pt x="6914032" y="977569"/>
                  </a:lnTo>
                  <a:lnTo>
                    <a:pt x="6920357" y="948829"/>
                  </a:lnTo>
                  <a:lnTo>
                    <a:pt x="6935610" y="932865"/>
                  </a:lnTo>
                  <a:lnTo>
                    <a:pt x="6954126" y="926007"/>
                  </a:lnTo>
                  <a:lnTo>
                    <a:pt x="6970293" y="924547"/>
                  </a:lnTo>
                  <a:lnTo>
                    <a:pt x="6994906" y="928966"/>
                  </a:lnTo>
                  <a:lnTo>
                    <a:pt x="7010603" y="941997"/>
                  </a:lnTo>
                  <a:lnTo>
                    <a:pt x="7018922" y="963282"/>
                  </a:lnTo>
                  <a:lnTo>
                    <a:pt x="7021360" y="992441"/>
                  </a:lnTo>
                  <a:lnTo>
                    <a:pt x="7075678" y="992441"/>
                  </a:lnTo>
                  <a:lnTo>
                    <a:pt x="7061733" y="924547"/>
                  </a:lnTo>
                  <a:lnTo>
                    <a:pt x="7029297" y="893419"/>
                  </a:lnTo>
                  <a:lnTo>
                    <a:pt x="6970293" y="881875"/>
                  </a:lnTo>
                  <a:lnTo>
                    <a:pt x="6927647" y="887730"/>
                  </a:lnTo>
                  <a:lnTo>
                    <a:pt x="6892455" y="905471"/>
                  </a:lnTo>
                  <a:lnTo>
                    <a:pt x="6868541" y="935342"/>
                  </a:lnTo>
                  <a:lnTo>
                    <a:pt x="6859727" y="977569"/>
                  </a:lnTo>
                  <a:lnTo>
                    <a:pt x="6867144" y="1020927"/>
                  </a:lnTo>
                  <a:lnTo>
                    <a:pt x="6886638" y="1048042"/>
                  </a:lnTo>
                  <a:lnTo>
                    <a:pt x="6914007" y="1064488"/>
                  </a:lnTo>
                  <a:lnTo>
                    <a:pt x="6945071" y="1075842"/>
                  </a:lnTo>
                  <a:lnTo>
                    <a:pt x="6975754" y="1086027"/>
                  </a:lnTo>
                  <a:lnTo>
                    <a:pt x="7002932" y="1098702"/>
                  </a:lnTo>
                  <a:lnTo>
                    <a:pt x="7022351" y="1117561"/>
                  </a:lnTo>
                  <a:lnTo>
                    <a:pt x="7029767" y="1146314"/>
                  </a:lnTo>
                  <a:lnTo>
                    <a:pt x="7023227" y="1176032"/>
                  </a:lnTo>
                  <a:lnTo>
                    <a:pt x="7007542" y="1193507"/>
                  </a:lnTo>
                  <a:lnTo>
                    <a:pt x="6988581" y="1201775"/>
                  </a:lnTo>
                  <a:lnTo>
                    <a:pt x="6972224" y="1203858"/>
                  </a:lnTo>
                  <a:lnTo>
                    <a:pt x="6939483" y="1197241"/>
                  </a:lnTo>
                  <a:lnTo>
                    <a:pt x="6919773" y="1179525"/>
                  </a:lnTo>
                  <a:lnTo>
                    <a:pt x="6910121" y="1153934"/>
                  </a:lnTo>
                  <a:lnTo>
                    <a:pt x="6907568" y="1123683"/>
                  </a:lnTo>
                  <a:lnTo>
                    <a:pt x="6853263" y="1123683"/>
                  </a:lnTo>
                  <a:lnTo>
                    <a:pt x="6861238" y="1182281"/>
                  </a:lnTo>
                  <a:lnTo>
                    <a:pt x="6914667" y="1237170"/>
                  </a:lnTo>
                  <a:lnTo>
                    <a:pt x="6972224" y="1246530"/>
                  </a:lnTo>
                  <a:lnTo>
                    <a:pt x="7016966" y="1239735"/>
                  </a:lnTo>
                  <a:lnTo>
                    <a:pt x="7052386" y="1219365"/>
                  </a:lnTo>
                  <a:lnTo>
                    <a:pt x="7063041" y="1203858"/>
                  </a:lnTo>
                  <a:lnTo>
                    <a:pt x="7075678" y="1185430"/>
                  </a:lnTo>
                  <a:lnTo>
                    <a:pt x="7084073" y="1137907"/>
                  </a:lnTo>
                  <a:close/>
                </a:path>
                <a:path w="12598400" h="2931159">
                  <a:moveTo>
                    <a:pt x="7089902" y="2316543"/>
                  </a:moveTo>
                  <a:lnTo>
                    <a:pt x="7039470" y="2316543"/>
                  </a:lnTo>
                  <a:lnTo>
                    <a:pt x="7039470" y="2381847"/>
                  </a:lnTo>
                  <a:lnTo>
                    <a:pt x="7089902" y="2381847"/>
                  </a:lnTo>
                  <a:lnTo>
                    <a:pt x="7089902" y="2316543"/>
                  </a:lnTo>
                  <a:close/>
                </a:path>
                <a:path w="12598400" h="2931159">
                  <a:moveTo>
                    <a:pt x="7110920" y="1661604"/>
                  </a:moveTo>
                  <a:lnTo>
                    <a:pt x="7105751" y="1659013"/>
                  </a:lnTo>
                  <a:lnTo>
                    <a:pt x="7097992" y="1657718"/>
                  </a:lnTo>
                  <a:lnTo>
                    <a:pt x="7086994" y="1657718"/>
                  </a:lnTo>
                  <a:lnTo>
                    <a:pt x="7060819" y="1662569"/>
                  </a:lnTo>
                  <a:lnTo>
                    <a:pt x="7040524" y="1675739"/>
                  </a:lnTo>
                  <a:lnTo>
                    <a:pt x="7024713" y="1695081"/>
                  </a:lnTo>
                  <a:lnTo>
                    <a:pt x="7012000" y="1718500"/>
                  </a:lnTo>
                  <a:lnTo>
                    <a:pt x="7010705" y="1718500"/>
                  </a:lnTo>
                  <a:lnTo>
                    <a:pt x="7010705" y="1666773"/>
                  </a:lnTo>
                  <a:lnTo>
                    <a:pt x="6956399" y="1666773"/>
                  </a:lnTo>
                  <a:lnTo>
                    <a:pt x="6956399" y="2013318"/>
                  </a:lnTo>
                  <a:lnTo>
                    <a:pt x="7010705" y="2013318"/>
                  </a:lnTo>
                  <a:lnTo>
                    <a:pt x="7010705" y="1794141"/>
                  </a:lnTo>
                  <a:lnTo>
                    <a:pt x="7017994" y="1757299"/>
                  </a:lnTo>
                  <a:lnTo>
                    <a:pt x="7036079" y="1731746"/>
                  </a:lnTo>
                  <a:lnTo>
                    <a:pt x="7056704" y="1718500"/>
                  </a:lnTo>
                  <a:lnTo>
                    <a:pt x="7059257" y="1716862"/>
                  </a:lnTo>
                  <a:lnTo>
                    <a:pt x="7081825" y="1712036"/>
                  </a:lnTo>
                  <a:lnTo>
                    <a:pt x="7093013" y="1712341"/>
                  </a:lnTo>
                  <a:lnTo>
                    <a:pt x="7100976" y="1713077"/>
                  </a:lnTo>
                  <a:lnTo>
                    <a:pt x="7110920" y="1714614"/>
                  </a:lnTo>
                  <a:lnTo>
                    <a:pt x="7110920" y="1712036"/>
                  </a:lnTo>
                  <a:lnTo>
                    <a:pt x="7110920" y="1661604"/>
                  </a:lnTo>
                  <a:close/>
                </a:path>
                <a:path w="12598400" h="2931159">
                  <a:moveTo>
                    <a:pt x="7166508" y="215938"/>
                  </a:moveTo>
                  <a:lnTo>
                    <a:pt x="7165213" y="181305"/>
                  </a:lnTo>
                  <a:lnTo>
                    <a:pt x="7157504" y="152577"/>
                  </a:lnTo>
                  <a:lnTo>
                    <a:pt x="7155599" y="145465"/>
                  </a:lnTo>
                  <a:lnTo>
                    <a:pt x="7129145" y="117386"/>
                  </a:lnTo>
                  <a:lnTo>
                    <a:pt x="7077291" y="106032"/>
                  </a:lnTo>
                  <a:lnTo>
                    <a:pt x="7053173" y="109613"/>
                  </a:lnTo>
                  <a:lnTo>
                    <a:pt x="7029285" y="119608"/>
                  </a:lnTo>
                  <a:lnTo>
                    <a:pt x="7008546" y="134950"/>
                  </a:lnTo>
                  <a:lnTo>
                    <a:pt x="6993877" y="154520"/>
                  </a:lnTo>
                  <a:lnTo>
                    <a:pt x="6992594" y="154520"/>
                  </a:lnTo>
                  <a:lnTo>
                    <a:pt x="6992594" y="0"/>
                  </a:lnTo>
                  <a:lnTo>
                    <a:pt x="6938277" y="0"/>
                  </a:lnTo>
                  <a:lnTo>
                    <a:pt x="6938277" y="461632"/>
                  </a:lnTo>
                  <a:lnTo>
                    <a:pt x="6992594" y="461632"/>
                  </a:lnTo>
                  <a:lnTo>
                    <a:pt x="6992594" y="222402"/>
                  </a:lnTo>
                  <a:lnTo>
                    <a:pt x="6999211" y="190500"/>
                  </a:lnTo>
                  <a:lnTo>
                    <a:pt x="7015950" y="168821"/>
                  </a:lnTo>
                  <a:lnTo>
                    <a:pt x="7038149" y="156489"/>
                  </a:lnTo>
                  <a:lnTo>
                    <a:pt x="7049706" y="154520"/>
                  </a:lnTo>
                  <a:lnTo>
                    <a:pt x="7061124" y="152577"/>
                  </a:lnTo>
                  <a:lnTo>
                    <a:pt x="7089838" y="159766"/>
                  </a:lnTo>
                  <a:lnTo>
                    <a:pt x="7105091" y="177546"/>
                  </a:lnTo>
                  <a:lnTo>
                    <a:pt x="7111136" y="200317"/>
                  </a:lnTo>
                  <a:lnTo>
                    <a:pt x="7112203" y="222402"/>
                  </a:lnTo>
                  <a:lnTo>
                    <a:pt x="7112203" y="461632"/>
                  </a:lnTo>
                  <a:lnTo>
                    <a:pt x="7166508" y="461632"/>
                  </a:lnTo>
                  <a:lnTo>
                    <a:pt x="7166508" y="215938"/>
                  </a:lnTo>
                  <a:close/>
                </a:path>
                <a:path w="12598400" h="2931159">
                  <a:moveTo>
                    <a:pt x="7194639" y="2316543"/>
                  </a:moveTo>
                  <a:lnTo>
                    <a:pt x="7144207" y="2316543"/>
                  </a:lnTo>
                  <a:lnTo>
                    <a:pt x="7144207" y="2381847"/>
                  </a:lnTo>
                  <a:lnTo>
                    <a:pt x="7194639" y="2381847"/>
                  </a:lnTo>
                  <a:lnTo>
                    <a:pt x="7194639" y="2316543"/>
                  </a:lnTo>
                  <a:close/>
                </a:path>
                <a:path w="12598400" h="2931159">
                  <a:moveTo>
                    <a:pt x="7231494" y="2442616"/>
                  </a:moveTo>
                  <a:lnTo>
                    <a:pt x="7177176" y="2442616"/>
                  </a:lnTo>
                  <a:lnTo>
                    <a:pt x="7177176" y="2681833"/>
                  </a:lnTo>
                  <a:lnTo>
                    <a:pt x="7170560" y="2713748"/>
                  </a:lnTo>
                  <a:lnTo>
                    <a:pt x="7153821" y="2735415"/>
                  </a:lnTo>
                  <a:lnTo>
                    <a:pt x="7131621" y="2747746"/>
                  </a:lnTo>
                  <a:lnTo>
                    <a:pt x="7108647" y="2751658"/>
                  </a:lnTo>
                  <a:lnTo>
                    <a:pt x="7079932" y="2744470"/>
                  </a:lnTo>
                  <a:lnTo>
                    <a:pt x="7064680" y="2726677"/>
                  </a:lnTo>
                  <a:lnTo>
                    <a:pt x="7058634" y="2703919"/>
                  </a:lnTo>
                  <a:lnTo>
                    <a:pt x="7057568" y="2681833"/>
                  </a:lnTo>
                  <a:lnTo>
                    <a:pt x="7057568" y="2442616"/>
                  </a:lnTo>
                  <a:lnTo>
                    <a:pt x="7003262" y="2442616"/>
                  </a:lnTo>
                  <a:lnTo>
                    <a:pt x="7003262" y="2688298"/>
                  </a:lnTo>
                  <a:lnTo>
                    <a:pt x="7004685" y="2722930"/>
                  </a:lnTo>
                  <a:lnTo>
                    <a:pt x="7014654" y="2758770"/>
                  </a:lnTo>
                  <a:lnTo>
                    <a:pt x="7041718" y="2786862"/>
                  </a:lnTo>
                  <a:lnTo>
                    <a:pt x="7094423" y="2798216"/>
                  </a:lnTo>
                  <a:lnTo>
                    <a:pt x="7119645" y="2794889"/>
                  </a:lnTo>
                  <a:lnTo>
                    <a:pt x="7143470" y="2785199"/>
                  </a:lnTo>
                  <a:lnTo>
                    <a:pt x="7163790" y="2769565"/>
                  </a:lnTo>
                  <a:lnTo>
                    <a:pt x="7176224" y="2751658"/>
                  </a:lnTo>
                  <a:lnTo>
                    <a:pt x="7178472" y="2748432"/>
                  </a:lnTo>
                  <a:lnTo>
                    <a:pt x="7179767" y="2748432"/>
                  </a:lnTo>
                  <a:lnTo>
                    <a:pt x="7179767" y="2789161"/>
                  </a:lnTo>
                  <a:lnTo>
                    <a:pt x="7231494" y="2789161"/>
                  </a:lnTo>
                  <a:lnTo>
                    <a:pt x="7231494" y="2748432"/>
                  </a:lnTo>
                  <a:lnTo>
                    <a:pt x="7231494" y="2442616"/>
                  </a:lnTo>
                  <a:close/>
                </a:path>
                <a:path w="12598400" h="2931159">
                  <a:moveTo>
                    <a:pt x="7278370" y="1546517"/>
                  </a:moveTo>
                  <a:lnTo>
                    <a:pt x="7238924" y="1546517"/>
                  </a:lnTo>
                  <a:lnTo>
                    <a:pt x="7205116" y="1551571"/>
                  </a:lnTo>
                  <a:lnTo>
                    <a:pt x="7181786" y="1566633"/>
                  </a:lnTo>
                  <a:lnTo>
                    <a:pt x="7168286" y="1591513"/>
                  </a:lnTo>
                  <a:lnTo>
                    <a:pt x="7163930" y="1626044"/>
                  </a:lnTo>
                  <a:lnTo>
                    <a:pt x="7163930" y="1666773"/>
                  </a:lnTo>
                  <a:lnTo>
                    <a:pt x="7113498" y="1666773"/>
                  </a:lnTo>
                  <a:lnTo>
                    <a:pt x="7113498" y="1709445"/>
                  </a:lnTo>
                  <a:lnTo>
                    <a:pt x="7163930" y="1709445"/>
                  </a:lnTo>
                  <a:lnTo>
                    <a:pt x="7163930" y="2013318"/>
                  </a:lnTo>
                  <a:lnTo>
                    <a:pt x="7218235" y="2013318"/>
                  </a:lnTo>
                  <a:lnTo>
                    <a:pt x="7218235" y="1709445"/>
                  </a:lnTo>
                  <a:lnTo>
                    <a:pt x="7277722" y="1709445"/>
                  </a:lnTo>
                  <a:lnTo>
                    <a:pt x="7277722" y="1666773"/>
                  </a:lnTo>
                  <a:lnTo>
                    <a:pt x="7218235" y="1666773"/>
                  </a:lnTo>
                  <a:lnTo>
                    <a:pt x="7218235" y="1626044"/>
                  </a:lnTo>
                  <a:lnTo>
                    <a:pt x="7220420" y="1610791"/>
                  </a:lnTo>
                  <a:lnTo>
                    <a:pt x="7226960" y="1600581"/>
                  </a:lnTo>
                  <a:lnTo>
                    <a:pt x="7237870" y="1594853"/>
                  </a:lnTo>
                  <a:lnTo>
                    <a:pt x="7253148" y="1593075"/>
                  </a:lnTo>
                  <a:lnTo>
                    <a:pt x="7278370" y="1593075"/>
                  </a:lnTo>
                  <a:lnTo>
                    <a:pt x="7278370" y="1546517"/>
                  </a:lnTo>
                  <a:close/>
                </a:path>
                <a:path w="12598400" h="2931159">
                  <a:moveTo>
                    <a:pt x="7360145" y="2327529"/>
                  </a:moveTo>
                  <a:lnTo>
                    <a:pt x="7305840" y="2327529"/>
                  </a:lnTo>
                  <a:lnTo>
                    <a:pt x="7305840" y="2789161"/>
                  </a:lnTo>
                  <a:lnTo>
                    <a:pt x="7360145" y="2789161"/>
                  </a:lnTo>
                  <a:lnTo>
                    <a:pt x="7360145" y="2327529"/>
                  </a:lnTo>
                  <a:close/>
                </a:path>
                <a:path w="12598400" h="2931159">
                  <a:moveTo>
                    <a:pt x="7363384" y="1048689"/>
                  </a:moveTo>
                  <a:lnTo>
                    <a:pt x="7362545" y="1028001"/>
                  </a:lnTo>
                  <a:lnTo>
                    <a:pt x="7361517" y="1002538"/>
                  </a:lnTo>
                  <a:lnTo>
                    <a:pt x="7353173" y="957567"/>
                  </a:lnTo>
                  <a:lnTo>
                    <a:pt x="7336917" y="924547"/>
                  </a:lnTo>
                  <a:lnTo>
                    <a:pt x="7334186" y="918984"/>
                  </a:lnTo>
                  <a:lnTo>
                    <a:pt x="7306488" y="896886"/>
                  </a:lnTo>
                  <a:lnTo>
                    <a:pt x="7306488" y="1009243"/>
                  </a:lnTo>
                  <a:lnTo>
                    <a:pt x="7306488" y="1028001"/>
                  </a:lnTo>
                  <a:lnTo>
                    <a:pt x="7182993" y="1028001"/>
                  </a:lnTo>
                  <a:lnTo>
                    <a:pt x="7182993" y="1015060"/>
                  </a:lnTo>
                  <a:lnTo>
                    <a:pt x="7184885" y="992187"/>
                  </a:lnTo>
                  <a:lnTo>
                    <a:pt x="7193331" y="962037"/>
                  </a:lnTo>
                  <a:lnTo>
                    <a:pt x="7212444" y="935774"/>
                  </a:lnTo>
                  <a:lnTo>
                    <a:pt x="7246353" y="924547"/>
                  </a:lnTo>
                  <a:lnTo>
                    <a:pt x="7276198" y="932319"/>
                  </a:lnTo>
                  <a:lnTo>
                    <a:pt x="7294600" y="952347"/>
                  </a:lnTo>
                  <a:lnTo>
                    <a:pt x="7303910" y="979639"/>
                  </a:lnTo>
                  <a:lnTo>
                    <a:pt x="7306488" y="1009243"/>
                  </a:lnTo>
                  <a:lnTo>
                    <a:pt x="7306488" y="896886"/>
                  </a:lnTo>
                  <a:lnTo>
                    <a:pt x="7300392" y="892022"/>
                  </a:lnTo>
                  <a:lnTo>
                    <a:pt x="7247649" y="881875"/>
                  </a:lnTo>
                  <a:lnTo>
                    <a:pt x="7201459" y="889736"/>
                  </a:lnTo>
                  <a:lnTo>
                    <a:pt x="7168210" y="911212"/>
                  </a:lnTo>
                  <a:lnTo>
                    <a:pt x="7145896" y="943051"/>
                  </a:lnTo>
                  <a:lnTo>
                    <a:pt x="7132472" y="982065"/>
                  </a:lnTo>
                  <a:lnTo>
                    <a:pt x="7125894" y="1025029"/>
                  </a:lnTo>
                  <a:lnTo>
                    <a:pt x="7124166" y="1068730"/>
                  </a:lnTo>
                  <a:lnTo>
                    <a:pt x="7128472" y="1133144"/>
                  </a:lnTo>
                  <a:lnTo>
                    <a:pt x="7141908" y="1182979"/>
                  </a:lnTo>
                  <a:lnTo>
                    <a:pt x="7165213" y="1218387"/>
                  </a:lnTo>
                  <a:lnTo>
                    <a:pt x="7199135" y="1239520"/>
                  </a:lnTo>
                  <a:lnTo>
                    <a:pt x="7244423" y="1246530"/>
                  </a:lnTo>
                  <a:lnTo>
                    <a:pt x="7302690" y="1232509"/>
                  </a:lnTo>
                  <a:lnTo>
                    <a:pt x="7333018" y="1203858"/>
                  </a:lnTo>
                  <a:lnTo>
                    <a:pt x="7338238" y="1198918"/>
                  </a:lnTo>
                  <a:lnTo>
                    <a:pt x="7355967" y="1158417"/>
                  </a:lnTo>
                  <a:lnTo>
                    <a:pt x="7360793" y="1123683"/>
                  </a:lnTo>
                  <a:lnTo>
                    <a:pt x="7306488" y="1123683"/>
                  </a:lnTo>
                  <a:lnTo>
                    <a:pt x="7304557" y="1147394"/>
                  </a:lnTo>
                  <a:lnTo>
                    <a:pt x="7296455" y="1173708"/>
                  </a:lnTo>
                  <a:lnTo>
                    <a:pt x="7278662" y="1195057"/>
                  </a:lnTo>
                  <a:lnTo>
                    <a:pt x="7247649" y="1203858"/>
                  </a:lnTo>
                  <a:lnTo>
                    <a:pt x="7209142" y="1190586"/>
                  </a:lnTo>
                  <a:lnTo>
                    <a:pt x="7189381" y="1157389"/>
                  </a:lnTo>
                  <a:lnTo>
                    <a:pt x="7182104" y="1114120"/>
                  </a:lnTo>
                  <a:lnTo>
                    <a:pt x="7181062" y="1070673"/>
                  </a:lnTo>
                  <a:lnTo>
                    <a:pt x="7363384" y="1070673"/>
                  </a:lnTo>
                  <a:lnTo>
                    <a:pt x="7363384" y="1048689"/>
                  </a:lnTo>
                  <a:close/>
                </a:path>
                <a:path w="12598400" h="2931159">
                  <a:moveTo>
                    <a:pt x="7492035" y="2327529"/>
                  </a:moveTo>
                  <a:lnTo>
                    <a:pt x="7437729" y="2327529"/>
                  </a:lnTo>
                  <a:lnTo>
                    <a:pt x="7437729" y="2789161"/>
                  </a:lnTo>
                  <a:lnTo>
                    <a:pt x="7492035" y="2789161"/>
                  </a:lnTo>
                  <a:lnTo>
                    <a:pt x="7492035" y="2327529"/>
                  </a:lnTo>
                  <a:close/>
                </a:path>
                <a:path w="12598400" h="2931159">
                  <a:moveTo>
                    <a:pt x="7542797" y="1824532"/>
                  </a:moveTo>
                  <a:lnTo>
                    <a:pt x="7541958" y="1803844"/>
                  </a:lnTo>
                  <a:lnTo>
                    <a:pt x="7540930" y="1778381"/>
                  </a:lnTo>
                  <a:lnTo>
                    <a:pt x="7532586" y="1733410"/>
                  </a:lnTo>
                  <a:lnTo>
                    <a:pt x="7516342" y="1700390"/>
                  </a:lnTo>
                  <a:lnTo>
                    <a:pt x="7513599" y="1694827"/>
                  </a:lnTo>
                  <a:lnTo>
                    <a:pt x="7485901" y="1672729"/>
                  </a:lnTo>
                  <a:lnTo>
                    <a:pt x="7485901" y="1785086"/>
                  </a:lnTo>
                  <a:lnTo>
                    <a:pt x="7485901" y="1803844"/>
                  </a:lnTo>
                  <a:lnTo>
                    <a:pt x="7362406" y="1803844"/>
                  </a:lnTo>
                  <a:lnTo>
                    <a:pt x="7362406" y="1790915"/>
                  </a:lnTo>
                  <a:lnTo>
                    <a:pt x="7364298" y="1768030"/>
                  </a:lnTo>
                  <a:lnTo>
                    <a:pt x="7372744" y="1737880"/>
                  </a:lnTo>
                  <a:lnTo>
                    <a:pt x="7391857" y="1711617"/>
                  </a:lnTo>
                  <a:lnTo>
                    <a:pt x="7425766" y="1700390"/>
                  </a:lnTo>
                  <a:lnTo>
                    <a:pt x="7455611" y="1708162"/>
                  </a:lnTo>
                  <a:lnTo>
                    <a:pt x="7474013" y="1728190"/>
                  </a:lnTo>
                  <a:lnTo>
                    <a:pt x="7483322" y="1755482"/>
                  </a:lnTo>
                  <a:lnTo>
                    <a:pt x="7485901" y="1785086"/>
                  </a:lnTo>
                  <a:lnTo>
                    <a:pt x="7485901" y="1672729"/>
                  </a:lnTo>
                  <a:lnTo>
                    <a:pt x="7479805" y="1667865"/>
                  </a:lnTo>
                  <a:lnTo>
                    <a:pt x="7427061" y="1657718"/>
                  </a:lnTo>
                  <a:lnTo>
                    <a:pt x="7380872" y="1665579"/>
                  </a:lnTo>
                  <a:lnTo>
                    <a:pt x="7347623" y="1687042"/>
                  </a:lnTo>
                  <a:lnTo>
                    <a:pt x="7325309" y="1718894"/>
                  </a:lnTo>
                  <a:lnTo>
                    <a:pt x="7311872" y="1757908"/>
                  </a:lnTo>
                  <a:lnTo>
                    <a:pt x="7305307" y="1800872"/>
                  </a:lnTo>
                  <a:lnTo>
                    <a:pt x="7303567" y="1844573"/>
                  </a:lnTo>
                  <a:lnTo>
                    <a:pt x="7307872" y="1908987"/>
                  </a:lnTo>
                  <a:lnTo>
                    <a:pt x="7321309" y="1958822"/>
                  </a:lnTo>
                  <a:lnTo>
                    <a:pt x="7344626" y="1994230"/>
                  </a:lnTo>
                  <a:lnTo>
                    <a:pt x="7378535" y="2015363"/>
                  </a:lnTo>
                  <a:lnTo>
                    <a:pt x="7423823" y="2022373"/>
                  </a:lnTo>
                  <a:lnTo>
                    <a:pt x="7482103" y="2008352"/>
                  </a:lnTo>
                  <a:lnTo>
                    <a:pt x="7512431" y="1979701"/>
                  </a:lnTo>
                  <a:lnTo>
                    <a:pt x="7517651" y="1974761"/>
                  </a:lnTo>
                  <a:lnTo>
                    <a:pt x="7535380" y="1934260"/>
                  </a:lnTo>
                  <a:lnTo>
                    <a:pt x="7540206" y="1899526"/>
                  </a:lnTo>
                  <a:lnTo>
                    <a:pt x="7485901" y="1899526"/>
                  </a:lnTo>
                  <a:lnTo>
                    <a:pt x="7483983" y="1923224"/>
                  </a:lnTo>
                  <a:lnTo>
                    <a:pt x="7475880" y="1949551"/>
                  </a:lnTo>
                  <a:lnTo>
                    <a:pt x="7458075" y="1970900"/>
                  </a:lnTo>
                  <a:lnTo>
                    <a:pt x="7427061" y="1979701"/>
                  </a:lnTo>
                  <a:lnTo>
                    <a:pt x="7388555" y="1966429"/>
                  </a:lnTo>
                  <a:lnTo>
                    <a:pt x="7368781" y="1933219"/>
                  </a:lnTo>
                  <a:lnTo>
                    <a:pt x="7361504" y="1889963"/>
                  </a:lnTo>
                  <a:lnTo>
                    <a:pt x="7360463" y="1846516"/>
                  </a:lnTo>
                  <a:lnTo>
                    <a:pt x="7542797" y="1846516"/>
                  </a:lnTo>
                  <a:lnTo>
                    <a:pt x="7542797" y="1824532"/>
                  </a:lnTo>
                  <a:close/>
                </a:path>
                <a:path w="12598400" h="2931159">
                  <a:moveTo>
                    <a:pt x="7634275" y="1137907"/>
                  </a:moveTo>
                  <a:lnTo>
                    <a:pt x="7626858" y="1095375"/>
                  </a:lnTo>
                  <a:lnTo>
                    <a:pt x="7580262" y="1051534"/>
                  </a:lnTo>
                  <a:lnTo>
                    <a:pt x="7518235" y="1030566"/>
                  </a:lnTo>
                  <a:lnTo>
                    <a:pt x="7490904" y="1019352"/>
                  </a:lnTo>
                  <a:lnTo>
                    <a:pt x="7471562" y="1002906"/>
                  </a:lnTo>
                  <a:lnTo>
                    <a:pt x="7464234" y="977569"/>
                  </a:lnTo>
                  <a:lnTo>
                    <a:pt x="7470559" y="948829"/>
                  </a:lnTo>
                  <a:lnTo>
                    <a:pt x="7485799" y="932865"/>
                  </a:lnTo>
                  <a:lnTo>
                    <a:pt x="7504316" y="926007"/>
                  </a:lnTo>
                  <a:lnTo>
                    <a:pt x="7520483" y="924547"/>
                  </a:lnTo>
                  <a:lnTo>
                    <a:pt x="7545095" y="928966"/>
                  </a:lnTo>
                  <a:lnTo>
                    <a:pt x="7560792" y="941997"/>
                  </a:lnTo>
                  <a:lnTo>
                    <a:pt x="7569111" y="963282"/>
                  </a:lnTo>
                  <a:lnTo>
                    <a:pt x="7571549" y="992441"/>
                  </a:lnTo>
                  <a:lnTo>
                    <a:pt x="7625867" y="992441"/>
                  </a:lnTo>
                  <a:lnTo>
                    <a:pt x="7611923" y="924547"/>
                  </a:lnTo>
                  <a:lnTo>
                    <a:pt x="7579487" y="893419"/>
                  </a:lnTo>
                  <a:lnTo>
                    <a:pt x="7520483" y="881875"/>
                  </a:lnTo>
                  <a:lnTo>
                    <a:pt x="7477836" y="887730"/>
                  </a:lnTo>
                  <a:lnTo>
                    <a:pt x="7442644" y="905471"/>
                  </a:lnTo>
                  <a:lnTo>
                    <a:pt x="7418730" y="935342"/>
                  </a:lnTo>
                  <a:lnTo>
                    <a:pt x="7409916" y="977569"/>
                  </a:lnTo>
                  <a:lnTo>
                    <a:pt x="7417333" y="1020927"/>
                  </a:lnTo>
                  <a:lnTo>
                    <a:pt x="7436828" y="1048042"/>
                  </a:lnTo>
                  <a:lnTo>
                    <a:pt x="7464196" y="1064488"/>
                  </a:lnTo>
                  <a:lnTo>
                    <a:pt x="7495260" y="1075842"/>
                  </a:lnTo>
                  <a:lnTo>
                    <a:pt x="7525944" y="1086027"/>
                  </a:lnTo>
                  <a:lnTo>
                    <a:pt x="7553122" y="1098702"/>
                  </a:lnTo>
                  <a:lnTo>
                    <a:pt x="7572540" y="1117561"/>
                  </a:lnTo>
                  <a:lnTo>
                    <a:pt x="7579957" y="1146314"/>
                  </a:lnTo>
                  <a:lnTo>
                    <a:pt x="7573416" y="1176032"/>
                  </a:lnTo>
                  <a:lnTo>
                    <a:pt x="7557732" y="1193507"/>
                  </a:lnTo>
                  <a:lnTo>
                    <a:pt x="7538771" y="1201775"/>
                  </a:lnTo>
                  <a:lnTo>
                    <a:pt x="7522413" y="1203858"/>
                  </a:lnTo>
                  <a:lnTo>
                    <a:pt x="7489672" y="1197241"/>
                  </a:lnTo>
                  <a:lnTo>
                    <a:pt x="7469962" y="1179525"/>
                  </a:lnTo>
                  <a:lnTo>
                    <a:pt x="7460323" y="1153934"/>
                  </a:lnTo>
                  <a:lnTo>
                    <a:pt x="7457770" y="1123683"/>
                  </a:lnTo>
                  <a:lnTo>
                    <a:pt x="7403452" y="1123683"/>
                  </a:lnTo>
                  <a:lnTo>
                    <a:pt x="7411428" y="1182281"/>
                  </a:lnTo>
                  <a:lnTo>
                    <a:pt x="7464857" y="1237170"/>
                  </a:lnTo>
                  <a:lnTo>
                    <a:pt x="7522413" y="1246530"/>
                  </a:lnTo>
                  <a:lnTo>
                    <a:pt x="7567168" y="1239735"/>
                  </a:lnTo>
                  <a:lnTo>
                    <a:pt x="7602588" y="1219365"/>
                  </a:lnTo>
                  <a:lnTo>
                    <a:pt x="7613231" y="1203858"/>
                  </a:lnTo>
                  <a:lnTo>
                    <a:pt x="7625880" y="1185430"/>
                  </a:lnTo>
                  <a:lnTo>
                    <a:pt x="7634275" y="1137907"/>
                  </a:lnTo>
                  <a:close/>
                </a:path>
                <a:path w="12598400" h="2931159">
                  <a:moveTo>
                    <a:pt x="7830490" y="1767636"/>
                  </a:moveTo>
                  <a:lnTo>
                    <a:pt x="7829067" y="1733003"/>
                  </a:lnTo>
                  <a:lnTo>
                    <a:pt x="7821066" y="1704276"/>
                  </a:lnTo>
                  <a:lnTo>
                    <a:pt x="7819085" y="1697151"/>
                  </a:lnTo>
                  <a:lnTo>
                    <a:pt x="7792021" y="1669072"/>
                  </a:lnTo>
                  <a:lnTo>
                    <a:pt x="7739329" y="1657718"/>
                  </a:lnTo>
                  <a:lnTo>
                    <a:pt x="7714107" y="1661033"/>
                  </a:lnTo>
                  <a:lnTo>
                    <a:pt x="7690269" y="1670723"/>
                  </a:lnTo>
                  <a:lnTo>
                    <a:pt x="7669962" y="1686356"/>
                  </a:lnTo>
                  <a:lnTo>
                    <a:pt x="7655280" y="1707502"/>
                  </a:lnTo>
                  <a:lnTo>
                    <a:pt x="7653985" y="1707502"/>
                  </a:lnTo>
                  <a:lnTo>
                    <a:pt x="7653985" y="1666773"/>
                  </a:lnTo>
                  <a:lnTo>
                    <a:pt x="7602258" y="1666773"/>
                  </a:lnTo>
                  <a:lnTo>
                    <a:pt x="7602258" y="2013318"/>
                  </a:lnTo>
                  <a:lnTo>
                    <a:pt x="7656576" y="2013318"/>
                  </a:lnTo>
                  <a:lnTo>
                    <a:pt x="7656576" y="1774101"/>
                  </a:lnTo>
                  <a:lnTo>
                    <a:pt x="7663193" y="1742186"/>
                  </a:lnTo>
                  <a:lnTo>
                    <a:pt x="7679931" y="1720519"/>
                  </a:lnTo>
                  <a:lnTo>
                    <a:pt x="7702118" y="1708175"/>
                  </a:lnTo>
                  <a:lnTo>
                    <a:pt x="7706131" y="1707502"/>
                  </a:lnTo>
                  <a:lnTo>
                    <a:pt x="7725105" y="1704276"/>
                  </a:lnTo>
                  <a:lnTo>
                    <a:pt x="7753807" y="1711452"/>
                  </a:lnTo>
                  <a:lnTo>
                    <a:pt x="7769072" y="1729244"/>
                  </a:lnTo>
                  <a:lnTo>
                    <a:pt x="7775105" y="1752003"/>
                  </a:lnTo>
                  <a:lnTo>
                    <a:pt x="7776184" y="1774101"/>
                  </a:lnTo>
                  <a:lnTo>
                    <a:pt x="7776184" y="2013318"/>
                  </a:lnTo>
                  <a:lnTo>
                    <a:pt x="7830490" y="2013318"/>
                  </a:lnTo>
                  <a:lnTo>
                    <a:pt x="7830490" y="1767636"/>
                  </a:lnTo>
                  <a:close/>
                </a:path>
                <a:path w="12598400" h="2931159">
                  <a:moveTo>
                    <a:pt x="10508818" y="22504"/>
                  </a:moveTo>
                  <a:lnTo>
                    <a:pt x="10457739" y="22504"/>
                  </a:lnTo>
                  <a:lnTo>
                    <a:pt x="10457739" y="310857"/>
                  </a:lnTo>
                  <a:lnTo>
                    <a:pt x="10455199" y="365620"/>
                  </a:lnTo>
                  <a:lnTo>
                    <a:pt x="10445140" y="408559"/>
                  </a:lnTo>
                  <a:lnTo>
                    <a:pt x="10423919" y="436600"/>
                  </a:lnTo>
                  <a:lnTo>
                    <a:pt x="10387914" y="446633"/>
                  </a:lnTo>
                  <a:lnTo>
                    <a:pt x="10357015" y="437057"/>
                  </a:lnTo>
                  <a:lnTo>
                    <a:pt x="10337571" y="409778"/>
                  </a:lnTo>
                  <a:lnTo>
                    <a:pt x="10327449" y="366979"/>
                  </a:lnTo>
                  <a:lnTo>
                    <a:pt x="10324554" y="310857"/>
                  </a:lnTo>
                  <a:lnTo>
                    <a:pt x="10327449" y="254723"/>
                  </a:lnTo>
                  <a:lnTo>
                    <a:pt x="10337571" y="211937"/>
                  </a:lnTo>
                  <a:lnTo>
                    <a:pt x="10357015" y="184658"/>
                  </a:lnTo>
                  <a:lnTo>
                    <a:pt x="10387914" y="175082"/>
                  </a:lnTo>
                  <a:lnTo>
                    <a:pt x="10423652" y="186842"/>
                  </a:lnTo>
                  <a:lnTo>
                    <a:pt x="10444886" y="217754"/>
                  </a:lnTo>
                  <a:lnTo>
                    <a:pt x="10455097" y="261277"/>
                  </a:lnTo>
                  <a:lnTo>
                    <a:pt x="10457739" y="310857"/>
                  </a:lnTo>
                  <a:lnTo>
                    <a:pt x="10457739" y="22504"/>
                  </a:lnTo>
                  <a:lnTo>
                    <a:pt x="10454513" y="22504"/>
                  </a:lnTo>
                  <a:lnTo>
                    <a:pt x="10454513" y="177025"/>
                  </a:lnTo>
                  <a:lnTo>
                    <a:pt x="10453218" y="177025"/>
                  </a:lnTo>
                  <a:lnTo>
                    <a:pt x="10451998" y="175082"/>
                  </a:lnTo>
                  <a:lnTo>
                    <a:pt x="10440479" y="156629"/>
                  </a:lnTo>
                  <a:lnTo>
                    <a:pt x="10422103" y="141376"/>
                  </a:lnTo>
                  <a:lnTo>
                    <a:pt x="10400208" y="131838"/>
                  </a:lnTo>
                  <a:lnTo>
                    <a:pt x="10376929" y="128536"/>
                  </a:lnTo>
                  <a:lnTo>
                    <a:pt x="10334714" y="137007"/>
                  </a:lnTo>
                  <a:lnTo>
                    <a:pt x="10285438" y="192532"/>
                  </a:lnTo>
                  <a:lnTo>
                    <a:pt x="10274148" y="231406"/>
                  </a:lnTo>
                  <a:lnTo>
                    <a:pt x="10268928" y="272199"/>
                  </a:lnTo>
                  <a:lnTo>
                    <a:pt x="10267658" y="310857"/>
                  </a:lnTo>
                  <a:lnTo>
                    <a:pt x="10271544" y="371525"/>
                  </a:lnTo>
                  <a:lnTo>
                    <a:pt x="10283838" y="421957"/>
                  </a:lnTo>
                  <a:lnTo>
                    <a:pt x="10305504" y="460286"/>
                  </a:lnTo>
                  <a:lnTo>
                    <a:pt x="10337508" y="484644"/>
                  </a:lnTo>
                  <a:lnTo>
                    <a:pt x="10380802" y="493179"/>
                  </a:lnTo>
                  <a:lnTo>
                    <a:pt x="10407345" y="488734"/>
                  </a:lnTo>
                  <a:lnTo>
                    <a:pt x="10429697" y="477012"/>
                  </a:lnTo>
                  <a:lnTo>
                    <a:pt x="10446360" y="460451"/>
                  </a:lnTo>
                  <a:lnTo>
                    <a:pt x="10453243" y="446633"/>
                  </a:lnTo>
                  <a:lnTo>
                    <a:pt x="10455808" y="441464"/>
                  </a:lnTo>
                  <a:lnTo>
                    <a:pt x="10457091" y="441464"/>
                  </a:lnTo>
                  <a:lnTo>
                    <a:pt x="10457091" y="484136"/>
                  </a:lnTo>
                  <a:lnTo>
                    <a:pt x="10508818" y="484136"/>
                  </a:lnTo>
                  <a:lnTo>
                    <a:pt x="10508818" y="441464"/>
                  </a:lnTo>
                  <a:lnTo>
                    <a:pt x="10508818" y="177025"/>
                  </a:lnTo>
                  <a:lnTo>
                    <a:pt x="10508818" y="22504"/>
                  </a:lnTo>
                  <a:close/>
                </a:path>
                <a:path w="12598400" h="2931159">
                  <a:moveTo>
                    <a:pt x="10724426" y="2811653"/>
                  </a:moveTo>
                  <a:lnTo>
                    <a:pt x="10599331" y="2589250"/>
                  </a:lnTo>
                  <a:lnTo>
                    <a:pt x="10590606" y="2573731"/>
                  </a:lnTo>
                  <a:lnTo>
                    <a:pt x="10573144" y="2542692"/>
                  </a:lnTo>
                  <a:lnTo>
                    <a:pt x="10712793" y="2350020"/>
                  </a:lnTo>
                  <a:lnTo>
                    <a:pt x="10649433" y="2350020"/>
                  </a:lnTo>
                  <a:lnTo>
                    <a:pt x="10489743" y="2573731"/>
                  </a:lnTo>
                  <a:lnTo>
                    <a:pt x="10488447" y="2573731"/>
                  </a:lnTo>
                  <a:lnTo>
                    <a:pt x="10488447" y="2350020"/>
                  </a:lnTo>
                  <a:lnTo>
                    <a:pt x="10431551" y="2350020"/>
                  </a:lnTo>
                  <a:lnTo>
                    <a:pt x="10431551" y="2811653"/>
                  </a:lnTo>
                  <a:lnTo>
                    <a:pt x="10488447" y="2811653"/>
                  </a:lnTo>
                  <a:lnTo>
                    <a:pt x="10488447" y="2654541"/>
                  </a:lnTo>
                  <a:lnTo>
                    <a:pt x="10536288" y="2589250"/>
                  </a:lnTo>
                  <a:lnTo>
                    <a:pt x="10661066" y="2811653"/>
                  </a:lnTo>
                  <a:lnTo>
                    <a:pt x="10724426" y="2811653"/>
                  </a:lnTo>
                  <a:close/>
                </a:path>
                <a:path w="12598400" h="2931159">
                  <a:moveTo>
                    <a:pt x="10784243" y="1689265"/>
                  </a:moveTo>
                  <a:lnTo>
                    <a:pt x="10729938" y="1689265"/>
                  </a:lnTo>
                  <a:lnTo>
                    <a:pt x="10729938" y="1928482"/>
                  </a:lnTo>
                  <a:lnTo>
                    <a:pt x="10723321" y="1960397"/>
                  </a:lnTo>
                  <a:lnTo>
                    <a:pt x="10706583" y="1982063"/>
                  </a:lnTo>
                  <a:lnTo>
                    <a:pt x="10684383" y="1994408"/>
                  </a:lnTo>
                  <a:lnTo>
                    <a:pt x="10661396" y="1998306"/>
                  </a:lnTo>
                  <a:lnTo>
                    <a:pt x="10632694" y="1991131"/>
                  </a:lnTo>
                  <a:lnTo>
                    <a:pt x="10617441" y="1973338"/>
                  </a:lnTo>
                  <a:lnTo>
                    <a:pt x="10611396" y="1950580"/>
                  </a:lnTo>
                  <a:lnTo>
                    <a:pt x="10610329" y="1928482"/>
                  </a:lnTo>
                  <a:lnTo>
                    <a:pt x="10610329" y="1689265"/>
                  </a:lnTo>
                  <a:lnTo>
                    <a:pt x="10556011" y="1689265"/>
                  </a:lnTo>
                  <a:lnTo>
                    <a:pt x="10556011" y="1934946"/>
                  </a:lnTo>
                  <a:lnTo>
                    <a:pt x="10557434" y="1969579"/>
                  </a:lnTo>
                  <a:lnTo>
                    <a:pt x="10567403" y="2005431"/>
                  </a:lnTo>
                  <a:lnTo>
                    <a:pt x="10594467" y="2033511"/>
                  </a:lnTo>
                  <a:lnTo>
                    <a:pt x="10647172" y="2044865"/>
                  </a:lnTo>
                  <a:lnTo>
                    <a:pt x="10672407" y="2041550"/>
                  </a:lnTo>
                  <a:lnTo>
                    <a:pt x="10696232" y="2031860"/>
                  </a:lnTo>
                  <a:lnTo>
                    <a:pt x="10716552" y="2016226"/>
                  </a:lnTo>
                  <a:lnTo>
                    <a:pt x="10728998" y="1998306"/>
                  </a:lnTo>
                  <a:lnTo>
                    <a:pt x="10731233" y="1995081"/>
                  </a:lnTo>
                  <a:lnTo>
                    <a:pt x="10732516" y="1995081"/>
                  </a:lnTo>
                  <a:lnTo>
                    <a:pt x="10732516" y="2035810"/>
                  </a:lnTo>
                  <a:lnTo>
                    <a:pt x="10784243" y="2035810"/>
                  </a:lnTo>
                  <a:lnTo>
                    <a:pt x="10784243" y="1995081"/>
                  </a:lnTo>
                  <a:lnTo>
                    <a:pt x="10784243" y="1689265"/>
                  </a:lnTo>
                  <a:close/>
                </a:path>
                <a:path w="12598400" h="2931159">
                  <a:moveTo>
                    <a:pt x="10808157" y="798334"/>
                  </a:moveTo>
                  <a:lnTo>
                    <a:pt x="10751261" y="798334"/>
                  </a:lnTo>
                  <a:lnTo>
                    <a:pt x="10680789" y="1175918"/>
                  </a:lnTo>
                  <a:lnTo>
                    <a:pt x="10679506" y="1175918"/>
                  </a:lnTo>
                  <a:lnTo>
                    <a:pt x="10629417" y="886269"/>
                  </a:lnTo>
                  <a:lnTo>
                    <a:pt x="10614203" y="798334"/>
                  </a:lnTo>
                  <a:lnTo>
                    <a:pt x="10545674" y="798334"/>
                  </a:lnTo>
                  <a:lnTo>
                    <a:pt x="10480370" y="1175918"/>
                  </a:lnTo>
                  <a:lnTo>
                    <a:pt x="10479075" y="1175918"/>
                  </a:lnTo>
                  <a:lnTo>
                    <a:pt x="10408602" y="798334"/>
                  </a:lnTo>
                  <a:lnTo>
                    <a:pt x="10351706" y="798334"/>
                  </a:lnTo>
                  <a:lnTo>
                    <a:pt x="10443515" y="1259967"/>
                  </a:lnTo>
                  <a:lnTo>
                    <a:pt x="10512692" y="1259967"/>
                  </a:lnTo>
                  <a:lnTo>
                    <a:pt x="10527678" y="1175918"/>
                  </a:lnTo>
                  <a:lnTo>
                    <a:pt x="10579291" y="886269"/>
                  </a:lnTo>
                  <a:lnTo>
                    <a:pt x="10580586" y="886269"/>
                  </a:lnTo>
                  <a:lnTo>
                    <a:pt x="10643946" y="1259967"/>
                  </a:lnTo>
                  <a:lnTo>
                    <a:pt x="10713123" y="1259967"/>
                  </a:lnTo>
                  <a:lnTo>
                    <a:pt x="10730433" y="1175918"/>
                  </a:lnTo>
                  <a:lnTo>
                    <a:pt x="10808157" y="798334"/>
                  </a:lnTo>
                  <a:close/>
                </a:path>
                <a:path w="12598400" h="2931159">
                  <a:moveTo>
                    <a:pt x="10808157" y="137591"/>
                  </a:moveTo>
                  <a:lnTo>
                    <a:pt x="10753852" y="137591"/>
                  </a:lnTo>
                  <a:lnTo>
                    <a:pt x="10753852" y="376809"/>
                  </a:lnTo>
                  <a:lnTo>
                    <a:pt x="10747235" y="408724"/>
                  </a:lnTo>
                  <a:lnTo>
                    <a:pt x="10730497" y="430390"/>
                  </a:lnTo>
                  <a:lnTo>
                    <a:pt x="10708310" y="442722"/>
                  </a:lnTo>
                  <a:lnTo>
                    <a:pt x="10685323" y="446633"/>
                  </a:lnTo>
                  <a:lnTo>
                    <a:pt x="10656608" y="439445"/>
                  </a:lnTo>
                  <a:lnTo>
                    <a:pt x="10641355" y="421652"/>
                  </a:lnTo>
                  <a:lnTo>
                    <a:pt x="10635310" y="398894"/>
                  </a:lnTo>
                  <a:lnTo>
                    <a:pt x="10634243" y="376809"/>
                  </a:lnTo>
                  <a:lnTo>
                    <a:pt x="10634243" y="137591"/>
                  </a:lnTo>
                  <a:lnTo>
                    <a:pt x="10579938" y="137591"/>
                  </a:lnTo>
                  <a:lnTo>
                    <a:pt x="10579938" y="383273"/>
                  </a:lnTo>
                  <a:lnTo>
                    <a:pt x="10581361" y="417893"/>
                  </a:lnTo>
                  <a:lnTo>
                    <a:pt x="10591330" y="453732"/>
                  </a:lnTo>
                  <a:lnTo>
                    <a:pt x="10618394" y="481825"/>
                  </a:lnTo>
                  <a:lnTo>
                    <a:pt x="10671099" y="493179"/>
                  </a:lnTo>
                  <a:lnTo>
                    <a:pt x="10696321" y="489851"/>
                  </a:lnTo>
                  <a:lnTo>
                    <a:pt x="10720159" y="480161"/>
                  </a:lnTo>
                  <a:lnTo>
                    <a:pt x="10740466" y="464540"/>
                  </a:lnTo>
                  <a:lnTo>
                    <a:pt x="10752900" y="446633"/>
                  </a:lnTo>
                  <a:lnTo>
                    <a:pt x="10755147" y="443395"/>
                  </a:lnTo>
                  <a:lnTo>
                    <a:pt x="10756443" y="443395"/>
                  </a:lnTo>
                  <a:lnTo>
                    <a:pt x="10756443" y="484136"/>
                  </a:lnTo>
                  <a:lnTo>
                    <a:pt x="10808157" y="484136"/>
                  </a:lnTo>
                  <a:lnTo>
                    <a:pt x="10808157" y="443395"/>
                  </a:lnTo>
                  <a:lnTo>
                    <a:pt x="10808157" y="137591"/>
                  </a:lnTo>
                  <a:close/>
                </a:path>
                <a:path w="12598400" h="2931159">
                  <a:moveTo>
                    <a:pt x="10810418" y="2350020"/>
                  </a:moveTo>
                  <a:lnTo>
                    <a:pt x="10756113" y="2350020"/>
                  </a:lnTo>
                  <a:lnTo>
                    <a:pt x="10756113" y="2811653"/>
                  </a:lnTo>
                  <a:lnTo>
                    <a:pt x="10810418" y="2811653"/>
                  </a:lnTo>
                  <a:lnTo>
                    <a:pt x="10810418" y="2350020"/>
                  </a:lnTo>
                  <a:close/>
                </a:path>
                <a:path w="12598400" h="2931159">
                  <a:moveTo>
                    <a:pt x="11033798" y="132410"/>
                  </a:moveTo>
                  <a:lnTo>
                    <a:pt x="11028629" y="129832"/>
                  </a:lnTo>
                  <a:lnTo>
                    <a:pt x="11020870" y="128536"/>
                  </a:lnTo>
                  <a:lnTo>
                    <a:pt x="11009884" y="128536"/>
                  </a:lnTo>
                  <a:lnTo>
                    <a:pt x="10983709" y="133388"/>
                  </a:lnTo>
                  <a:lnTo>
                    <a:pt x="10963415" y="146558"/>
                  </a:lnTo>
                  <a:lnTo>
                    <a:pt x="10947603" y="165900"/>
                  </a:lnTo>
                  <a:lnTo>
                    <a:pt x="10934878" y="189306"/>
                  </a:lnTo>
                  <a:lnTo>
                    <a:pt x="10933595" y="189306"/>
                  </a:lnTo>
                  <a:lnTo>
                    <a:pt x="10933595" y="137591"/>
                  </a:lnTo>
                  <a:lnTo>
                    <a:pt x="10879277" y="137591"/>
                  </a:lnTo>
                  <a:lnTo>
                    <a:pt x="10879277" y="484136"/>
                  </a:lnTo>
                  <a:lnTo>
                    <a:pt x="10933595" y="484136"/>
                  </a:lnTo>
                  <a:lnTo>
                    <a:pt x="10933595" y="264960"/>
                  </a:lnTo>
                  <a:lnTo>
                    <a:pt x="10940885" y="228117"/>
                  </a:lnTo>
                  <a:lnTo>
                    <a:pt x="10958970" y="202565"/>
                  </a:lnTo>
                  <a:lnTo>
                    <a:pt x="10979595" y="189306"/>
                  </a:lnTo>
                  <a:lnTo>
                    <a:pt x="10982135" y="187667"/>
                  </a:lnTo>
                  <a:lnTo>
                    <a:pt x="11004702" y="182841"/>
                  </a:lnTo>
                  <a:lnTo>
                    <a:pt x="11015891" y="183146"/>
                  </a:lnTo>
                  <a:lnTo>
                    <a:pt x="11023867" y="183896"/>
                  </a:lnTo>
                  <a:lnTo>
                    <a:pt x="11033798" y="185432"/>
                  </a:lnTo>
                  <a:lnTo>
                    <a:pt x="11033798" y="182841"/>
                  </a:lnTo>
                  <a:lnTo>
                    <a:pt x="11033798" y="132410"/>
                  </a:lnTo>
                  <a:close/>
                </a:path>
                <a:path w="12598400" h="2931159">
                  <a:moveTo>
                    <a:pt x="11080344" y="1221816"/>
                  </a:moveTo>
                  <a:lnTo>
                    <a:pt x="11077766" y="1223759"/>
                  </a:lnTo>
                  <a:lnTo>
                    <a:pt x="11074527" y="1225054"/>
                  </a:lnTo>
                  <a:lnTo>
                    <a:pt x="11067415" y="1225054"/>
                  </a:lnTo>
                  <a:lnTo>
                    <a:pt x="11057433" y="1222806"/>
                  </a:lnTo>
                  <a:lnTo>
                    <a:pt x="11054525" y="1219238"/>
                  </a:lnTo>
                  <a:lnTo>
                    <a:pt x="11052467" y="1216736"/>
                  </a:lnTo>
                  <a:lnTo>
                    <a:pt x="11050791" y="1207871"/>
                  </a:lnTo>
                  <a:lnTo>
                    <a:pt x="11050613" y="1197254"/>
                  </a:lnTo>
                  <a:lnTo>
                    <a:pt x="11050613" y="1071181"/>
                  </a:lnTo>
                  <a:lnTo>
                    <a:pt x="11050613" y="1003935"/>
                  </a:lnTo>
                  <a:lnTo>
                    <a:pt x="11048962" y="973112"/>
                  </a:lnTo>
                  <a:lnTo>
                    <a:pt x="11039729" y="947039"/>
                  </a:lnTo>
                  <a:lnTo>
                    <a:pt x="11037443" y="940574"/>
                  </a:lnTo>
                  <a:lnTo>
                    <a:pt x="11006150" y="914831"/>
                  </a:lnTo>
                  <a:lnTo>
                    <a:pt x="10945228" y="904367"/>
                  </a:lnTo>
                  <a:lnTo>
                    <a:pt x="10892130" y="911148"/>
                  </a:lnTo>
                  <a:lnTo>
                    <a:pt x="10855998" y="931926"/>
                  </a:lnTo>
                  <a:lnTo>
                    <a:pt x="10835399" y="967384"/>
                  </a:lnTo>
                  <a:lnTo>
                    <a:pt x="10828846" y="1018159"/>
                  </a:lnTo>
                  <a:lnTo>
                    <a:pt x="10883151" y="1018159"/>
                  </a:lnTo>
                  <a:lnTo>
                    <a:pt x="10883151" y="1014933"/>
                  </a:lnTo>
                  <a:lnTo>
                    <a:pt x="10884078" y="998880"/>
                  </a:lnTo>
                  <a:lnTo>
                    <a:pt x="10890593" y="976147"/>
                  </a:lnTo>
                  <a:lnTo>
                    <a:pt x="10908246" y="955827"/>
                  </a:lnTo>
                  <a:lnTo>
                    <a:pt x="10942638" y="947039"/>
                  </a:lnTo>
                  <a:lnTo>
                    <a:pt x="10966602" y="950391"/>
                  </a:lnTo>
                  <a:lnTo>
                    <a:pt x="10984014" y="960221"/>
                  </a:lnTo>
                  <a:lnTo>
                    <a:pt x="10994644" y="976236"/>
                  </a:lnTo>
                  <a:lnTo>
                    <a:pt x="10998238" y="998118"/>
                  </a:lnTo>
                  <a:lnTo>
                    <a:pt x="10997717" y="1016584"/>
                  </a:lnTo>
                  <a:lnTo>
                    <a:pt x="10996295" y="1021295"/>
                  </a:lnTo>
                  <a:lnTo>
                    <a:pt x="10996295" y="1071181"/>
                  </a:lnTo>
                  <a:lnTo>
                    <a:pt x="10996295" y="1160399"/>
                  </a:lnTo>
                  <a:lnTo>
                    <a:pt x="10990478" y="1185976"/>
                  </a:lnTo>
                  <a:lnTo>
                    <a:pt x="10974959" y="1206957"/>
                  </a:lnTo>
                  <a:lnTo>
                    <a:pt x="10952658" y="1221143"/>
                  </a:lnTo>
                  <a:lnTo>
                    <a:pt x="10926470" y="1226350"/>
                  </a:lnTo>
                  <a:lnTo>
                    <a:pt x="10903255" y="1222057"/>
                  </a:lnTo>
                  <a:lnTo>
                    <a:pt x="10888091" y="1209941"/>
                  </a:lnTo>
                  <a:lnTo>
                    <a:pt x="10879836" y="1191158"/>
                  </a:lnTo>
                  <a:lnTo>
                    <a:pt x="10877334" y="1166863"/>
                  </a:lnTo>
                  <a:lnTo>
                    <a:pt x="10879023" y="1147000"/>
                  </a:lnTo>
                  <a:lnTo>
                    <a:pt x="10903852" y="1111910"/>
                  </a:lnTo>
                  <a:lnTo>
                    <a:pt x="10951286" y="1093482"/>
                  </a:lnTo>
                  <a:lnTo>
                    <a:pt x="10976305" y="1084275"/>
                  </a:lnTo>
                  <a:lnTo>
                    <a:pt x="10996295" y="1071181"/>
                  </a:lnTo>
                  <a:lnTo>
                    <a:pt x="10996295" y="1021295"/>
                  </a:lnTo>
                  <a:lnTo>
                    <a:pt x="10993552" y="1030363"/>
                  </a:lnTo>
                  <a:lnTo>
                    <a:pt x="10981881" y="1041133"/>
                  </a:lnTo>
                  <a:lnTo>
                    <a:pt x="10958805" y="1050493"/>
                  </a:lnTo>
                  <a:lnTo>
                    <a:pt x="10885742" y="1072476"/>
                  </a:lnTo>
                  <a:lnTo>
                    <a:pt x="10856722" y="1086243"/>
                  </a:lnTo>
                  <a:lnTo>
                    <a:pt x="10836364" y="1106982"/>
                  </a:lnTo>
                  <a:lnTo>
                    <a:pt x="10824375" y="1134389"/>
                  </a:lnTo>
                  <a:lnTo>
                    <a:pt x="10820438" y="1168158"/>
                  </a:lnTo>
                  <a:lnTo>
                    <a:pt x="10826102" y="1210106"/>
                  </a:lnTo>
                  <a:lnTo>
                    <a:pt x="10843387" y="1241869"/>
                  </a:lnTo>
                  <a:lnTo>
                    <a:pt x="10872813" y="1261999"/>
                  </a:lnTo>
                  <a:lnTo>
                    <a:pt x="10914837" y="1269022"/>
                  </a:lnTo>
                  <a:lnTo>
                    <a:pt x="10939323" y="1265605"/>
                  </a:lnTo>
                  <a:lnTo>
                    <a:pt x="10962361" y="1255763"/>
                  </a:lnTo>
                  <a:lnTo>
                    <a:pt x="10982477" y="1240104"/>
                  </a:lnTo>
                  <a:lnTo>
                    <a:pt x="10992866" y="1226350"/>
                  </a:lnTo>
                  <a:lnTo>
                    <a:pt x="10998238" y="1219238"/>
                  </a:lnTo>
                  <a:lnTo>
                    <a:pt x="10999534" y="1219238"/>
                  </a:lnTo>
                  <a:lnTo>
                    <a:pt x="11005210" y="1245031"/>
                  </a:lnTo>
                  <a:lnTo>
                    <a:pt x="11017314" y="1258265"/>
                  </a:lnTo>
                  <a:lnTo>
                    <a:pt x="11032808" y="1263142"/>
                  </a:lnTo>
                  <a:lnTo>
                    <a:pt x="11048670" y="1263840"/>
                  </a:lnTo>
                  <a:lnTo>
                    <a:pt x="11058716" y="1263434"/>
                  </a:lnTo>
                  <a:lnTo>
                    <a:pt x="11067898" y="1262468"/>
                  </a:lnTo>
                  <a:lnTo>
                    <a:pt x="11075403" y="1261402"/>
                  </a:lnTo>
                  <a:lnTo>
                    <a:pt x="11080344" y="1260614"/>
                  </a:lnTo>
                  <a:lnTo>
                    <a:pt x="11080344" y="1225054"/>
                  </a:lnTo>
                  <a:lnTo>
                    <a:pt x="11080344" y="1221816"/>
                  </a:lnTo>
                  <a:close/>
                </a:path>
                <a:path w="12598400" h="2931159">
                  <a:moveTo>
                    <a:pt x="11083582" y="1790128"/>
                  </a:moveTo>
                  <a:lnTo>
                    <a:pt x="11074171" y="1726768"/>
                  </a:lnTo>
                  <a:lnTo>
                    <a:pt x="11045127" y="1691576"/>
                  </a:lnTo>
                  <a:lnTo>
                    <a:pt x="10992422" y="1680210"/>
                  </a:lnTo>
                  <a:lnTo>
                    <a:pt x="10967199" y="1683537"/>
                  </a:lnTo>
                  <a:lnTo>
                    <a:pt x="10943374" y="1693227"/>
                  </a:lnTo>
                  <a:lnTo>
                    <a:pt x="10923054" y="1708861"/>
                  </a:lnTo>
                  <a:lnTo>
                    <a:pt x="10908373" y="1729994"/>
                  </a:lnTo>
                  <a:lnTo>
                    <a:pt x="10907078" y="1729994"/>
                  </a:lnTo>
                  <a:lnTo>
                    <a:pt x="10907078" y="1689265"/>
                  </a:lnTo>
                  <a:lnTo>
                    <a:pt x="10855363" y="1689265"/>
                  </a:lnTo>
                  <a:lnTo>
                    <a:pt x="10855363" y="2035810"/>
                  </a:lnTo>
                  <a:lnTo>
                    <a:pt x="10909668" y="2035810"/>
                  </a:lnTo>
                  <a:lnTo>
                    <a:pt x="10909668" y="1796592"/>
                  </a:lnTo>
                  <a:lnTo>
                    <a:pt x="10916285" y="1764690"/>
                  </a:lnTo>
                  <a:lnTo>
                    <a:pt x="10933024" y="1743011"/>
                  </a:lnTo>
                  <a:lnTo>
                    <a:pt x="10955223" y="1730679"/>
                  </a:lnTo>
                  <a:lnTo>
                    <a:pt x="10959236" y="1729994"/>
                  </a:lnTo>
                  <a:lnTo>
                    <a:pt x="10978198" y="1726768"/>
                  </a:lnTo>
                  <a:lnTo>
                    <a:pt x="11006912" y="1733956"/>
                  </a:lnTo>
                  <a:lnTo>
                    <a:pt x="11022165" y="1751749"/>
                  </a:lnTo>
                  <a:lnTo>
                    <a:pt x="11028210" y="1774507"/>
                  </a:lnTo>
                  <a:lnTo>
                    <a:pt x="11029277" y="1796592"/>
                  </a:lnTo>
                  <a:lnTo>
                    <a:pt x="11029277" y="2035810"/>
                  </a:lnTo>
                  <a:lnTo>
                    <a:pt x="11083582" y="2035810"/>
                  </a:lnTo>
                  <a:lnTo>
                    <a:pt x="11083582" y="1790128"/>
                  </a:lnTo>
                  <a:close/>
                </a:path>
                <a:path w="12598400" h="2931159">
                  <a:moveTo>
                    <a:pt x="11112348" y="2622867"/>
                  </a:moveTo>
                  <a:lnTo>
                    <a:pt x="11110493" y="2576715"/>
                  </a:lnTo>
                  <a:lnTo>
                    <a:pt x="11102150" y="2531745"/>
                  </a:lnTo>
                  <a:lnTo>
                    <a:pt x="11083163" y="2493175"/>
                  </a:lnTo>
                  <a:lnTo>
                    <a:pt x="11055452" y="2471051"/>
                  </a:lnTo>
                  <a:lnTo>
                    <a:pt x="11055452" y="2583421"/>
                  </a:lnTo>
                  <a:lnTo>
                    <a:pt x="11055452" y="2602179"/>
                  </a:lnTo>
                  <a:lnTo>
                    <a:pt x="10931970" y="2602179"/>
                  </a:lnTo>
                  <a:lnTo>
                    <a:pt x="10931970" y="2589250"/>
                  </a:lnTo>
                  <a:lnTo>
                    <a:pt x="10933875" y="2566378"/>
                  </a:lnTo>
                  <a:lnTo>
                    <a:pt x="10942320" y="2536228"/>
                  </a:lnTo>
                  <a:lnTo>
                    <a:pt x="10961434" y="2509964"/>
                  </a:lnTo>
                  <a:lnTo>
                    <a:pt x="10995330" y="2498725"/>
                  </a:lnTo>
                  <a:lnTo>
                    <a:pt x="11025188" y="2506510"/>
                  </a:lnTo>
                  <a:lnTo>
                    <a:pt x="11043577" y="2526538"/>
                  </a:lnTo>
                  <a:lnTo>
                    <a:pt x="11052874" y="2553830"/>
                  </a:lnTo>
                  <a:lnTo>
                    <a:pt x="11055452" y="2583421"/>
                  </a:lnTo>
                  <a:lnTo>
                    <a:pt x="11055452" y="2471051"/>
                  </a:lnTo>
                  <a:lnTo>
                    <a:pt x="11049381" y="2466200"/>
                  </a:lnTo>
                  <a:lnTo>
                    <a:pt x="10996625" y="2456053"/>
                  </a:lnTo>
                  <a:lnTo>
                    <a:pt x="10950435" y="2463927"/>
                  </a:lnTo>
                  <a:lnTo>
                    <a:pt x="10917199" y="2485390"/>
                  </a:lnTo>
                  <a:lnTo>
                    <a:pt x="10894873" y="2517241"/>
                  </a:lnTo>
                  <a:lnTo>
                    <a:pt x="10881436" y="2556243"/>
                  </a:lnTo>
                  <a:lnTo>
                    <a:pt x="10874870" y="2599207"/>
                  </a:lnTo>
                  <a:lnTo>
                    <a:pt x="10873130" y="2642908"/>
                  </a:lnTo>
                  <a:lnTo>
                    <a:pt x="10877448" y="2707335"/>
                  </a:lnTo>
                  <a:lnTo>
                    <a:pt x="10890885" y="2757170"/>
                  </a:lnTo>
                  <a:lnTo>
                    <a:pt x="10914190" y="2792577"/>
                  </a:lnTo>
                  <a:lnTo>
                    <a:pt x="10948111" y="2813697"/>
                  </a:lnTo>
                  <a:lnTo>
                    <a:pt x="10993387" y="2820708"/>
                  </a:lnTo>
                  <a:lnTo>
                    <a:pt x="11051667" y="2806700"/>
                  </a:lnTo>
                  <a:lnTo>
                    <a:pt x="11082007" y="2778036"/>
                  </a:lnTo>
                  <a:lnTo>
                    <a:pt x="11087227" y="2773108"/>
                  </a:lnTo>
                  <a:lnTo>
                    <a:pt x="11104956" y="2732608"/>
                  </a:lnTo>
                  <a:lnTo>
                    <a:pt x="11109770" y="2697861"/>
                  </a:lnTo>
                  <a:lnTo>
                    <a:pt x="11055452" y="2697861"/>
                  </a:lnTo>
                  <a:lnTo>
                    <a:pt x="11053534" y="2721572"/>
                  </a:lnTo>
                  <a:lnTo>
                    <a:pt x="11045431" y="2747886"/>
                  </a:lnTo>
                  <a:lnTo>
                    <a:pt x="11027639" y="2769235"/>
                  </a:lnTo>
                  <a:lnTo>
                    <a:pt x="10996625" y="2778036"/>
                  </a:lnTo>
                  <a:lnTo>
                    <a:pt x="10958119" y="2764777"/>
                  </a:lnTo>
                  <a:lnTo>
                    <a:pt x="10938358" y="2731566"/>
                  </a:lnTo>
                  <a:lnTo>
                    <a:pt x="10931068" y="2688298"/>
                  </a:lnTo>
                  <a:lnTo>
                    <a:pt x="10930026" y="2644851"/>
                  </a:lnTo>
                  <a:lnTo>
                    <a:pt x="11112348" y="2644851"/>
                  </a:lnTo>
                  <a:lnTo>
                    <a:pt x="11112348" y="2622867"/>
                  </a:lnTo>
                  <a:close/>
                </a:path>
                <a:path w="12598400" h="2931159">
                  <a:moveTo>
                    <a:pt x="11229365" y="2465108"/>
                  </a:moveTo>
                  <a:lnTo>
                    <a:pt x="11175060" y="2465108"/>
                  </a:lnTo>
                  <a:lnTo>
                    <a:pt x="11175060" y="2811653"/>
                  </a:lnTo>
                  <a:lnTo>
                    <a:pt x="11229365" y="2811653"/>
                  </a:lnTo>
                  <a:lnTo>
                    <a:pt x="11229365" y="2465108"/>
                  </a:lnTo>
                  <a:close/>
                </a:path>
                <a:path w="12598400" h="2931159">
                  <a:moveTo>
                    <a:pt x="11229365" y="2350033"/>
                  </a:moveTo>
                  <a:lnTo>
                    <a:pt x="11175060" y="2350033"/>
                  </a:lnTo>
                  <a:lnTo>
                    <a:pt x="11175060" y="2412098"/>
                  </a:lnTo>
                  <a:lnTo>
                    <a:pt x="11229365" y="2412098"/>
                  </a:lnTo>
                  <a:lnTo>
                    <a:pt x="11229365" y="2350033"/>
                  </a:lnTo>
                  <a:close/>
                </a:path>
                <a:path w="12598400" h="2931159">
                  <a:moveTo>
                    <a:pt x="11289830" y="242976"/>
                  </a:moveTo>
                  <a:lnTo>
                    <a:pt x="11285919" y="208445"/>
                  </a:lnTo>
                  <a:lnTo>
                    <a:pt x="11270298" y="171208"/>
                  </a:lnTo>
                  <a:lnTo>
                    <a:pt x="11270196" y="170954"/>
                  </a:lnTo>
                  <a:lnTo>
                    <a:pt x="11236643" y="140868"/>
                  </a:lnTo>
                  <a:lnTo>
                    <a:pt x="11179264" y="128536"/>
                  </a:lnTo>
                  <a:lnTo>
                    <a:pt x="11133074" y="136398"/>
                  </a:lnTo>
                  <a:lnTo>
                    <a:pt x="11099838" y="157861"/>
                  </a:lnTo>
                  <a:lnTo>
                    <a:pt x="11077524" y="189712"/>
                  </a:lnTo>
                  <a:lnTo>
                    <a:pt x="11064088" y="228727"/>
                  </a:lnTo>
                  <a:lnTo>
                    <a:pt x="11057522" y="271678"/>
                  </a:lnTo>
                  <a:lnTo>
                    <a:pt x="11055782" y="315379"/>
                  </a:lnTo>
                  <a:lnTo>
                    <a:pt x="11060100" y="379793"/>
                  </a:lnTo>
                  <a:lnTo>
                    <a:pt x="11073536" y="429628"/>
                  </a:lnTo>
                  <a:lnTo>
                    <a:pt x="11096841" y="465035"/>
                  </a:lnTo>
                  <a:lnTo>
                    <a:pt x="11130763" y="486168"/>
                  </a:lnTo>
                  <a:lnTo>
                    <a:pt x="11176038" y="493179"/>
                  </a:lnTo>
                  <a:lnTo>
                    <a:pt x="11230369" y="480606"/>
                  </a:lnTo>
                  <a:lnTo>
                    <a:pt x="11263643" y="450507"/>
                  </a:lnTo>
                  <a:lnTo>
                    <a:pt x="11265421" y="448894"/>
                  </a:lnTo>
                  <a:lnTo>
                    <a:pt x="11284229" y="406984"/>
                  </a:lnTo>
                  <a:lnTo>
                    <a:pt x="11289830" y="363880"/>
                  </a:lnTo>
                  <a:lnTo>
                    <a:pt x="11235512" y="363880"/>
                  </a:lnTo>
                  <a:lnTo>
                    <a:pt x="11233175" y="393230"/>
                  </a:lnTo>
                  <a:lnTo>
                    <a:pt x="11224527" y="421246"/>
                  </a:lnTo>
                  <a:lnTo>
                    <a:pt x="11207153" y="442239"/>
                  </a:lnTo>
                  <a:lnTo>
                    <a:pt x="11178616" y="450507"/>
                  </a:lnTo>
                  <a:lnTo>
                    <a:pt x="11140770" y="435559"/>
                  </a:lnTo>
                  <a:lnTo>
                    <a:pt x="11121161" y="399351"/>
                  </a:lnTo>
                  <a:lnTo>
                    <a:pt x="11113795" y="354774"/>
                  </a:lnTo>
                  <a:lnTo>
                    <a:pt x="11112678" y="314744"/>
                  </a:lnTo>
                  <a:lnTo>
                    <a:pt x="11118558" y="238848"/>
                  </a:lnTo>
                  <a:lnTo>
                    <a:pt x="11134014" y="195453"/>
                  </a:lnTo>
                  <a:lnTo>
                    <a:pt x="11155769" y="175806"/>
                  </a:lnTo>
                  <a:lnTo>
                    <a:pt x="11180559" y="171208"/>
                  </a:lnTo>
                  <a:lnTo>
                    <a:pt x="11206607" y="177685"/>
                  </a:lnTo>
                  <a:lnTo>
                    <a:pt x="11223549" y="194475"/>
                  </a:lnTo>
                  <a:lnTo>
                    <a:pt x="11232744" y="217576"/>
                  </a:lnTo>
                  <a:lnTo>
                    <a:pt x="11235512" y="242976"/>
                  </a:lnTo>
                  <a:lnTo>
                    <a:pt x="11289830" y="242976"/>
                  </a:lnTo>
                  <a:close/>
                </a:path>
                <a:path w="12598400" h="2931159">
                  <a:moveTo>
                    <a:pt x="11335728" y="1160399"/>
                  </a:moveTo>
                  <a:lnTo>
                    <a:pt x="11328311" y="1117879"/>
                  </a:lnTo>
                  <a:lnTo>
                    <a:pt x="11281715" y="1074026"/>
                  </a:lnTo>
                  <a:lnTo>
                    <a:pt x="11219688" y="1053071"/>
                  </a:lnTo>
                  <a:lnTo>
                    <a:pt x="11192358" y="1041844"/>
                  </a:lnTo>
                  <a:lnTo>
                    <a:pt x="11173028" y="1025410"/>
                  </a:lnTo>
                  <a:lnTo>
                    <a:pt x="11165688" y="1000061"/>
                  </a:lnTo>
                  <a:lnTo>
                    <a:pt x="11172025" y="971321"/>
                  </a:lnTo>
                  <a:lnTo>
                    <a:pt x="11187265" y="955370"/>
                  </a:lnTo>
                  <a:lnTo>
                    <a:pt x="11205782" y="948512"/>
                  </a:lnTo>
                  <a:lnTo>
                    <a:pt x="11221936" y="947039"/>
                  </a:lnTo>
                  <a:lnTo>
                    <a:pt x="11246549" y="951471"/>
                  </a:lnTo>
                  <a:lnTo>
                    <a:pt x="11262258" y="964501"/>
                  </a:lnTo>
                  <a:lnTo>
                    <a:pt x="11270564" y="985774"/>
                  </a:lnTo>
                  <a:lnTo>
                    <a:pt x="11273003" y="1014933"/>
                  </a:lnTo>
                  <a:lnTo>
                    <a:pt x="11327321" y="1014933"/>
                  </a:lnTo>
                  <a:lnTo>
                    <a:pt x="11313376" y="947039"/>
                  </a:lnTo>
                  <a:lnTo>
                    <a:pt x="11280953" y="915924"/>
                  </a:lnTo>
                  <a:lnTo>
                    <a:pt x="11221936" y="904367"/>
                  </a:lnTo>
                  <a:lnTo>
                    <a:pt x="11179289" y="910234"/>
                  </a:lnTo>
                  <a:lnTo>
                    <a:pt x="11144098" y="927976"/>
                  </a:lnTo>
                  <a:lnTo>
                    <a:pt x="11120196" y="957834"/>
                  </a:lnTo>
                  <a:lnTo>
                    <a:pt x="11111370" y="1000061"/>
                  </a:lnTo>
                  <a:lnTo>
                    <a:pt x="11118799" y="1043419"/>
                  </a:lnTo>
                  <a:lnTo>
                    <a:pt x="11138281" y="1070533"/>
                  </a:lnTo>
                  <a:lnTo>
                    <a:pt x="11165650" y="1086980"/>
                  </a:lnTo>
                  <a:lnTo>
                    <a:pt x="11196714" y="1098334"/>
                  </a:lnTo>
                  <a:lnTo>
                    <a:pt x="11227410" y="1108532"/>
                  </a:lnTo>
                  <a:lnTo>
                    <a:pt x="11254575" y="1121206"/>
                  </a:lnTo>
                  <a:lnTo>
                    <a:pt x="11273993" y="1140066"/>
                  </a:lnTo>
                  <a:lnTo>
                    <a:pt x="11281410" y="1168806"/>
                  </a:lnTo>
                  <a:lnTo>
                    <a:pt x="11274870" y="1198537"/>
                  </a:lnTo>
                  <a:lnTo>
                    <a:pt x="11259185" y="1216012"/>
                  </a:lnTo>
                  <a:lnTo>
                    <a:pt x="11240224" y="1224267"/>
                  </a:lnTo>
                  <a:lnTo>
                    <a:pt x="11223866" y="1226350"/>
                  </a:lnTo>
                  <a:lnTo>
                    <a:pt x="11191126" y="1219733"/>
                  </a:lnTo>
                  <a:lnTo>
                    <a:pt x="11171428" y="1202029"/>
                  </a:lnTo>
                  <a:lnTo>
                    <a:pt x="11161776" y="1176439"/>
                  </a:lnTo>
                  <a:lnTo>
                    <a:pt x="11159223" y="1146175"/>
                  </a:lnTo>
                  <a:lnTo>
                    <a:pt x="11104905" y="1146175"/>
                  </a:lnTo>
                  <a:lnTo>
                    <a:pt x="11112894" y="1204785"/>
                  </a:lnTo>
                  <a:lnTo>
                    <a:pt x="11166310" y="1259662"/>
                  </a:lnTo>
                  <a:lnTo>
                    <a:pt x="11223866" y="1269022"/>
                  </a:lnTo>
                  <a:lnTo>
                    <a:pt x="11268621" y="1262240"/>
                  </a:lnTo>
                  <a:lnTo>
                    <a:pt x="11304041" y="1241869"/>
                  </a:lnTo>
                  <a:lnTo>
                    <a:pt x="11314697" y="1226350"/>
                  </a:lnTo>
                  <a:lnTo>
                    <a:pt x="11327346" y="1207922"/>
                  </a:lnTo>
                  <a:lnTo>
                    <a:pt x="11335728" y="1160399"/>
                  </a:lnTo>
                  <a:close/>
                </a:path>
                <a:path w="12598400" h="2931159">
                  <a:moveTo>
                    <a:pt x="11366119" y="1936242"/>
                  </a:moveTo>
                  <a:lnTo>
                    <a:pt x="11358702" y="1893722"/>
                  </a:lnTo>
                  <a:lnTo>
                    <a:pt x="11312119" y="1849869"/>
                  </a:lnTo>
                  <a:lnTo>
                    <a:pt x="11250092" y="1828914"/>
                  </a:lnTo>
                  <a:lnTo>
                    <a:pt x="11222749" y="1817687"/>
                  </a:lnTo>
                  <a:lnTo>
                    <a:pt x="11203419" y="1801253"/>
                  </a:lnTo>
                  <a:lnTo>
                    <a:pt x="11196079" y="1775904"/>
                  </a:lnTo>
                  <a:lnTo>
                    <a:pt x="11202416" y="1747164"/>
                  </a:lnTo>
                  <a:lnTo>
                    <a:pt x="11217656" y="1731213"/>
                  </a:lnTo>
                  <a:lnTo>
                    <a:pt x="11236173" y="1724355"/>
                  </a:lnTo>
                  <a:lnTo>
                    <a:pt x="11252327" y="1722882"/>
                  </a:lnTo>
                  <a:lnTo>
                    <a:pt x="11276952" y="1727314"/>
                  </a:lnTo>
                  <a:lnTo>
                    <a:pt x="11292662" y="1740344"/>
                  </a:lnTo>
                  <a:lnTo>
                    <a:pt x="11300968" y="1761629"/>
                  </a:lnTo>
                  <a:lnTo>
                    <a:pt x="11303406" y="1790776"/>
                  </a:lnTo>
                  <a:lnTo>
                    <a:pt x="11357712" y="1790776"/>
                  </a:lnTo>
                  <a:lnTo>
                    <a:pt x="11343780" y="1722882"/>
                  </a:lnTo>
                  <a:lnTo>
                    <a:pt x="11311344" y="1691767"/>
                  </a:lnTo>
                  <a:lnTo>
                    <a:pt x="11252327" y="1680210"/>
                  </a:lnTo>
                  <a:lnTo>
                    <a:pt x="11209693" y="1686077"/>
                  </a:lnTo>
                  <a:lnTo>
                    <a:pt x="11174501" y="1703819"/>
                  </a:lnTo>
                  <a:lnTo>
                    <a:pt x="11150600" y="1733677"/>
                  </a:lnTo>
                  <a:lnTo>
                    <a:pt x="11141774" y="1775904"/>
                  </a:lnTo>
                  <a:lnTo>
                    <a:pt x="11149203" y="1819262"/>
                  </a:lnTo>
                  <a:lnTo>
                    <a:pt x="11168685" y="1846376"/>
                  </a:lnTo>
                  <a:lnTo>
                    <a:pt x="11196053" y="1862823"/>
                  </a:lnTo>
                  <a:lnTo>
                    <a:pt x="11227118" y="1874177"/>
                  </a:lnTo>
                  <a:lnTo>
                    <a:pt x="11257813" y="1884375"/>
                  </a:lnTo>
                  <a:lnTo>
                    <a:pt x="11284979" y="1897049"/>
                  </a:lnTo>
                  <a:lnTo>
                    <a:pt x="11304397" y="1915909"/>
                  </a:lnTo>
                  <a:lnTo>
                    <a:pt x="11311814" y="1944649"/>
                  </a:lnTo>
                  <a:lnTo>
                    <a:pt x="11305273" y="1974380"/>
                  </a:lnTo>
                  <a:lnTo>
                    <a:pt x="11289589" y="1991855"/>
                  </a:lnTo>
                  <a:lnTo>
                    <a:pt x="11270628" y="2000123"/>
                  </a:lnTo>
                  <a:lnTo>
                    <a:pt x="11254270" y="2002193"/>
                  </a:lnTo>
                  <a:lnTo>
                    <a:pt x="11221530" y="1995576"/>
                  </a:lnTo>
                  <a:lnTo>
                    <a:pt x="11201819" y="1977872"/>
                  </a:lnTo>
                  <a:lnTo>
                    <a:pt x="11192167" y="1952282"/>
                  </a:lnTo>
                  <a:lnTo>
                    <a:pt x="11189614" y="1922018"/>
                  </a:lnTo>
                  <a:lnTo>
                    <a:pt x="11135309" y="1922018"/>
                  </a:lnTo>
                  <a:lnTo>
                    <a:pt x="11143298" y="1980628"/>
                  </a:lnTo>
                  <a:lnTo>
                    <a:pt x="11196714" y="2035505"/>
                  </a:lnTo>
                  <a:lnTo>
                    <a:pt x="11254270" y="2044865"/>
                  </a:lnTo>
                  <a:lnTo>
                    <a:pt x="11299025" y="2038083"/>
                  </a:lnTo>
                  <a:lnTo>
                    <a:pt x="11334445" y="2017712"/>
                  </a:lnTo>
                  <a:lnTo>
                    <a:pt x="11345088" y="2002193"/>
                  </a:lnTo>
                  <a:lnTo>
                    <a:pt x="11357737" y="1983765"/>
                  </a:lnTo>
                  <a:lnTo>
                    <a:pt x="11366119" y="1936242"/>
                  </a:lnTo>
                  <a:close/>
                </a:path>
                <a:path w="12598400" h="2931159">
                  <a:moveTo>
                    <a:pt x="11531943" y="2350020"/>
                  </a:moveTo>
                  <a:lnTo>
                    <a:pt x="11480864" y="2350020"/>
                  </a:lnTo>
                  <a:lnTo>
                    <a:pt x="11480864" y="2638387"/>
                  </a:lnTo>
                  <a:lnTo>
                    <a:pt x="11478324" y="2693149"/>
                  </a:lnTo>
                  <a:lnTo>
                    <a:pt x="11468252" y="2736088"/>
                  </a:lnTo>
                  <a:lnTo>
                    <a:pt x="11447043" y="2764117"/>
                  </a:lnTo>
                  <a:lnTo>
                    <a:pt x="11411039" y="2774150"/>
                  </a:lnTo>
                  <a:lnTo>
                    <a:pt x="11380140" y="2764574"/>
                  </a:lnTo>
                  <a:lnTo>
                    <a:pt x="11360696" y="2737307"/>
                  </a:lnTo>
                  <a:lnTo>
                    <a:pt x="11350574" y="2694521"/>
                  </a:lnTo>
                  <a:lnTo>
                    <a:pt x="11347679" y="2638387"/>
                  </a:lnTo>
                  <a:lnTo>
                    <a:pt x="11350574" y="2582253"/>
                  </a:lnTo>
                  <a:lnTo>
                    <a:pt x="11360696" y="2539466"/>
                  </a:lnTo>
                  <a:lnTo>
                    <a:pt x="11380140" y="2512187"/>
                  </a:lnTo>
                  <a:lnTo>
                    <a:pt x="11411039" y="2502611"/>
                  </a:lnTo>
                  <a:lnTo>
                    <a:pt x="11446764" y="2514371"/>
                  </a:lnTo>
                  <a:lnTo>
                    <a:pt x="11468011" y="2545283"/>
                  </a:lnTo>
                  <a:lnTo>
                    <a:pt x="11478222" y="2588806"/>
                  </a:lnTo>
                  <a:lnTo>
                    <a:pt x="11480864" y="2638387"/>
                  </a:lnTo>
                  <a:lnTo>
                    <a:pt x="11480864" y="2350020"/>
                  </a:lnTo>
                  <a:lnTo>
                    <a:pt x="11477625" y="2350020"/>
                  </a:lnTo>
                  <a:lnTo>
                    <a:pt x="11477625" y="2504554"/>
                  </a:lnTo>
                  <a:lnTo>
                    <a:pt x="11476342" y="2504554"/>
                  </a:lnTo>
                  <a:lnTo>
                    <a:pt x="11445227" y="2468905"/>
                  </a:lnTo>
                  <a:lnTo>
                    <a:pt x="11400041" y="2456053"/>
                  </a:lnTo>
                  <a:lnTo>
                    <a:pt x="11357826" y="2464536"/>
                  </a:lnTo>
                  <a:lnTo>
                    <a:pt x="11308563" y="2520073"/>
                  </a:lnTo>
                  <a:lnTo>
                    <a:pt x="11297272" y="2558935"/>
                  </a:lnTo>
                  <a:lnTo>
                    <a:pt x="11292053" y="2599740"/>
                  </a:lnTo>
                  <a:lnTo>
                    <a:pt x="11290783" y="2638387"/>
                  </a:lnTo>
                  <a:lnTo>
                    <a:pt x="11294669" y="2699054"/>
                  </a:lnTo>
                  <a:lnTo>
                    <a:pt x="11306962" y="2749486"/>
                  </a:lnTo>
                  <a:lnTo>
                    <a:pt x="11328629" y="2787815"/>
                  </a:lnTo>
                  <a:lnTo>
                    <a:pt x="11360633" y="2812173"/>
                  </a:lnTo>
                  <a:lnTo>
                    <a:pt x="11403927" y="2820708"/>
                  </a:lnTo>
                  <a:lnTo>
                    <a:pt x="11430470" y="2816263"/>
                  </a:lnTo>
                  <a:lnTo>
                    <a:pt x="11452822" y="2804541"/>
                  </a:lnTo>
                  <a:lnTo>
                    <a:pt x="11469472" y="2787980"/>
                  </a:lnTo>
                  <a:lnTo>
                    <a:pt x="11476355" y="2774150"/>
                  </a:lnTo>
                  <a:lnTo>
                    <a:pt x="11478920" y="2768981"/>
                  </a:lnTo>
                  <a:lnTo>
                    <a:pt x="11480216" y="2768981"/>
                  </a:lnTo>
                  <a:lnTo>
                    <a:pt x="11480216" y="2811653"/>
                  </a:lnTo>
                  <a:lnTo>
                    <a:pt x="11531943" y="2811653"/>
                  </a:lnTo>
                  <a:lnTo>
                    <a:pt x="11531943" y="2768981"/>
                  </a:lnTo>
                  <a:lnTo>
                    <a:pt x="11531943" y="2504554"/>
                  </a:lnTo>
                  <a:lnTo>
                    <a:pt x="11531943" y="2350020"/>
                  </a:lnTo>
                  <a:close/>
                </a:path>
                <a:path w="12598400" h="2931159">
                  <a:moveTo>
                    <a:pt x="11574297" y="238442"/>
                  </a:moveTo>
                  <a:lnTo>
                    <a:pt x="11572989" y="203809"/>
                  </a:lnTo>
                  <a:lnTo>
                    <a:pt x="11565293" y="175082"/>
                  </a:lnTo>
                  <a:lnTo>
                    <a:pt x="11563388" y="167970"/>
                  </a:lnTo>
                  <a:lnTo>
                    <a:pt x="11536934" y="139890"/>
                  </a:lnTo>
                  <a:lnTo>
                    <a:pt x="11485080" y="128536"/>
                  </a:lnTo>
                  <a:lnTo>
                    <a:pt x="11460950" y="132105"/>
                  </a:lnTo>
                  <a:lnTo>
                    <a:pt x="11437074" y="142113"/>
                  </a:lnTo>
                  <a:lnTo>
                    <a:pt x="11416335" y="157441"/>
                  </a:lnTo>
                  <a:lnTo>
                    <a:pt x="11401666" y="177025"/>
                  </a:lnTo>
                  <a:lnTo>
                    <a:pt x="11400384" y="177025"/>
                  </a:lnTo>
                  <a:lnTo>
                    <a:pt x="11400384" y="22504"/>
                  </a:lnTo>
                  <a:lnTo>
                    <a:pt x="11346066" y="22504"/>
                  </a:lnTo>
                  <a:lnTo>
                    <a:pt x="11346066" y="484136"/>
                  </a:lnTo>
                  <a:lnTo>
                    <a:pt x="11400384" y="484136"/>
                  </a:lnTo>
                  <a:lnTo>
                    <a:pt x="11400384" y="244906"/>
                  </a:lnTo>
                  <a:lnTo>
                    <a:pt x="11407000" y="212991"/>
                  </a:lnTo>
                  <a:lnTo>
                    <a:pt x="11423739" y="191325"/>
                  </a:lnTo>
                  <a:lnTo>
                    <a:pt x="11445926" y="178993"/>
                  </a:lnTo>
                  <a:lnTo>
                    <a:pt x="11457496" y="177025"/>
                  </a:lnTo>
                  <a:lnTo>
                    <a:pt x="11468913" y="175082"/>
                  </a:lnTo>
                  <a:lnTo>
                    <a:pt x="11497628" y="182257"/>
                  </a:lnTo>
                  <a:lnTo>
                    <a:pt x="11512880" y="200050"/>
                  </a:lnTo>
                  <a:lnTo>
                    <a:pt x="11518925" y="222808"/>
                  </a:lnTo>
                  <a:lnTo>
                    <a:pt x="11519992" y="244906"/>
                  </a:lnTo>
                  <a:lnTo>
                    <a:pt x="11519992" y="484136"/>
                  </a:lnTo>
                  <a:lnTo>
                    <a:pt x="11574297" y="484136"/>
                  </a:lnTo>
                  <a:lnTo>
                    <a:pt x="11574297" y="238442"/>
                  </a:lnTo>
                  <a:close/>
                </a:path>
                <a:path w="12598400" h="2931159">
                  <a:moveTo>
                    <a:pt x="11606619" y="1018806"/>
                  </a:moveTo>
                  <a:lnTo>
                    <a:pt x="11587086" y="947039"/>
                  </a:lnTo>
                  <a:lnTo>
                    <a:pt x="11553431" y="916711"/>
                  </a:lnTo>
                  <a:lnTo>
                    <a:pt x="11496065" y="904367"/>
                  </a:lnTo>
                  <a:lnTo>
                    <a:pt x="11449876" y="912241"/>
                  </a:lnTo>
                  <a:lnTo>
                    <a:pt x="11416640" y="933704"/>
                  </a:lnTo>
                  <a:lnTo>
                    <a:pt x="11394313" y="965555"/>
                  </a:lnTo>
                  <a:lnTo>
                    <a:pt x="11380876" y="1004557"/>
                  </a:lnTo>
                  <a:lnTo>
                    <a:pt x="11374311" y="1047521"/>
                  </a:lnTo>
                  <a:lnTo>
                    <a:pt x="11372571" y="1091222"/>
                  </a:lnTo>
                  <a:lnTo>
                    <a:pt x="11376889" y="1155649"/>
                  </a:lnTo>
                  <a:lnTo>
                    <a:pt x="11390325" y="1205484"/>
                  </a:lnTo>
                  <a:lnTo>
                    <a:pt x="11413630" y="1240891"/>
                  </a:lnTo>
                  <a:lnTo>
                    <a:pt x="11447551" y="1262011"/>
                  </a:lnTo>
                  <a:lnTo>
                    <a:pt x="11492827" y="1269022"/>
                  </a:lnTo>
                  <a:lnTo>
                    <a:pt x="11547158" y="1256461"/>
                  </a:lnTo>
                  <a:lnTo>
                    <a:pt x="11580419" y="1226350"/>
                  </a:lnTo>
                  <a:lnTo>
                    <a:pt x="11582210" y="1224737"/>
                  </a:lnTo>
                  <a:lnTo>
                    <a:pt x="11601018" y="1182827"/>
                  </a:lnTo>
                  <a:lnTo>
                    <a:pt x="11606619" y="1139710"/>
                  </a:lnTo>
                  <a:lnTo>
                    <a:pt x="11552314" y="1139710"/>
                  </a:lnTo>
                  <a:lnTo>
                    <a:pt x="11549964" y="1169073"/>
                  </a:lnTo>
                  <a:lnTo>
                    <a:pt x="11541316" y="1197102"/>
                  </a:lnTo>
                  <a:lnTo>
                    <a:pt x="11523942" y="1218095"/>
                  </a:lnTo>
                  <a:lnTo>
                    <a:pt x="11495418" y="1226350"/>
                  </a:lnTo>
                  <a:lnTo>
                    <a:pt x="11457559" y="1211414"/>
                  </a:lnTo>
                  <a:lnTo>
                    <a:pt x="11437950" y="1175194"/>
                  </a:lnTo>
                  <a:lnTo>
                    <a:pt x="11430584" y="1130617"/>
                  </a:lnTo>
                  <a:lnTo>
                    <a:pt x="11429467" y="1090574"/>
                  </a:lnTo>
                  <a:lnTo>
                    <a:pt x="11435347" y="1014691"/>
                  </a:lnTo>
                  <a:lnTo>
                    <a:pt x="11450803" y="971296"/>
                  </a:lnTo>
                  <a:lnTo>
                    <a:pt x="11472558" y="951649"/>
                  </a:lnTo>
                  <a:lnTo>
                    <a:pt x="11497348" y="947039"/>
                  </a:lnTo>
                  <a:lnTo>
                    <a:pt x="11523396" y="953528"/>
                  </a:lnTo>
                  <a:lnTo>
                    <a:pt x="11540350" y="970318"/>
                  </a:lnTo>
                  <a:lnTo>
                    <a:pt x="11549545" y="993419"/>
                  </a:lnTo>
                  <a:lnTo>
                    <a:pt x="11552314" y="1018806"/>
                  </a:lnTo>
                  <a:lnTo>
                    <a:pt x="11606619" y="1018806"/>
                  </a:lnTo>
                  <a:close/>
                </a:path>
                <a:path w="12598400" h="2931159">
                  <a:moveTo>
                    <a:pt x="11645430" y="1847024"/>
                  </a:moveTo>
                  <a:lnTo>
                    <a:pt x="11644605" y="1826336"/>
                  </a:lnTo>
                  <a:lnTo>
                    <a:pt x="11643576" y="1800872"/>
                  </a:lnTo>
                  <a:lnTo>
                    <a:pt x="11635232" y="1755902"/>
                  </a:lnTo>
                  <a:lnTo>
                    <a:pt x="11618976" y="1722882"/>
                  </a:lnTo>
                  <a:lnTo>
                    <a:pt x="11616246" y="1717332"/>
                  </a:lnTo>
                  <a:lnTo>
                    <a:pt x="11588534" y="1695221"/>
                  </a:lnTo>
                  <a:lnTo>
                    <a:pt x="11588534" y="1807578"/>
                  </a:lnTo>
                  <a:lnTo>
                    <a:pt x="11588534" y="1826336"/>
                  </a:lnTo>
                  <a:lnTo>
                    <a:pt x="11465039" y="1826336"/>
                  </a:lnTo>
                  <a:lnTo>
                    <a:pt x="11465039" y="1813394"/>
                  </a:lnTo>
                  <a:lnTo>
                    <a:pt x="11466944" y="1790534"/>
                  </a:lnTo>
                  <a:lnTo>
                    <a:pt x="11475390" y="1760385"/>
                  </a:lnTo>
                  <a:lnTo>
                    <a:pt x="11494503" y="1734121"/>
                  </a:lnTo>
                  <a:lnTo>
                    <a:pt x="11528400" y="1722882"/>
                  </a:lnTo>
                  <a:lnTo>
                    <a:pt x="11558257" y="1730667"/>
                  </a:lnTo>
                  <a:lnTo>
                    <a:pt x="11576647" y="1750695"/>
                  </a:lnTo>
                  <a:lnTo>
                    <a:pt x="11585956" y="1777987"/>
                  </a:lnTo>
                  <a:lnTo>
                    <a:pt x="11588534" y="1807578"/>
                  </a:lnTo>
                  <a:lnTo>
                    <a:pt x="11588534" y="1695221"/>
                  </a:lnTo>
                  <a:lnTo>
                    <a:pt x="11582451" y="1690357"/>
                  </a:lnTo>
                  <a:lnTo>
                    <a:pt x="11529695" y="1680210"/>
                  </a:lnTo>
                  <a:lnTo>
                    <a:pt x="11483505" y="1688084"/>
                  </a:lnTo>
                  <a:lnTo>
                    <a:pt x="11450269" y="1709547"/>
                  </a:lnTo>
                  <a:lnTo>
                    <a:pt x="11427943" y="1741398"/>
                  </a:lnTo>
                  <a:lnTo>
                    <a:pt x="11414506" y="1780413"/>
                  </a:lnTo>
                  <a:lnTo>
                    <a:pt x="11407940" y="1823377"/>
                  </a:lnTo>
                  <a:lnTo>
                    <a:pt x="11406200" y="1867065"/>
                  </a:lnTo>
                  <a:lnTo>
                    <a:pt x="11410518" y="1931492"/>
                  </a:lnTo>
                  <a:lnTo>
                    <a:pt x="11423955" y="1981327"/>
                  </a:lnTo>
                  <a:lnTo>
                    <a:pt x="11447259" y="2016734"/>
                  </a:lnTo>
                  <a:lnTo>
                    <a:pt x="11481181" y="2037867"/>
                  </a:lnTo>
                  <a:lnTo>
                    <a:pt x="11526457" y="2044865"/>
                  </a:lnTo>
                  <a:lnTo>
                    <a:pt x="11584737" y="2030857"/>
                  </a:lnTo>
                  <a:lnTo>
                    <a:pt x="11615077" y="2002193"/>
                  </a:lnTo>
                  <a:lnTo>
                    <a:pt x="11620297" y="1997265"/>
                  </a:lnTo>
                  <a:lnTo>
                    <a:pt x="11638026" y="1956765"/>
                  </a:lnTo>
                  <a:lnTo>
                    <a:pt x="11642839" y="1922018"/>
                  </a:lnTo>
                  <a:lnTo>
                    <a:pt x="11588534" y="1922018"/>
                  </a:lnTo>
                  <a:lnTo>
                    <a:pt x="11586616" y="1945728"/>
                  </a:lnTo>
                  <a:lnTo>
                    <a:pt x="11578514" y="1972056"/>
                  </a:lnTo>
                  <a:lnTo>
                    <a:pt x="11560708" y="1993392"/>
                  </a:lnTo>
                  <a:lnTo>
                    <a:pt x="11529695" y="2002193"/>
                  </a:lnTo>
                  <a:lnTo>
                    <a:pt x="11491189" y="1988934"/>
                  </a:lnTo>
                  <a:lnTo>
                    <a:pt x="11471427" y="1955723"/>
                  </a:lnTo>
                  <a:lnTo>
                    <a:pt x="11464138" y="1912454"/>
                  </a:lnTo>
                  <a:lnTo>
                    <a:pt x="11463096" y="1869008"/>
                  </a:lnTo>
                  <a:lnTo>
                    <a:pt x="11645430" y="1869008"/>
                  </a:lnTo>
                  <a:lnTo>
                    <a:pt x="11645430" y="1847024"/>
                  </a:lnTo>
                  <a:close/>
                </a:path>
                <a:path w="12598400" h="2931159">
                  <a:moveTo>
                    <a:pt x="11831282" y="2465108"/>
                  </a:moveTo>
                  <a:lnTo>
                    <a:pt x="11776977" y="2465108"/>
                  </a:lnTo>
                  <a:lnTo>
                    <a:pt x="11776977" y="2704325"/>
                  </a:lnTo>
                  <a:lnTo>
                    <a:pt x="11770360" y="2736240"/>
                  </a:lnTo>
                  <a:lnTo>
                    <a:pt x="11753621" y="2757906"/>
                  </a:lnTo>
                  <a:lnTo>
                    <a:pt x="11731422" y="2770238"/>
                  </a:lnTo>
                  <a:lnTo>
                    <a:pt x="11708448" y="2774150"/>
                  </a:lnTo>
                  <a:lnTo>
                    <a:pt x="11679733" y="2766974"/>
                  </a:lnTo>
                  <a:lnTo>
                    <a:pt x="11664480" y="2749181"/>
                  </a:lnTo>
                  <a:lnTo>
                    <a:pt x="11658435" y="2726423"/>
                  </a:lnTo>
                  <a:lnTo>
                    <a:pt x="11657368" y="2704325"/>
                  </a:lnTo>
                  <a:lnTo>
                    <a:pt x="11657368" y="2465108"/>
                  </a:lnTo>
                  <a:lnTo>
                    <a:pt x="11603050" y="2465108"/>
                  </a:lnTo>
                  <a:lnTo>
                    <a:pt x="11603050" y="2710789"/>
                  </a:lnTo>
                  <a:lnTo>
                    <a:pt x="11604473" y="2745422"/>
                  </a:lnTo>
                  <a:lnTo>
                    <a:pt x="11614442" y="2781274"/>
                  </a:lnTo>
                  <a:lnTo>
                    <a:pt x="11641519" y="2809354"/>
                  </a:lnTo>
                  <a:lnTo>
                    <a:pt x="11694224" y="2820708"/>
                  </a:lnTo>
                  <a:lnTo>
                    <a:pt x="11719446" y="2817393"/>
                  </a:lnTo>
                  <a:lnTo>
                    <a:pt x="11743284" y="2807703"/>
                  </a:lnTo>
                  <a:lnTo>
                    <a:pt x="11763591" y="2792069"/>
                  </a:lnTo>
                  <a:lnTo>
                    <a:pt x="11776037" y="2774150"/>
                  </a:lnTo>
                  <a:lnTo>
                    <a:pt x="11778272" y="2770924"/>
                  </a:lnTo>
                  <a:lnTo>
                    <a:pt x="11779555" y="2770924"/>
                  </a:lnTo>
                  <a:lnTo>
                    <a:pt x="11779555" y="2811653"/>
                  </a:lnTo>
                  <a:lnTo>
                    <a:pt x="11831282" y="2811653"/>
                  </a:lnTo>
                  <a:lnTo>
                    <a:pt x="11831282" y="2770924"/>
                  </a:lnTo>
                  <a:lnTo>
                    <a:pt x="11831282" y="2465108"/>
                  </a:lnTo>
                  <a:close/>
                </a:path>
                <a:path w="12598400" h="2931159">
                  <a:moveTo>
                    <a:pt x="11859412" y="1684096"/>
                  </a:moveTo>
                  <a:lnTo>
                    <a:pt x="11854244" y="1681505"/>
                  </a:lnTo>
                  <a:lnTo>
                    <a:pt x="11846484" y="1680210"/>
                  </a:lnTo>
                  <a:lnTo>
                    <a:pt x="11835498" y="1680210"/>
                  </a:lnTo>
                  <a:lnTo>
                    <a:pt x="11809324" y="1685074"/>
                  </a:lnTo>
                  <a:lnTo>
                    <a:pt x="11789029" y="1698244"/>
                  </a:lnTo>
                  <a:lnTo>
                    <a:pt x="11773218" y="1717586"/>
                  </a:lnTo>
                  <a:lnTo>
                    <a:pt x="11760492" y="1740992"/>
                  </a:lnTo>
                  <a:lnTo>
                    <a:pt x="11759209" y="1740992"/>
                  </a:lnTo>
                  <a:lnTo>
                    <a:pt x="11759209" y="1689265"/>
                  </a:lnTo>
                  <a:lnTo>
                    <a:pt x="11704892" y="1689265"/>
                  </a:lnTo>
                  <a:lnTo>
                    <a:pt x="11704892" y="2035810"/>
                  </a:lnTo>
                  <a:lnTo>
                    <a:pt x="11759209" y="2035810"/>
                  </a:lnTo>
                  <a:lnTo>
                    <a:pt x="11759209" y="1816633"/>
                  </a:lnTo>
                  <a:lnTo>
                    <a:pt x="11766499" y="1779803"/>
                  </a:lnTo>
                  <a:lnTo>
                    <a:pt x="11784584" y="1754251"/>
                  </a:lnTo>
                  <a:lnTo>
                    <a:pt x="11805209" y="1740992"/>
                  </a:lnTo>
                  <a:lnTo>
                    <a:pt x="11807762" y="1739366"/>
                  </a:lnTo>
                  <a:lnTo>
                    <a:pt x="11830329" y="1734527"/>
                  </a:lnTo>
                  <a:lnTo>
                    <a:pt x="11841505" y="1734845"/>
                  </a:lnTo>
                  <a:lnTo>
                    <a:pt x="11849481" y="1735582"/>
                  </a:lnTo>
                  <a:lnTo>
                    <a:pt x="11859412" y="1737106"/>
                  </a:lnTo>
                  <a:lnTo>
                    <a:pt x="11859412" y="1734527"/>
                  </a:lnTo>
                  <a:lnTo>
                    <a:pt x="11859412" y="1684096"/>
                  </a:lnTo>
                  <a:close/>
                </a:path>
                <a:path w="12598400" h="2931159">
                  <a:moveTo>
                    <a:pt x="11891086" y="1014285"/>
                  </a:moveTo>
                  <a:lnTo>
                    <a:pt x="11889791" y="979652"/>
                  </a:lnTo>
                  <a:lnTo>
                    <a:pt x="11882082" y="950925"/>
                  </a:lnTo>
                  <a:lnTo>
                    <a:pt x="11880177" y="943813"/>
                  </a:lnTo>
                  <a:lnTo>
                    <a:pt x="11853723" y="915720"/>
                  </a:lnTo>
                  <a:lnTo>
                    <a:pt x="11801869" y="904367"/>
                  </a:lnTo>
                  <a:lnTo>
                    <a:pt x="11777739" y="907948"/>
                  </a:lnTo>
                  <a:lnTo>
                    <a:pt x="11753863" y="917956"/>
                  </a:lnTo>
                  <a:lnTo>
                    <a:pt x="11733136" y="933297"/>
                  </a:lnTo>
                  <a:lnTo>
                    <a:pt x="11718468" y="952868"/>
                  </a:lnTo>
                  <a:lnTo>
                    <a:pt x="11717172" y="952868"/>
                  </a:lnTo>
                  <a:lnTo>
                    <a:pt x="11717172" y="798334"/>
                  </a:lnTo>
                  <a:lnTo>
                    <a:pt x="11662867" y="798334"/>
                  </a:lnTo>
                  <a:lnTo>
                    <a:pt x="11662867" y="1259967"/>
                  </a:lnTo>
                  <a:lnTo>
                    <a:pt x="11717172" y="1259967"/>
                  </a:lnTo>
                  <a:lnTo>
                    <a:pt x="11717172" y="1020749"/>
                  </a:lnTo>
                  <a:lnTo>
                    <a:pt x="11723789" y="988834"/>
                  </a:lnTo>
                  <a:lnTo>
                    <a:pt x="11740528" y="967168"/>
                  </a:lnTo>
                  <a:lnTo>
                    <a:pt x="11762715" y="954836"/>
                  </a:lnTo>
                  <a:lnTo>
                    <a:pt x="11774284" y="952868"/>
                  </a:lnTo>
                  <a:lnTo>
                    <a:pt x="11785702" y="950925"/>
                  </a:lnTo>
                  <a:lnTo>
                    <a:pt x="11814416" y="958113"/>
                  </a:lnTo>
                  <a:lnTo>
                    <a:pt x="11829669" y="975906"/>
                  </a:lnTo>
                  <a:lnTo>
                    <a:pt x="11835714" y="998664"/>
                  </a:lnTo>
                  <a:lnTo>
                    <a:pt x="11836781" y="1020749"/>
                  </a:lnTo>
                  <a:lnTo>
                    <a:pt x="11836781" y="1259967"/>
                  </a:lnTo>
                  <a:lnTo>
                    <a:pt x="11891086" y="1259967"/>
                  </a:lnTo>
                  <a:lnTo>
                    <a:pt x="11891086" y="1014285"/>
                  </a:lnTo>
                  <a:close/>
                </a:path>
                <a:path w="12598400" h="2931159">
                  <a:moveTo>
                    <a:pt x="12028805" y="22504"/>
                  </a:moveTo>
                  <a:lnTo>
                    <a:pt x="11977726" y="22504"/>
                  </a:lnTo>
                  <a:lnTo>
                    <a:pt x="11977726" y="310857"/>
                  </a:lnTo>
                  <a:lnTo>
                    <a:pt x="11975186" y="365620"/>
                  </a:lnTo>
                  <a:lnTo>
                    <a:pt x="11965127" y="408559"/>
                  </a:lnTo>
                  <a:lnTo>
                    <a:pt x="11943906" y="436600"/>
                  </a:lnTo>
                  <a:lnTo>
                    <a:pt x="11907901" y="446633"/>
                  </a:lnTo>
                  <a:lnTo>
                    <a:pt x="11877002" y="437057"/>
                  </a:lnTo>
                  <a:lnTo>
                    <a:pt x="11857558" y="409778"/>
                  </a:lnTo>
                  <a:lnTo>
                    <a:pt x="11847436" y="366979"/>
                  </a:lnTo>
                  <a:lnTo>
                    <a:pt x="11844541" y="310857"/>
                  </a:lnTo>
                  <a:lnTo>
                    <a:pt x="11847436" y="254723"/>
                  </a:lnTo>
                  <a:lnTo>
                    <a:pt x="11857558" y="211937"/>
                  </a:lnTo>
                  <a:lnTo>
                    <a:pt x="11877002" y="184658"/>
                  </a:lnTo>
                  <a:lnTo>
                    <a:pt x="11907901" y="175082"/>
                  </a:lnTo>
                  <a:lnTo>
                    <a:pt x="11943639" y="186842"/>
                  </a:lnTo>
                  <a:lnTo>
                    <a:pt x="11964873" y="217754"/>
                  </a:lnTo>
                  <a:lnTo>
                    <a:pt x="11975084" y="261277"/>
                  </a:lnTo>
                  <a:lnTo>
                    <a:pt x="11977726" y="310857"/>
                  </a:lnTo>
                  <a:lnTo>
                    <a:pt x="11977726" y="22504"/>
                  </a:lnTo>
                  <a:lnTo>
                    <a:pt x="11974487" y="22504"/>
                  </a:lnTo>
                  <a:lnTo>
                    <a:pt x="11974487" y="177025"/>
                  </a:lnTo>
                  <a:lnTo>
                    <a:pt x="11973204" y="177025"/>
                  </a:lnTo>
                  <a:lnTo>
                    <a:pt x="11971985" y="175082"/>
                  </a:lnTo>
                  <a:lnTo>
                    <a:pt x="11960466" y="156629"/>
                  </a:lnTo>
                  <a:lnTo>
                    <a:pt x="11942089" y="141376"/>
                  </a:lnTo>
                  <a:lnTo>
                    <a:pt x="11920195" y="131838"/>
                  </a:lnTo>
                  <a:lnTo>
                    <a:pt x="11896916" y="128536"/>
                  </a:lnTo>
                  <a:lnTo>
                    <a:pt x="11854701" y="137007"/>
                  </a:lnTo>
                  <a:lnTo>
                    <a:pt x="11805425" y="192532"/>
                  </a:lnTo>
                  <a:lnTo>
                    <a:pt x="11794134" y="231406"/>
                  </a:lnTo>
                  <a:lnTo>
                    <a:pt x="11788915" y="272199"/>
                  </a:lnTo>
                  <a:lnTo>
                    <a:pt x="11787645" y="310857"/>
                  </a:lnTo>
                  <a:lnTo>
                    <a:pt x="11791531" y="371525"/>
                  </a:lnTo>
                  <a:lnTo>
                    <a:pt x="11803825" y="421957"/>
                  </a:lnTo>
                  <a:lnTo>
                    <a:pt x="11825491" y="460286"/>
                  </a:lnTo>
                  <a:lnTo>
                    <a:pt x="11857495" y="484644"/>
                  </a:lnTo>
                  <a:lnTo>
                    <a:pt x="11900789" y="493179"/>
                  </a:lnTo>
                  <a:lnTo>
                    <a:pt x="11927332" y="488734"/>
                  </a:lnTo>
                  <a:lnTo>
                    <a:pt x="11949684" y="477012"/>
                  </a:lnTo>
                  <a:lnTo>
                    <a:pt x="11966334" y="460451"/>
                  </a:lnTo>
                  <a:lnTo>
                    <a:pt x="11973217" y="446633"/>
                  </a:lnTo>
                  <a:lnTo>
                    <a:pt x="11975783" y="441464"/>
                  </a:lnTo>
                  <a:lnTo>
                    <a:pt x="11977078" y="441464"/>
                  </a:lnTo>
                  <a:lnTo>
                    <a:pt x="11977078" y="484136"/>
                  </a:lnTo>
                  <a:lnTo>
                    <a:pt x="12028805" y="484136"/>
                  </a:lnTo>
                  <a:lnTo>
                    <a:pt x="12028805" y="441464"/>
                  </a:lnTo>
                  <a:lnTo>
                    <a:pt x="12028805" y="177025"/>
                  </a:lnTo>
                  <a:lnTo>
                    <a:pt x="12028805" y="22504"/>
                  </a:lnTo>
                  <a:close/>
                </a:path>
                <a:path w="12598400" h="2931159">
                  <a:moveTo>
                    <a:pt x="12123839" y="1847024"/>
                  </a:moveTo>
                  <a:lnTo>
                    <a:pt x="12121985" y="1800872"/>
                  </a:lnTo>
                  <a:lnTo>
                    <a:pt x="12113641" y="1755902"/>
                  </a:lnTo>
                  <a:lnTo>
                    <a:pt x="12094655" y="1717332"/>
                  </a:lnTo>
                  <a:lnTo>
                    <a:pt x="12066943" y="1695208"/>
                  </a:lnTo>
                  <a:lnTo>
                    <a:pt x="12066943" y="1807578"/>
                  </a:lnTo>
                  <a:lnTo>
                    <a:pt x="12066943" y="1826336"/>
                  </a:lnTo>
                  <a:lnTo>
                    <a:pt x="11943461" y="1826336"/>
                  </a:lnTo>
                  <a:lnTo>
                    <a:pt x="11943461" y="1813394"/>
                  </a:lnTo>
                  <a:lnTo>
                    <a:pt x="11945366" y="1790534"/>
                  </a:lnTo>
                  <a:lnTo>
                    <a:pt x="11953812" y="1760385"/>
                  </a:lnTo>
                  <a:lnTo>
                    <a:pt x="11972925" y="1734121"/>
                  </a:lnTo>
                  <a:lnTo>
                    <a:pt x="12006821" y="1722882"/>
                  </a:lnTo>
                  <a:lnTo>
                    <a:pt x="12036679" y="1730667"/>
                  </a:lnTo>
                  <a:lnTo>
                    <a:pt x="12055069" y="1750695"/>
                  </a:lnTo>
                  <a:lnTo>
                    <a:pt x="12064365" y="1777987"/>
                  </a:lnTo>
                  <a:lnTo>
                    <a:pt x="12066943" y="1807578"/>
                  </a:lnTo>
                  <a:lnTo>
                    <a:pt x="12066943" y="1695208"/>
                  </a:lnTo>
                  <a:lnTo>
                    <a:pt x="12060873" y="1690357"/>
                  </a:lnTo>
                  <a:lnTo>
                    <a:pt x="12008117" y="1680210"/>
                  </a:lnTo>
                  <a:lnTo>
                    <a:pt x="11961927" y="1688084"/>
                  </a:lnTo>
                  <a:lnTo>
                    <a:pt x="11928691" y="1709547"/>
                  </a:lnTo>
                  <a:lnTo>
                    <a:pt x="11906364" y="1741398"/>
                  </a:lnTo>
                  <a:lnTo>
                    <a:pt x="11892928" y="1780413"/>
                  </a:lnTo>
                  <a:lnTo>
                    <a:pt x="11886362" y="1823377"/>
                  </a:lnTo>
                  <a:lnTo>
                    <a:pt x="11884622" y="1867065"/>
                  </a:lnTo>
                  <a:lnTo>
                    <a:pt x="11888940" y="1931492"/>
                  </a:lnTo>
                  <a:lnTo>
                    <a:pt x="11902377" y="1981327"/>
                  </a:lnTo>
                  <a:lnTo>
                    <a:pt x="11925681" y="2016734"/>
                  </a:lnTo>
                  <a:lnTo>
                    <a:pt x="11959603" y="2037867"/>
                  </a:lnTo>
                  <a:lnTo>
                    <a:pt x="12004878" y="2044865"/>
                  </a:lnTo>
                  <a:lnTo>
                    <a:pt x="12063159" y="2030857"/>
                  </a:lnTo>
                  <a:lnTo>
                    <a:pt x="12093499" y="2002193"/>
                  </a:lnTo>
                  <a:lnTo>
                    <a:pt x="12098719" y="1997265"/>
                  </a:lnTo>
                  <a:lnTo>
                    <a:pt x="12116448" y="1956765"/>
                  </a:lnTo>
                  <a:lnTo>
                    <a:pt x="12121261" y="1922018"/>
                  </a:lnTo>
                  <a:lnTo>
                    <a:pt x="12066943" y="1922018"/>
                  </a:lnTo>
                  <a:lnTo>
                    <a:pt x="12065025" y="1945728"/>
                  </a:lnTo>
                  <a:lnTo>
                    <a:pt x="12056923" y="1972056"/>
                  </a:lnTo>
                  <a:lnTo>
                    <a:pt x="12039130" y="1993392"/>
                  </a:lnTo>
                  <a:lnTo>
                    <a:pt x="12008117" y="2002193"/>
                  </a:lnTo>
                  <a:lnTo>
                    <a:pt x="11969610" y="1988934"/>
                  </a:lnTo>
                  <a:lnTo>
                    <a:pt x="11949849" y="1955723"/>
                  </a:lnTo>
                  <a:lnTo>
                    <a:pt x="11942559" y="1912454"/>
                  </a:lnTo>
                  <a:lnTo>
                    <a:pt x="11941518" y="1869008"/>
                  </a:lnTo>
                  <a:lnTo>
                    <a:pt x="12123839" y="1869008"/>
                  </a:lnTo>
                  <a:lnTo>
                    <a:pt x="12123839" y="1847024"/>
                  </a:lnTo>
                  <a:close/>
                </a:path>
                <a:path w="12598400" h="2931159">
                  <a:moveTo>
                    <a:pt x="12130634" y="2565971"/>
                  </a:moveTo>
                  <a:lnTo>
                    <a:pt x="12121223" y="2502611"/>
                  </a:lnTo>
                  <a:lnTo>
                    <a:pt x="12092165" y="2467406"/>
                  </a:lnTo>
                  <a:lnTo>
                    <a:pt x="12039460" y="2456053"/>
                  </a:lnTo>
                  <a:lnTo>
                    <a:pt x="12014238" y="2459380"/>
                  </a:lnTo>
                  <a:lnTo>
                    <a:pt x="11990413" y="2469070"/>
                  </a:lnTo>
                  <a:lnTo>
                    <a:pt x="11970093" y="2484704"/>
                  </a:lnTo>
                  <a:lnTo>
                    <a:pt x="11955412" y="2505837"/>
                  </a:lnTo>
                  <a:lnTo>
                    <a:pt x="11954129" y="2505837"/>
                  </a:lnTo>
                  <a:lnTo>
                    <a:pt x="11954129" y="2465108"/>
                  </a:lnTo>
                  <a:lnTo>
                    <a:pt x="11902402" y="2465108"/>
                  </a:lnTo>
                  <a:lnTo>
                    <a:pt x="11902402" y="2811653"/>
                  </a:lnTo>
                  <a:lnTo>
                    <a:pt x="11956707" y="2811653"/>
                  </a:lnTo>
                  <a:lnTo>
                    <a:pt x="11956707" y="2572435"/>
                  </a:lnTo>
                  <a:lnTo>
                    <a:pt x="11963324" y="2540520"/>
                  </a:lnTo>
                  <a:lnTo>
                    <a:pt x="11980062" y="2518854"/>
                  </a:lnTo>
                  <a:lnTo>
                    <a:pt x="12002262" y="2506522"/>
                  </a:lnTo>
                  <a:lnTo>
                    <a:pt x="12006288" y="2505837"/>
                  </a:lnTo>
                  <a:lnTo>
                    <a:pt x="12025249" y="2502611"/>
                  </a:lnTo>
                  <a:lnTo>
                    <a:pt x="12053964" y="2509799"/>
                  </a:lnTo>
                  <a:lnTo>
                    <a:pt x="12069204" y="2527592"/>
                  </a:lnTo>
                  <a:lnTo>
                    <a:pt x="12075249" y="2550350"/>
                  </a:lnTo>
                  <a:lnTo>
                    <a:pt x="12076316" y="2572435"/>
                  </a:lnTo>
                  <a:lnTo>
                    <a:pt x="12076316" y="2811653"/>
                  </a:lnTo>
                  <a:lnTo>
                    <a:pt x="12130634" y="2811653"/>
                  </a:lnTo>
                  <a:lnTo>
                    <a:pt x="12130634" y="2565971"/>
                  </a:lnTo>
                  <a:close/>
                </a:path>
                <a:path w="12598400" h="2931159">
                  <a:moveTo>
                    <a:pt x="12189790" y="1071181"/>
                  </a:moveTo>
                  <a:lnTo>
                    <a:pt x="12188965" y="1050493"/>
                  </a:lnTo>
                  <a:lnTo>
                    <a:pt x="12187936" y="1025029"/>
                  </a:lnTo>
                  <a:lnTo>
                    <a:pt x="12179592" y="980059"/>
                  </a:lnTo>
                  <a:lnTo>
                    <a:pt x="12163336" y="947039"/>
                  </a:lnTo>
                  <a:lnTo>
                    <a:pt x="12160606" y="941489"/>
                  </a:lnTo>
                  <a:lnTo>
                    <a:pt x="12132894" y="919378"/>
                  </a:lnTo>
                  <a:lnTo>
                    <a:pt x="12132894" y="1031735"/>
                  </a:lnTo>
                  <a:lnTo>
                    <a:pt x="12132894" y="1050493"/>
                  </a:lnTo>
                  <a:lnTo>
                    <a:pt x="12009412" y="1050493"/>
                  </a:lnTo>
                  <a:lnTo>
                    <a:pt x="12009412" y="1037564"/>
                  </a:lnTo>
                  <a:lnTo>
                    <a:pt x="12011317" y="1014691"/>
                  </a:lnTo>
                  <a:lnTo>
                    <a:pt x="12019763" y="984542"/>
                  </a:lnTo>
                  <a:lnTo>
                    <a:pt x="12038876" y="958278"/>
                  </a:lnTo>
                  <a:lnTo>
                    <a:pt x="12072772" y="947039"/>
                  </a:lnTo>
                  <a:lnTo>
                    <a:pt x="12102630" y="954824"/>
                  </a:lnTo>
                  <a:lnTo>
                    <a:pt x="12121020" y="974852"/>
                  </a:lnTo>
                  <a:lnTo>
                    <a:pt x="12130316" y="1002144"/>
                  </a:lnTo>
                  <a:lnTo>
                    <a:pt x="12132894" y="1031735"/>
                  </a:lnTo>
                  <a:lnTo>
                    <a:pt x="12132894" y="919378"/>
                  </a:lnTo>
                  <a:lnTo>
                    <a:pt x="12126811" y="914514"/>
                  </a:lnTo>
                  <a:lnTo>
                    <a:pt x="12074055" y="904367"/>
                  </a:lnTo>
                  <a:lnTo>
                    <a:pt x="12027865" y="912241"/>
                  </a:lnTo>
                  <a:lnTo>
                    <a:pt x="11994629" y="933704"/>
                  </a:lnTo>
                  <a:lnTo>
                    <a:pt x="11972315" y="965555"/>
                  </a:lnTo>
                  <a:lnTo>
                    <a:pt x="11958879" y="1004557"/>
                  </a:lnTo>
                  <a:lnTo>
                    <a:pt x="11952313" y="1047521"/>
                  </a:lnTo>
                  <a:lnTo>
                    <a:pt x="11950573" y="1091222"/>
                  </a:lnTo>
                  <a:lnTo>
                    <a:pt x="11954891" y="1155649"/>
                  </a:lnTo>
                  <a:lnTo>
                    <a:pt x="11968328" y="1205484"/>
                  </a:lnTo>
                  <a:lnTo>
                    <a:pt x="11991632" y="1240891"/>
                  </a:lnTo>
                  <a:lnTo>
                    <a:pt x="12025554" y="1262011"/>
                  </a:lnTo>
                  <a:lnTo>
                    <a:pt x="12070829" y="1269022"/>
                  </a:lnTo>
                  <a:lnTo>
                    <a:pt x="12129110" y="1255014"/>
                  </a:lnTo>
                  <a:lnTo>
                    <a:pt x="12159437" y="1226350"/>
                  </a:lnTo>
                  <a:lnTo>
                    <a:pt x="12164657" y="1221422"/>
                  </a:lnTo>
                  <a:lnTo>
                    <a:pt x="12182386" y="1180922"/>
                  </a:lnTo>
                  <a:lnTo>
                    <a:pt x="12187199" y="1146175"/>
                  </a:lnTo>
                  <a:lnTo>
                    <a:pt x="12132894" y="1146175"/>
                  </a:lnTo>
                  <a:lnTo>
                    <a:pt x="12130977" y="1169885"/>
                  </a:lnTo>
                  <a:lnTo>
                    <a:pt x="12122874" y="1196200"/>
                  </a:lnTo>
                  <a:lnTo>
                    <a:pt x="12105069" y="1217549"/>
                  </a:lnTo>
                  <a:lnTo>
                    <a:pt x="12074055" y="1226350"/>
                  </a:lnTo>
                  <a:lnTo>
                    <a:pt x="12035561" y="1213091"/>
                  </a:lnTo>
                  <a:lnTo>
                    <a:pt x="12015788" y="1179880"/>
                  </a:lnTo>
                  <a:lnTo>
                    <a:pt x="12008510" y="1136611"/>
                  </a:lnTo>
                  <a:lnTo>
                    <a:pt x="12007469" y="1093165"/>
                  </a:lnTo>
                  <a:lnTo>
                    <a:pt x="12189790" y="1093165"/>
                  </a:lnTo>
                  <a:lnTo>
                    <a:pt x="12189790" y="1071181"/>
                  </a:lnTo>
                  <a:close/>
                </a:path>
                <a:path w="12598400" h="2931159">
                  <a:moveTo>
                    <a:pt x="12337834" y="1684096"/>
                  </a:moveTo>
                  <a:lnTo>
                    <a:pt x="12332665" y="1681505"/>
                  </a:lnTo>
                  <a:lnTo>
                    <a:pt x="12324906" y="1680210"/>
                  </a:lnTo>
                  <a:lnTo>
                    <a:pt x="12313920" y="1680210"/>
                  </a:lnTo>
                  <a:lnTo>
                    <a:pt x="12287745" y="1685074"/>
                  </a:lnTo>
                  <a:lnTo>
                    <a:pt x="12267451" y="1698244"/>
                  </a:lnTo>
                  <a:lnTo>
                    <a:pt x="12251639" y="1717586"/>
                  </a:lnTo>
                  <a:lnTo>
                    <a:pt x="12238914" y="1740992"/>
                  </a:lnTo>
                  <a:lnTo>
                    <a:pt x="12237631" y="1740992"/>
                  </a:lnTo>
                  <a:lnTo>
                    <a:pt x="12237631" y="1689265"/>
                  </a:lnTo>
                  <a:lnTo>
                    <a:pt x="12183313" y="1689265"/>
                  </a:lnTo>
                  <a:lnTo>
                    <a:pt x="12183313" y="2035810"/>
                  </a:lnTo>
                  <a:lnTo>
                    <a:pt x="12237631" y="2035810"/>
                  </a:lnTo>
                  <a:lnTo>
                    <a:pt x="12237631" y="1816633"/>
                  </a:lnTo>
                  <a:lnTo>
                    <a:pt x="12244921" y="1779803"/>
                  </a:lnTo>
                  <a:lnTo>
                    <a:pt x="12263006" y="1754251"/>
                  </a:lnTo>
                  <a:lnTo>
                    <a:pt x="12283631" y="1740992"/>
                  </a:lnTo>
                  <a:lnTo>
                    <a:pt x="12286171" y="1739366"/>
                  </a:lnTo>
                  <a:lnTo>
                    <a:pt x="12308738" y="1734527"/>
                  </a:lnTo>
                  <a:lnTo>
                    <a:pt x="12319927" y="1734845"/>
                  </a:lnTo>
                  <a:lnTo>
                    <a:pt x="12327903" y="1735582"/>
                  </a:lnTo>
                  <a:lnTo>
                    <a:pt x="12337834" y="1737106"/>
                  </a:lnTo>
                  <a:lnTo>
                    <a:pt x="12337834" y="1734527"/>
                  </a:lnTo>
                  <a:lnTo>
                    <a:pt x="12337834" y="1684096"/>
                  </a:lnTo>
                  <a:close/>
                </a:path>
                <a:path w="12598400" h="2931159">
                  <a:moveTo>
                    <a:pt x="12343016" y="445985"/>
                  </a:moveTo>
                  <a:lnTo>
                    <a:pt x="12340438" y="447929"/>
                  </a:lnTo>
                  <a:lnTo>
                    <a:pt x="12337199" y="449211"/>
                  </a:lnTo>
                  <a:lnTo>
                    <a:pt x="12330087" y="449211"/>
                  </a:lnTo>
                  <a:lnTo>
                    <a:pt x="12320092" y="446951"/>
                  </a:lnTo>
                  <a:lnTo>
                    <a:pt x="12317184" y="443395"/>
                  </a:lnTo>
                  <a:lnTo>
                    <a:pt x="12315127" y="440880"/>
                  </a:lnTo>
                  <a:lnTo>
                    <a:pt x="12313450" y="432028"/>
                  </a:lnTo>
                  <a:lnTo>
                    <a:pt x="12313272" y="421411"/>
                  </a:lnTo>
                  <a:lnTo>
                    <a:pt x="12313272" y="295338"/>
                  </a:lnTo>
                  <a:lnTo>
                    <a:pt x="12313272" y="228104"/>
                  </a:lnTo>
                  <a:lnTo>
                    <a:pt x="12311621" y="197269"/>
                  </a:lnTo>
                  <a:lnTo>
                    <a:pt x="12302388" y="171208"/>
                  </a:lnTo>
                  <a:lnTo>
                    <a:pt x="12300102" y="164744"/>
                  </a:lnTo>
                  <a:lnTo>
                    <a:pt x="12268810" y="139001"/>
                  </a:lnTo>
                  <a:lnTo>
                    <a:pt x="12207888" y="128536"/>
                  </a:lnTo>
                  <a:lnTo>
                    <a:pt x="12154789" y="135305"/>
                  </a:lnTo>
                  <a:lnTo>
                    <a:pt x="12118670" y="156095"/>
                  </a:lnTo>
                  <a:lnTo>
                    <a:pt x="12098058" y="191541"/>
                  </a:lnTo>
                  <a:lnTo>
                    <a:pt x="12091518" y="242328"/>
                  </a:lnTo>
                  <a:lnTo>
                    <a:pt x="12145823" y="242328"/>
                  </a:lnTo>
                  <a:lnTo>
                    <a:pt x="12145823" y="239090"/>
                  </a:lnTo>
                  <a:lnTo>
                    <a:pt x="12146750" y="223024"/>
                  </a:lnTo>
                  <a:lnTo>
                    <a:pt x="12153265" y="200291"/>
                  </a:lnTo>
                  <a:lnTo>
                    <a:pt x="12170918" y="179997"/>
                  </a:lnTo>
                  <a:lnTo>
                    <a:pt x="12205310" y="171208"/>
                  </a:lnTo>
                  <a:lnTo>
                    <a:pt x="12229262" y="174548"/>
                  </a:lnTo>
                  <a:lnTo>
                    <a:pt x="12246686" y="184378"/>
                  </a:lnTo>
                  <a:lnTo>
                    <a:pt x="12257316" y="200393"/>
                  </a:lnTo>
                  <a:lnTo>
                    <a:pt x="12260910" y="222288"/>
                  </a:lnTo>
                  <a:lnTo>
                    <a:pt x="12260390" y="240741"/>
                  </a:lnTo>
                  <a:lnTo>
                    <a:pt x="12258967" y="245452"/>
                  </a:lnTo>
                  <a:lnTo>
                    <a:pt x="12258967" y="295338"/>
                  </a:lnTo>
                  <a:lnTo>
                    <a:pt x="12258967" y="384568"/>
                  </a:lnTo>
                  <a:lnTo>
                    <a:pt x="12253151" y="410146"/>
                  </a:lnTo>
                  <a:lnTo>
                    <a:pt x="12237631" y="431114"/>
                  </a:lnTo>
                  <a:lnTo>
                    <a:pt x="12215330" y="445287"/>
                  </a:lnTo>
                  <a:lnTo>
                    <a:pt x="12189143" y="450507"/>
                  </a:lnTo>
                  <a:lnTo>
                    <a:pt x="12165914" y="446214"/>
                  </a:lnTo>
                  <a:lnTo>
                    <a:pt x="12150750" y="434098"/>
                  </a:lnTo>
                  <a:lnTo>
                    <a:pt x="12142495" y="415328"/>
                  </a:lnTo>
                  <a:lnTo>
                    <a:pt x="12140006" y="391033"/>
                  </a:lnTo>
                  <a:lnTo>
                    <a:pt x="12141695" y="371170"/>
                  </a:lnTo>
                  <a:lnTo>
                    <a:pt x="12166511" y="336080"/>
                  </a:lnTo>
                  <a:lnTo>
                    <a:pt x="12213958" y="317639"/>
                  </a:lnTo>
                  <a:lnTo>
                    <a:pt x="12238977" y="308432"/>
                  </a:lnTo>
                  <a:lnTo>
                    <a:pt x="12258967" y="295338"/>
                  </a:lnTo>
                  <a:lnTo>
                    <a:pt x="12258967" y="245452"/>
                  </a:lnTo>
                  <a:lnTo>
                    <a:pt x="12256224" y="254533"/>
                  </a:lnTo>
                  <a:lnTo>
                    <a:pt x="12244540" y="265290"/>
                  </a:lnTo>
                  <a:lnTo>
                    <a:pt x="12221464" y="274650"/>
                  </a:lnTo>
                  <a:lnTo>
                    <a:pt x="12148414" y="296633"/>
                  </a:lnTo>
                  <a:lnTo>
                    <a:pt x="12119394" y="310400"/>
                  </a:lnTo>
                  <a:lnTo>
                    <a:pt x="12099036" y="331139"/>
                  </a:lnTo>
                  <a:lnTo>
                    <a:pt x="12087035" y="358546"/>
                  </a:lnTo>
                  <a:lnTo>
                    <a:pt x="12083110" y="392328"/>
                  </a:lnTo>
                  <a:lnTo>
                    <a:pt x="12088762" y="434263"/>
                  </a:lnTo>
                  <a:lnTo>
                    <a:pt x="12106059" y="466026"/>
                  </a:lnTo>
                  <a:lnTo>
                    <a:pt x="12135485" y="486143"/>
                  </a:lnTo>
                  <a:lnTo>
                    <a:pt x="12177509" y="493179"/>
                  </a:lnTo>
                  <a:lnTo>
                    <a:pt x="12201995" y="489762"/>
                  </a:lnTo>
                  <a:lnTo>
                    <a:pt x="12225020" y="479920"/>
                  </a:lnTo>
                  <a:lnTo>
                    <a:pt x="12245150" y="464261"/>
                  </a:lnTo>
                  <a:lnTo>
                    <a:pt x="12255538" y="450507"/>
                  </a:lnTo>
                  <a:lnTo>
                    <a:pt x="12260910" y="443395"/>
                  </a:lnTo>
                  <a:lnTo>
                    <a:pt x="12262206" y="443395"/>
                  </a:lnTo>
                  <a:lnTo>
                    <a:pt x="12267883" y="469188"/>
                  </a:lnTo>
                  <a:lnTo>
                    <a:pt x="12279986" y="482434"/>
                  </a:lnTo>
                  <a:lnTo>
                    <a:pt x="12295480" y="487311"/>
                  </a:lnTo>
                  <a:lnTo>
                    <a:pt x="12311342" y="488010"/>
                  </a:lnTo>
                  <a:lnTo>
                    <a:pt x="12321388" y="487591"/>
                  </a:lnTo>
                  <a:lnTo>
                    <a:pt x="12330570" y="486625"/>
                  </a:lnTo>
                  <a:lnTo>
                    <a:pt x="12338063" y="485546"/>
                  </a:lnTo>
                  <a:lnTo>
                    <a:pt x="12343016" y="484771"/>
                  </a:lnTo>
                  <a:lnTo>
                    <a:pt x="12343016" y="449211"/>
                  </a:lnTo>
                  <a:lnTo>
                    <a:pt x="12343016" y="445985"/>
                  </a:lnTo>
                  <a:close/>
                </a:path>
                <a:path w="12598400" h="2931159">
                  <a:moveTo>
                    <a:pt x="12429973" y="2465108"/>
                  </a:moveTo>
                  <a:lnTo>
                    <a:pt x="12378893" y="2465108"/>
                  </a:lnTo>
                  <a:lnTo>
                    <a:pt x="12378893" y="2638387"/>
                  </a:lnTo>
                  <a:lnTo>
                    <a:pt x="12376252" y="2688183"/>
                  </a:lnTo>
                  <a:lnTo>
                    <a:pt x="12365965" y="2728417"/>
                  </a:lnTo>
                  <a:lnTo>
                    <a:pt x="12344527" y="2755315"/>
                  </a:lnTo>
                  <a:lnTo>
                    <a:pt x="12308421" y="2765107"/>
                  </a:lnTo>
                  <a:lnTo>
                    <a:pt x="12275718" y="2753220"/>
                  </a:lnTo>
                  <a:lnTo>
                    <a:pt x="12256707" y="2722842"/>
                  </a:lnTo>
                  <a:lnTo>
                    <a:pt x="12247867" y="2681922"/>
                  </a:lnTo>
                  <a:lnTo>
                    <a:pt x="12245708" y="2638387"/>
                  </a:lnTo>
                  <a:lnTo>
                    <a:pt x="12248604" y="2582253"/>
                  </a:lnTo>
                  <a:lnTo>
                    <a:pt x="12258726" y="2539466"/>
                  </a:lnTo>
                  <a:lnTo>
                    <a:pt x="12278170" y="2512187"/>
                  </a:lnTo>
                  <a:lnTo>
                    <a:pt x="12309069" y="2502611"/>
                  </a:lnTo>
                  <a:lnTo>
                    <a:pt x="12344806" y="2514371"/>
                  </a:lnTo>
                  <a:lnTo>
                    <a:pt x="12366041" y="2545283"/>
                  </a:lnTo>
                  <a:lnTo>
                    <a:pt x="12376264" y="2588806"/>
                  </a:lnTo>
                  <a:lnTo>
                    <a:pt x="12378893" y="2638387"/>
                  </a:lnTo>
                  <a:lnTo>
                    <a:pt x="12378893" y="2465108"/>
                  </a:lnTo>
                  <a:lnTo>
                    <a:pt x="12378246" y="2465108"/>
                  </a:lnTo>
                  <a:lnTo>
                    <a:pt x="12378246" y="2509075"/>
                  </a:lnTo>
                  <a:lnTo>
                    <a:pt x="12376963" y="2509075"/>
                  </a:lnTo>
                  <a:lnTo>
                    <a:pt x="12351093" y="2472144"/>
                  </a:lnTo>
                  <a:lnTo>
                    <a:pt x="12301957" y="2456053"/>
                  </a:lnTo>
                  <a:lnTo>
                    <a:pt x="12256427" y="2466022"/>
                  </a:lnTo>
                  <a:lnTo>
                    <a:pt x="12224144" y="2493238"/>
                  </a:lnTo>
                  <a:lnTo>
                    <a:pt x="12203316" y="2533713"/>
                  </a:lnTo>
                  <a:lnTo>
                    <a:pt x="12192140" y="2583421"/>
                  </a:lnTo>
                  <a:lnTo>
                    <a:pt x="12188812" y="2638387"/>
                  </a:lnTo>
                  <a:lnTo>
                    <a:pt x="12190298" y="2674035"/>
                  </a:lnTo>
                  <a:lnTo>
                    <a:pt x="12197550" y="2719209"/>
                  </a:lnTo>
                  <a:lnTo>
                    <a:pt x="12214784" y="2763888"/>
                  </a:lnTo>
                  <a:lnTo>
                    <a:pt x="12246242" y="2798038"/>
                  </a:lnTo>
                  <a:lnTo>
                    <a:pt x="12296140" y="2811653"/>
                  </a:lnTo>
                  <a:lnTo>
                    <a:pt x="12321096" y="2808478"/>
                  </a:lnTo>
                  <a:lnTo>
                    <a:pt x="12343498" y="2799296"/>
                  </a:lnTo>
                  <a:lnTo>
                    <a:pt x="12361786" y="2784652"/>
                  </a:lnTo>
                  <a:lnTo>
                    <a:pt x="12374372" y="2765107"/>
                  </a:lnTo>
                  <a:lnTo>
                    <a:pt x="12375667" y="2765107"/>
                  </a:lnTo>
                  <a:lnTo>
                    <a:pt x="12375629" y="2811653"/>
                  </a:lnTo>
                  <a:lnTo>
                    <a:pt x="12368225" y="2858122"/>
                  </a:lnTo>
                  <a:lnTo>
                    <a:pt x="12308421" y="2887942"/>
                  </a:lnTo>
                  <a:lnTo>
                    <a:pt x="12288101" y="2885529"/>
                  </a:lnTo>
                  <a:lnTo>
                    <a:pt x="12270931" y="2877845"/>
                  </a:lnTo>
                  <a:lnTo>
                    <a:pt x="12258599" y="2864218"/>
                  </a:lnTo>
                  <a:lnTo>
                    <a:pt x="12252820" y="2843974"/>
                  </a:lnTo>
                  <a:lnTo>
                    <a:pt x="12198515" y="2843974"/>
                  </a:lnTo>
                  <a:lnTo>
                    <a:pt x="12216841" y="2894063"/>
                  </a:lnTo>
                  <a:lnTo>
                    <a:pt x="12250560" y="2919793"/>
                  </a:lnTo>
                  <a:lnTo>
                    <a:pt x="12286704" y="2929267"/>
                  </a:lnTo>
                  <a:lnTo>
                    <a:pt x="12312307" y="2930614"/>
                  </a:lnTo>
                  <a:lnTo>
                    <a:pt x="12351106" y="2925889"/>
                  </a:lnTo>
                  <a:lnTo>
                    <a:pt x="12404801" y="2887942"/>
                  </a:lnTo>
                  <a:lnTo>
                    <a:pt x="12424372" y="2844050"/>
                  </a:lnTo>
                  <a:lnTo>
                    <a:pt x="12429973" y="2789669"/>
                  </a:lnTo>
                  <a:lnTo>
                    <a:pt x="12429973" y="2509075"/>
                  </a:lnTo>
                  <a:lnTo>
                    <a:pt x="12429973" y="2465108"/>
                  </a:lnTo>
                  <a:close/>
                </a:path>
                <a:path w="12598400" h="2931159">
                  <a:moveTo>
                    <a:pt x="12477483" y="1014285"/>
                  </a:moveTo>
                  <a:lnTo>
                    <a:pt x="12468073" y="950925"/>
                  </a:lnTo>
                  <a:lnTo>
                    <a:pt x="12439028" y="915720"/>
                  </a:lnTo>
                  <a:lnTo>
                    <a:pt x="12386323" y="904367"/>
                  </a:lnTo>
                  <a:lnTo>
                    <a:pt x="12361101" y="907694"/>
                  </a:lnTo>
                  <a:lnTo>
                    <a:pt x="12337275" y="917384"/>
                  </a:lnTo>
                  <a:lnTo>
                    <a:pt x="12316955" y="933018"/>
                  </a:lnTo>
                  <a:lnTo>
                    <a:pt x="12302274" y="954151"/>
                  </a:lnTo>
                  <a:lnTo>
                    <a:pt x="12300979" y="954151"/>
                  </a:lnTo>
                  <a:lnTo>
                    <a:pt x="12300979" y="913422"/>
                  </a:lnTo>
                  <a:lnTo>
                    <a:pt x="12249264" y="913422"/>
                  </a:lnTo>
                  <a:lnTo>
                    <a:pt x="12249264" y="1259967"/>
                  </a:lnTo>
                  <a:lnTo>
                    <a:pt x="12303570" y="1259967"/>
                  </a:lnTo>
                  <a:lnTo>
                    <a:pt x="12303570" y="1020749"/>
                  </a:lnTo>
                  <a:lnTo>
                    <a:pt x="12310186" y="988834"/>
                  </a:lnTo>
                  <a:lnTo>
                    <a:pt x="12326925" y="967168"/>
                  </a:lnTo>
                  <a:lnTo>
                    <a:pt x="12349112" y="954836"/>
                  </a:lnTo>
                  <a:lnTo>
                    <a:pt x="12353138" y="954151"/>
                  </a:lnTo>
                  <a:lnTo>
                    <a:pt x="12372099" y="950925"/>
                  </a:lnTo>
                  <a:lnTo>
                    <a:pt x="12400813" y="958113"/>
                  </a:lnTo>
                  <a:lnTo>
                    <a:pt x="12416066" y="975906"/>
                  </a:lnTo>
                  <a:lnTo>
                    <a:pt x="12422111" y="998664"/>
                  </a:lnTo>
                  <a:lnTo>
                    <a:pt x="12423178" y="1020749"/>
                  </a:lnTo>
                  <a:lnTo>
                    <a:pt x="12423178" y="1259967"/>
                  </a:lnTo>
                  <a:lnTo>
                    <a:pt x="12477483" y="1259967"/>
                  </a:lnTo>
                  <a:lnTo>
                    <a:pt x="12477483" y="1014285"/>
                  </a:lnTo>
                  <a:close/>
                </a:path>
                <a:path w="12598400" h="2931159">
                  <a:moveTo>
                    <a:pt x="12598387" y="384568"/>
                  </a:moveTo>
                  <a:lnTo>
                    <a:pt x="12590971" y="342036"/>
                  </a:lnTo>
                  <a:lnTo>
                    <a:pt x="12544387" y="298196"/>
                  </a:lnTo>
                  <a:lnTo>
                    <a:pt x="12482360" y="277228"/>
                  </a:lnTo>
                  <a:lnTo>
                    <a:pt x="12455017" y="266001"/>
                  </a:lnTo>
                  <a:lnTo>
                    <a:pt x="12435688" y="249567"/>
                  </a:lnTo>
                  <a:lnTo>
                    <a:pt x="12428347" y="224218"/>
                  </a:lnTo>
                  <a:lnTo>
                    <a:pt x="12434684" y="195478"/>
                  </a:lnTo>
                  <a:lnTo>
                    <a:pt x="12449924" y="179527"/>
                  </a:lnTo>
                  <a:lnTo>
                    <a:pt x="12468441" y="172669"/>
                  </a:lnTo>
                  <a:lnTo>
                    <a:pt x="12484595" y="171208"/>
                  </a:lnTo>
                  <a:lnTo>
                    <a:pt x="12509221" y="175628"/>
                  </a:lnTo>
                  <a:lnTo>
                    <a:pt x="12524931" y="188658"/>
                  </a:lnTo>
                  <a:lnTo>
                    <a:pt x="12533236" y="209931"/>
                  </a:lnTo>
                  <a:lnTo>
                    <a:pt x="12535675" y="239090"/>
                  </a:lnTo>
                  <a:lnTo>
                    <a:pt x="12589980" y="239090"/>
                  </a:lnTo>
                  <a:lnTo>
                    <a:pt x="12576048" y="171208"/>
                  </a:lnTo>
                  <a:lnTo>
                    <a:pt x="12543612" y="140081"/>
                  </a:lnTo>
                  <a:lnTo>
                    <a:pt x="12484595" y="128536"/>
                  </a:lnTo>
                  <a:lnTo>
                    <a:pt x="12441961" y="134391"/>
                  </a:lnTo>
                  <a:lnTo>
                    <a:pt x="12406770" y="152133"/>
                  </a:lnTo>
                  <a:lnTo>
                    <a:pt x="12382856" y="181991"/>
                  </a:lnTo>
                  <a:lnTo>
                    <a:pt x="12374042" y="224218"/>
                  </a:lnTo>
                  <a:lnTo>
                    <a:pt x="12381471" y="267576"/>
                  </a:lnTo>
                  <a:lnTo>
                    <a:pt x="12400953" y="294690"/>
                  </a:lnTo>
                  <a:lnTo>
                    <a:pt x="12428322" y="311137"/>
                  </a:lnTo>
                  <a:lnTo>
                    <a:pt x="12459386" y="322491"/>
                  </a:lnTo>
                  <a:lnTo>
                    <a:pt x="12490082" y="332689"/>
                  </a:lnTo>
                  <a:lnTo>
                    <a:pt x="12517247" y="345363"/>
                  </a:lnTo>
                  <a:lnTo>
                    <a:pt x="12536665" y="364223"/>
                  </a:lnTo>
                  <a:lnTo>
                    <a:pt x="12544082" y="392963"/>
                  </a:lnTo>
                  <a:lnTo>
                    <a:pt x="12537542" y="422681"/>
                  </a:lnTo>
                  <a:lnTo>
                    <a:pt x="12521857" y="440156"/>
                  </a:lnTo>
                  <a:lnTo>
                    <a:pt x="12502896" y="448424"/>
                  </a:lnTo>
                  <a:lnTo>
                    <a:pt x="12486538" y="450507"/>
                  </a:lnTo>
                  <a:lnTo>
                    <a:pt x="12453798" y="443890"/>
                  </a:lnTo>
                  <a:lnTo>
                    <a:pt x="12434087" y="426186"/>
                  </a:lnTo>
                  <a:lnTo>
                    <a:pt x="12424435" y="400596"/>
                  </a:lnTo>
                  <a:lnTo>
                    <a:pt x="12421883" y="370344"/>
                  </a:lnTo>
                  <a:lnTo>
                    <a:pt x="12367578" y="370344"/>
                  </a:lnTo>
                  <a:lnTo>
                    <a:pt x="12375566" y="428942"/>
                  </a:lnTo>
                  <a:lnTo>
                    <a:pt x="12428982" y="483819"/>
                  </a:lnTo>
                  <a:lnTo>
                    <a:pt x="12486538" y="493179"/>
                  </a:lnTo>
                  <a:lnTo>
                    <a:pt x="12531293" y="486384"/>
                  </a:lnTo>
                  <a:lnTo>
                    <a:pt x="12566714" y="466026"/>
                  </a:lnTo>
                  <a:lnTo>
                    <a:pt x="12577356" y="450507"/>
                  </a:lnTo>
                  <a:lnTo>
                    <a:pt x="12590005" y="432079"/>
                  </a:lnTo>
                  <a:lnTo>
                    <a:pt x="12598387" y="38456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4004" y="3150006"/>
            <a:ext cx="4248785" cy="7059295"/>
            <a:chOff x="594004" y="3150006"/>
            <a:chExt cx="4248785" cy="70592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004" y="3150006"/>
              <a:ext cx="4248531" cy="70590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48636" y="4230903"/>
              <a:ext cx="287020" cy="938530"/>
            </a:xfrm>
            <a:custGeom>
              <a:avLst/>
              <a:gdLst/>
              <a:ahLst/>
              <a:cxnLst/>
              <a:rect l="l" t="t" r="r" b="b"/>
              <a:pathLst>
                <a:path w="287019" h="938529">
                  <a:moveTo>
                    <a:pt x="287020" y="0"/>
                  </a:moveTo>
                  <a:lnTo>
                    <a:pt x="0" y="0"/>
                  </a:lnTo>
                  <a:lnTo>
                    <a:pt x="0" y="158750"/>
                  </a:lnTo>
                  <a:lnTo>
                    <a:pt x="118110" y="158750"/>
                  </a:lnTo>
                  <a:lnTo>
                    <a:pt x="118110" y="938530"/>
                  </a:lnTo>
                  <a:lnTo>
                    <a:pt x="287020" y="938530"/>
                  </a:lnTo>
                  <a:lnTo>
                    <a:pt x="287020" y="158750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6" name="object 6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007CB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007C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487108" y="1572956"/>
              <a:ext cx="6063615" cy="631825"/>
            </a:xfrm>
            <a:custGeom>
              <a:avLst/>
              <a:gdLst/>
              <a:ahLst/>
              <a:cxnLst/>
              <a:rect l="l" t="t" r="r" b="b"/>
              <a:pathLst>
                <a:path w="6063615" h="631825">
                  <a:moveTo>
                    <a:pt x="124332" y="9778"/>
                  </a:moveTo>
                  <a:lnTo>
                    <a:pt x="0" y="9778"/>
                  </a:lnTo>
                  <a:lnTo>
                    <a:pt x="0" y="508507"/>
                  </a:lnTo>
                  <a:lnTo>
                    <a:pt x="75438" y="508507"/>
                  </a:lnTo>
                  <a:lnTo>
                    <a:pt x="75438" y="93598"/>
                  </a:lnTo>
                  <a:lnTo>
                    <a:pt x="144297" y="93598"/>
                  </a:lnTo>
                  <a:lnTo>
                    <a:pt x="124332" y="9778"/>
                  </a:lnTo>
                  <a:close/>
                </a:path>
                <a:path w="6063615" h="631825">
                  <a:moveTo>
                    <a:pt x="144297" y="93598"/>
                  </a:moveTo>
                  <a:lnTo>
                    <a:pt x="76835" y="93598"/>
                  </a:lnTo>
                  <a:lnTo>
                    <a:pt x="177419" y="508507"/>
                  </a:lnTo>
                  <a:lnTo>
                    <a:pt x="244475" y="508507"/>
                  </a:lnTo>
                  <a:lnTo>
                    <a:pt x="275801" y="379285"/>
                  </a:lnTo>
                  <a:lnTo>
                    <a:pt x="212344" y="379285"/>
                  </a:lnTo>
                  <a:lnTo>
                    <a:pt x="144297" y="93598"/>
                  </a:lnTo>
                  <a:close/>
                </a:path>
                <a:path w="6063615" h="631825">
                  <a:moveTo>
                    <a:pt x="421894" y="93598"/>
                  </a:moveTo>
                  <a:lnTo>
                    <a:pt x="346456" y="93598"/>
                  </a:lnTo>
                  <a:lnTo>
                    <a:pt x="346456" y="508507"/>
                  </a:lnTo>
                  <a:lnTo>
                    <a:pt x="421894" y="508507"/>
                  </a:lnTo>
                  <a:lnTo>
                    <a:pt x="421894" y="93598"/>
                  </a:lnTo>
                  <a:close/>
                </a:path>
                <a:path w="6063615" h="631825">
                  <a:moveTo>
                    <a:pt x="421894" y="9778"/>
                  </a:moveTo>
                  <a:lnTo>
                    <a:pt x="300355" y="9778"/>
                  </a:lnTo>
                  <a:lnTo>
                    <a:pt x="213740" y="379285"/>
                  </a:lnTo>
                  <a:lnTo>
                    <a:pt x="275801" y="379285"/>
                  </a:lnTo>
                  <a:lnTo>
                    <a:pt x="345059" y="93598"/>
                  </a:lnTo>
                  <a:lnTo>
                    <a:pt x="421894" y="93598"/>
                  </a:lnTo>
                  <a:lnTo>
                    <a:pt x="421894" y="9778"/>
                  </a:lnTo>
                  <a:close/>
                </a:path>
                <a:path w="6063615" h="631825">
                  <a:moveTo>
                    <a:pt x="578345" y="4190"/>
                  </a:moveTo>
                  <a:lnTo>
                    <a:pt x="502907" y="4190"/>
                  </a:lnTo>
                  <a:lnTo>
                    <a:pt x="502907" y="79628"/>
                  </a:lnTo>
                  <a:lnTo>
                    <a:pt x="578345" y="79628"/>
                  </a:lnTo>
                  <a:lnTo>
                    <a:pt x="578345" y="4190"/>
                  </a:lnTo>
                  <a:close/>
                </a:path>
                <a:path w="6063615" h="631825">
                  <a:moveTo>
                    <a:pt x="578345" y="132714"/>
                  </a:moveTo>
                  <a:lnTo>
                    <a:pt x="502907" y="132714"/>
                  </a:lnTo>
                  <a:lnTo>
                    <a:pt x="502907" y="508507"/>
                  </a:lnTo>
                  <a:lnTo>
                    <a:pt x="578345" y="508507"/>
                  </a:lnTo>
                  <a:lnTo>
                    <a:pt x="578345" y="132714"/>
                  </a:lnTo>
                  <a:close/>
                </a:path>
                <a:path w="6063615" h="631825">
                  <a:moveTo>
                    <a:pt x="729907" y="9778"/>
                  </a:moveTo>
                  <a:lnTo>
                    <a:pt x="654469" y="9778"/>
                  </a:lnTo>
                  <a:lnTo>
                    <a:pt x="654469" y="508507"/>
                  </a:lnTo>
                  <a:lnTo>
                    <a:pt x="729907" y="508507"/>
                  </a:lnTo>
                  <a:lnTo>
                    <a:pt x="729907" y="389064"/>
                  </a:lnTo>
                  <a:lnTo>
                    <a:pt x="772515" y="337375"/>
                  </a:lnTo>
                  <a:lnTo>
                    <a:pt x="852526" y="337375"/>
                  </a:lnTo>
                  <a:lnTo>
                    <a:pt x="826266" y="289877"/>
                  </a:lnTo>
                  <a:lnTo>
                    <a:pt x="729907" y="289877"/>
                  </a:lnTo>
                  <a:lnTo>
                    <a:pt x="729907" y="9778"/>
                  </a:lnTo>
                  <a:close/>
                </a:path>
                <a:path w="6063615" h="631825">
                  <a:moveTo>
                    <a:pt x="852526" y="337375"/>
                  </a:moveTo>
                  <a:lnTo>
                    <a:pt x="772515" y="337375"/>
                  </a:lnTo>
                  <a:lnTo>
                    <a:pt x="864717" y="508507"/>
                  </a:lnTo>
                  <a:lnTo>
                    <a:pt x="947140" y="508507"/>
                  </a:lnTo>
                  <a:lnTo>
                    <a:pt x="852526" y="337375"/>
                  </a:lnTo>
                  <a:close/>
                </a:path>
                <a:path w="6063615" h="631825">
                  <a:moveTo>
                    <a:pt x="932472" y="132016"/>
                  </a:moveTo>
                  <a:lnTo>
                    <a:pt x="845159" y="132714"/>
                  </a:lnTo>
                  <a:lnTo>
                    <a:pt x="731304" y="289877"/>
                  </a:lnTo>
                  <a:lnTo>
                    <a:pt x="826266" y="289877"/>
                  </a:lnTo>
                  <a:lnTo>
                    <a:pt x="819315" y="277304"/>
                  </a:lnTo>
                  <a:lnTo>
                    <a:pt x="932472" y="132016"/>
                  </a:lnTo>
                  <a:close/>
                </a:path>
                <a:path w="6063615" h="631825">
                  <a:moveTo>
                    <a:pt x="1053312" y="132714"/>
                  </a:moveTo>
                  <a:lnTo>
                    <a:pt x="977874" y="132714"/>
                  </a:lnTo>
                  <a:lnTo>
                    <a:pt x="977874" y="508507"/>
                  </a:lnTo>
                  <a:lnTo>
                    <a:pt x="1053312" y="508507"/>
                  </a:lnTo>
                  <a:lnTo>
                    <a:pt x="1053312" y="283590"/>
                  </a:lnTo>
                  <a:lnTo>
                    <a:pt x="1060286" y="240807"/>
                  </a:lnTo>
                  <a:lnTo>
                    <a:pt x="1078196" y="214788"/>
                  </a:lnTo>
                  <a:lnTo>
                    <a:pt x="1102524" y="201866"/>
                  </a:lnTo>
                  <a:lnTo>
                    <a:pt x="1128750" y="198373"/>
                  </a:lnTo>
                  <a:lnTo>
                    <a:pt x="1160183" y="198373"/>
                  </a:lnTo>
                  <a:lnTo>
                    <a:pt x="1160183" y="191388"/>
                  </a:lnTo>
                  <a:lnTo>
                    <a:pt x="1053312" y="191388"/>
                  </a:lnTo>
                  <a:lnTo>
                    <a:pt x="1053312" y="132714"/>
                  </a:lnTo>
                  <a:close/>
                </a:path>
                <a:path w="6063615" h="631825">
                  <a:moveTo>
                    <a:pt x="1160183" y="198373"/>
                  </a:moveTo>
                  <a:lnTo>
                    <a:pt x="1128750" y="198373"/>
                  </a:lnTo>
                  <a:lnTo>
                    <a:pt x="1138475" y="198734"/>
                  </a:lnTo>
                  <a:lnTo>
                    <a:pt x="1147348" y="199683"/>
                  </a:lnTo>
                  <a:lnTo>
                    <a:pt x="1154780" y="201026"/>
                  </a:lnTo>
                  <a:lnTo>
                    <a:pt x="1160183" y="202564"/>
                  </a:lnTo>
                  <a:lnTo>
                    <a:pt x="1160183" y="198373"/>
                  </a:lnTo>
                  <a:close/>
                </a:path>
                <a:path w="6063615" h="631825">
                  <a:moveTo>
                    <a:pt x="1149705" y="122935"/>
                  </a:moveTo>
                  <a:lnTo>
                    <a:pt x="1142022" y="122935"/>
                  </a:lnTo>
                  <a:lnTo>
                    <a:pt x="1112761" y="127738"/>
                  </a:lnTo>
                  <a:lnTo>
                    <a:pt x="1088674" y="141446"/>
                  </a:lnTo>
                  <a:lnTo>
                    <a:pt x="1069432" y="163012"/>
                  </a:lnTo>
                  <a:lnTo>
                    <a:pt x="1054709" y="191388"/>
                  </a:lnTo>
                  <a:lnTo>
                    <a:pt x="1160183" y="191388"/>
                  </a:lnTo>
                  <a:lnTo>
                    <a:pt x="1160183" y="125729"/>
                  </a:lnTo>
                  <a:lnTo>
                    <a:pt x="1155992" y="123634"/>
                  </a:lnTo>
                  <a:lnTo>
                    <a:pt x="1149705" y="122935"/>
                  </a:lnTo>
                  <a:close/>
                </a:path>
                <a:path w="6063615" h="631825">
                  <a:moveTo>
                    <a:pt x="1322920" y="122935"/>
                  </a:moveTo>
                  <a:lnTo>
                    <a:pt x="1274737" y="129429"/>
                  </a:lnTo>
                  <a:lnTo>
                    <a:pt x="1238273" y="148107"/>
                  </a:lnTo>
                  <a:lnTo>
                    <a:pt x="1212208" y="177768"/>
                  </a:lnTo>
                  <a:lnTo>
                    <a:pt x="1195224" y="217207"/>
                  </a:lnTo>
                  <a:lnTo>
                    <a:pt x="1186001" y="265223"/>
                  </a:lnTo>
                  <a:lnTo>
                    <a:pt x="1183220" y="320611"/>
                  </a:lnTo>
                  <a:lnTo>
                    <a:pt x="1186390" y="375999"/>
                  </a:lnTo>
                  <a:lnTo>
                    <a:pt x="1196466" y="424015"/>
                  </a:lnTo>
                  <a:lnTo>
                    <a:pt x="1214304" y="463454"/>
                  </a:lnTo>
                  <a:lnTo>
                    <a:pt x="1240756" y="493115"/>
                  </a:lnTo>
                  <a:lnTo>
                    <a:pt x="1276677" y="511793"/>
                  </a:lnTo>
                  <a:lnTo>
                    <a:pt x="1322920" y="518286"/>
                  </a:lnTo>
                  <a:lnTo>
                    <a:pt x="1369458" y="511793"/>
                  </a:lnTo>
                  <a:lnTo>
                    <a:pt x="1405576" y="493115"/>
                  </a:lnTo>
                  <a:lnTo>
                    <a:pt x="1432148" y="463454"/>
                  </a:lnTo>
                  <a:lnTo>
                    <a:pt x="1432624" y="462406"/>
                  </a:lnTo>
                  <a:lnTo>
                    <a:pt x="1322920" y="462406"/>
                  </a:lnTo>
                  <a:lnTo>
                    <a:pt x="1290189" y="453708"/>
                  </a:lnTo>
                  <a:lnTo>
                    <a:pt x="1270620" y="427394"/>
                  </a:lnTo>
                  <a:lnTo>
                    <a:pt x="1261136" y="383138"/>
                  </a:lnTo>
                  <a:lnTo>
                    <a:pt x="1258658" y="320611"/>
                  </a:lnTo>
                  <a:lnTo>
                    <a:pt x="1261136" y="263389"/>
                  </a:lnTo>
                  <a:lnTo>
                    <a:pt x="1270620" y="218543"/>
                  </a:lnTo>
                  <a:lnTo>
                    <a:pt x="1290189" y="189282"/>
                  </a:lnTo>
                  <a:lnTo>
                    <a:pt x="1322920" y="178815"/>
                  </a:lnTo>
                  <a:lnTo>
                    <a:pt x="1434438" y="178815"/>
                  </a:lnTo>
                  <a:lnTo>
                    <a:pt x="1433982" y="177768"/>
                  </a:lnTo>
                  <a:lnTo>
                    <a:pt x="1407749" y="148107"/>
                  </a:lnTo>
                  <a:lnTo>
                    <a:pt x="1371156" y="129429"/>
                  </a:lnTo>
                  <a:lnTo>
                    <a:pt x="1322920" y="122935"/>
                  </a:lnTo>
                  <a:close/>
                </a:path>
                <a:path w="6063615" h="631825">
                  <a:moveTo>
                    <a:pt x="1434438" y="178815"/>
                  </a:moveTo>
                  <a:lnTo>
                    <a:pt x="1322920" y="178815"/>
                  </a:lnTo>
                  <a:lnTo>
                    <a:pt x="1356350" y="189282"/>
                  </a:lnTo>
                  <a:lnTo>
                    <a:pt x="1376094" y="218543"/>
                  </a:lnTo>
                  <a:lnTo>
                    <a:pt x="1385491" y="263389"/>
                  </a:lnTo>
                  <a:lnTo>
                    <a:pt x="1387881" y="320611"/>
                  </a:lnTo>
                  <a:lnTo>
                    <a:pt x="1385491" y="383138"/>
                  </a:lnTo>
                  <a:lnTo>
                    <a:pt x="1376094" y="427394"/>
                  </a:lnTo>
                  <a:lnTo>
                    <a:pt x="1356350" y="453708"/>
                  </a:lnTo>
                  <a:lnTo>
                    <a:pt x="1322920" y="462406"/>
                  </a:lnTo>
                  <a:lnTo>
                    <a:pt x="1432624" y="462406"/>
                  </a:lnTo>
                  <a:lnTo>
                    <a:pt x="1450047" y="424015"/>
                  </a:lnTo>
                  <a:lnTo>
                    <a:pt x="1460147" y="375999"/>
                  </a:lnTo>
                  <a:lnTo>
                    <a:pt x="1463319" y="320611"/>
                  </a:lnTo>
                  <a:lnTo>
                    <a:pt x="1460486" y="265223"/>
                  </a:lnTo>
                  <a:lnTo>
                    <a:pt x="1451134" y="217207"/>
                  </a:lnTo>
                  <a:lnTo>
                    <a:pt x="1434438" y="178815"/>
                  </a:lnTo>
                  <a:close/>
                </a:path>
                <a:path w="6063615" h="631825">
                  <a:moveTo>
                    <a:pt x="1592541" y="132714"/>
                  </a:moveTo>
                  <a:lnTo>
                    <a:pt x="1521294" y="132714"/>
                  </a:lnTo>
                  <a:lnTo>
                    <a:pt x="1521294" y="631443"/>
                  </a:lnTo>
                  <a:lnTo>
                    <a:pt x="1596732" y="631443"/>
                  </a:lnTo>
                  <a:lnTo>
                    <a:pt x="1596732" y="464502"/>
                  </a:lnTo>
                  <a:lnTo>
                    <a:pt x="1770285" y="464502"/>
                  </a:lnTo>
                  <a:lnTo>
                    <a:pt x="1773816" y="458215"/>
                  </a:lnTo>
                  <a:lnTo>
                    <a:pt x="1656803" y="458215"/>
                  </a:lnTo>
                  <a:lnTo>
                    <a:pt x="1624367" y="448731"/>
                  </a:lnTo>
                  <a:lnTo>
                    <a:pt x="1604765" y="421108"/>
                  </a:lnTo>
                  <a:lnTo>
                    <a:pt x="1595117" y="376589"/>
                  </a:lnTo>
                  <a:lnTo>
                    <a:pt x="1592541" y="316420"/>
                  </a:lnTo>
                  <a:lnTo>
                    <a:pt x="1595204" y="261391"/>
                  </a:lnTo>
                  <a:lnTo>
                    <a:pt x="1604940" y="219328"/>
                  </a:lnTo>
                  <a:lnTo>
                    <a:pt x="1624367" y="192458"/>
                  </a:lnTo>
                  <a:lnTo>
                    <a:pt x="1656105" y="183006"/>
                  </a:lnTo>
                  <a:lnTo>
                    <a:pt x="1774003" y="183006"/>
                  </a:lnTo>
                  <a:lnTo>
                    <a:pt x="1772322" y="178815"/>
                  </a:lnTo>
                  <a:lnTo>
                    <a:pt x="1592541" y="178815"/>
                  </a:lnTo>
                  <a:lnTo>
                    <a:pt x="1592541" y="132714"/>
                  </a:lnTo>
                  <a:close/>
                </a:path>
                <a:path w="6063615" h="631825">
                  <a:moveTo>
                    <a:pt x="1770285" y="464502"/>
                  </a:moveTo>
                  <a:lnTo>
                    <a:pt x="1598129" y="464502"/>
                  </a:lnTo>
                  <a:lnTo>
                    <a:pt x="1611445" y="487050"/>
                  </a:lnTo>
                  <a:lnTo>
                    <a:pt x="1630260" y="503967"/>
                  </a:lnTo>
                  <a:lnTo>
                    <a:pt x="1654315" y="514598"/>
                  </a:lnTo>
                  <a:lnTo>
                    <a:pt x="1683346" y="518286"/>
                  </a:lnTo>
                  <a:lnTo>
                    <a:pt x="1710125" y="514969"/>
                  </a:lnTo>
                  <a:lnTo>
                    <a:pt x="1736691" y="503385"/>
                  </a:lnTo>
                  <a:lnTo>
                    <a:pt x="1760967" y="481091"/>
                  </a:lnTo>
                  <a:lnTo>
                    <a:pt x="1770285" y="464502"/>
                  </a:lnTo>
                  <a:close/>
                </a:path>
                <a:path w="6063615" h="631825">
                  <a:moveTo>
                    <a:pt x="1774003" y="183006"/>
                  </a:moveTo>
                  <a:lnTo>
                    <a:pt x="1656105" y="183006"/>
                  </a:lnTo>
                  <a:lnTo>
                    <a:pt x="1688432" y="192742"/>
                  </a:lnTo>
                  <a:lnTo>
                    <a:pt x="1707794" y="220551"/>
                  </a:lnTo>
                  <a:lnTo>
                    <a:pt x="1717202" y="264338"/>
                  </a:lnTo>
                  <a:lnTo>
                    <a:pt x="1719668" y="322008"/>
                  </a:lnTo>
                  <a:lnTo>
                    <a:pt x="1715838" y="387198"/>
                  </a:lnTo>
                  <a:lnTo>
                    <a:pt x="1704214" y="429140"/>
                  </a:lnTo>
                  <a:lnTo>
                    <a:pt x="1684602" y="451569"/>
                  </a:lnTo>
                  <a:lnTo>
                    <a:pt x="1656803" y="458215"/>
                  </a:lnTo>
                  <a:lnTo>
                    <a:pt x="1773816" y="458215"/>
                  </a:lnTo>
                  <a:lnTo>
                    <a:pt x="1780878" y="445642"/>
                  </a:lnTo>
                  <a:lnTo>
                    <a:pt x="1794346" y="394594"/>
                  </a:lnTo>
                  <a:lnTo>
                    <a:pt x="1799297" y="325500"/>
                  </a:lnTo>
                  <a:lnTo>
                    <a:pt x="1796313" y="265627"/>
                  </a:lnTo>
                  <a:lnTo>
                    <a:pt x="1787061" y="215551"/>
                  </a:lnTo>
                  <a:lnTo>
                    <a:pt x="1774003" y="183006"/>
                  </a:lnTo>
                  <a:close/>
                </a:path>
                <a:path w="6063615" h="631825">
                  <a:moveTo>
                    <a:pt x="1678457" y="122935"/>
                  </a:moveTo>
                  <a:lnTo>
                    <a:pt x="1649829" y="126952"/>
                  </a:lnTo>
                  <a:lnTo>
                    <a:pt x="1626506" y="138302"/>
                  </a:lnTo>
                  <a:lnTo>
                    <a:pt x="1608028" y="155940"/>
                  </a:lnTo>
                  <a:lnTo>
                    <a:pt x="1593938" y="178815"/>
                  </a:lnTo>
                  <a:lnTo>
                    <a:pt x="1772322" y="178815"/>
                  </a:lnTo>
                  <a:lnTo>
                    <a:pt x="1771095" y="175760"/>
                  </a:lnTo>
                  <a:lnTo>
                    <a:pt x="1747971" y="146736"/>
                  </a:lnTo>
                  <a:lnTo>
                    <a:pt x="1717240" y="128967"/>
                  </a:lnTo>
                  <a:lnTo>
                    <a:pt x="1678457" y="122935"/>
                  </a:lnTo>
                  <a:close/>
                </a:path>
                <a:path w="6063615" h="631825">
                  <a:moveTo>
                    <a:pt x="1936203" y="9778"/>
                  </a:moveTo>
                  <a:lnTo>
                    <a:pt x="1860765" y="9778"/>
                  </a:lnTo>
                  <a:lnTo>
                    <a:pt x="1860765" y="508507"/>
                  </a:lnTo>
                  <a:lnTo>
                    <a:pt x="1936203" y="508507"/>
                  </a:lnTo>
                  <a:lnTo>
                    <a:pt x="1936203" y="9778"/>
                  </a:lnTo>
                  <a:close/>
                </a:path>
                <a:path w="6063615" h="631825">
                  <a:moveTo>
                    <a:pt x="2249982" y="174624"/>
                  </a:moveTo>
                  <a:lnTo>
                    <a:pt x="2135962" y="174624"/>
                  </a:lnTo>
                  <a:lnTo>
                    <a:pt x="2160835" y="178543"/>
                  </a:lnTo>
                  <a:lnTo>
                    <a:pt x="2176737" y="189730"/>
                  </a:lnTo>
                  <a:lnTo>
                    <a:pt x="2185173" y="207334"/>
                  </a:lnTo>
                  <a:lnTo>
                    <a:pt x="2187651" y="230504"/>
                  </a:lnTo>
                  <a:lnTo>
                    <a:pt x="2184606" y="250805"/>
                  </a:lnTo>
                  <a:lnTo>
                    <a:pt x="2175864" y="264032"/>
                  </a:lnTo>
                  <a:lnTo>
                    <a:pt x="2162014" y="272545"/>
                  </a:lnTo>
                  <a:lnTo>
                    <a:pt x="2143645" y="278701"/>
                  </a:lnTo>
                  <a:lnTo>
                    <a:pt x="2084971" y="294766"/>
                  </a:lnTo>
                  <a:lnTo>
                    <a:pt x="2050112" y="308496"/>
                  </a:lnTo>
                  <a:lnTo>
                    <a:pt x="2022455" y="328644"/>
                  </a:lnTo>
                  <a:lnTo>
                    <a:pt x="2004229" y="361364"/>
                  </a:lnTo>
                  <a:lnTo>
                    <a:pt x="1997659" y="412813"/>
                  </a:lnTo>
                  <a:lnTo>
                    <a:pt x="2004393" y="459940"/>
                  </a:lnTo>
                  <a:lnTo>
                    <a:pt x="2023765" y="492791"/>
                  </a:lnTo>
                  <a:lnTo>
                    <a:pt x="2054532" y="512022"/>
                  </a:lnTo>
                  <a:lnTo>
                    <a:pt x="2095449" y="518286"/>
                  </a:lnTo>
                  <a:lnTo>
                    <a:pt x="2126084" y="514870"/>
                  </a:lnTo>
                  <a:lnTo>
                    <a:pt x="2151416" y="504578"/>
                  </a:lnTo>
                  <a:lnTo>
                    <a:pt x="2172164" y="487345"/>
                  </a:lnTo>
                  <a:lnTo>
                    <a:pt x="2189048" y="463105"/>
                  </a:lnTo>
                  <a:lnTo>
                    <a:pt x="2291029" y="463105"/>
                  </a:lnTo>
                  <a:lnTo>
                    <a:pt x="2291029" y="462406"/>
                  </a:lnTo>
                  <a:lnTo>
                    <a:pt x="2119896" y="462406"/>
                  </a:lnTo>
                  <a:lnTo>
                    <a:pt x="2099323" y="457986"/>
                  </a:lnTo>
                  <a:lnTo>
                    <a:pt x="2084709" y="445904"/>
                  </a:lnTo>
                  <a:lnTo>
                    <a:pt x="2075989" y="427929"/>
                  </a:lnTo>
                  <a:lnTo>
                    <a:pt x="2073097" y="405828"/>
                  </a:lnTo>
                  <a:lnTo>
                    <a:pt x="2074854" y="386019"/>
                  </a:lnTo>
                  <a:lnTo>
                    <a:pt x="2103831" y="345058"/>
                  </a:lnTo>
                  <a:lnTo>
                    <a:pt x="2146527" y="329168"/>
                  </a:lnTo>
                  <a:lnTo>
                    <a:pt x="2168955" y="320502"/>
                  </a:lnTo>
                  <a:lnTo>
                    <a:pt x="2187651" y="310133"/>
                  </a:lnTo>
                  <a:lnTo>
                    <a:pt x="2258898" y="310133"/>
                  </a:lnTo>
                  <a:lnTo>
                    <a:pt x="2258898" y="215137"/>
                  </a:lnTo>
                  <a:lnTo>
                    <a:pt x="2249982" y="174624"/>
                  </a:lnTo>
                  <a:close/>
                </a:path>
                <a:path w="6063615" h="631825">
                  <a:moveTo>
                    <a:pt x="2291029" y="463105"/>
                  </a:moveTo>
                  <a:lnTo>
                    <a:pt x="2190445" y="463105"/>
                  </a:lnTo>
                  <a:lnTo>
                    <a:pt x="2196546" y="486177"/>
                  </a:lnTo>
                  <a:lnTo>
                    <a:pt x="2210439" y="501522"/>
                  </a:lnTo>
                  <a:lnTo>
                    <a:pt x="2230226" y="510057"/>
                  </a:lnTo>
                  <a:lnTo>
                    <a:pt x="2254008" y="512698"/>
                  </a:lnTo>
                  <a:lnTo>
                    <a:pt x="2264704" y="511967"/>
                  </a:lnTo>
                  <a:lnTo>
                    <a:pt x="2274614" y="509992"/>
                  </a:lnTo>
                  <a:lnTo>
                    <a:pt x="2283476" y="507100"/>
                  </a:lnTo>
                  <a:lnTo>
                    <a:pt x="2291029" y="503618"/>
                  </a:lnTo>
                  <a:lnTo>
                    <a:pt x="2291029" y="463105"/>
                  </a:lnTo>
                  <a:close/>
                </a:path>
                <a:path w="6063615" h="631825">
                  <a:moveTo>
                    <a:pt x="2258898" y="310133"/>
                  </a:moveTo>
                  <a:lnTo>
                    <a:pt x="2187651" y="310133"/>
                  </a:lnTo>
                  <a:lnTo>
                    <a:pt x="2187651" y="372998"/>
                  </a:lnTo>
                  <a:lnTo>
                    <a:pt x="2183449" y="410543"/>
                  </a:lnTo>
                  <a:lnTo>
                    <a:pt x="2170799" y="438657"/>
                  </a:lnTo>
                  <a:lnTo>
                    <a:pt x="2149637" y="456295"/>
                  </a:lnTo>
                  <a:lnTo>
                    <a:pt x="2119896" y="462406"/>
                  </a:lnTo>
                  <a:lnTo>
                    <a:pt x="2291029" y="462406"/>
                  </a:lnTo>
                  <a:lnTo>
                    <a:pt x="2291029" y="456818"/>
                  </a:lnTo>
                  <a:lnTo>
                    <a:pt x="2278456" y="456818"/>
                  </a:lnTo>
                  <a:lnTo>
                    <a:pt x="2270685" y="454636"/>
                  </a:lnTo>
                  <a:lnTo>
                    <a:pt x="2264486" y="448786"/>
                  </a:lnTo>
                  <a:lnTo>
                    <a:pt x="2260382" y="440316"/>
                  </a:lnTo>
                  <a:lnTo>
                    <a:pt x="2258898" y="430275"/>
                  </a:lnTo>
                  <a:lnTo>
                    <a:pt x="2258898" y="310133"/>
                  </a:lnTo>
                  <a:close/>
                </a:path>
                <a:path w="6063615" h="631825">
                  <a:moveTo>
                    <a:pt x="2291029" y="454723"/>
                  </a:moveTo>
                  <a:lnTo>
                    <a:pt x="2288235" y="456120"/>
                  </a:lnTo>
                  <a:lnTo>
                    <a:pt x="2284044" y="456818"/>
                  </a:lnTo>
                  <a:lnTo>
                    <a:pt x="2291029" y="456818"/>
                  </a:lnTo>
                  <a:lnTo>
                    <a:pt x="2291029" y="454723"/>
                  </a:lnTo>
                  <a:close/>
                </a:path>
                <a:path w="6063615" h="631825">
                  <a:moveTo>
                    <a:pt x="2139454" y="122935"/>
                  </a:moveTo>
                  <a:lnTo>
                    <a:pt x="2087637" y="128082"/>
                  </a:lnTo>
                  <a:lnTo>
                    <a:pt x="2050136" y="143321"/>
                  </a:lnTo>
                  <a:lnTo>
                    <a:pt x="2011645" y="202866"/>
                  </a:lnTo>
                  <a:lnTo>
                    <a:pt x="2007438" y="246570"/>
                  </a:lnTo>
                  <a:lnTo>
                    <a:pt x="2078685" y="246570"/>
                  </a:lnTo>
                  <a:lnTo>
                    <a:pt x="2080562" y="220005"/>
                  </a:lnTo>
                  <a:lnTo>
                    <a:pt x="2088464" y="196976"/>
                  </a:lnTo>
                  <a:lnTo>
                    <a:pt x="2105795" y="180758"/>
                  </a:lnTo>
                  <a:lnTo>
                    <a:pt x="2135962" y="174624"/>
                  </a:lnTo>
                  <a:lnTo>
                    <a:pt x="2249982" y="174624"/>
                  </a:lnTo>
                  <a:lnTo>
                    <a:pt x="2249566" y="172736"/>
                  </a:lnTo>
                  <a:lnTo>
                    <a:pt x="2224060" y="144152"/>
                  </a:lnTo>
                  <a:lnTo>
                    <a:pt x="2186112" y="128011"/>
                  </a:lnTo>
                  <a:lnTo>
                    <a:pt x="2139454" y="122935"/>
                  </a:lnTo>
                  <a:close/>
                </a:path>
                <a:path w="6063615" h="631825">
                  <a:moveTo>
                    <a:pt x="2386025" y="387667"/>
                  </a:moveTo>
                  <a:lnTo>
                    <a:pt x="2318969" y="387667"/>
                  </a:lnTo>
                  <a:lnTo>
                    <a:pt x="2318969" y="401637"/>
                  </a:lnTo>
                  <a:lnTo>
                    <a:pt x="2324928" y="450510"/>
                  </a:lnTo>
                  <a:lnTo>
                    <a:pt x="2345162" y="487203"/>
                  </a:lnTo>
                  <a:lnTo>
                    <a:pt x="2383209" y="510276"/>
                  </a:lnTo>
                  <a:lnTo>
                    <a:pt x="2442603" y="518286"/>
                  </a:lnTo>
                  <a:lnTo>
                    <a:pt x="2495493" y="511683"/>
                  </a:lnTo>
                  <a:lnTo>
                    <a:pt x="2538298" y="491132"/>
                  </a:lnTo>
                  <a:lnTo>
                    <a:pt x="2558043" y="466597"/>
                  </a:lnTo>
                  <a:lnTo>
                    <a:pt x="2444699" y="466597"/>
                  </a:lnTo>
                  <a:lnTo>
                    <a:pt x="2416966" y="462308"/>
                  </a:lnTo>
                  <a:lnTo>
                    <a:pt x="2398860" y="449572"/>
                  </a:lnTo>
                  <a:lnTo>
                    <a:pt x="2389004" y="428584"/>
                  </a:lnTo>
                  <a:lnTo>
                    <a:pt x="2386025" y="399541"/>
                  </a:lnTo>
                  <a:lnTo>
                    <a:pt x="2386025" y="387667"/>
                  </a:lnTo>
                  <a:close/>
                </a:path>
                <a:path w="6063615" h="631825">
                  <a:moveTo>
                    <a:pt x="2451684" y="122935"/>
                  </a:moveTo>
                  <a:lnTo>
                    <a:pt x="2398598" y="129167"/>
                  </a:lnTo>
                  <a:lnTo>
                    <a:pt x="2358085" y="148169"/>
                  </a:lnTo>
                  <a:lnTo>
                    <a:pt x="2332240" y="180398"/>
                  </a:lnTo>
                  <a:lnTo>
                    <a:pt x="2323160" y="226313"/>
                  </a:lnTo>
                  <a:lnTo>
                    <a:pt x="2327755" y="265921"/>
                  </a:lnTo>
                  <a:lnTo>
                    <a:pt x="2342107" y="295902"/>
                  </a:lnTo>
                  <a:lnTo>
                    <a:pt x="2367067" y="318155"/>
                  </a:lnTo>
                  <a:lnTo>
                    <a:pt x="2403487" y="334581"/>
                  </a:lnTo>
                  <a:lnTo>
                    <a:pt x="2464955" y="356234"/>
                  </a:lnTo>
                  <a:lnTo>
                    <a:pt x="2482887" y="364857"/>
                  </a:lnTo>
                  <a:lnTo>
                    <a:pt x="2495777" y="377015"/>
                  </a:lnTo>
                  <a:lnTo>
                    <a:pt x="2503558" y="392578"/>
                  </a:lnTo>
                  <a:lnTo>
                    <a:pt x="2506167" y="411416"/>
                  </a:lnTo>
                  <a:lnTo>
                    <a:pt x="2502456" y="434477"/>
                  </a:lnTo>
                  <a:lnTo>
                    <a:pt x="2491149" y="451842"/>
                  </a:lnTo>
                  <a:lnTo>
                    <a:pt x="2471984" y="462788"/>
                  </a:lnTo>
                  <a:lnTo>
                    <a:pt x="2444699" y="466597"/>
                  </a:lnTo>
                  <a:lnTo>
                    <a:pt x="2558043" y="466597"/>
                  </a:lnTo>
                  <a:lnTo>
                    <a:pt x="2566958" y="455520"/>
                  </a:lnTo>
                  <a:lnTo>
                    <a:pt x="2577414" y="403732"/>
                  </a:lnTo>
                  <a:lnTo>
                    <a:pt x="2572502" y="364420"/>
                  </a:lnTo>
                  <a:lnTo>
                    <a:pt x="2557506" y="334406"/>
                  </a:lnTo>
                  <a:lnTo>
                    <a:pt x="2532033" y="311989"/>
                  </a:lnTo>
                  <a:lnTo>
                    <a:pt x="2495689" y="295465"/>
                  </a:lnTo>
                  <a:lnTo>
                    <a:pt x="2447493" y="278701"/>
                  </a:lnTo>
                  <a:lnTo>
                    <a:pt x="2422401" y="268409"/>
                  </a:lnTo>
                  <a:lnTo>
                    <a:pt x="2406019" y="257135"/>
                  </a:lnTo>
                  <a:lnTo>
                    <a:pt x="2397102" y="242848"/>
                  </a:lnTo>
                  <a:lnTo>
                    <a:pt x="2394407" y="223519"/>
                  </a:lnTo>
                  <a:lnTo>
                    <a:pt x="2398587" y="200851"/>
                  </a:lnTo>
                  <a:lnTo>
                    <a:pt x="2410036" y="185713"/>
                  </a:lnTo>
                  <a:lnTo>
                    <a:pt x="2427116" y="177255"/>
                  </a:lnTo>
                  <a:lnTo>
                    <a:pt x="2448191" y="174624"/>
                  </a:lnTo>
                  <a:lnTo>
                    <a:pt x="2555927" y="174624"/>
                  </a:lnTo>
                  <a:lnTo>
                    <a:pt x="2546243" y="156725"/>
                  </a:lnTo>
                  <a:lnTo>
                    <a:pt x="2510390" y="132398"/>
                  </a:lnTo>
                  <a:lnTo>
                    <a:pt x="2451684" y="122935"/>
                  </a:lnTo>
                  <a:close/>
                </a:path>
                <a:path w="6063615" h="631825">
                  <a:moveTo>
                    <a:pt x="2555927" y="174624"/>
                  </a:moveTo>
                  <a:lnTo>
                    <a:pt x="2448191" y="174624"/>
                  </a:lnTo>
                  <a:lnTo>
                    <a:pt x="2472442" y="179459"/>
                  </a:lnTo>
                  <a:lnTo>
                    <a:pt x="2487656" y="192349"/>
                  </a:lnTo>
                  <a:lnTo>
                    <a:pt x="2495536" y="210870"/>
                  </a:lnTo>
                  <a:lnTo>
                    <a:pt x="2497785" y="232600"/>
                  </a:lnTo>
                  <a:lnTo>
                    <a:pt x="2497785" y="242379"/>
                  </a:lnTo>
                  <a:lnTo>
                    <a:pt x="2569032" y="242379"/>
                  </a:lnTo>
                  <a:lnTo>
                    <a:pt x="2569032" y="225615"/>
                  </a:lnTo>
                  <a:lnTo>
                    <a:pt x="2564153" y="189828"/>
                  </a:lnTo>
                  <a:lnTo>
                    <a:pt x="2555927" y="174624"/>
                  </a:lnTo>
                  <a:close/>
                </a:path>
                <a:path w="6063615" h="631825">
                  <a:moveTo>
                    <a:pt x="2726880" y="188594"/>
                  </a:moveTo>
                  <a:lnTo>
                    <a:pt x="2651442" y="188594"/>
                  </a:lnTo>
                  <a:lnTo>
                    <a:pt x="2651442" y="421893"/>
                  </a:lnTo>
                  <a:lnTo>
                    <a:pt x="2656266" y="468202"/>
                  </a:lnTo>
                  <a:lnTo>
                    <a:pt x="2670651" y="495847"/>
                  </a:lnTo>
                  <a:lnTo>
                    <a:pt x="2694465" y="509217"/>
                  </a:lnTo>
                  <a:lnTo>
                    <a:pt x="2727579" y="512698"/>
                  </a:lnTo>
                  <a:lnTo>
                    <a:pt x="2745128" y="512306"/>
                  </a:lnTo>
                  <a:lnTo>
                    <a:pt x="2761107" y="511127"/>
                  </a:lnTo>
                  <a:lnTo>
                    <a:pt x="2775513" y="509162"/>
                  </a:lnTo>
                  <a:lnTo>
                    <a:pt x="2788348" y="506412"/>
                  </a:lnTo>
                  <a:lnTo>
                    <a:pt x="2788348" y="452627"/>
                  </a:lnTo>
                  <a:lnTo>
                    <a:pt x="2761107" y="452627"/>
                  </a:lnTo>
                  <a:lnTo>
                    <a:pt x="2744855" y="450630"/>
                  </a:lnTo>
                  <a:lnTo>
                    <a:pt x="2734302" y="443984"/>
                  </a:lnTo>
                  <a:lnTo>
                    <a:pt x="2728594" y="431705"/>
                  </a:lnTo>
                  <a:lnTo>
                    <a:pt x="2726880" y="412813"/>
                  </a:lnTo>
                  <a:lnTo>
                    <a:pt x="2726880" y="188594"/>
                  </a:lnTo>
                  <a:close/>
                </a:path>
                <a:path w="6063615" h="631825">
                  <a:moveTo>
                    <a:pt x="2788348" y="450532"/>
                  </a:moveTo>
                  <a:lnTo>
                    <a:pt x="2782716" y="451449"/>
                  </a:lnTo>
                  <a:lnTo>
                    <a:pt x="2776299" y="452104"/>
                  </a:lnTo>
                  <a:lnTo>
                    <a:pt x="2769096" y="452497"/>
                  </a:lnTo>
                  <a:lnTo>
                    <a:pt x="2761107" y="452627"/>
                  </a:lnTo>
                  <a:lnTo>
                    <a:pt x="2788348" y="452627"/>
                  </a:lnTo>
                  <a:lnTo>
                    <a:pt x="2788348" y="450532"/>
                  </a:lnTo>
                  <a:close/>
                </a:path>
                <a:path w="6063615" h="631825">
                  <a:moveTo>
                    <a:pt x="2788348" y="132714"/>
                  </a:moveTo>
                  <a:lnTo>
                    <a:pt x="2599753" y="132714"/>
                  </a:lnTo>
                  <a:lnTo>
                    <a:pt x="2599753" y="188594"/>
                  </a:lnTo>
                  <a:lnTo>
                    <a:pt x="2788348" y="188594"/>
                  </a:lnTo>
                  <a:lnTo>
                    <a:pt x="2788348" y="132714"/>
                  </a:lnTo>
                  <a:close/>
                </a:path>
                <a:path w="6063615" h="631825">
                  <a:moveTo>
                    <a:pt x="2726880" y="25844"/>
                  </a:moveTo>
                  <a:lnTo>
                    <a:pt x="2651442" y="25844"/>
                  </a:lnTo>
                  <a:lnTo>
                    <a:pt x="2651442" y="132714"/>
                  </a:lnTo>
                  <a:lnTo>
                    <a:pt x="2726880" y="132714"/>
                  </a:lnTo>
                  <a:lnTo>
                    <a:pt x="2726880" y="25844"/>
                  </a:lnTo>
                  <a:close/>
                </a:path>
                <a:path w="6063615" h="631825">
                  <a:moveTo>
                    <a:pt x="2906395" y="4190"/>
                  </a:moveTo>
                  <a:lnTo>
                    <a:pt x="2830957" y="4190"/>
                  </a:lnTo>
                  <a:lnTo>
                    <a:pt x="2830957" y="79628"/>
                  </a:lnTo>
                  <a:lnTo>
                    <a:pt x="2906395" y="79628"/>
                  </a:lnTo>
                  <a:lnTo>
                    <a:pt x="2906395" y="4190"/>
                  </a:lnTo>
                  <a:close/>
                </a:path>
                <a:path w="6063615" h="631825">
                  <a:moveTo>
                    <a:pt x="2906395" y="132714"/>
                  </a:moveTo>
                  <a:lnTo>
                    <a:pt x="2830957" y="132714"/>
                  </a:lnTo>
                  <a:lnTo>
                    <a:pt x="2830957" y="508507"/>
                  </a:lnTo>
                  <a:lnTo>
                    <a:pt x="2906395" y="508507"/>
                  </a:lnTo>
                  <a:lnTo>
                    <a:pt x="2906395" y="132714"/>
                  </a:lnTo>
                  <a:close/>
                </a:path>
                <a:path w="6063615" h="631825">
                  <a:moveTo>
                    <a:pt x="3057969" y="9778"/>
                  </a:moveTo>
                  <a:lnTo>
                    <a:pt x="2982531" y="9778"/>
                  </a:lnTo>
                  <a:lnTo>
                    <a:pt x="2982531" y="508507"/>
                  </a:lnTo>
                  <a:lnTo>
                    <a:pt x="3057969" y="508507"/>
                  </a:lnTo>
                  <a:lnTo>
                    <a:pt x="3057969" y="389064"/>
                  </a:lnTo>
                  <a:lnTo>
                    <a:pt x="3100578" y="337375"/>
                  </a:lnTo>
                  <a:lnTo>
                    <a:pt x="3180588" y="337375"/>
                  </a:lnTo>
                  <a:lnTo>
                    <a:pt x="3154328" y="289877"/>
                  </a:lnTo>
                  <a:lnTo>
                    <a:pt x="3057969" y="289877"/>
                  </a:lnTo>
                  <a:lnTo>
                    <a:pt x="3057969" y="9778"/>
                  </a:lnTo>
                  <a:close/>
                </a:path>
                <a:path w="6063615" h="631825">
                  <a:moveTo>
                    <a:pt x="3180588" y="337375"/>
                  </a:moveTo>
                  <a:lnTo>
                    <a:pt x="3100578" y="337375"/>
                  </a:lnTo>
                  <a:lnTo>
                    <a:pt x="3192780" y="508507"/>
                  </a:lnTo>
                  <a:lnTo>
                    <a:pt x="3275203" y="508507"/>
                  </a:lnTo>
                  <a:lnTo>
                    <a:pt x="3180588" y="337375"/>
                  </a:lnTo>
                  <a:close/>
                </a:path>
                <a:path w="6063615" h="631825">
                  <a:moveTo>
                    <a:pt x="3260534" y="132016"/>
                  </a:moveTo>
                  <a:lnTo>
                    <a:pt x="3173222" y="132714"/>
                  </a:lnTo>
                  <a:lnTo>
                    <a:pt x="3059366" y="289877"/>
                  </a:lnTo>
                  <a:lnTo>
                    <a:pt x="3154328" y="289877"/>
                  </a:lnTo>
                  <a:lnTo>
                    <a:pt x="3147377" y="277304"/>
                  </a:lnTo>
                  <a:lnTo>
                    <a:pt x="3260534" y="132016"/>
                  </a:lnTo>
                  <a:close/>
                </a:path>
                <a:path w="6063615" h="631825">
                  <a:moveTo>
                    <a:pt x="3552494" y="4190"/>
                  </a:moveTo>
                  <a:lnTo>
                    <a:pt x="3477056" y="4190"/>
                  </a:lnTo>
                  <a:lnTo>
                    <a:pt x="3477056" y="79628"/>
                  </a:lnTo>
                  <a:lnTo>
                    <a:pt x="3552494" y="79628"/>
                  </a:lnTo>
                  <a:lnTo>
                    <a:pt x="3552494" y="4190"/>
                  </a:lnTo>
                  <a:close/>
                </a:path>
                <a:path w="6063615" h="631825">
                  <a:moveTo>
                    <a:pt x="3552494" y="132714"/>
                  </a:moveTo>
                  <a:lnTo>
                    <a:pt x="3477056" y="132714"/>
                  </a:lnTo>
                  <a:lnTo>
                    <a:pt x="3477056" y="508507"/>
                  </a:lnTo>
                  <a:lnTo>
                    <a:pt x="3552494" y="508507"/>
                  </a:lnTo>
                  <a:lnTo>
                    <a:pt x="3552494" y="132714"/>
                  </a:lnTo>
                  <a:close/>
                </a:path>
                <a:path w="6063615" h="631825">
                  <a:moveTo>
                    <a:pt x="3699865" y="132714"/>
                  </a:moveTo>
                  <a:lnTo>
                    <a:pt x="3628618" y="132714"/>
                  </a:lnTo>
                  <a:lnTo>
                    <a:pt x="3628618" y="508507"/>
                  </a:lnTo>
                  <a:lnTo>
                    <a:pt x="3704056" y="508507"/>
                  </a:lnTo>
                  <a:lnTo>
                    <a:pt x="3704056" y="256349"/>
                  </a:lnTo>
                  <a:lnTo>
                    <a:pt x="3709120" y="223672"/>
                  </a:lnTo>
                  <a:lnTo>
                    <a:pt x="3722566" y="200818"/>
                  </a:lnTo>
                  <a:lnTo>
                    <a:pt x="3741775" y="187394"/>
                  </a:lnTo>
                  <a:lnTo>
                    <a:pt x="3764127" y="183006"/>
                  </a:lnTo>
                  <a:lnTo>
                    <a:pt x="3886222" y="183006"/>
                  </a:lnTo>
                  <a:lnTo>
                    <a:pt x="3885382" y="176862"/>
                  </a:lnTo>
                  <a:lnTo>
                    <a:pt x="3885298" y="176720"/>
                  </a:lnTo>
                  <a:lnTo>
                    <a:pt x="3699865" y="176720"/>
                  </a:lnTo>
                  <a:lnTo>
                    <a:pt x="3699865" y="132714"/>
                  </a:lnTo>
                  <a:close/>
                </a:path>
                <a:path w="6063615" h="631825">
                  <a:moveTo>
                    <a:pt x="3886222" y="183006"/>
                  </a:moveTo>
                  <a:lnTo>
                    <a:pt x="3764127" y="183006"/>
                  </a:lnTo>
                  <a:lnTo>
                    <a:pt x="3788815" y="186521"/>
                  </a:lnTo>
                  <a:lnTo>
                    <a:pt x="3804989" y="198024"/>
                  </a:lnTo>
                  <a:lnTo>
                    <a:pt x="3813830" y="218957"/>
                  </a:lnTo>
                  <a:lnTo>
                    <a:pt x="3816515" y="250761"/>
                  </a:lnTo>
                  <a:lnTo>
                    <a:pt x="3816515" y="508507"/>
                  </a:lnTo>
                  <a:lnTo>
                    <a:pt x="3891953" y="508507"/>
                  </a:lnTo>
                  <a:lnTo>
                    <a:pt x="3891953" y="224916"/>
                  </a:lnTo>
                  <a:lnTo>
                    <a:pt x="3886222" y="183006"/>
                  </a:lnTo>
                  <a:close/>
                </a:path>
                <a:path w="6063615" h="631825">
                  <a:moveTo>
                    <a:pt x="3798354" y="122935"/>
                  </a:moveTo>
                  <a:lnTo>
                    <a:pt x="3768264" y="126624"/>
                  </a:lnTo>
                  <a:lnTo>
                    <a:pt x="3741513" y="137255"/>
                  </a:lnTo>
                  <a:lnTo>
                    <a:pt x="3719085" y="154172"/>
                  </a:lnTo>
                  <a:lnTo>
                    <a:pt x="3701961" y="176720"/>
                  </a:lnTo>
                  <a:lnTo>
                    <a:pt x="3885298" y="176720"/>
                  </a:lnTo>
                  <a:lnTo>
                    <a:pt x="3866632" y="145375"/>
                  </a:lnTo>
                  <a:lnTo>
                    <a:pt x="3837142" y="128163"/>
                  </a:lnTo>
                  <a:lnTo>
                    <a:pt x="3798354" y="122935"/>
                  </a:lnTo>
                  <a:close/>
                </a:path>
                <a:path w="6063615" h="631825">
                  <a:moveTo>
                    <a:pt x="4014876" y="387667"/>
                  </a:moveTo>
                  <a:lnTo>
                    <a:pt x="3947820" y="387667"/>
                  </a:lnTo>
                  <a:lnTo>
                    <a:pt x="3947820" y="401637"/>
                  </a:lnTo>
                  <a:lnTo>
                    <a:pt x="3953779" y="450510"/>
                  </a:lnTo>
                  <a:lnTo>
                    <a:pt x="3974014" y="487203"/>
                  </a:lnTo>
                  <a:lnTo>
                    <a:pt x="4012060" y="510276"/>
                  </a:lnTo>
                  <a:lnTo>
                    <a:pt x="4071454" y="518286"/>
                  </a:lnTo>
                  <a:lnTo>
                    <a:pt x="4124344" y="511683"/>
                  </a:lnTo>
                  <a:lnTo>
                    <a:pt x="4167149" y="491132"/>
                  </a:lnTo>
                  <a:lnTo>
                    <a:pt x="4186894" y="466597"/>
                  </a:lnTo>
                  <a:lnTo>
                    <a:pt x="4073550" y="466597"/>
                  </a:lnTo>
                  <a:lnTo>
                    <a:pt x="4045817" y="462308"/>
                  </a:lnTo>
                  <a:lnTo>
                    <a:pt x="4027711" y="449572"/>
                  </a:lnTo>
                  <a:lnTo>
                    <a:pt x="4017855" y="428584"/>
                  </a:lnTo>
                  <a:lnTo>
                    <a:pt x="4014876" y="399541"/>
                  </a:lnTo>
                  <a:lnTo>
                    <a:pt x="4014876" y="387667"/>
                  </a:lnTo>
                  <a:close/>
                </a:path>
                <a:path w="6063615" h="631825">
                  <a:moveTo>
                    <a:pt x="4080535" y="122935"/>
                  </a:moveTo>
                  <a:lnTo>
                    <a:pt x="4027449" y="129167"/>
                  </a:lnTo>
                  <a:lnTo>
                    <a:pt x="3986936" y="148169"/>
                  </a:lnTo>
                  <a:lnTo>
                    <a:pt x="3961091" y="180398"/>
                  </a:lnTo>
                  <a:lnTo>
                    <a:pt x="3952011" y="226313"/>
                  </a:lnTo>
                  <a:lnTo>
                    <a:pt x="3956606" y="265921"/>
                  </a:lnTo>
                  <a:lnTo>
                    <a:pt x="3970958" y="295902"/>
                  </a:lnTo>
                  <a:lnTo>
                    <a:pt x="3995918" y="318155"/>
                  </a:lnTo>
                  <a:lnTo>
                    <a:pt x="4032338" y="334581"/>
                  </a:lnTo>
                  <a:lnTo>
                    <a:pt x="4093806" y="356234"/>
                  </a:lnTo>
                  <a:lnTo>
                    <a:pt x="4111738" y="364857"/>
                  </a:lnTo>
                  <a:lnTo>
                    <a:pt x="4124628" y="377015"/>
                  </a:lnTo>
                  <a:lnTo>
                    <a:pt x="4132409" y="392578"/>
                  </a:lnTo>
                  <a:lnTo>
                    <a:pt x="4135018" y="411416"/>
                  </a:lnTo>
                  <a:lnTo>
                    <a:pt x="4131307" y="434477"/>
                  </a:lnTo>
                  <a:lnTo>
                    <a:pt x="4120000" y="451842"/>
                  </a:lnTo>
                  <a:lnTo>
                    <a:pt x="4100835" y="462788"/>
                  </a:lnTo>
                  <a:lnTo>
                    <a:pt x="4073550" y="466597"/>
                  </a:lnTo>
                  <a:lnTo>
                    <a:pt x="4186894" y="466597"/>
                  </a:lnTo>
                  <a:lnTo>
                    <a:pt x="4195809" y="455520"/>
                  </a:lnTo>
                  <a:lnTo>
                    <a:pt x="4206265" y="403732"/>
                  </a:lnTo>
                  <a:lnTo>
                    <a:pt x="4201354" y="364420"/>
                  </a:lnTo>
                  <a:lnTo>
                    <a:pt x="4186358" y="334406"/>
                  </a:lnTo>
                  <a:lnTo>
                    <a:pt x="4160884" y="311989"/>
                  </a:lnTo>
                  <a:lnTo>
                    <a:pt x="4124540" y="295465"/>
                  </a:lnTo>
                  <a:lnTo>
                    <a:pt x="4076344" y="278701"/>
                  </a:lnTo>
                  <a:lnTo>
                    <a:pt x="4051252" y="268409"/>
                  </a:lnTo>
                  <a:lnTo>
                    <a:pt x="4034870" y="257135"/>
                  </a:lnTo>
                  <a:lnTo>
                    <a:pt x="4025954" y="242848"/>
                  </a:lnTo>
                  <a:lnTo>
                    <a:pt x="4023258" y="223519"/>
                  </a:lnTo>
                  <a:lnTo>
                    <a:pt x="4027438" y="200851"/>
                  </a:lnTo>
                  <a:lnTo>
                    <a:pt x="4038887" y="185713"/>
                  </a:lnTo>
                  <a:lnTo>
                    <a:pt x="4055967" y="177255"/>
                  </a:lnTo>
                  <a:lnTo>
                    <a:pt x="4077042" y="174624"/>
                  </a:lnTo>
                  <a:lnTo>
                    <a:pt x="4184779" y="174624"/>
                  </a:lnTo>
                  <a:lnTo>
                    <a:pt x="4175094" y="156725"/>
                  </a:lnTo>
                  <a:lnTo>
                    <a:pt x="4139242" y="132398"/>
                  </a:lnTo>
                  <a:lnTo>
                    <a:pt x="4080535" y="122935"/>
                  </a:lnTo>
                  <a:close/>
                </a:path>
                <a:path w="6063615" h="631825">
                  <a:moveTo>
                    <a:pt x="4184779" y="174624"/>
                  </a:moveTo>
                  <a:lnTo>
                    <a:pt x="4077042" y="174624"/>
                  </a:lnTo>
                  <a:lnTo>
                    <a:pt x="4101293" y="179459"/>
                  </a:lnTo>
                  <a:lnTo>
                    <a:pt x="4116508" y="192349"/>
                  </a:lnTo>
                  <a:lnTo>
                    <a:pt x="4124388" y="210870"/>
                  </a:lnTo>
                  <a:lnTo>
                    <a:pt x="4126636" y="232600"/>
                  </a:lnTo>
                  <a:lnTo>
                    <a:pt x="4126636" y="242379"/>
                  </a:lnTo>
                  <a:lnTo>
                    <a:pt x="4197883" y="242379"/>
                  </a:lnTo>
                  <a:lnTo>
                    <a:pt x="4197883" y="225615"/>
                  </a:lnTo>
                  <a:lnTo>
                    <a:pt x="4193004" y="189828"/>
                  </a:lnTo>
                  <a:lnTo>
                    <a:pt x="4184779" y="174624"/>
                  </a:lnTo>
                  <a:close/>
                </a:path>
                <a:path w="6063615" h="631825">
                  <a:moveTo>
                    <a:pt x="4559007" y="9778"/>
                  </a:moveTo>
                  <a:lnTo>
                    <a:pt x="4434674" y="9778"/>
                  </a:lnTo>
                  <a:lnTo>
                    <a:pt x="4434674" y="508507"/>
                  </a:lnTo>
                  <a:lnTo>
                    <a:pt x="4510112" y="508507"/>
                  </a:lnTo>
                  <a:lnTo>
                    <a:pt x="4510112" y="93598"/>
                  </a:lnTo>
                  <a:lnTo>
                    <a:pt x="4578972" y="93598"/>
                  </a:lnTo>
                  <a:lnTo>
                    <a:pt x="4559007" y="9778"/>
                  </a:lnTo>
                  <a:close/>
                </a:path>
                <a:path w="6063615" h="631825">
                  <a:moveTo>
                    <a:pt x="4578972" y="93598"/>
                  </a:moveTo>
                  <a:lnTo>
                    <a:pt x="4511509" y="93598"/>
                  </a:lnTo>
                  <a:lnTo>
                    <a:pt x="4612093" y="508507"/>
                  </a:lnTo>
                  <a:lnTo>
                    <a:pt x="4679149" y="508507"/>
                  </a:lnTo>
                  <a:lnTo>
                    <a:pt x="4710476" y="379285"/>
                  </a:lnTo>
                  <a:lnTo>
                    <a:pt x="4647018" y="379285"/>
                  </a:lnTo>
                  <a:lnTo>
                    <a:pt x="4578972" y="93598"/>
                  </a:lnTo>
                  <a:close/>
                </a:path>
                <a:path w="6063615" h="631825">
                  <a:moveTo>
                    <a:pt x="4856568" y="93598"/>
                  </a:moveTo>
                  <a:lnTo>
                    <a:pt x="4781130" y="93598"/>
                  </a:lnTo>
                  <a:lnTo>
                    <a:pt x="4781130" y="508507"/>
                  </a:lnTo>
                  <a:lnTo>
                    <a:pt x="4856568" y="508507"/>
                  </a:lnTo>
                  <a:lnTo>
                    <a:pt x="4856568" y="93598"/>
                  </a:lnTo>
                  <a:close/>
                </a:path>
                <a:path w="6063615" h="631825">
                  <a:moveTo>
                    <a:pt x="4856568" y="9778"/>
                  </a:moveTo>
                  <a:lnTo>
                    <a:pt x="4735029" y="9778"/>
                  </a:lnTo>
                  <a:lnTo>
                    <a:pt x="4648415" y="379285"/>
                  </a:lnTo>
                  <a:lnTo>
                    <a:pt x="4710476" y="379285"/>
                  </a:lnTo>
                  <a:lnTo>
                    <a:pt x="4779733" y="93598"/>
                  </a:lnTo>
                  <a:lnTo>
                    <a:pt x="4856568" y="93598"/>
                  </a:lnTo>
                  <a:lnTo>
                    <a:pt x="4856568" y="9778"/>
                  </a:lnTo>
                  <a:close/>
                </a:path>
                <a:path w="6063615" h="631825">
                  <a:moveTo>
                    <a:pt x="5062613" y="122935"/>
                  </a:moveTo>
                  <a:lnTo>
                    <a:pt x="5011571" y="131153"/>
                  </a:lnTo>
                  <a:lnTo>
                    <a:pt x="4974421" y="153747"/>
                  </a:lnTo>
                  <a:lnTo>
                    <a:pt x="4949107" y="187634"/>
                  </a:lnTo>
                  <a:lnTo>
                    <a:pt x="4933572" y="229728"/>
                  </a:lnTo>
                  <a:lnTo>
                    <a:pt x="4925759" y="276945"/>
                  </a:lnTo>
                  <a:lnTo>
                    <a:pt x="4923612" y="326199"/>
                  </a:lnTo>
                  <a:lnTo>
                    <a:pt x="4929536" y="400819"/>
                  </a:lnTo>
                  <a:lnTo>
                    <a:pt x="4945627" y="453300"/>
                  </a:lnTo>
                  <a:lnTo>
                    <a:pt x="4969363" y="487465"/>
                  </a:lnTo>
                  <a:lnTo>
                    <a:pt x="5029680" y="516136"/>
                  </a:lnTo>
                  <a:lnTo>
                    <a:pt x="5061216" y="518286"/>
                  </a:lnTo>
                  <a:lnTo>
                    <a:pt x="5106328" y="512307"/>
                  </a:lnTo>
                  <a:lnTo>
                    <a:pt x="5142991" y="494929"/>
                  </a:lnTo>
                  <a:lnTo>
                    <a:pt x="5170300" y="466989"/>
                  </a:lnTo>
                  <a:lnTo>
                    <a:pt x="5170477" y="466597"/>
                  </a:lnTo>
                  <a:lnTo>
                    <a:pt x="5061915" y="466597"/>
                  </a:lnTo>
                  <a:lnTo>
                    <a:pt x="5028223" y="455771"/>
                  </a:lnTo>
                  <a:lnTo>
                    <a:pt x="5009265" y="428180"/>
                  </a:lnTo>
                  <a:lnTo>
                    <a:pt x="5000916" y="391159"/>
                  </a:lnTo>
                  <a:lnTo>
                    <a:pt x="4999050" y="352043"/>
                  </a:lnTo>
                  <a:lnTo>
                    <a:pt x="4999050" y="330390"/>
                  </a:lnTo>
                  <a:lnTo>
                    <a:pt x="5195328" y="330390"/>
                  </a:lnTo>
                  <a:lnTo>
                    <a:pt x="5195328" y="290575"/>
                  </a:lnTo>
                  <a:lnTo>
                    <a:pt x="5194554" y="278701"/>
                  </a:lnTo>
                  <a:lnTo>
                    <a:pt x="4999050" y="278701"/>
                  </a:lnTo>
                  <a:lnTo>
                    <a:pt x="4999050" y="271017"/>
                  </a:lnTo>
                  <a:lnTo>
                    <a:pt x="5002193" y="235329"/>
                  </a:lnTo>
                  <a:lnTo>
                    <a:pt x="5012670" y="204485"/>
                  </a:lnTo>
                  <a:lnTo>
                    <a:pt x="5032054" y="182810"/>
                  </a:lnTo>
                  <a:lnTo>
                    <a:pt x="5061915" y="174624"/>
                  </a:lnTo>
                  <a:lnTo>
                    <a:pt x="5170418" y="174624"/>
                  </a:lnTo>
                  <a:lnTo>
                    <a:pt x="5154592" y="151971"/>
                  </a:lnTo>
                  <a:lnTo>
                    <a:pt x="5116649" y="130379"/>
                  </a:lnTo>
                  <a:lnTo>
                    <a:pt x="5062613" y="122935"/>
                  </a:lnTo>
                  <a:close/>
                </a:path>
                <a:path w="6063615" h="631825">
                  <a:moveTo>
                    <a:pt x="5193233" y="382777"/>
                  </a:moveTo>
                  <a:lnTo>
                    <a:pt x="5121986" y="382777"/>
                  </a:lnTo>
                  <a:lnTo>
                    <a:pt x="5120163" y="405599"/>
                  </a:lnTo>
                  <a:lnTo>
                    <a:pt x="5112119" y="433331"/>
                  </a:lnTo>
                  <a:lnTo>
                    <a:pt x="5093991" y="456742"/>
                  </a:lnTo>
                  <a:lnTo>
                    <a:pt x="5061915" y="466597"/>
                  </a:lnTo>
                  <a:lnTo>
                    <a:pt x="5170477" y="466597"/>
                  </a:lnTo>
                  <a:lnTo>
                    <a:pt x="5187349" y="429326"/>
                  </a:lnTo>
                  <a:lnTo>
                    <a:pt x="5193233" y="382777"/>
                  </a:lnTo>
                  <a:close/>
                </a:path>
                <a:path w="6063615" h="631825">
                  <a:moveTo>
                    <a:pt x="5170418" y="174624"/>
                  </a:moveTo>
                  <a:lnTo>
                    <a:pt x="5061915" y="174624"/>
                  </a:lnTo>
                  <a:lnTo>
                    <a:pt x="5088949" y="181042"/>
                  </a:lnTo>
                  <a:lnTo>
                    <a:pt x="5106881" y="198723"/>
                  </a:lnTo>
                  <a:lnTo>
                    <a:pt x="5116823" y="225309"/>
                  </a:lnTo>
                  <a:lnTo>
                    <a:pt x="5119890" y="258444"/>
                  </a:lnTo>
                  <a:lnTo>
                    <a:pt x="5119890" y="278701"/>
                  </a:lnTo>
                  <a:lnTo>
                    <a:pt x="5194554" y="278701"/>
                  </a:lnTo>
                  <a:lnTo>
                    <a:pt x="5191584" y="233176"/>
                  </a:lnTo>
                  <a:lnTo>
                    <a:pt x="5178788" y="186605"/>
                  </a:lnTo>
                  <a:lnTo>
                    <a:pt x="5170418" y="174624"/>
                  </a:lnTo>
                  <a:close/>
                </a:path>
                <a:path w="6063615" h="631825">
                  <a:moveTo>
                    <a:pt x="5386019" y="122935"/>
                  </a:moveTo>
                  <a:lnTo>
                    <a:pt x="5334976" y="131153"/>
                  </a:lnTo>
                  <a:lnTo>
                    <a:pt x="5297827" y="153747"/>
                  </a:lnTo>
                  <a:lnTo>
                    <a:pt x="5272512" y="187634"/>
                  </a:lnTo>
                  <a:lnTo>
                    <a:pt x="5256977" y="229728"/>
                  </a:lnTo>
                  <a:lnTo>
                    <a:pt x="5249164" y="276945"/>
                  </a:lnTo>
                  <a:lnTo>
                    <a:pt x="5247017" y="326199"/>
                  </a:lnTo>
                  <a:lnTo>
                    <a:pt x="5252942" y="400819"/>
                  </a:lnTo>
                  <a:lnTo>
                    <a:pt x="5269033" y="453300"/>
                  </a:lnTo>
                  <a:lnTo>
                    <a:pt x="5292769" y="487465"/>
                  </a:lnTo>
                  <a:lnTo>
                    <a:pt x="5353086" y="516136"/>
                  </a:lnTo>
                  <a:lnTo>
                    <a:pt x="5384622" y="518286"/>
                  </a:lnTo>
                  <a:lnTo>
                    <a:pt x="5429734" y="512307"/>
                  </a:lnTo>
                  <a:lnTo>
                    <a:pt x="5466396" y="494929"/>
                  </a:lnTo>
                  <a:lnTo>
                    <a:pt x="5493705" y="466989"/>
                  </a:lnTo>
                  <a:lnTo>
                    <a:pt x="5493882" y="466597"/>
                  </a:lnTo>
                  <a:lnTo>
                    <a:pt x="5385320" y="466597"/>
                  </a:lnTo>
                  <a:lnTo>
                    <a:pt x="5351628" y="455771"/>
                  </a:lnTo>
                  <a:lnTo>
                    <a:pt x="5332671" y="428180"/>
                  </a:lnTo>
                  <a:lnTo>
                    <a:pt x="5324322" y="391159"/>
                  </a:lnTo>
                  <a:lnTo>
                    <a:pt x="5322455" y="352043"/>
                  </a:lnTo>
                  <a:lnTo>
                    <a:pt x="5322455" y="330390"/>
                  </a:lnTo>
                  <a:lnTo>
                    <a:pt x="5518734" y="330390"/>
                  </a:lnTo>
                  <a:lnTo>
                    <a:pt x="5518734" y="290575"/>
                  </a:lnTo>
                  <a:lnTo>
                    <a:pt x="5517959" y="278701"/>
                  </a:lnTo>
                  <a:lnTo>
                    <a:pt x="5322455" y="278701"/>
                  </a:lnTo>
                  <a:lnTo>
                    <a:pt x="5322455" y="271017"/>
                  </a:lnTo>
                  <a:lnTo>
                    <a:pt x="5325598" y="235329"/>
                  </a:lnTo>
                  <a:lnTo>
                    <a:pt x="5336076" y="204485"/>
                  </a:lnTo>
                  <a:lnTo>
                    <a:pt x="5355459" y="182810"/>
                  </a:lnTo>
                  <a:lnTo>
                    <a:pt x="5385320" y="174624"/>
                  </a:lnTo>
                  <a:lnTo>
                    <a:pt x="5493823" y="174624"/>
                  </a:lnTo>
                  <a:lnTo>
                    <a:pt x="5477997" y="151971"/>
                  </a:lnTo>
                  <a:lnTo>
                    <a:pt x="5440055" y="130379"/>
                  </a:lnTo>
                  <a:lnTo>
                    <a:pt x="5386019" y="122935"/>
                  </a:lnTo>
                  <a:close/>
                </a:path>
                <a:path w="6063615" h="631825">
                  <a:moveTo>
                    <a:pt x="5516638" y="382777"/>
                  </a:moveTo>
                  <a:lnTo>
                    <a:pt x="5445391" y="382777"/>
                  </a:lnTo>
                  <a:lnTo>
                    <a:pt x="5443569" y="405599"/>
                  </a:lnTo>
                  <a:lnTo>
                    <a:pt x="5435525" y="433331"/>
                  </a:lnTo>
                  <a:lnTo>
                    <a:pt x="5417397" y="456742"/>
                  </a:lnTo>
                  <a:lnTo>
                    <a:pt x="5385320" y="466597"/>
                  </a:lnTo>
                  <a:lnTo>
                    <a:pt x="5493882" y="466597"/>
                  </a:lnTo>
                  <a:lnTo>
                    <a:pt x="5510754" y="429326"/>
                  </a:lnTo>
                  <a:lnTo>
                    <a:pt x="5516638" y="382777"/>
                  </a:lnTo>
                  <a:close/>
                </a:path>
                <a:path w="6063615" h="631825">
                  <a:moveTo>
                    <a:pt x="5493823" y="174624"/>
                  </a:moveTo>
                  <a:lnTo>
                    <a:pt x="5385320" y="174624"/>
                  </a:lnTo>
                  <a:lnTo>
                    <a:pt x="5412354" y="181042"/>
                  </a:lnTo>
                  <a:lnTo>
                    <a:pt x="5430286" y="198723"/>
                  </a:lnTo>
                  <a:lnTo>
                    <a:pt x="5440229" y="225309"/>
                  </a:lnTo>
                  <a:lnTo>
                    <a:pt x="5443296" y="258444"/>
                  </a:lnTo>
                  <a:lnTo>
                    <a:pt x="5443296" y="278701"/>
                  </a:lnTo>
                  <a:lnTo>
                    <a:pt x="5517959" y="278701"/>
                  </a:lnTo>
                  <a:lnTo>
                    <a:pt x="5514990" y="233176"/>
                  </a:lnTo>
                  <a:lnTo>
                    <a:pt x="5502193" y="186605"/>
                  </a:lnTo>
                  <a:lnTo>
                    <a:pt x="5493823" y="174624"/>
                  </a:lnTo>
                  <a:close/>
                </a:path>
                <a:path w="6063615" h="631825">
                  <a:moveTo>
                    <a:pt x="5656326" y="132714"/>
                  </a:moveTo>
                  <a:lnTo>
                    <a:pt x="5580888" y="132714"/>
                  </a:lnTo>
                  <a:lnTo>
                    <a:pt x="5580888" y="508507"/>
                  </a:lnTo>
                  <a:lnTo>
                    <a:pt x="5656326" y="508507"/>
                  </a:lnTo>
                  <a:lnTo>
                    <a:pt x="5656326" y="283590"/>
                  </a:lnTo>
                  <a:lnTo>
                    <a:pt x="5663300" y="240807"/>
                  </a:lnTo>
                  <a:lnTo>
                    <a:pt x="5681210" y="214788"/>
                  </a:lnTo>
                  <a:lnTo>
                    <a:pt x="5705537" y="201866"/>
                  </a:lnTo>
                  <a:lnTo>
                    <a:pt x="5731764" y="198373"/>
                  </a:lnTo>
                  <a:lnTo>
                    <a:pt x="5763196" y="198373"/>
                  </a:lnTo>
                  <a:lnTo>
                    <a:pt x="5763196" y="191388"/>
                  </a:lnTo>
                  <a:lnTo>
                    <a:pt x="5656326" y="191388"/>
                  </a:lnTo>
                  <a:lnTo>
                    <a:pt x="5656326" y="132714"/>
                  </a:lnTo>
                  <a:close/>
                </a:path>
                <a:path w="6063615" h="631825">
                  <a:moveTo>
                    <a:pt x="5763196" y="198373"/>
                  </a:moveTo>
                  <a:lnTo>
                    <a:pt x="5731764" y="198373"/>
                  </a:lnTo>
                  <a:lnTo>
                    <a:pt x="5741488" y="198734"/>
                  </a:lnTo>
                  <a:lnTo>
                    <a:pt x="5750361" y="199683"/>
                  </a:lnTo>
                  <a:lnTo>
                    <a:pt x="5757794" y="201026"/>
                  </a:lnTo>
                  <a:lnTo>
                    <a:pt x="5763196" y="202564"/>
                  </a:lnTo>
                  <a:lnTo>
                    <a:pt x="5763196" y="198373"/>
                  </a:lnTo>
                  <a:close/>
                </a:path>
                <a:path w="6063615" h="631825">
                  <a:moveTo>
                    <a:pt x="5752719" y="122935"/>
                  </a:moveTo>
                  <a:lnTo>
                    <a:pt x="5745035" y="122935"/>
                  </a:lnTo>
                  <a:lnTo>
                    <a:pt x="5715774" y="127738"/>
                  </a:lnTo>
                  <a:lnTo>
                    <a:pt x="5691687" y="141446"/>
                  </a:lnTo>
                  <a:lnTo>
                    <a:pt x="5672446" y="163012"/>
                  </a:lnTo>
                  <a:lnTo>
                    <a:pt x="5657723" y="191388"/>
                  </a:lnTo>
                  <a:lnTo>
                    <a:pt x="5763196" y="191388"/>
                  </a:lnTo>
                  <a:lnTo>
                    <a:pt x="5763196" y="125729"/>
                  </a:lnTo>
                  <a:lnTo>
                    <a:pt x="5759005" y="123634"/>
                  </a:lnTo>
                  <a:lnTo>
                    <a:pt x="5752719" y="122935"/>
                  </a:lnTo>
                  <a:close/>
                </a:path>
                <a:path w="6063615" h="631825">
                  <a:moveTo>
                    <a:pt x="5957379" y="428878"/>
                  </a:moveTo>
                  <a:lnTo>
                    <a:pt x="5877750" y="428878"/>
                  </a:lnTo>
                  <a:lnTo>
                    <a:pt x="5877750" y="508507"/>
                  </a:lnTo>
                  <a:lnTo>
                    <a:pt x="5957379" y="508507"/>
                  </a:lnTo>
                  <a:lnTo>
                    <a:pt x="5957379" y="428878"/>
                  </a:lnTo>
                  <a:close/>
                </a:path>
                <a:path w="6063615" h="631825">
                  <a:moveTo>
                    <a:pt x="6045368" y="60070"/>
                  </a:moveTo>
                  <a:lnTo>
                    <a:pt x="5927344" y="60070"/>
                  </a:lnTo>
                  <a:lnTo>
                    <a:pt x="5954159" y="66139"/>
                  </a:lnTo>
                  <a:lnTo>
                    <a:pt x="5971611" y="82422"/>
                  </a:lnTo>
                  <a:lnTo>
                    <a:pt x="5981073" y="106041"/>
                  </a:lnTo>
                  <a:lnTo>
                    <a:pt x="5983922" y="134111"/>
                  </a:lnTo>
                  <a:lnTo>
                    <a:pt x="5976420" y="176746"/>
                  </a:lnTo>
                  <a:lnTo>
                    <a:pt x="5957664" y="207894"/>
                  </a:lnTo>
                  <a:lnTo>
                    <a:pt x="5908898" y="258703"/>
                  </a:lnTo>
                  <a:lnTo>
                    <a:pt x="5890142" y="289851"/>
                  </a:lnTo>
                  <a:lnTo>
                    <a:pt x="5882640" y="332485"/>
                  </a:lnTo>
                  <a:lnTo>
                    <a:pt x="5882640" y="374395"/>
                  </a:lnTo>
                  <a:lnTo>
                    <a:pt x="5953887" y="374395"/>
                  </a:lnTo>
                  <a:lnTo>
                    <a:pt x="5953887" y="345058"/>
                  </a:lnTo>
                  <a:lnTo>
                    <a:pt x="5962010" y="312698"/>
                  </a:lnTo>
                  <a:lnTo>
                    <a:pt x="5982318" y="284781"/>
                  </a:lnTo>
                  <a:lnTo>
                    <a:pt x="6008719" y="257135"/>
                  </a:lnTo>
                  <a:lnTo>
                    <a:pt x="6035119" y="225589"/>
                  </a:lnTo>
                  <a:lnTo>
                    <a:pt x="6055428" y="185972"/>
                  </a:lnTo>
                  <a:lnTo>
                    <a:pt x="6063551" y="134111"/>
                  </a:lnTo>
                  <a:lnTo>
                    <a:pt x="6057695" y="86904"/>
                  </a:lnTo>
                  <a:lnTo>
                    <a:pt x="6045368" y="60070"/>
                  </a:lnTo>
                  <a:close/>
                </a:path>
                <a:path w="6063615" h="631825">
                  <a:moveTo>
                    <a:pt x="5926645" y="0"/>
                  </a:moveTo>
                  <a:lnTo>
                    <a:pt x="5873710" y="8108"/>
                  </a:lnTo>
                  <a:lnTo>
                    <a:pt x="5834756" y="30666"/>
                  </a:lnTo>
                  <a:lnTo>
                    <a:pt x="5808509" y="65027"/>
                  </a:lnTo>
                  <a:lnTo>
                    <a:pt x="5793695" y="108541"/>
                  </a:lnTo>
                  <a:lnTo>
                    <a:pt x="5789041" y="158559"/>
                  </a:lnTo>
                  <a:lnTo>
                    <a:pt x="5864479" y="158559"/>
                  </a:lnTo>
                  <a:lnTo>
                    <a:pt x="5867622" y="118417"/>
                  </a:lnTo>
                  <a:lnTo>
                    <a:pt x="5878099" y="87312"/>
                  </a:lnTo>
                  <a:lnTo>
                    <a:pt x="5897483" y="67208"/>
                  </a:lnTo>
                  <a:lnTo>
                    <a:pt x="5927344" y="60070"/>
                  </a:lnTo>
                  <a:lnTo>
                    <a:pt x="6045368" y="60070"/>
                  </a:lnTo>
                  <a:lnTo>
                    <a:pt x="6040506" y="49487"/>
                  </a:lnTo>
                  <a:lnTo>
                    <a:pt x="6012555" y="22262"/>
                  </a:lnTo>
                  <a:lnTo>
                    <a:pt x="5974411" y="5632"/>
                  </a:lnTo>
                  <a:lnTo>
                    <a:pt x="5926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04087" y="730565"/>
              <a:ext cx="6991172" cy="64122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00404" y="6180836"/>
              <a:ext cx="12598400" cy="2931160"/>
            </a:xfrm>
            <a:custGeom>
              <a:avLst/>
              <a:gdLst/>
              <a:ahLst/>
              <a:cxnLst/>
              <a:rect l="l" t="t" r="r" b="b"/>
              <a:pathLst>
                <a:path w="12598400" h="2931159">
                  <a:moveTo>
                    <a:pt x="228231" y="1682343"/>
                  </a:moveTo>
                  <a:lnTo>
                    <a:pt x="173926" y="1682343"/>
                  </a:lnTo>
                  <a:lnTo>
                    <a:pt x="173926" y="1921560"/>
                  </a:lnTo>
                  <a:lnTo>
                    <a:pt x="167309" y="1953463"/>
                  </a:lnTo>
                  <a:lnTo>
                    <a:pt x="150571" y="1975142"/>
                  </a:lnTo>
                  <a:lnTo>
                    <a:pt x="128371" y="1987473"/>
                  </a:lnTo>
                  <a:lnTo>
                    <a:pt x="105384" y="1991385"/>
                  </a:lnTo>
                  <a:lnTo>
                    <a:pt x="76669" y="1984197"/>
                  </a:lnTo>
                  <a:lnTo>
                    <a:pt x="61429" y="1966404"/>
                  </a:lnTo>
                  <a:lnTo>
                    <a:pt x="55384" y="1943646"/>
                  </a:lnTo>
                  <a:lnTo>
                    <a:pt x="54317" y="1921560"/>
                  </a:lnTo>
                  <a:lnTo>
                    <a:pt x="54317" y="1682343"/>
                  </a:lnTo>
                  <a:lnTo>
                    <a:pt x="0" y="1682343"/>
                  </a:lnTo>
                  <a:lnTo>
                    <a:pt x="0" y="1928025"/>
                  </a:lnTo>
                  <a:lnTo>
                    <a:pt x="1422" y="1962645"/>
                  </a:lnTo>
                  <a:lnTo>
                    <a:pt x="11391" y="1998497"/>
                  </a:lnTo>
                  <a:lnTo>
                    <a:pt x="38455" y="2026577"/>
                  </a:lnTo>
                  <a:lnTo>
                    <a:pt x="91160" y="2037943"/>
                  </a:lnTo>
                  <a:lnTo>
                    <a:pt x="116395" y="2034616"/>
                  </a:lnTo>
                  <a:lnTo>
                    <a:pt x="140220" y="2024926"/>
                  </a:lnTo>
                  <a:lnTo>
                    <a:pt x="160540" y="2009292"/>
                  </a:lnTo>
                  <a:lnTo>
                    <a:pt x="172986" y="1991385"/>
                  </a:lnTo>
                  <a:lnTo>
                    <a:pt x="175221" y="1988159"/>
                  </a:lnTo>
                  <a:lnTo>
                    <a:pt x="176504" y="1988159"/>
                  </a:lnTo>
                  <a:lnTo>
                    <a:pt x="176504" y="2028888"/>
                  </a:lnTo>
                  <a:lnTo>
                    <a:pt x="228231" y="2028888"/>
                  </a:lnTo>
                  <a:lnTo>
                    <a:pt x="228231" y="1988159"/>
                  </a:lnTo>
                  <a:lnTo>
                    <a:pt x="228231" y="1682343"/>
                  </a:lnTo>
                  <a:close/>
                </a:path>
                <a:path w="12598400" h="2931159">
                  <a:moveTo>
                    <a:pt x="435127" y="1253032"/>
                  </a:moveTo>
                  <a:lnTo>
                    <a:pt x="413308" y="1212303"/>
                  </a:lnTo>
                  <a:lnTo>
                    <a:pt x="406679" y="1101750"/>
                  </a:lnTo>
                  <a:lnTo>
                    <a:pt x="401104" y="1073721"/>
                  </a:lnTo>
                  <a:lnTo>
                    <a:pt x="388327" y="1050188"/>
                  </a:lnTo>
                  <a:lnTo>
                    <a:pt x="385102" y="1047432"/>
                  </a:lnTo>
                  <a:lnTo>
                    <a:pt x="368401" y="1033195"/>
                  </a:lnTo>
                  <a:lnTo>
                    <a:pt x="341376" y="1024801"/>
                  </a:lnTo>
                  <a:lnTo>
                    <a:pt x="341376" y="1023518"/>
                  </a:lnTo>
                  <a:lnTo>
                    <a:pt x="379984" y="1000887"/>
                  </a:lnTo>
                  <a:lnTo>
                    <a:pt x="408927" y="944321"/>
                  </a:lnTo>
                  <a:lnTo>
                    <a:pt x="412496" y="907135"/>
                  </a:lnTo>
                  <a:lnTo>
                    <a:pt x="404279" y="858240"/>
                  </a:lnTo>
                  <a:lnTo>
                    <a:pt x="391147" y="837958"/>
                  </a:lnTo>
                  <a:lnTo>
                    <a:pt x="380733" y="821880"/>
                  </a:lnTo>
                  <a:lnTo>
                    <a:pt x="353021" y="805027"/>
                  </a:lnTo>
                  <a:lnTo>
                    <a:pt x="353021" y="911669"/>
                  </a:lnTo>
                  <a:lnTo>
                    <a:pt x="342900" y="963523"/>
                  </a:lnTo>
                  <a:lnTo>
                    <a:pt x="318109" y="989977"/>
                  </a:lnTo>
                  <a:lnTo>
                    <a:pt x="287007" y="999591"/>
                  </a:lnTo>
                  <a:lnTo>
                    <a:pt x="257975" y="1000887"/>
                  </a:lnTo>
                  <a:lnTo>
                    <a:pt x="201726" y="1000887"/>
                  </a:lnTo>
                  <a:lnTo>
                    <a:pt x="201726" y="837958"/>
                  </a:lnTo>
                  <a:lnTo>
                    <a:pt x="269608" y="837958"/>
                  </a:lnTo>
                  <a:lnTo>
                    <a:pt x="305282" y="843026"/>
                  </a:lnTo>
                  <a:lnTo>
                    <a:pt x="331444" y="857605"/>
                  </a:lnTo>
                  <a:lnTo>
                    <a:pt x="347535" y="880783"/>
                  </a:lnTo>
                  <a:lnTo>
                    <a:pt x="353021" y="911669"/>
                  </a:lnTo>
                  <a:lnTo>
                    <a:pt x="353021" y="805027"/>
                  </a:lnTo>
                  <a:lnTo>
                    <a:pt x="343496" y="799223"/>
                  </a:lnTo>
                  <a:lnTo>
                    <a:pt x="294182" y="791413"/>
                  </a:lnTo>
                  <a:lnTo>
                    <a:pt x="144830" y="791413"/>
                  </a:lnTo>
                  <a:lnTo>
                    <a:pt x="144830" y="1253032"/>
                  </a:lnTo>
                  <a:lnTo>
                    <a:pt x="201726" y="1253032"/>
                  </a:lnTo>
                  <a:lnTo>
                    <a:pt x="201726" y="1047432"/>
                  </a:lnTo>
                  <a:lnTo>
                    <a:pt x="278663" y="1047432"/>
                  </a:lnTo>
                  <a:lnTo>
                    <a:pt x="321906" y="1057300"/>
                  </a:lnTo>
                  <a:lnTo>
                    <a:pt x="347192" y="1114679"/>
                  </a:lnTo>
                  <a:lnTo>
                    <a:pt x="351078" y="1186446"/>
                  </a:lnTo>
                  <a:lnTo>
                    <a:pt x="352869" y="1204937"/>
                  </a:lnTo>
                  <a:lnTo>
                    <a:pt x="355688" y="1224343"/>
                  </a:lnTo>
                  <a:lnTo>
                    <a:pt x="360083" y="1241450"/>
                  </a:lnTo>
                  <a:lnTo>
                    <a:pt x="366598" y="1253032"/>
                  </a:lnTo>
                  <a:lnTo>
                    <a:pt x="435127" y="1253032"/>
                  </a:lnTo>
                  <a:close/>
                </a:path>
                <a:path w="12598400" h="2931159">
                  <a:moveTo>
                    <a:pt x="527570" y="1783207"/>
                  </a:moveTo>
                  <a:lnTo>
                    <a:pt x="526148" y="1748574"/>
                  </a:lnTo>
                  <a:lnTo>
                    <a:pt x="518147" y="1719846"/>
                  </a:lnTo>
                  <a:lnTo>
                    <a:pt x="516178" y="1712722"/>
                  </a:lnTo>
                  <a:lnTo>
                    <a:pt x="489115" y="1684642"/>
                  </a:lnTo>
                  <a:lnTo>
                    <a:pt x="436410" y="1673288"/>
                  </a:lnTo>
                  <a:lnTo>
                    <a:pt x="411187" y="1676603"/>
                  </a:lnTo>
                  <a:lnTo>
                    <a:pt x="387350" y="1686293"/>
                  </a:lnTo>
                  <a:lnTo>
                    <a:pt x="367042" y="1701927"/>
                  </a:lnTo>
                  <a:lnTo>
                    <a:pt x="352361" y="1723072"/>
                  </a:lnTo>
                  <a:lnTo>
                    <a:pt x="351066" y="1723072"/>
                  </a:lnTo>
                  <a:lnTo>
                    <a:pt x="351066" y="1682343"/>
                  </a:lnTo>
                  <a:lnTo>
                    <a:pt x="299351" y="1682343"/>
                  </a:lnTo>
                  <a:lnTo>
                    <a:pt x="299351" y="2028888"/>
                  </a:lnTo>
                  <a:lnTo>
                    <a:pt x="353656" y="2028888"/>
                  </a:lnTo>
                  <a:lnTo>
                    <a:pt x="353656" y="1789671"/>
                  </a:lnTo>
                  <a:lnTo>
                    <a:pt x="360273" y="1757756"/>
                  </a:lnTo>
                  <a:lnTo>
                    <a:pt x="377012" y="1736090"/>
                  </a:lnTo>
                  <a:lnTo>
                    <a:pt x="399199" y="1723745"/>
                  </a:lnTo>
                  <a:lnTo>
                    <a:pt x="403225" y="1723072"/>
                  </a:lnTo>
                  <a:lnTo>
                    <a:pt x="422186" y="1719846"/>
                  </a:lnTo>
                  <a:lnTo>
                    <a:pt x="450900" y="1727022"/>
                  </a:lnTo>
                  <a:lnTo>
                    <a:pt x="466153" y="1744814"/>
                  </a:lnTo>
                  <a:lnTo>
                    <a:pt x="472198" y="1767573"/>
                  </a:lnTo>
                  <a:lnTo>
                    <a:pt x="473265" y="1789671"/>
                  </a:lnTo>
                  <a:lnTo>
                    <a:pt x="473265" y="2028888"/>
                  </a:lnTo>
                  <a:lnTo>
                    <a:pt x="527570" y="2028888"/>
                  </a:lnTo>
                  <a:lnTo>
                    <a:pt x="527570" y="1783207"/>
                  </a:lnTo>
                  <a:close/>
                </a:path>
                <a:path w="12598400" h="2931159">
                  <a:moveTo>
                    <a:pt x="670445" y="15570"/>
                  </a:moveTo>
                  <a:lnTo>
                    <a:pt x="619366" y="15570"/>
                  </a:lnTo>
                  <a:lnTo>
                    <a:pt x="619366" y="303923"/>
                  </a:lnTo>
                  <a:lnTo>
                    <a:pt x="616826" y="358686"/>
                  </a:lnTo>
                  <a:lnTo>
                    <a:pt x="606767" y="401637"/>
                  </a:lnTo>
                  <a:lnTo>
                    <a:pt x="585546" y="429666"/>
                  </a:lnTo>
                  <a:lnTo>
                    <a:pt x="549541" y="439699"/>
                  </a:lnTo>
                  <a:lnTo>
                    <a:pt x="518642" y="430123"/>
                  </a:lnTo>
                  <a:lnTo>
                    <a:pt x="499198" y="402844"/>
                  </a:lnTo>
                  <a:lnTo>
                    <a:pt x="489089" y="360045"/>
                  </a:lnTo>
                  <a:lnTo>
                    <a:pt x="486181" y="303923"/>
                  </a:lnTo>
                  <a:lnTo>
                    <a:pt x="489089" y="247789"/>
                  </a:lnTo>
                  <a:lnTo>
                    <a:pt x="499198" y="205003"/>
                  </a:lnTo>
                  <a:lnTo>
                    <a:pt x="518642" y="177723"/>
                  </a:lnTo>
                  <a:lnTo>
                    <a:pt x="549541" y="168148"/>
                  </a:lnTo>
                  <a:lnTo>
                    <a:pt x="585279" y="179908"/>
                  </a:lnTo>
                  <a:lnTo>
                    <a:pt x="606526" y="210820"/>
                  </a:lnTo>
                  <a:lnTo>
                    <a:pt x="616737" y="254342"/>
                  </a:lnTo>
                  <a:lnTo>
                    <a:pt x="619366" y="303923"/>
                  </a:lnTo>
                  <a:lnTo>
                    <a:pt x="619366" y="15570"/>
                  </a:lnTo>
                  <a:lnTo>
                    <a:pt x="616140" y="15570"/>
                  </a:lnTo>
                  <a:lnTo>
                    <a:pt x="616140" y="170091"/>
                  </a:lnTo>
                  <a:lnTo>
                    <a:pt x="614845" y="170091"/>
                  </a:lnTo>
                  <a:lnTo>
                    <a:pt x="583730" y="134454"/>
                  </a:lnTo>
                  <a:lnTo>
                    <a:pt x="538556" y="121602"/>
                  </a:lnTo>
                  <a:lnTo>
                    <a:pt x="496341" y="130073"/>
                  </a:lnTo>
                  <a:lnTo>
                    <a:pt x="447078" y="185610"/>
                  </a:lnTo>
                  <a:lnTo>
                    <a:pt x="435775" y="224472"/>
                  </a:lnTo>
                  <a:lnTo>
                    <a:pt x="430555" y="265277"/>
                  </a:lnTo>
                  <a:lnTo>
                    <a:pt x="429285" y="303923"/>
                  </a:lnTo>
                  <a:lnTo>
                    <a:pt x="433171" y="364591"/>
                  </a:lnTo>
                  <a:lnTo>
                    <a:pt x="445465" y="415023"/>
                  </a:lnTo>
                  <a:lnTo>
                    <a:pt x="467131" y="453351"/>
                  </a:lnTo>
                  <a:lnTo>
                    <a:pt x="499135" y="477710"/>
                  </a:lnTo>
                  <a:lnTo>
                    <a:pt x="542429" y="486244"/>
                  </a:lnTo>
                  <a:lnTo>
                    <a:pt x="568972" y="481799"/>
                  </a:lnTo>
                  <a:lnTo>
                    <a:pt x="591337" y="470077"/>
                  </a:lnTo>
                  <a:lnTo>
                    <a:pt x="607999" y="453517"/>
                  </a:lnTo>
                  <a:lnTo>
                    <a:pt x="614870" y="439699"/>
                  </a:lnTo>
                  <a:lnTo>
                    <a:pt x="617435" y="434530"/>
                  </a:lnTo>
                  <a:lnTo>
                    <a:pt x="618718" y="434530"/>
                  </a:lnTo>
                  <a:lnTo>
                    <a:pt x="618718" y="477202"/>
                  </a:lnTo>
                  <a:lnTo>
                    <a:pt x="670445" y="477202"/>
                  </a:lnTo>
                  <a:lnTo>
                    <a:pt x="670445" y="434530"/>
                  </a:lnTo>
                  <a:lnTo>
                    <a:pt x="670445" y="170091"/>
                  </a:lnTo>
                  <a:lnTo>
                    <a:pt x="670445" y="15570"/>
                  </a:lnTo>
                  <a:close/>
                </a:path>
                <a:path w="12598400" h="2931159">
                  <a:moveTo>
                    <a:pt x="706018" y="1064247"/>
                  </a:moveTo>
                  <a:lnTo>
                    <a:pt x="705180" y="1043559"/>
                  </a:lnTo>
                  <a:lnTo>
                    <a:pt x="704164" y="1018108"/>
                  </a:lnTo>
                  <a:lnTo>
                    <a:pt x="695820" y="973137"/>
                  </a:lnTo>
                  <a:lnTo>
                    <a:pt x="679577" y="940117"/>
                  </a:lnTo>
                  <a:lnTo>
                    <a:pt x="676833" y="934567"/>
                  </a:lnTo>
                  <a:lnTo>
                    <a:pt x="649122" y="912444"/>
                  </a:lnTo>
                  <a:lnTo>
                    <a:pt x="649122" y="1024801"/>
                  </a:lnTo>
                  <a:lnTo>
                    <a:pt x="649122" y="1043559"/>
                  </a:lnTo>
                  <a:lnTo>
                    <a:pt x="525640" y="1043559"/>
                  </a:lnTo>
                  <a:lnTo>
                    <a:pt x="525640" y="1030630"/>
                  </a:lnTo>
                  <a:lnTo>
                    <a:pt x="527545" y="1007757"/>
                  </a:lnTo>
                  <a:lnTo>
                    <a:pt x="535990" y="977620"/>
                  </a:lnTo>
                  <a:lnTo>
                    <a:pt x="555091" y="951357"/>
                  </a:lnTo>
                  <a:lnTo>
                    <a:pt x="589000" y="940117"/>
                  </a:lnTo>
                  <a:lnTo>
                    <a:pt x="618845" y="947902"/>
                  </a:lnTo>
                  <a:lnTo>
                    <a:pt x="637247" y="967917"/>
                  </a:lnTo>
                  <a:lnTo>
                    <a:pt x="646544" y="995210"/>
                  </a:lnTo>
                  <a:lnTo>
                    <a:pt x="649122" y="1024801"/>
                  </a:lnTo>
                  <a:lnTo>
                    <a:pt x="649122" y="912444"/>
                  </a:lnTo>
                  <a:lnTo>
                    <a:pt x="643051" y="907592"/>
                  </a:lnTo>
                  <a:lnTo>
                    <a:pt x="590296" y="897445"/>
                  </a:lnTo>
                  <a:lnTo>
                    <a:pt x="544106" y="905319"/>
                  </a:lnTo>
                  <a:lnTo>
                    <a:pt x="510870" y="926782"/>
                  </a:lnTo>
                  <a:lnTo>
                    <a:pt x="488543" y="958621"/>
                  </a:lnTo>
                  <a:lnTo>
                    <a:pt x="475107" y="997635"/>
                  </a:lnTo>
                  <a:lnTo>
                    <a:pt x="468541" y="1040587"/>
                  </a:lnTo>
                  <a:lnTo>
                    <a:pt x="466801" y="1084287"/>
                  </a:lnTo>
                  <a:lnTo>
                    <a:pt x="471119" y="1148715"/>
                  </a:lnTo>
                  <a:lnTo>
                    <a:pt x="484555" y="1198549"/>
                  </a:lnTo>
                  <a:lnTo>
                    <a:pt x="507860" y="1233957"/>
                  </a:lnTo>
                  <a:lnTo>
                    <a:pt x="541782" y="1255077"/>
                  </a:lnTo>
                  <a:lnTo>
                    <a:pt x="587057" y="1262087"/>
                  </a:lnTo>
                  <a:lnTo>
                    <a:pt x="645337" y="1248079"/>
                  </a:lnTo>
                  <a:lnTo>
                    <a:pt x="675678" y="1219415"/>
                  </a:lnTo>
                  <a:lnTo>
                    <a:pt x="680897" y="1214488"/>
                  </a:lnTo>
                  <a:lnTo>
                    <a:pt x="698627" y="1173988"/>
                  </a:lnTo>
                  <a:lnTo>
                    <a:pt x="703440" y="1139240"/>
                  </a:lnTo>
                  <a:lnTo>
                    <a:pt x="649122" y="1139240"/>
                  </a:lnTo>
                  <a:lnTo>
                    <a:pt x="647204" y="1162964"/>
                  </a:lnTo>
                  <a:lnTo>
                    <a:pt x="639102" y="1189278"/>
                  </a:lnTo>
                  <a:lnTo>
                    <a:pt x="621309" y="1210627"/>
                  </a:lnTo>
                  <a:lnTo>
                    <a:pt x="590296" y="1219415"/>
                  </a:lnTo>
                  <a:lnTo>
                    <a:pt x="551789" y="1206157"/>
                  </a:lnTo>
                  <a:lnTo>
                    <a:pt x="532028" y="1172946"/>
                  </a:lnTo>
                  <a:lnTo>
                    <a:pt x="524738" y="1129677"/>
                  </a:lnTo>
                  <a:lnTo>
                    <a:pt x="523697" y="1086231"/>
                  </a:lnTo>
                  <a:lnTo>
                    <a:pt x="706018" y="1086231"/>
                  </a:lnTo>
                  <a:lnTo>
                    <a:pt x="706018" y="1064247"/>
                  </a:lnTo>
                  <a:close/>
                </a:path>
                <a:path w="12598400" h="2931159">
                  <a:moveTo>
                    <a:pt x="810107" y="1929320"/>
                  </a:moveTo>
                  <a:lnTo>
                    <a:pt x="802690" y="1886788"/>
                  </a:lnTo>
                  <a:lnTo>
                    <a:pt x="756094" y="1842947"/>
                  </a:lnTo>
                  <a:lnTo>
                    <a:pt x="694067" y="1821980"/>
                  </a:lnTo>
                  <a:lnTo>
                    <a:pt x="666737" y="1810753"/>
                  </a:lnTo>
                  <a:lnTo>
                    <a:pt x="647395" y="1794319"/>
                  </a:lnTo>
                  <a:lnTo>
                    <a:pt x="640067" y="1768983"/>
                  </a:lnTo>
                  <a:lnTo>
                    <a:pt x="646404" y="1740242"/>
                  </a:lnTo>
                  <a:lnTo>
                    <a:pt x="661644" y="1724279"/>
                  </a:lnTo>
                  <a:lnTo>
                    <a:pt x="680161" y="1717421"/>
                  </a:lnTo>
                  <a:lnTo>
                    <a:pt x="696315" y="1715960"/>
                  </a:lnTo>
                  <a:lnTo>
                    <a:pt x="720940" y="1720380"/>
                  </a:lnTo>
                  <a:lnTo>
                    <a:pt x="736650" y="1733410"/>
                  </a:lnTo>
                  <a:lnTo>
                    <a:pt x="744956" y="1754695"/>
                  </a:lnTo>
                  <a:lnTo>
                    <a:pt x="747395" y="1783854"/>
                  </a:lnTo>
                  <a:lnTo>
                    <a:pt x="801700" y="1783854"/>
                  </a:lnTo>
                  <a:lnTo>
                    <a:pt x="799414" y="1749386"/>
                  </a:lnTo>
                  <a:lnTo>
                    <a:pt x="787755" y="1715960"/>
                  </a:lnTo>
                  <a:lnTo>
                    <a:pt x="786828" y="1713293"/>
                  </a:lnTo>
                  <a:lnTo>
                    <a:pt x="755332" y="1684832"/>
                  </a:lnTo>
                  <a:lnTo>
                    <a:pt x="696315" y="1673288"/>
                  </a:lnTo>
                  <a:lnTo>
                    <a:pt x="653681" y="1679143"/>
                  </a:lnTo>
                  <a:lnTo>
                    <a:pt x="618490" y="1696885"/>
                  </a:lnTo>
                  <a:lnTo>
                    <a:pt x="594575" y="1726742"/>
                  </a:lnTo>
                  <a:lnTo>
                    <a:pt x="585762" y="1768983"/>
                  </a:lnTo>
                  <a:lnTo>
                    <a:pt x="593191" y="1812340"/>
                  </a:lnTo>
                  <a:lnTo>
                    <a:pt x="612673" y="1839455"/>
                  </a:lnTo>
                  <a:lnTo>
                    <a:pt x="640041" y="1855901"/>
                  </a:lnTo>
                  <a:lnTo>
                    <a:pt x="671106" y="1867255"/>
                  </a:lnTo>
                  <a:lnTo>
                    <a:pt x="701789" y="1877441"/>
                  </a:lnTo>
                  <a:lnTo>
                    <a:pt x="728967" y="1890115"/>
                  </a:lnTo>
                  <a:lnTo>
                    <a:pt x="748385" y="1908975"/>
                  </a:lnTo>
                  <a:lnTo>
                    <a:pt x="755802" y="1937727"/>
                  </a:lnTo>
                  <a:lnTo>
                    <a:pt x="749261" y="1967445"/>
                  </a:lnTo>
                  <a:lnTo>
                    <a:pt x="733577" y="1984921"/>
                  </a:lnTo>
                  <a:lnTo>
                    <a:pt x="714616" y="1993188"/>
                  </a:lnTo>
                  <a:lnTo>
                    <a:pt x="698258" y="1995271"/>
                  </a:lnTo>
                  <a:lnTo>
                    <a:pt x="665518" y="1988654"/>
                  </a:lnTo>
                  <a:lnTo>
                    <a:pt x="645807" y="1970938"/>
                  </a:lnTo>
                  <a:lnTo>
                    <a:pt x="636155" y="1945347"/>
                  </a:lnTo>
                  <a:lnTo>
                    <a:pt x="633603" y="1915096"/>
                  </a:lnTo>
                  <a:lnTo>
                    <a:pt x="579297" y="1915096"/>
                  </a:lnTo>
                  <a:lnTo>
                    <a:pt x="587286" y="1973694"/>
                  </a:lnTo>
                  <a:lnTo>
                    <a:pt x="640702" y="2028571"/>
                  </a:lnTo>
                  <a:lnTo>
                    <a:pt x="698258" y="2037943"/>
                  </a:lnTo>
                  <a:lnTo>
                    <a:pt x="743013" y="2031149"/>
                  </a:lnTo>
                  <a:lnTo>
                    <a:pt x="778433" y="2010778"/>
                  </a:lnTo>
                  <a:lnTo>
                    <a:pt x="789076" y="1995271"/>
                  </a:lnTo>
                  <a:lnTo>
                    <a:pt x="801725" y="1976843"/>
                  </a:lnTo>
                  <a:lnTo>
                    <a:pt x="810107" y="1929320"/>
                  </a:lnTo>
                  <a:close/>
                </a:path>
                <a:path w="12598400" h="2931159">
                  <a:moveTo>
                    <a:pt x="823036" y="906487"/>
                  </a:moveTo>
                  <a:lnTo>
                    <a:pt x="768731" y="906487"/>
                  </a:lnTo>
                  <a:lnTo>
                    <a:pt x="768731" y="1253032"/>
                  </a:lnTo>
                  <a:lnTo>
                    <a:pt x="823036" y="1253032"/>
                  </a:lnTo>
                  <a:lnTo>
                    <a:pt x="823036" y="906487"/>
                  </a:lnTo>
                  <a:close/>
                </a:path>
                <a:path w="12598400" h="2931159">
                  <a:moveTo>
                    <a:pt x="823036" y="791413"/>
                  </a:moveTo>
                  <a:lnTo>
                    <a:pt x="768731" y="791413"/>
                  </a:lnTo>
                  <a:lnTo>
                    <a:pt x="768731" y="853478"/>
                  </a:lnTo>
                  <a:lnTo>
                    <a:pt x="823036" y="853478"/>
                  </a:lnTo>
                  <a:lnTo>
                    <a:pt x="823036" y="791413"/>
                  </a:lnTo>
                  <a:close/>
                </a:path>
                <a:path w="12598400" h="2931159">
                  <a:moveTo>
                    <a:pt x="969784" y="130657"/>
                  </a:moveTo>
                  <a:lnTo>
                    <a:pt x="915479" y="130657"/>
                  </a:lnTo>
                  <a:lnTo>
                    <a:pt x="915479" y="369874"/>
                  </a:lnTo>
                  <a:lnTo>
                    <a:pt x="908862" y="401789"/>
                  </a:lnTo>
                  <a:lnTo>
                    <a:pt x="892124" y="423456"/>
                  </a:lnTo>
                  <a:lnTo>
                    <a:pt x="869937" y="435787"/>
                  </a:lnTo>
                  <a:lnTo>
                    <a:pt x="846950" y="439699"/>
                  </a:lnTo>
                  <a:lnTo>
                    <a:pt x="818248" y="432511"/>
                  </a:lnTo>
                  <a:lnTo>
                    <a:pt x="802982" y="414731"/>
                  </a:lnTo>
                  <a:lnTo>
                    <a:pt x="796950" y="391960"/>
                  </a:lnTo>
                  <a:lnTo>
                    <a:pt x="795870" y="369874"/>
                  </a:lnTo>
                  <a:lnTo>
                    <a:pt x="795870" y="130657"/>
                  </a:lnTo>
                  <a:lnTo>
                    <a:pt x="741565" y="130657"/>
                  </a:lnTo>
                  <a:lnTo>
                    <a:pt x="741565" y="376339"/>
                  </a:lnTo>
                  <a:lnTo>
                    <a:pt x="742988" y="410972"/>
                  </a:lnTo>
                  <a:lnTo>
                    <a:pt x="752970" y="446811"/>
                  </a:lnTo>
                  <a:lnTo>
                    <a:pt x="780034" y="474891"/>
                  </a:lnTo>
                  <a:lnTo>
                    <a:pt x="832726" y="486244"/>
                  </a:lnTo>
                  <a:lnTo>
                    <a:pt x="857948" y="482917"/>
                  </a:lnTo>
                  <a:lnTo>
                    <a:pt x="881786" y="473240"/>
                  </a:lnTo>
                  <a:lnTo>
                    <a:pt x="902093" y="457606"/>
                  </a:lnTo>
                  <a:lnTo>
                    <a:pt x="914527" y="439699"/>
                  </a:lnTo>
                  <a:lnTo>
                    <a:pt x="916774" y="436460"/>
                  </a:lnTo>
                  <a:lnTo>
                    <a:pt x="918070" y="436460"/>
                  </a:lnTo>
                  <a:lnTo>
                    <a:pt x="918070" y="477202"/>
                  </a:lnTo>
                  <a:lnTo>
                    <a:pt x="969784" y="477202"/>
                  </a:lnTo>
                  <a:lnTo>
                    <a:pt x="969784" y="436460"/>
                  </a:lnTo>
                  <a:lnTo>
                    <a:pt x="969784" y="130657"/>
                  </a:lnTo>
                  <a:close/>
                </a:path>
                <a:path w="12598400" h="2931159">
                  <a:moveTo>
                    <a:pt x="1027988" y="786231"/>
                  </a:moveTo>
                  <a:lnTo>
                    <a:pt x="988542" y="786231"/>
                  </a:lnTo>
                  <a:lnTo>
                    <a:pt x="954735" y="791298"/>
                  </a:lnTo>
                  <a:lnTo>
                    <a:pt x="931405" y="806361"/>
                  </a:lnTo>
                  <a:lnTo>
                    <a:pt x="917905" y="831240"/>
                  </a:lnTo>
                  <a:lnTo>
                    <a:pt x="913549" y="865759"/>
                  </a:lnTo>
                  <a:lnTo>
                    <a:pt x="913549" y="906487"/>
                  </a:lnTo>
                  <a:lnTo>
                    <a:pt x="863117" y="906487"/>
                  </a:lnTo>
                  <a:lnTo>
                    <a:pt x="863117" y="949159"/>
                  </a:lnTo>
                  <a:lnTo>
                    <a:pt x="913549" y="949159"/>
                  </a:lnTo>
                  <a:lnTo>
                    <a:pt x="913549" y="1253032"/>
                  </a:lnTo>
                  <a:lnTo>
                    <a:pt x="967854" y="1253032"/>
                  </a:lnTo>
                  <a:lnTo>
                    <a:pt x="967854" y="949159"/>
                  </a:lnTo>
                  <a:lnTo>
                    <a:pt x="1027341" y="949159"/>
                  </a:lnTo>
                  <a:lnTo>
                    <a:pt x="1027341" y="906487"/>
                  </a:lnTo>
                  <a:lnTo>
                    <a:pt x="967854" y="906487"/>
                  </a:lnTo>
                  <a:lnTo>
                    <a:pt x="967854" y="865759"/>
                  </a:lnTo>
                  <a:lnTo>
                    <a:pt x="970038" y="850519"/>
                  </a:lnTo>
                  <a:lnTo>
                    <a:pt x="976591" y="840308"/>
                  </a:lnTo>
                  <a:lnTo>
                    <a:pt x="987501" y="834580"/>
                  </a:lnTo>
                  <a:lnTo>
                    <a:pt x="1002766" y="832789"/>
                  </a:lnTo>
                  <a:lnTo>
                    <a:pt x="1027988" y="832789"/>
                  </a:lnTo>
                  <a:lnTo>
                    <a:pt x="1027988" y="786231"/>
                  </a:lnTo>
                  <a:close/>
                </a:path>
                <a:path w="12598400" h="2931159">
                  <a:moveTo>
                    <a:pt x="1089418" y="1840103"/>
                  </a:moveTo>
                  <a:lnTo>
                    <a:pt x="1088580" y="1819414"/>
                  </a:lnTo>
                  <a:lnTo>
                    <a:pt x="1087564" y="1793951"/>
                  </a:lnTo>
                  <a:lnTo>
                    <a:pt x="1079220" y="1748980"/>
                  </a:lnTo>
                  <a:lnTo>
                    <a:pt x="1062964" y="1715960"/>
                  </a:lnTo>
                  <a:lnTo>
                    <a:pt x="1060221" y="1710397"/>
                  </a:lnTo>
                  <a:lnTo>
                    <a:pt x="1032522" y="1688299"/>
                  </a:lnTo>
                  <a:lnTo>
                    <a:pt x="1032522" y="1800656"/>
                  </a:lnTo>
                  <a:lnTo>
                    <a:pt x="1032522" y="1819414"/>
                  </a:lnTo>
                  <a:lnTo>
                    <a:pt x="909027" y="1819414"/>
                  </a:lnTo>
                  <a:lnTo>
                    <a:pt x="909027" y="1806473"/>
                  </a:lnTo>
                  <a:lnTo>
                    <a:pt x="910920" y="1783600"/>
                  </a:lnTo>
                  <a:lnTo>
                    <a:pt x="919365" y="1753450"/>
                  </a:lnTo>
                  <a:lnTo>
                    <a:pt x="938479" y="1727187"/>
                  </a:lnTo>
                  <a:lnTo>
                    <a:pt x="972388" y="1715960"/>
                  </a:lnTo>
                  <a:lnTo>
                    <a:pt x="1002233" y="1723732"/>
                  </a:lnTo>
                  <a:lnTo>
                    <a:pt x="1020635" y="1743760"/>
                  </a:lnTo>
                  <a:lnTo>
                    <a:pt x="1029944" y="1771053"/>
                  </a:lnTo>
                  <a:lnTo>
                    <a:pt x="1032522" y="1800656"/>
                  </a:lnTo>
                  <a:lnTo>
                    <a:pt x="1032522" y="1688299"/>
                  </a:lnTo>
                  <a:lnTo>
                    <a:pt x="1026439" y="1683435"/>
                  </a:lnTo>
                  <a:lnTo>
                    <a:pt x="973683" y="1673288"/>
                  </a:lnTo>
                  <a:lnTo>
                    <a:pt x="927493" y="1681149"/>
                  </a:lnTo>
                  <a:lnTo>
                    <a:pt x="894257" y="1702612"/>
                  </a:lnTo>
                  <a:lnTo>
                    <a:pt x="871931" y="1734464"/>
                  </a:lnTo>
                  <a:lnTo>
                    <a:pt x="858494" y="1773478"/>
                  </a:lnTo>
                  <a:lnTo>
                    <a:pt x="851928" y="1816442"/>
                  </a:lnTo>
                  <a:lnTo>
                    <a:pt x="850188" y="1860143"/>
                  </a:lnTo>
                  <a:lnTo>
                    <a:pt x="854506" y="1924558"/>
                  </a:lnTo>
                  <a:lnTo>
                    <a:pt x="867943" y="1974392"/>
                  </a:lnTo>
                  <a:lnTo>
                    <a:pt x="891247" y="2009800"/>
                  </a:lnTo>
                  <a:lnTo>
                    <a:pt x="925169" y="2030933"/>
                  </a:lnTo>
                  <a:lnTo>
                    <a:pt x="970445" y="2037943"/>
                  </a:lnTo>
                  <a:lnTo>
                    <a:pt x="1028725" y="2023922"/>
                  </a:lnTo>
                  <a:lnTo>
                    <a:pt x="1059053" y="1995271"/>
                  </a:lnTo>
                  <a:lnTo>
                    <a:pt x="1064272" y="1990331"/>
                  </a:lnTo>
                  <a:lnTo>
                    <a:pt x="1082001" y="1949831"/>
                  </a:lnTo>
                  <a:lnTo>
                    <a:pt x="1086827" y="1915096"/>
                  </a:lnTo>
                  <a:lnTo>
                    <a:pt x="1032522" y="1915096"/>
                  </a:lnTo>
                  <a:lnTo>
                    <a:pt x="1030605" y="1938794"/>
                  </a:lnTo>
                  <a:lnTo>
                    <a:pt x="1022502" y="1965121"/>
                  </a:lnTo>
                  <a:lnTo>
                    <a:pt x="1004697" y="1986470"/>
                  </a:lnTo>
                  <a:lnTo>
                    <a:pt x="973683" y="1995271"/>
                  </a:lnTo>
                  <a:lnTo>
                    <a:pt x="935177" y="1982000"/>
                  </a:lnTo>
                  <a:lnTo>
                    <a:pt x="915403" y="1948789"/>
                  </a:lnTo>
                  <a:lnTo>
                    <a:pt x="908126" y="1905533"/>
                  </a:lnTo>
                  <a:lnTo>
                    <a:pt x="907084" y="1862086"/>
                  </a:lnTo>
                  <a:lnTo>
                    <a:pt x="1089418" y="1862086"/>
                  </a:lnTo>
                  <a:lnTo>
                    <a:pt x="1089418" y="1840103"/>
                  </a:lnTo>
                  <a:close/>
                </a:path>
                <a:path w="12598400" h="2931159">
                  <a:moveTo>
                    <a:pt x="1195425" y="125476"/>
                  </a:moveTo>
                  <a:lnTo>
                    <a:pt x="1190256" y="122897"/>
                  </a:lnTo>
                  <a:lnTo>
                    <a:pt x="1182497" y="121602"/>
                  </a:lnTo>
                  <a:lnTo>
                    <a:pt x="1171511" y="121602"/>
                  </a:lnTo>
                  <a:lnTo>
                    <a:pt x="1145336" y="126453"/>
                  </a:lnTo>
                  <a:lnTo>
                    <a:pt x="1125042" y="139623"/>
                  </a:lnTo>
                  <a:lnTo>
                    <a:pt x="1109230" y="158965"/>
                  </a:lnTo>
                  <a:lnTo>
                    <a:pt x="1096505" y="182372"/>
                  </a:lnTo>
                  <a:lnTo>
                    <a:pt x="1095222" y="182372"/>
                  </a:lnTo>
                  <a:lnTo>
                    <a:pt x="1095222" y="130657"/>
                  </a:lnTo>
                  <a:lnTo>
                    <a:pt x="1040904" y="130657"/>
                  </a:lnTo>
                  <a:lnTo>
                    <a:pt x="1040904" y="477202"/>
                  </a:lnTo>
                  <a:lnTo>
                    <a:pt x="1095222" y="477202"/>
                  </a:lnTo>
                  <a:lnTo>
                    <a:pt x="1095222" y="258025"/>
                  </a:lnTo>
                  <a:lnTo>
                    <a:pt x="1102512" y="221195"/>
                  </a:lnTo>
                  <a:lnTo>
                    <a:pt x="1120597" y="195630"/>
                  </a:lnTo>
                  <a:lnTo>
                    <a:pt x="1141222" y="182372"/>
                  </a:lnTo>
                  <a:lnTo>
                    <a:pt x="1143762" y="180733"/>
                  </a:lnTo>
                  <a:lnTo>
                    <a:pt x="1166329" y="175907"/>
                  </a:lnTo>
                  <a:lnTo>
                    <a:pt x="1177518" y="176225"/>
                  </a:lnTo>
                  <a:lnTo>
                    <a:pt x="1185494" y="176961"/>
                  </a:lnTo>
                  <a:lnTo>
                    <a:pt x="1195425" y="178498"/>
                  </a:lnTo>
                  <a:lnTo>
                    <a:pt x="1195425" y="175907"/>
                  </a:lnTo>
                  <a:lnTo>
                    <a:pt x="1195425" y="125476"/>
                  </a:lnTo>
                  <a:close/>
                </a:path>
                <a:path w="12598400" h="2931159">
                  <a:moveTo>
                    <a:pt x="1292415" y="1064247"/>
                  </a:moveTo>
                  <a:lnTo>
                    <a:pt x="1291577" y="1043559"/>
                  </a:lnTo>
                  <a:lnTo>
                    <a:pt x="1290561" y="1018108"/>
                  </a:lnTo>
                  <a:lnTo>
                    <a:pt x="1282217" y="973137"/>
                  </a:lnTo>
                  <a:lnTo>
                    <a:pt x="1265961" y="940117"/>
                  </a:lnTo>
                  <a:lnTo>
                    <a:pt x="1263230" y="934567"/>
                  </a:lnTo>
                  <a:lnTo>
                    <a:pt x="1235519" y="912456"/>
                  </a:lnTo>
                  <a:lnTo>
                    <a:pt x="1235519" y="1024801"/>
                  </a:lnTo>
                  <a:lnTo>
                    <a:pt x="1235519" y="1043559"/>
                  </a:lnTo>
                  <a:lnTo>
                    <a:pt x="1112024" y="1043559"/>
                  </a:lnTo>
                  <a:lnTo>
                    <a:pt x="1112024" y="1030630"/>
                  </a:lnTo>
                  <a:lnTo>
                    <a:pt x="1113929" y="1007757"/>
                  </a:lnTo>
                  <a:lnTo>
                    <a:pt x="1122375" y="977620"/>
                  </a:lnTo>
                  <a:lnTo>
                    <a:pt x="1141476" y="951357"/>
                  </a:lnTo>
                  <a:lnTo>
                    <a:pt x="1175385" y="940117"/>
                  </a:lnTo>
                  <a:lnTo>
                    <a:pt x="1205242" y="947902"/>
                  </a:lnTo>
                  <a:lnTo>
                    <a:pt x="1223632" y="967917"/>
                  </a:lnTo>
                  <a:lnTo>
                    <a:pt x="1232941" y="995210"/>
                  </a:lnTo>
                  <a:lnTo>
                    <a:pt x="1235519" y="1024801"/>
                  </a:lnTo>
                  <a:lnTo>
                    <a:pt x="1235519" y="912456"/>
                  </a:lnTo>
                  <a:lnTo>
                    <a:pt x="1229436" y="907592"/>
                  </a:lnTo>
                  <a:lnTo>
                    <a:pt x="1176680" y="897445"/>
                  </a:lnTo>
                  <a:lnTo>
                    <a:pt x="1130490" y="905319"/>
                  </a:lnTo>
                  <a:lnTo>
                    <a:pt x="1097254" y="926782"/>
                  </a:lnTo>
                  <a:lnTo>
                    <a:pt x="1074928" y="958621"/>
                  </a:lnTo>
                  <a:lnTo>
                    <a:pt x="1061491" y="997635"/>
                  </a:lnTo>
                  <a:lnTo>
                    <a:pt x="1054925" y="1040587"/>
                  </a:lnTo>
                  <a:lnTo>
                    <a:pt x="1053185" y="1084287"/>
                  </a:lnTo>
                  <a:lnTo>
                    <a:pt x="1057503" y="1148715"/>
                  </a:lnTo>
                  <a:lnTo>
                    <a:pt x="1070940" y="1198549"/>
                  </a:lnTo>
                  <a:lnTo>
                    <a:pt x="1094244" y="1233957"/>
                  </a:lnTo>
                  <a:lnTo>
                    <a:pt x="1128166" y="1255077"/>
                  </a:lnTo>
                  <a:lnTo>
                    <a:pt x="1173441" y="1262087"/>
                  </a:lnTo>
                  <a:lnTo>
                    <a:pt x="1231722" y="1248079"/>
                  </a:lnTo>
                  <a:lnTo>
                    <a:pt x="1262062" y="1219415"/>
                  </a:lnTo>
                  <a:lnTo>
                    <a:pt x="1267282" y="1214488"/>
                  </a:lnTo>
                  <a:lnTo>
                    <a:pt x="1285011" y="1173988"/>
                  </a:lnTo>
                  <a:lnTo>
                    <a:pt x="1289824" y="1139240"/>
                  </a:lnTo>
                  <a:lnTo>
                    <a:pt x="1235519" y="1139240"/>
                  </a:lnTo>
                  <a:lnTo>
                    <a:pt x="1233601" y="1162964"/>
                  </a:lnTo>
                  <a:lnTo>
                    <a:pt x="1225499" y="1189278"/>
                  </a:lnTo>
                  <a:lnTo>
                    <a:pt x="1207693" y="1210627"/>
                  </a:lnTo>
                  <a:lnTo>
                    <a:pt x="1176680" y="1219415"/>
                  </a:lnTo>
                  <a:lnTo>
                    <a:pt x="1138174" y="1206157"/>
                  </a:lnTo>
                  <a:lnTo>
                    <a:pt x="1118412" y="1172946"/>
                  </a:lnTo>
                  <a:lnTo>
                    <a:pt x="1111123" y="1129677"/>
                  </a:lnTo>
                  <a:lnTo>
                    <a:pt x="1110081" y="1086231"/>
                  </a:lnTo>
                  <a:lnTo>
                    <a:pt x="1292415" y="1086231"/>
                  </a:lnTo>
                  <a:lnTo>
                    <a:pt x="1292415" y="1064247"/>
                  </a:lnTo>
                  <a:close/>
                </a:path>
                <a:path w="12598400" h="2931159">
                  <a:moveTo>
                    <a:pt x="1303401" y="1677174"/>
                  </a:moveTo>
                  <a:lnTo>
                    <a:pt x="1298232" y="1674583"/>
                  </a:lnTo>
                  <a:lnTo>
                    <a:pt x="1290472" y="1673288"/>
                  </a:lnTo>
                  <a:lnTo>
                    <a:pt x="1279486" y="1673288"/>
                  </a:lnTo>
                  <a:lnTo>
                    <a:pt x="1253312" y="1678139"/>
                  </a:lnTo>
                  <a:lnTo>
                    <a:pt x="1233004" y="1691309"/>
                  </a:lnTo>
                  <a:lnTo>
                    <a:pt x="1217193" y="1710651"/>
                  </a:lnTo>
                  <a:lnTo>
                    <a:pt x="1204480" y="1734070"/>
                  </a:lnTo>
                  <a:lnTo>
                    <a:pt x="1203198" y="1734070"/>
                  </a:lnTo>
                  <a:lnTo>
                    <a:pt x="1203198" y="1682343"/>
                  </a:lnTo>
                  <a:lnTo>
                    <a:pt x="1148880" y="1682343"/>
                  </a:lnTo>
                  <a:lnTo>
                    <a:pt x="1148880" y="2028888"/>
                  </a:lnTo>
                  <a:lnTo>
                    <a:pt x="1203198" y="2028888"/>
                  </a:lnTo>
                  <a:lnTo>
                    <a:pt x="1203198" y="1809711"/>
                  </a:lnTo>
                  <a:lnTo>
                    <a:pt x="1210487" y="1772869"/>
                  </a:lnTo>
                  <a:lnTo>
                    <a:pt x="1228572" y="1747316"/>
                  </a:lnTo>
                  <a:lnTo>
                    <a:pt x="1249197" y="1734070"/>
                  </a:lnTo>
                  <a:lnTo>
                    <a:pt x="1251750" y="1732432"/>
                  </a:lnTo>
                  <a:lnTo>
                    <a:pt x="1274318" y="1727606"/>
                  </a:lnTo>
                  <a:lnTo>
                    <a:pt x="1285494" y="1727911"/>
                  </a:lnTo>
                  <a:lnTo>
                    <a:pt x="1293469" y="1728647"/>
                  </a:lnTo>
                  <a:lnTo>
                    <a:pt x="1303401" y="1730184"/>
                  </a:lnTo>
                  <a:lnTo>
                    <a:pt x="1303401" y="1727606"/>
                  </a:lnTo>
                  <a:lnTo>
                    <a:pt x="1303401" y="1677174"/>
                  </a:lnTo>
                  <a:close/>
                </a:path>
                <a:path w="12598400" h="2931159">
                  <a:moveTo>
                    <a:pt x="1451457" y="236042"/>
                  </a:moveTo>
                  <a:lnTo>
                    <a:pt x="1431925" y="164274"/>
                  </a:lnTo>
                  <a:lnTo>
                    <a:pt x="1398270" y="133934"/>
                  </a:lnTo>
                  <a:lnTo>
                    <a:pt x="1340891" y="121602"/>
                  </a:lnTo>
                  <a:lnTo>
                    <a:pt x="1294701" y="129476"/>
                  </a:lnTo>
                  <a:lnTo>
                    <a:pt x="1261465" y="150939"/>
                  </a:lnTo>
                  <a:lnTo>
                    <a:pt x="1239151" y="182778"/>
                  </a:lnTo>
                  <a:lnTo>
                    <a:pt x="1225715" y="221792"/>
                  </a:lnTo>
                  <a:lnTo>
                    <a:pt x="1219149" y="264744"/>
                  </a:lnTo>
                  <a:lnTo>
                    <a:pt x="1217409" y="308444"/>
                  </a:lnTo>
                  <a:lnTo>
                    <a:pt x="1221727" y="372872"/>
                  </a:lnTo>
                  <a:lnTo>
                    <a:pt x="1235163" y="422706"/>
                  </a:lnTo>
                  <a:lnTo>
                    <a:pt x="1258468" y="458114"/>
                  </a:lnTo>
                  <a:lnTo>
                    <a:pt x="1292390" y="479234"/>
                  </a:lnTo>
                  <a:lnTo>
                    <a:pt x="1337665" y="486244"/>
                  </a:lnTo>
                  <a:lnTo>
                    <a:pt x="1391996" y="473671"/>
                  </a:lnTo>
                  <a:lnTo>
                    <a:pt x="1425270" y="443572"/>
                  </a:lnTo>
                  <a:lnTo>
                    <a:pt x="1427048" y="441960"/>
                  </a:lnTo>
                  <a:lnTo>
                    <a:pt x="1445869" y="400062"/>
                  </a:lnTo>
                  <a:lnTo>
                    <a:pt x="1451457" y="356946"/>
                  </a:lnTo>
                  <a:lnTo>
                    <a:pt x="1397139" y="356946"/>
                  </a:lnTo>
                  <a:lnTo>
                    <a:pt x="1394802" y="386295"/>
                  </a:lnTo>
                  <a:lnTo>
                    <a:pt x="1386154" y="414312"/>
                  </a:lnTo>
                  <a:lnTo>
                    <a:pt x="1368780" y="435305"/>
                  </a:lnTo>
                  <a:lnTo>
                    <a:pt x="1340243" y="443572"/>
                  </a:lnTo>
                  <a:lnTo>
                    <a:pt x="1302397" y="428625"/>
                  </a:lnTo>
                  <a:lnTo>
                    <a:pt x="1282788" y="392417"/>
                  </a:lnTo>
                  <a:lnTo>
                    <a:pt x="1275435" y="347840"/>
                  </a:lnTo>
                  <a:lnTo>
                    <a:pt x="1274305" y="307809"/>
                  </a:lnTo>
                  <a:lnTo>
                    <a:pt x="1280185" y="231914"/>
                  </a:lnTo>
                  <a:lnTo>
                    <a:pt x="1295641" y="188518"/>
                  </a:lnTo>
                  <a:lnTo>
                    <a:pt x="1317396" y="168884"/>
                  </a:lnTo>
                  <a:lnTo>
                    <a:pt x="1342186" y="164274"/>
                  </a:lnTo>
                  <a:lnTo>
                    <a:pt x="1368234" y="170764"/>
                  </a:lnTo>
                  <a:lnTo>
                    <a:pt x="1385189" y="187553"/>
                  </a:lnTo>
                  <a:lnTo>
                    <a:pt x="1394371" y="210642"/>
                  </a:lnTo>
                  <a:lnTo>
                    <a:pt x="1397139" y="236042"/>
                  </a:lnTo>
                  <a:lnTo>
                    <a:pt x="1451457" y="236042"/>
                  </a:lnTo>
                  <a:close/>
                </a:path>
                <a:path w="12598400" h="2931159">
                  <a:moveTo>
                    <a:pt x="1567827" y="1840103"/>
                  </a:moveTo>
                  <a:lnTo>
                    <a:pt x="1566989" y="1819414"/>
                  </a:lnTo>
                  <a:lnTo>
                    <a:pt x="1565973" y="1793951"/>
                  </a:lnTo>
                  <a:lnTo>
                    <a:pt x="1557629" y="1748980"/>
                  </a:lnTo>
                  <a:lnTo>
                    <a:pt x="1541373" y="1715960"/>
                  </a:lnTo>
                  <a:lnTo>
                    <a:pt x="1538643" y="1710397"/>
                  </a:lnTo>
                  <a:lnTo>
                    <a:pt x="1510931" y="1688287"/>
                  </a:lnTo>
                  <a:lnTo>
                    <a:pt x="1510931" y="1800656"/>
                  </a:lnTo>
                  <a:lnTo>
                    <a:pt x="1510931" y="1819414"/>
                  </a:lnTo>
                  <a:lnTo>
                    <a:pt x="1387449" y="1819414"/>
                  </a:lnTo>
                  <a:lnTo>
                    <a:pt x="1387449" y="1806473"/>
                  </a:lnTo>
                  <a:lnTo>
                    <a:pt x="1389341" y="1783600"/>
                  </a:lnTo>
                  <a:lnTo>
                    <a:pt x="1397787" y="1753450"/>
                  </a:lnTo>
                  <a:lnTo>
                    <a:pt x="1416900" y="1727187"/>
                  </a:lnTo>
                  <a:lnTo>
                    <a:pt x="1450809" y="1715960"/>
                  </a:lnTo>
                  <a:lnTo>
                    <a:pt x="1480654" y="1723732"/>
                  </a:lnTo>
                  <a:lnTo>
                    <a:pt x="1499057" y="1743760"/>
                  </a:lnTo>
                  <a:lnTo>
                    <a:pt x="1508353" y="1771053"/>
                  </a:lnTo>
                  <a:lnTo>
                    <a:pt x="1510931" y="1800656"/>
                  </a:lnTo>
                  <a:lnTo>
                    <a:pt x="1510931" y="1688287"/>
                  </a:lnTo>
                  <a:lnTo>
                    <a:pt x="1504861" y="1683435"/>
                  </a:lnTo>
                  <a:lnTo>
                    <a:pt x="1452105" y="1673288"/>
                  </a:lnTo>
                  <a:lnTo>
                    <a:pt x="1405915" y="1681149"/>
                  </a:lnTo>
                  <a:lnTo>
                    <a:pt x="1372679" y="1702612"/>
                  </a:lnTo>
                  <a:lnTo>
                    <a:pt x="1350352" y="1734464"/>
                  </a:lnTo>
                  <a:lnTo>
                    <a:pt x="1336916" y="1773478"/>
                  </a:lnTo>
                  <a:lnTo>
                    <a:pt x="1330350" y="1816442"/>
                  </a:lnTo>
                  <a:lnTo>
                    <a:pt x="1328610" y="1860143"/>
                  </a:lnTo>
                  <a:lnTo>
                    <a:pt x="1332928" y="1924558"/>
                  </a:lnTo>
                  <a:lnTo>
                    <a:pt x="1346365" y="1974392"/>
                  </a:lnTo>
                  <a:lnTo>
                    <a:pt x="1369669" y="2009800"/>
                  </a:lnTo>
                  <a:lnTo>
                    <a:pt x="1403591" y="2030933"/>
                  </a:lnTo>
                  <a:lnTo>
                    <a:pt x="1448866" y="2037943"/>
                  </a:lnTo>
                  <a:lnTo>
                    <a:pt x="1507147" y="2023922"/>
                  </a:lnTo>
                  <a:lnTo>
                    <a:pt x="1537474" y="1995271"/>
                  </a:lnTo>
                  <a:lnTo>
                    <a:pt x="1542694" y="1990331"/>
                  </a:lnTo>
                  <a:lnTo>
                    <a:pt x="1560423" y="1949831"/>
                  </a:lnTo>
                  <a:lnTo>
                    <a:pt x="1565249" y="1915096"/>
                  </a:lnTo>
                  <a:lnTo>
                    <a:pt x="1510931" y="1915096"/>
                  </a:lnTo>
                  <a:lnTo>
                    <a:pt x="1509014" y="1938794"/>
                  </a:lnTo>
                  <a:lnTo>
                    <a:pt x="1500911" y="1965121"/>
                  </a:lnTo>
                  <a:lnTo>
                    <a:pt x="1483118" y="1986470"/>
                  </a:lnTo>
                  <a:lnTo>
                    <a:pt x="1452105" y="1995271"/>
                  </a:lnTo>
                  <a:lnTo>
                    <a:pt x="1413598" y="1982000"/>
                  </a:lnTo>
                  <a:lnTo>
                    <a:pt x="1393825" y="1948789"/>
                  </a:lnTo>
                  <a:lnTo>
                    <a:pt x="1386547" y="1905533"/>
                  </a:lnTo>
                  <a:lnTo>
                    <a:pt x="1385506" y="1862086"/>
                  </a:lnTo>
                  <a:lnTo>
                    <a:pt x="1567827" y="1862086"/>
                  </a:lnTo>
                  <a:lnTo>
                    <a:pt x="1567827" y="1840103"/>
                  </a:lnTo>
                  <a:close/>
                </a:path>
                <a:path w="12598400" h="2931159">
                  <a:moveTo>
                    <a:pt x="1580108" y="1007351"/>
                  </a:moveTo>
                  <a:lnTo>
                    <a:pt x="1578686" y="972731"/>
                  </a:lnTo>
                  <a:lnTo>
                    <a:pt x="1570685" y="943991"/>
                  </a:lnTo>
                  <a:lnTo>
                    <a:pt x="1568716" y="936891"/>
                  </a:lnTo>
                  <a:lnTo>
                    <a:pt x="1541653" y="908799"/>
                  </a:lnTo>
                  <a:lnTo>
                    <a:pt x="1488948" y="897445"/>
                  </a:lnTo>
                  <a:lnTo>
                    <a:pt x="1463725" y="900772"/>
                  </a:lnTo>
                  <a:lnTo>
                    <a:pt x="1439900" y="910463"/>
                  </a:lnTo>
                  <a:lnTo>
                    <a:pt x="1419580" y="926084"/>
                  </a:lnTo>
                  <a:lnTo>
                    <a:pt x="1404899" y="947229"/>
                  </a:lnTo>
                  <a:lnTo>
                    <a:pt x="1403604" y="947229"/>
                  </a:lnTo>
                  <a:lnTo>
                    <a:pt x="1403604" y="906487"/>
                  </a:lnTo>
                  <a:lnTo>
                    <a:pt x="1351876" y="906487"/>
                  </a:lnTo>
                  <a:lnTo>
                    <a:pt x="1351876" y="1253032"/>
                  </a:lnTo>
                  <a:lnTo>
                    <a:pt x="1406194" y="1253032"/>
                  </a:lnTo>
                  <a:lnTo>
                    <a:pt x="1406194" y="1013815"/>
                  </a:lnTo>
                  <a:lnTo>
                    <a:pt x="1412811" y="981900"/>
                  </a:lnTo>
                  <a:lnTo>
                    <a:pt x="1429550" y="960234"/>
                  </a:lnTo>
                  <a:lnTo>
                    <a:pt x="1451737" y="947902"/>
                  </a:lnTo>
                  <a:lnTo>
                    <a:pt x="1455686" y="947229"/>
                  </a:lnTo>
                  <a:lnTo>
                    <a:pt x="1474724" y="943991"/>
                  </a:lnTo>
                  <a:lnTo>
                    <a:pt x="1503438" y="951179"/>
                  </a:lnTo>
                  <a:lnTo>
                    <a:pt x="1518691" y="968971"/>
                  </a:lnTo>
                  <a:lnTo>
                    <a:pt x="1524736" y="991730"/>
                  </a:lnTo>
                  <a:lnTo>
                    <a:pt x="1525803" y="1013815"/>
                  </a:lnTo>
                  <a:lnTo>
                    <a:pt x="1525803" y="1253032"/>
                  </a:lnTo>
                  <a:lnTo>
                    <a:pt x="1580108" y="1253032"/>
                  </a:lnTo>
                  <a:lnTo>
                    <a:pt x="1580108" y="1007351"/>
                  </a:lnTo>
                  <a:close/>
                </a:path>
                <a:path w="12598400" h="2931159">
                  <a:moveTo>
                    <a:pt x="1735924" y="231508"/>
                  </a:moveTo>
                  <a:lnTo>
                    <a:pt x="1734629" y="196875"/>
                  </a:lnTo>
                  <a:lnTo>
                    <a:pt x="1726920" y="168148"/>
                  </a:lnTo>
                  <a:lnTo>
                    <a:pt x="1725015" y="161036"/>
                  </a:lnTo>
                  <a:lnTo>
                    <a:pt x="1698561" y="132956"/>
                  </a:lnTo>
                  <a:lnTo>
                    <a:pt x="1646707" y="121602"/>
                  </a:lnTo>
                  <a:lnTo>
                    <a:pt x="1622577" y="125171"/>
                  </a:lnTo>
                  <a:lnTo>
                    <a:pt x="1598701" y="135178"/>
                  </a:lnTo>
                  <a:lnTo>
                    <a:pt x="1577962" y="150507"/>
                  </a:lnTo>
                  <a:lnTo>
                    <a:pt x="1563293" y="170091"/>
                  </a:lnTo>
                  <a:lnTo>
                    <a:pt x="1562011" y="170091"/>
                  </a:lnTo>
                  <a:lnTo>
                    <a:pt x="1562011" y="15570"/>
                  </a:lnTo>
                  <a:lnTo>
                    <a:pt x="1507693" y="15570"/>
                  </a:lnTo>
                  <a:lnTo>
                    <a:pt x="1507693" y="477202"/>
                  </a:lnTo>
                  <a:lnTo>
                    <a:pt x="1562011" y="477202"/>
                  </a:lnTo>
                  <a:lnTo>
                    <a:pt x="1562011" y="237972"/>
                  </a:lnTo>
                  <a:lnTo>
                    <a:pt x="1568627" y="206070"/>
                  </a:lnTo>
                  <a:lnTo>
                    <a:pt x="1585366" y="184391"/>
                  </a:lnTo>
                  <a:lnTo>
                    <a:pt x="1607566" y="172059"/>
                  </a:lnTo>
                  <a:lnTo>
                    <a:pt x="1619123" y="170091"/>
                  </a:lnTo>
                  <a:lnTo>
                    <a:pt x="1630540" y="168148"/>
                  </a:lnTo>
                  <a:lnTo>
                    <a:pt x="1659255" y="175323"/>
                  </a:lnTo>
                  <a:lnTo>
                    <a:pt x="1674507" y="193116"/>
                  </a:lnTo>
                  <a:lnTo>
                    <a:pt x="1680552" y="215874"/>
                  </a:lnTo>
                  <a:lnTo>
                    <a:pt x="1681619" y="237972"/>
                  </a:lnTo>
                  <a:lnTo>
                    <a:pt x="1681619" y="477202"/>
                  </a:lnTo>
                  <a:lnTo>
                    <a:pt x="1735924" y="477202"/>
                  </a:lnTo>
                  <a:lnTo>
                    <a:pt x="1735924" y="231508"/>
                  </a:lnTo>
                  <a:close/>
                </a:path>
                <a:path w="12598400" h="2931159">
                  <a:moveTo>
                    <a:pt x="1781822" y="1677174"/>
                  </a:moveTo>
                  <a:lnTo>
                    <a:pt x="1776653" y="1674583"/>
                  </a:lnTo>
                  <a:lnTo>
                    <a:pt x="1768894" y="1673288"/>
                  </a:lnTo>
                  <a:lnTo>
                    <a:pt x="1757908" y="1673288"/>
                  </a:lnTo>
                  <a:lnTo>
                    <a:pt x="1731733" y="1678139"/>
                  </a:lnTo>
                  <a:lnTo>
                    <a:pt x="1711426" y="1691309"/>
                  </a:lnTo>
                  <a:lnTo>
                    <a:pt x="1695615" y="1710651"/>
                  </a:lnTo>
                  <a:lnTo>
                    <a:pt x="1682902" y="1734070"/>
                  </a:lnTo>
                  <a:lnTo>
                    <a:pt x="1681619" y="1734070"/>
                  </a:lnTo>
                  <a:lnTo>
                    <a:pt x="1681619" y="1682343"/>
                  </a:lnTo>
                  <a:lnTo>
                    <a:pt x="1627301" y="1682343"/>
                  </a:lnTo>
                  <a:lnTo>
                    <a:pt x="1627301" y="2028888"/>
                  </a:lnTo>
                  <a:lnTo>
                    <a:pt x="1681619" y="2028888"/>
                  </a:lnTo>
                  <a:lnTo>
                    <a:pt x="1681619" y="1809711"/>
                  </a:lnTo>
                  <a:lnTo>
                    <a:pt x="1688909" y="1772869"/>
                  </a:lnTo>
                  <a:lnTo>
                    <a:pt x="1706994" y="1747316"/>
                  </a:lnTo>
                  <a:lnTo>
                    <a:pt x="1727619" y="1734070"/>
                  </a:lnTo>
                  <a:lnTo>
                    <a:pt x="1730159" y="1732432"/>
                  </a:lnTo>
                  <a:lnTo>
                    <a:pt x="1752727" y="1727606"/>
                  </a:lnTo>
                  <a:lnTo>
                    <a:pt x="1763915" y="1727911"/>
                  </a:lnTo>
                  <a:lnTo>
                    <a:pt x="1771878" y="1728647"/>
                  </a:lnTo>
                  <a:lnTo>
                    <a:pt x="1781822" y="1730184"/>
                  </a:lnTo>
                  <a:lnTo>
                    <a:pt x="1781822" y="1727606"/>
                  </a:lnTo>
                  <a:lnTo>
                    <a:pt x="1781822" y="1677174"/>
                  </a:lnTo>
                  <a:close/>
                </a:path>
                <a:path w="12598400" h="2931159">
                  <a:moveTo>
                    <a:pt x="1894319" y="1214894"/>
                  </a:moveTo>
                  <a:lnTo>
                    <a:pt x="1891741" y="1216825"/>
                  </a:lnTo>
                  <a:lnTo>
                    <a:pt x="1888502" y="1218120"/>
                  </a:lnTo>
                  <a:lnTo>
                    <a:pt x="1881390" y="1218120"/>
                  </a:lnTo>
                  <a:lnTo>
                    <a:pt x="1864588" y="1190320"/>
                  </a:lnTo>
                  <a:lnTo>
                    <a:pt x="1864588" y="1064247"/>
                  </a:lnTo>
                  <a:lnTo>
                    <a:pt x="1864588" y="997000"/>
                  </a:lnTo>
                  <a:lnTo>
                    <a:pt x="1862937" y="966177"/>
                  </a:lnTo>
                  <a:lnTo>
                    <a:pt x="1853704" y="940117"/>
                  </a:lnTo>
                  <a:lnTo>
                    <a:pt x="1851418" y="933653"/>
                  </a:lnTo>
                  <a:lnTo>
                    <a:pt x="1820125" y="907910"/>
                  </a:lnTo>
                  <a:lnTo>
                    <a:pt x="1759191" y="897445"/>
                  </a:lnTo>
                  <a:lnTo>
                    <a:pt x="1706092" y="904227"/>
                  </a:lnTo>
                  <a:lnTo>
                    <a:pt x="1669973" y="925004"/>
                  </a:lnTo>
                  <a:lnTo>
                    <a:pt x="1649361" y="960450"/>
                  </a:lnTo>
                  <a:lnTo>
                    <a:pt x="1642821" y="1011224"/>
                  </a:lnTo>
                  <a:lnTo>
                    <a:pt x="1697126" y="1011224"/>
                  </a:lnTo>
                  <a:lnTo>
                    <a:pt x="1697126" y="1007999"/>
                  </a:lnTo>
                  <a:lnTo>
                    <a:pt x="1698053" y="991946"/>
                  </a:lnTo>
                  <a:lnTo>
                    <a:pt x="1704568" y="969213"/>
                  </a:lnTo>
                  <a:lnTo>
                    <a:pt x="1722221" y="948905"/>
                  </a:lnTo>
                  <a:lnTo>
                    <a:pt x="1756613" y="940117"/>
                  </a:lnTo>
                  <a:lnTo>
                    <a:pt x="1780578" y="943470"/>
                  </a:lnTo>
                  <a:lnTo>
                    <a:pt x="1797989" y="953287"/>
                  </a:lnTo>
                  <a:lnTo>
                    <a:pt x="1808619" y="969302"/>
                  </a:lnTo>
                  <a:lnTo>
                    <a:pt x="1812213" y="991184"/>
                  </a:lnTo>
                  <a:lnTo>
                    <a:pt x="1811693" y="1009650"/>
                  </a:lnTo>
                  <a:lnTo>
                    <a:pt x="1810270" y="1014361"/>
                  </a:lnTo>
                  <a:lnTo>
                    <a:pt x="1810270" y="1064247"/>
                  </a:lnTo>
                  <a:lnTo>
                    <a:pt x="1810270" y="1153464"/>
                  </a:lnTo>
                  <a:lnTo>
                    <a:pt x="1804454" y="1179042"/>
                  </a:lnTo>
                  <a:lnTo>
                    <a:pt x="1788934" y="1200023"/>
                  </a:lnTo>
                  <a:lnTo>
                    <a:pt x="1766633" y="1214208"/>
                  </a:lnTo>
                  <a:lnTo>
                    <a:pt x="1740446" y="1219415"/>
                  </a:lnTo>
                  <a:lnTo>
                    <a:pt x="1717217" y="1215123"/>
                  </a:lnTo>
                  <a:lnTo>
                    <a:pt x="1702054" y="1203007"/>
                  </a:lnTo>
                  <a:lnTo>
                    <a:pt x="1693799" y="1184224"/>
                  </a:lnTo>
                  <a:lnTo>
                    <a:pt x="1691309" y="1159929"/>
                  </a:lnTo>
                  <a:lnTo>
                    <a:pt x="1692998" y="1140079"/>
                  </a:lnTo>
                  <a:lnTo>
                    <a:pt x="1717814" y="1104976"/>
                  </a:lnTo>
                  <a:lnTo>
                    <a:pt x="1765261" y="1086548"/>
                  </a:lnTo>
                  <a:lnTo>
                    <a:pt x="1790280" y="1077341"/>
                  </a:lnTo>
                  <a:lnTo>
                    <a:pt x="1810270" y="1064247"/>
                  </a:lnTo>
                  <a:lnTo>
                    <a:pt x="1810270" y="1014361"/>
                  </a:lnTo>
                  <a:lnTo>
                    <a:pt x="1807527" y="1023442"/>
                  </a:lnTo>
                  <a:lnTo>
                    <a:pt x="1795856" y="1034199"/>
                  </a:lnTo>
                  <a:lnTo>
                    <a:pt x="1772780" y="1043559"/>
                  </a:lnTo>
                  <a:lnTo>
                    <a:pt x="1699717" y="1065542"/>
                  </a:lnTo>
                  <a:lnTo>
                    <a:pt x="1670697" y="1079309"/>
                  </a:lnTo>
                  <a:lnTo>
                    <a:pt x="1650339" y="1100048"/>
                  </a:lnTo>
                  <a:lnTo>
                    <a:pt x="1638338" y="1127455"/>
                  </a:lnTo>
                  <a:lnTo>
                    <a:pt x="1634413" y="1161224"/>
                  </a:lnTo>
                  <a:lnTo>
                    <a:pt x="1640065" y="1203172"/>
                  </a:lnTo>
                  <a:lnTo>
                    <a:pt x="1657362" y="1234935"/>
                  </a:lnTo>
                  <a:lnTo>
                    <a:pt x="1686788" y="1255064"/>
                  </a:lnTo>
                  <a:lnTo>
                    <a:pt x="1728812" y="1262087"/>
                  </a:lnTo>
                  <a:lnTo>
                    <a:pt x="1753298" y="1258671"/>
                  </a:lnTo>
                  <a:lnTo>
                    <a:pt x="1776323" y="1248841"/>
                  </a:lnTo>
                  <a:lnTo>
                    <a:pt x="1796453" y="1233182"/>
                  </a:lnTo>
                  <a:lnTo>
                    <a:pt x="1806841" y="1219415"/>
                  </a:lnTo>
                  <a:lnTo>
                    <a:pt x="1812213" y="1212303"/>
                  </a:lnTo>
                  <a:lnTo>
                    <a:pt x="1813509" y="1212303"/>
                  </a:lnTo>
                  <a:lnTo>
                    <a:pt x="1819186" y="1238097"/>
                  </a:lnTo>
                  <a:lnTo>
                    <a:pt x="1831289" y="1251343"/>
                  </a:lnTo>
                  <a:lnTo>
                    <a:pt x="1846783" y="1256220"/>
                  </a:lnTo>
                  <a:lnTo>
                    <a:pt x="1862645" y="1256919"/>
                  </a:lnTo>
                  <a:lnTo>
                    <a:pt x="1872691" y="1256512"/>
                  </a:lnTo>
                  <a:lnTo>
                    <a:pt x="1881873" y="1255547"/>
                  </a:lnTo>
                  <a:lnTo>
                    <a:pt x="1889366" y="1254467"/>
                  </a:lnTo>
                  <a:lnTo>
                    <a:pt x="1894319" y="1253680"/>
                  </a:lnTo>
                  <a:lnTo>
                    <a:pt x="1894319" y="1218120"/>
                  </a:lnTo>
                  <a:lnTo>
                    <a:pt x="1894319" y="1214894"/>
                  </a:lnTo>
                  <a:close/>
                </a:path>
                <a:path w="12598400" h="2931159">
                  <a:moveTo>
                    <a:pt x="2179434" y="1079766"/>
                  </a:moveTo>
                  <a:lnTo>
                    <a:pt x="2177478" y="1033005"/>
                  </a:lnTo>
                  <a:lnTo>
                    <a:pt x="2169337" y="984313"/>
                  </a:lnTo>
                  <a:lnTo>
                    <a:pt x="2152954" y="943991"/>
                  </a:lnTo>
                  <a:lnTo>
                    <a:pt x="2151646" y="940765"/>
                  </a:lnTo>
                  <a:lnTo>
                    <a:pt x="2122538" y="911021"/>
                  </a:lnTo>
                  <a:lnTo>
                    <a:pt x="2122538" y="1079766"/>
                  </a:lnTo>
                  <a:lnTo>
                    <a:pt x="2119642" y="1134529"/>
                  </a:lnTo>
                  <a:lnTo>
                    <a:pt x="2109533" y="1177467"/>
                  </a:lnTo>
                  <a:lnTo>
                    <a:pt x="2090077" y="1205496"/>
                  </a:lnTo>
                  <a:lnTo>
                    <a:pt x="2059178" y="1215529"/>
                  </a:lnTo>
                  <a:lnTo>
                    <a:pt x="2042833" y="1210360"/>
                  </a:lnTo>
                  <a:lnTo>
                    <a:pt x="2023452" y="1204226"/>
                  </a:lnTo>
                  <a:lnTo>
                    <a:pt x="2002205" y="1174076"/>
                  </a:lnTo>
                  <a:lnTo>
                    <a:pt x="1991995" y="1130719"/>
                  </a:lnTo>
                  <a:lnTo>
                    <a:pt x="1989353" y="1079766"/>
                  </a:lnTo>
                  <a:lnTo>
                    <a:pt x="1991995" y="1030185"/>
                  </a:lnTo>
                  <a:lnTo>
                    <a:pt x="2002205" y="986663"/>
                  </a:lnTo>
                  <a:lnTo>
                    <a:pt x="2023452" y="955751"/>
                  </a:lnTo>
                  <a:lnTo>
                    <a:pt x="2053272" y="945934"/>
                  </a:lnTo>
                  <a:lnTo>
                    <a:pt x="2059178" y="943991"/>
                  </a:lnTo>
                  <a:lnTo>
                    <a:pt x="2090077" y="953566"/>
                  </a:lnTo>
                  <a:lnTo>
                    <a:pt x="2109533" y="980846"/>
                  </a:lnTo>
                  <a:lnTo>
                    <a:pt x="2119642" y="1023632"/>
                  </a:lnTo>
                  <a:lnTo>
                    <a:pt x="2122538" y="1079766"/>
                  </a:lnTo>
                  <a:lnTo>
                    <a:pt x="2122538" y="911021"/>
                  </a:lnTo>
                  <a:lnTo>
                    <a:pt x="2121014" y="909459"/>
                  </a:lnTo>
                  <a:lnTo>
                    <a:pt x="2074049" y="897445"/>
                  </a:lnTo>
                  <a:lnTo>
                    <a:pt x="2048243" y="900747"/>
                  </a:lnTo>
                  <a:lnTo>
                    <a:pt x="2025243" y="910297"/>
                  </a:lnTo>
                  <a:lnTo>
                    <a:pt x="2006587" y="925537"/>
                  </a:lnTo>
                  <a:lnTo>
                    <a:pt x="1993874" y="945934"/>
                  </a:lnTo>
                  <a:lnTo>
                    <a:pt x="1992591" y="945934"/>
                  </a:lnTo>
                  <a:lnTo>
                    <a:pt x="1992591" y="791413"/>
                  </a:lnTo>
                  <a:lnTo>
                    <a:pt x="1938274" y="791413"/>
                  </a:lnTo>
                  <a:lnTo>
                    <a:pt x="1938274" y="1253032"/>
                  </a:lnTo>
                  <a:lnTo>
                    <a:pt x="1990001" y="1253032"/>
                  </a:lnTo>
                  <a:lnTo>
                    <a:pt x="1990001" y="1210360"/>
                  </a:lnTo>
                  <a:lnTo>
                    <a:pt x="1991296" y="1210360"/>
                  </a:lnTo>
                  <a:lnTo>
                    <a:pt x="2000745" y="1229360"/>
                  </a:lnTo>
                  <a:lnTo>
                    <a:pt x="2017395" y="1245933"/>
                  </a:lnTo>
                  <a:lnTo>
                    <a:pt x="2039747" y="1257642"/>
                  </a:lnTo>
                  <a:lnTo>
                    <a:pt x="2066290" y="1262087"/>
                  </a:lnTo>
                  <a:lnTo>
                    <a:pt x="2108847" y="1252499"/>
                  </a:lnTo>
                  <a:lnTo>
                    <a:pt x="2140750" y="1226032"/>
                  </a:lnTo>
                  <a:lnTo>
                    <a:pt x="2146528" y="1215529"/>
                  </a:lnTo>
                  <a:lnTo>
                    <a:pt x="2162695" y="1186116"/>
                  </a:lnTo>
                  <a:lnTo>
                    <a:pt x="2175370" y="1136218"/>
                  </a:lnTo>
                  <a:lnTo>
                    <a:pt x="2179434" y="1079766"/>
                  </a:lnTo>
                  <a:close/>
                </a:path>
                <a:path w="12598400" h="2931159">
                  <a:moveTo>
                    <a:pt x="2190432" y="15570"/>
                  </a:moveTo>
                  <a:lnTo>
                    <a:pt x="2139353" y="15570"/>
                  </a:lnTo>
                  <a:lnTo>
                    <a:pt x="2139353" y="303923"/>
                  </a:lnTo>
                  <a:lnTo>
                    <a:pt x="2136813" y="358686"/>
                  </a:lnTo>
                  <a:lnTo>
                    <a:pt x="2126754" y="401637"/>
                  </a:lnTo>
                  <a:lnTo>
                    <a:pt x="2105533" y="429666"/>
                  </a:lnTo>
                  <a:lnTo>
                    <a:pt x="2069528" y="439699"/>
                  </a:lnTo>
                  <a:lnTo>
                    <a:pt x="2038629" y="430123"/>
                  </a:lnTo>
                  <a:lnTo>
                    <a:pt x="2019185" y="402844"/>
                  </a:lnTo>
                  <a:lnTo>
                    <a:pt x="2009076" y="360045"/>
                  </a:lnTo>
                  <a:lnTo>
                    <a:pt x="2006168" y="303923"/>
                  </a:lnTo>
                  <a:lnTo>
                    <a:pt x="2009076" y="247789"/>
                  </a:lnTo>
                  <a:lnTo>
                    <a:pt x="2019185" y="205003"/>
                  </a:lnTo>
                  <a:lnTo>
                    <a:pt x="2038629" y="177723"/>
                  </a:lnTo>
                  <a:lnTo>
                    <a:pt x="2069528" y="168148"/>
                  </a:lnTo>
                  <a:lnTo>
                    <a:pt x="2105266" y="179908"/>
                  </a:lnTo>
                  <a:lnTo>
                    <a:pt x="2126513" y="210820"/>
                  </a:lnTo>
                  <a:lnTo>
                    <a:pt x="2136724" y="254342"/>
                  </a:lnTo>
                  <a:lnTo>
                    <a:pt x="2139353" y="303923"/>
                  </a:lnTo>
                  <a:lnTo>
                    <a:pt x="2139353" y="15570"/>
                  </a:lnTo>
                  <a:lnTo>
                    <a:pt x="2136127" y="15570"/>
                  </a:lnTo>
                  <a:lnTo>
                    <a:pt x="2136127" y="170091"/>
                  </a:lnTo>
                  <a:lnTo>
                    <a:pt x="2134832" y="170091"/>
                  </a:lnTo>
                  <a:lnTo>
                    <a:pt x="2103716" y="134454"/>
                  </a:lnTo>
                  <a:lnTo>
                    <a:pt x="2058543" y="121602"/>
                  </a:lnTo>
                  <a:lnTo>
                    <a:pt x="2016328" y="130073"/>
                  </a:lnTo>
                  <a:lnTo>
                    <a:pt x="1967052" y="185610"/>
                  </a:lnTo>
                  <a:lnTo>
                    <a:pt x="1955761" y="224472"/>
                  </a:lnTo>
                  <a:lnTo>
                    <a:pt x="1950542" y="265277"/>
                  </a:lnTo>
                  <a:lnTo>
                    <a:pt x="1949272" y="303923"/>
                  </a:lnTo>
                  <a:lnTo>
                    <a:pt x="1953158" y="364591"/>
                  </a:lnTo>
                  <a:lnTo>
                    <a:pt x="1965452" y="415023"/>
                  </a:lnTo>
                  <a:lnTo>
                    <a:pt x="1987118" y="453351"/>
                  </a:lnTo>
                  <a:lnTo>
                    <a:pt x="2019122" y="477710"/>
                  </a:lnTo>
                  <a:lnTo>
                    <a:pt x="2062416" y="486244"/>
                  </a:lnTo>
                  <a:lnTo>
                    <a:pt x="2088959" y="481799"/>
                  </a:lnTo>
                  <a:lnTo>
                    <a:pt x="2111311" y="470077"/>
                  </a:lnTo>
                  <a:lnTo>
                    <a:pt x="2127974" y="453517"/>
                  </a:lnTo>
                  <a:lnTo>
                    <a:pt x="2134844" y="439699"/>
                  </a:lnTo>
                  <a:lnTo>
                    <a:pt x="2137410" y="434530"/>
                  </a:lnTo>
                  <a:lnTo>
                    <a:pt x="2138705" y="434530"/>
                  </a:lnTo>
                  <a:lnTo>
                    <a:pt x="2138705" y="477202"/>
                  </a:lnTo>
                  <a:lnTo>
                    <a:pt x="2190432" y="477202"/>
                  </a:lnTo>
                  <a:lnTo>
                    <a:pt x="2190432" y="434530"/>
                  </a:lnTo>
                  <a:lnTo>
                    <a:pt x="2190432" y="170091"/>
                  </a:lnTo>
                  <a:lnTo>
                    <a:pt x="2190432" y="15570"/>
                  </a:lnTo>
                  <a:close/>
                </a:path>
                <a:path w="12598400" h="2931159">
                  <a:moveTo>
                    <a:pt x="2242807" y="2028888"/>
                  </a:moveTo>
                  <a:lnTo>
                    <a:pt x="2208733" y="1902167"/>
                  </a:lnTo>
                  <a:lnTo>
                    <a:pt x="2196211" y="1855609"/>
                  </a:lnTo>
                  <a:lnTo>
                    <a:pt x="2138705" y="1641779"/>
                  </a:lnTo>
                  <a:lnTo>
                    <a:pt x="2138705" y="1855609"/>
                  </a:lnTo>
                  <a:lnTo>
                    <a:pt x="2014575" y="1855609"/>
                  </a:lnTo>
                  <a:lnTo>
                    <a:pt x="2078583" y="1632559"/>
                  </a:lnTo>
                  <a:lnTo>
                    <a:pt x="2079879" y="1632559"/>
                  </a:lnTo>
                  <a:lnTo>
                    <a:pt x="2138705" y="1855609"/>
                  </a:lnTo>
                  <a:lnTo>
                    <a:pt x="2138705" y="1641779"/>
                  </a:lnTo>
                  <a:lnTo>
                    <a:pt x="2136229" y="1632559"/>
                  </a:lnTo>
                  <a:lnTo>
                    <a:pt x="2118664" y="1567256"/>
                  </a:lnTo>
                  <a:lnTo>
                    <a:pt x="2042375" y="1567256"/>
                  </a:lnTo>
                  <a:lnTo>
                    <a:pt x="1909191" y="2028888"/>
                  </a:lnTo>
                  <a:lnTo>
                    <a:pt x="1968665" y="2028888"/>
                  </a:lnTo>
                  <a:lnTo>
                    <a:pt x="2002942" y="1902167"/>
                  </a:lnTo>
                  <a:lnTo>
                    <a:pt x="2150351" y="1902167"/>
                  </a:lnTo>
                  <a:lnTo>
                    <a:pt x="2183320" y="2028888"/>
                  </a:lnTo>
                  <a:lnTo>
                    <a:pt x="2242807" y="2028888"/>
                  </a:lnTo>
                  <a:close/>
                </a:path>
                <a:path w="12598400" h="2931159">
                  <a:moveTo>
                    <a:pt x="2392146" y="901319"/>
                  </a:moveTo>
                  <a:lnTo>
                    <a:pt x="2386977" y="898728"/>
                  </a:lnTo>
                  <a:lnTo>
                    <a:pt x="2379218" y="897445"/>
                  </a:lnTo>
                  <a:lnTo>
                    <a:pt x="2368219" y="897445"/>
                  </a:lnTo>
                  <a:lnTo>
                    <a:pt x="2342045" y="902309"/>
                  </a:lnTo>
                  <a:lnTo>
                    <a:pt x="2321750" y="915466"/>
                  </a:lnTo>
                  <a:lnTo>
                    <a:pt x="2305951" y="934808"/>
                  </a:lnTo>
                  <a:lnTo>
                    <a:pt x="2293226" y="958215"/>
                  </a:lnTo>
                  <a:lnTo>
                    <a:pt x="2291931" y="958215"/>
                  </a:lnTo>
                  <a:lnTo>
                    <a:pt x="2291931" y="906487"/>
                  </a:lnTo>
                  <a:lnTo>
                    <a:pt x="2237625" y="906487"/>
                  </a:lnTo>
                  <a:lnTo>
                    <a:pt x="2237625" y="1253032"/>
                  </a:lnTo>
                  <a:lnTo>
                    <a:pt x="2291931" y="1253032"/>
                  </a:lnTo>
                  <a:lnTo>
                    <a:pt x="2291931" y="1033856"/>
                  </a:lnTo>
                  <a:lnTo>
                    <a:pt x="2299220" y="997026"/>
                  </a:lnTo>
                  <a:lnTo>
                    <a:pt x="2317305" y="971473"/>
                  </a:lnTo>
                  <a:lnTo>
                    <a:pt x="2337930" y="958215"/>
                  </a:lnTo>
                  <a:lnTo>
                    <a:pt x="2340483" y="956576"/>
                  </a:lnTo>
                  <a:lnTo>
                    <a:pt x="2363051" y="951750"/>
                  </a:lnTo>
                  <a:lnTo>
                    <a:pt x="2374227" y="952068"/>
                  </a:lnTo>
                  <a:lnTo>
                    <a:pt x="2382202" y="952804"/>
                  </a:lnTo>
                  <a:lnTo>
                    <a:pt x="2392146" y="954328"/>
                  </a:lnTo>
                  <a:lnTo>
                    <a:pt x="2392146" y="951750"/>
                  </a:lnTo>
                  <a:lnTo>
                    <a:pt x="2392146" y="901319"/>
                  </a:lnTo>
                  <a:close/>
                </a:path>
                <a:path w="12598400" h="2931159">
                  <a:moveTo>
                    <a:pt x="2486533" y="906487"/>
                  </a:moveTo>
                  <a:lnTo>
                    <a:pt x="2432227" y="906487"/>
                  </a:lnTo>
                  <a:lnTo>
                    <a:pt x="2432227" y="1253032"/>
                  </a:lnTo>
                  <a:lnTo>
                    <a:pt x="2486533" y="1253032"/>
                  </a:lnTo>
                  <a:lnTo>
                    <a:pt x="2486533" y="906487"/>
                  </a:lnTo>
                  <a:close/>
                </a:path>
                <a:path w="12598400" h="2931159">
                  <a:moveTo>
                    <a:pt x="2486533" y="791413"/>
                  </a:moveTo>
                  <a:lnTo>
                    <a:pt x="2432227" y="791413"/>
                  </a:lnTo>
                  <a:lnTo>
                    <a:pt x="2432227" y="853478"/>
                  </a:lnTo>
                  <a:lnTo>
                    <a:pt x="2486533" y="853478"/>
                  </a:lnTo>
                  <a:lnTo>
                    <a:pt x="2486533" y="791413"/>
                  </a:lnTo>
                  <a:close/>
                </a:path>
                <a:path w="12598400" h="2931159">
                  <a:moveTo>
                    <a:pt x="2489123" y="288404"/>
                  </a:moveTo>
                  <a:lnTo>
                    <a:pt x="2487269" y="242252"/>
                  </a:lnTo>
                  <a:lnTo>
                    <a:pt x="2478925" y="197294"/>
                  </a:lnTo>
                  <a:lnTo>
                    <a:pt x="2459939" y="158711"/>
                  </a:lnTo>
                  <a:lnTo>
                    <a:pt x="2432227" y="136601"/>
                  </a:lnTo>
                  <a:lnTo>
                    <a:pt x="2432227" y="248970"/>
                  </a:lnTo>
                  <a:lnTo>
                    <a:pt x="2432227" y="267716"/>
                  </a:lnTo>
                  <a:lnTo>
                    <a:pt x="2308745" y="267716"/>
                  </a:lnTo>
                  <a:lnTo>
                    <a:pt x="2308745" y="254787"/>
                  </a:lnTo>
                  <a:lnTo>
                    <a:pt x="2310650" y="231914"/>
                  </a:lnTo>
                  <a:lnTo>
                    <a:pt x="2319096" y="201777"/>
                  </a:lnTo>
                  <a:lnTo>
                    <a:pt x="2338209" y="175501"/>
                  </a:lnTo>
                  <a:lnTo>
                    <a:pt x="2372106" y="164274"/>
                  </a:lnTo>
                  <a:lnTo>
                    <a:pt x="2401963" y="172046"/>
                  </a:lnTo>
                  <a:lnTo>
                    <a:pt x="2420353" y="192074"/>
                  </a:lnTo>
                  <a:lnTo>
                    <a:pt x="2429662" y="219367"/>
                  </a:lnTo>
                  <a:lnTo>
                    <a:pt x="2432227" y="248970"/>
                  </a:lnTo>
                  <a:lnTo>
                    <a:pt x="2432227" y="136601"/>
                  </a:lnTo>
                  <a:lnTo>
                    <a:pt x="2426157" y="131749"/>
                  </a:lnTo>
                  <a:lnTo>
                    <a:pt x="2373401" y="121602"/>
                  </a:lnTo>
                  <a:lnTo>
                    <a:pt x="2327211" y="129476"/>
                  </a:lnTo>
                  <a:lnTo>
                    <a:pt x="2293975" y="150939"/>
                  </a:lnTo>
                  <a:lnTo>
                    <a:pt x="2271649" y="182778"/>
                  </a:lnTo>
                  <a:lnTo>
                    <a:pt x="2258225" y="221792"/>
                  </a:lnTo>
                  <a:lnTo>
                    <a:pt x="2251646" y="264744"/>
                  </a:lnTo>
                  <a:lnTo>
                    <a:pt x="2249906" y="308444"/>
                  </a:lnTo>
                  <a:lnTo>
                    <a:pt x="2254224" y="372872"/>
                  </a:lnTo>
                  <a:lnTo>
                    <a:pt x="2267661" y="422706"/>
                  </a:lnTo>
                  <a:lnTo>
                    <a:pt x="2290965" y="458114"/>
                  </a:lnTo>
                  <a:lnTo>
                    <a:pt x="2324887" y="479234"/>
                  </a:lnTo>
                  <a:lnTo>
                    <a:pt x="2370163" y="486244"/>
                  </a:lnTo>
                  <a:lnTo>
                    <a:pt x="2428443" y="472236"/>
                  </a:lnTo>
                  <a:lnTo>
                    <a:pt x="2458783" y="443572"/>
                  </a:lnTo>
                  <a:lnTo>
                    <a:pt x="2464003" y="438645"/>
                  </a:lnTo>
                  <a:lnTo>
                    <a:pt x="2481732" y="398145"/>
                  </a:lnTo>
                  <a:lnTo>
                    <a:pt x="2486545" y="363410"/>
                  </a:lnTo>
                  <a:lnTo>
                    <a:pt x="2432227" y="363410"/>
                  </a:lnTo>
                  <a:lnTo>
                    <a:pt x="2430310" y="387121"/>
                  </a:lnTo>
                  <a:lnTo>
                    <a:pt x="2422207" y="413435"/>
                  </a:lnTo>
                  <a:lnTo>
                    <a:pt x="2404414" y="434771"/>
                  </a:lnTo>
                  <a:lnTo>
                    <a:pt x="2373401" y="443572"/>
                  </a:lnTo>
                  <a:lnTo>
                    <a:pt x="2334907" y="430314"/>
                  </a:lnTo>
                  <a:lnTo>
                    <a:pt x="2315133" y="397103"/>
                  </a:lnTo>
                  <a:lnTo>
                    <a:pt x="2307844" y="353834"/>
                  </a:lnTo>
                  <a:lnTo>
                    <a:pt x="2306802" y="310388"/>
                  </a:lnTo>
                  <a:lnTo>
                    <a:pt x="2489123" y="310388"/>
                  </a:lnTo>
                  <a:lnTo>
                    <a:pt x="2489123" y="288404"/>
                  </a:lnTo>
                  <a:close/>
                </a:path>
                <a:path w="12598400" h="2931159">
                  <a:moveTo>
                    <a:pt x="2501417" y="1682343"/>
                  </a:moveTo>
                  <a:lnTo>
                    <a:pt x="2447112" y="1682343"/>
                  </a:lnTo>
                  <a:lnTo>
                    <a:pt x="2447112" y="1921560"/>
                  </a:lnTo>
                  <a:lnTo>
                    <a:pt x="2440495" y="1953463"/>
                  </a:lnTo>
                  <a:lnTo>
                    <a:pt x="2423757" y="1975142"/>
                  </a:lnTo>
                  <a:lnTo>
                    <a:pt x="2401557" y="1987473"/>
                  </a:lnTo>
                  <a:lnTo>
                    <a:pt x="2378570" y="1991385"/>
                  </a:lnTo>
                  <a:lnTo>
                    <a:pt x="2349855" y="1984197"/>
                  </a:lnTo>
                  <a:lnTo>
                    <a:pt x="2334615" y="1966404"/>
                  </a:lnTo>
                  <a:lnTo>
                    <a:pt x="2328570" y="1943646"/>
                  </a:lnTo>
                  <a:lnTo>
                    <a:pt x="2327503" y="1921560"/>
                  </a:lnTo>
                  <a:lnTo>
                    <a:pt x="2327503" y="1682343"/>
                  </a:lnTo>
                  <a:lnTo>
                    <a:pt x="2273185" y="1682343"/>
                  </a:lnTo>
                  <a:lnTo>
                    <a:pt x="2273185" y="1928025"/>
                  </a:lnTo>
                  <a:lnTo>
                    <a:pt x="2274608" y="1962645"/>
                  </a:lnTo>
                  <a:lnTo>
                    <a:pt x="2284577" y="1998497"/>
                  </a:lnTo>
                  <a:lnTo>
                    <a:pt x="2311641" y="2026577"/>
                  </a:lnTo>
                  <a:lnTo>
                    <a:pt x="2364346" y="2037943"/>
                  </a:lnTo>
                  <a:lnTo>
                    <a:pt x="2389581" y="2034616"/>
                  </a:lnTo>
                  <a:lnTo>
                    <a:pt x="2413406" y="2024926"/>
                  </a:lnTo>
                  <a:lnTo>
                    <a:pt x="2433726" y="2009292"/>
                  </a:lnTo>
                  <a:lnTo>
                    <a:pt x="2446159" y="1991385"/>
                  </a:lnTo>
                  <a:lnTo>
                    <a:pt x="2448395" y="1988159"/>
                  </a:lnTo>
                  <a:lnTo>
                    <a:pt x="2449690" y="1988159"/>
                  </a:lnTo>
                  <a:lnTo>
                    <a:pt x="2449690" y="2028888"/>
                  </a:lnTo>
                  <a:lnTo>
                    <a:pt x="2501417" y="2028888"/>
                  </a:lnTo>
                  <a:lnTo>
                    <a:pt x="2501417" y="1988159"/>
                  </a:lnTo>
                  <a:lnTo>
                    <a:pt x="2501417" y="1682343"/>
                  </a:lnTo>
                  <a:close/>
                </a:path>
                <a:path w="12598400" h="2931159">
                  <a:moveTo>
                    <a:pt x="2703131" y="1682343"/>
                  </a:moveTo>
                  <a:lnTo>
                    <a:pt x="2643009" y="1682343"/>
                  </a:lnTo>
                  <a:lnTo>
                    <a:pt x="2643009" y="1581480"/>
                  </a:lnTo>
                  <a:lnTo>
                    <a:pt x="2588691" y="1581480"/>
                  </a:lnTo>
                  <a:lnTo>
                    <a:pt x="2588691" y="1682343"/>
                  </a:lnTo>
                  <a:lnTo>
                    <a:pt x="2538272" y="1682343"/>
                  </a:lnTo>
                  <a:lnTo>
                    <a:pt x="2538272" y="1725015"/>
                  </a:lnTo>
                  <a:lnTo>
                    <a:pt x="2588691" y="1725015"/>
                  </a:lnTo>
                  <a:lnTo>
                    <a:pt x="2588780" y="1965198"/>
                  </a:lnTo>
                  <a:lnTo>
                    <a:pt x="2591600" y="1994027"/>
                  </a:lnTo>
                  <a:lnTo>
                    <a:pt x="2602268" y="2015464"/>
                  </a:lnTo>
                  <a:lnTo>
                    <a:pt x="2623616" y="2028418"/>
                  </a:lnTo>
                  <a:lnTo>
                    <a:pt x="2658529" y="2032762"/>
                  </a:lnTo>
                  <a:lnTo>
                    <a:pt x="2673934" y="2032419"/>
                  </a:lnTo>
                  <a:lnTo>
                    <a:pt x="2686316" y="2031542"/>
                  </a:lnTo>
                  <a:lnTo>
                    <a:pt x="2695791" y="2030310"/>
                  </a:lnTo>
                  <a:lnTo>
                    <a:pt x="2702483" y="2028888"/>
                  </a:lnTo>
                  <a:lnTo>
                    <a:pt x="2702483" y="1986216"/>
                  </a:lnTo>
                  <a:lnTo>
                    <a:pt x="2702483" y="1984273"/>
                  </a:lnTo>
                  <a:lnTo>
                    <a:pt x="2696667" y="1984921"/>
                  </a:lnTo>
                  <a:lnTo>
                    <a:pt x="2690850" y="1986216"/>
                  </a:lnTo>
                  <a:lnTo>
                    <a:pt x="2678569" y="1986216"/>
                  </a:lnTo>
                  <a:lnTo>
                    <a:pt x="2661005" y="1984057"/>
                  </a:lnTo>
                  <a:lnTo>
                    <a:pt x="2650121" y="1977237"/>
                  </a:lnTo>
                  <a:lnTo>
                    <a:pt x="2644559" y="1965198"/>
                  </a:lnTo>
                  <a:lnTo>
                    <a:pt x="2643009" y="1947418"/>
                  </a:lnTo>
                  <a:lnTo>
                    <a:pt x="2643009" y="1725015"/>
                  </a:lnTo>
                  <a:lnTo>
                    <a:pt x="2703131" y="1725015"/>
                  </a:lnTo>
                  <a:lnTo>
                    <a:pt x="2703131" y="1682343"/>
                  </a:lnTo>
                  <a:close/>
                </a:path>
                <a:path w="12598400" h="2931159">
                  <a:moveTo>
                    <a:pt x="2776829" y="231508"/>
                  </a:moveTo>
                  <a:lnTo>
                    <a:pt x="2767419" y="168148"/>
                  </a:lnTo>
                  <a:lnTo>
                    <a:pt x="2738374" y="132956"/>
                  </a:lnTo>
                  <a:lnTo>
                    <a:pt x="2685669" y="121602"/>
                  </a:lnTo>
                  <a:lnTo>
                    <a:pt x="2660446" y="124929"/>
                  </a:lnTo>
                  <a:lnTo>
                    <a:pt x="2636621" y="134607"/>
                  </a:lnTo>
                  <a:lnTo>
                    <a:pt x="2616301" y="150241"/>
                  </a:lnTo>
                  <a:lnTo>
                    <a:pt x="2601620" y="171386"/>
                  </a:lnTo>
                  <a:lnTo>
                    <a:pt x="2600325" y="171386"/>
                  </a:lnTo>
                  <a:lnTo>
                    <a:pt x="2600325" y="130657"/>
                  </a:lnTo>
                  <a:lnTo>
                    <a:pt x="2548598" y="130657"/>
                  </a:lnTo>
                  <a:lnTo>
                    <a:pt x="2548598" y="477202"/>
                  </a:lnTo>
                  <a:lnTo>
                    <a:pt x="2602903" y="477202"/>
                  </a:lnTo>
                  <a:lnTo>
                    <a:pt x="2602903" y="237972"/>
                  </a:lnTo>
                  <a:lnTo>
                    <a:pt x="2609519" y="206070"/>
                  </a:lnTo>
                  <a:lnTo>
                    <a:pt x="2626271" y="184391"/>
                  </a:lnTo>
                  <a:lnTo>
                    <a:pt x="2648470" y="172059"/>
                  </a:lnTo>
                  <a:lnTo>
                    <a:pt x="2652420" y="171386"/>
                  </a:lnTo>
                  <a:lnTo>
                    <a:pt x="2671445" y="168148"/>
                  </a:lnTo>
                  <a:lnTo>
                    <a:pt x="2700159" y="175323"/>
                  </a:lnTo>
                  <a:lnTo>
                    <a:pt x="2715412" y="193116"/>
                  </a:lnTo>
                  <a:lnTo>
                    <a:pt x="2721457" y="215874"/>
                  </a:lnTo>
                  <a:lnTo>
                    <a:pt x="2722524" y="237972"/>
                  </a:lnTo>
                  <a:lnTo>
                    <a:pt x="2722524" y="477202"/>
                  </a:lnTo>
                  <a:lnTo>
                    <a:pt x="2776829" y="477202"/>
                  </a:lnTo>
                  <a:lnTo>
                    <a:pt x="2776829" y="231508"/>
                  </a:lnTo>
                  <a:close/>
                </a:path>
                <a:path w="12598400" h="2931159">
                  <a:moveTo>
                    <a:pt x="2788462" y="1064247"/>
                  </a:moveTo>
                  <a:lnTo>
                    <a:pt x="2787624" y="1043559"/>
                  </a:lnTo>
                  <a:lnTo>
                    <a:pt x="2786608" y="1018108"/>
                  </a:lnTo>
                  <a:lnTo>
                    <a:pt x="2778264" y="973137"/>
                  </a:lnTo>
                  <a:lnTo>
                    <a:pt x="2762008" y="940117"/>
                  </a:lnTo>
                  <a:lnTo>
                    <a:pt x="2759278" y="934567"/>
                  </a:lnTo>
                  <a:lnTo>
                    <a:pt x="2731566" y="912456"/>
                  </a:lnTo>
                  <a:lnTo>
                    <a:pt x="2731566" y="1024801"/>
                  </a:lnTo>
                  <a:lnTo>
                    <a:pt x="2731566" y="1043559"/>
                  </a:lnTo>
                  <a:lnTo>
                    <a:pt x="2608072" y="1043559"/>
                  </a:lnTo>
                  <a:lnTo>
                    <a:pt x="2608072" y="1030630"/>
                  </a:lnTo>
                  <a:lnTo>
                    <a:pt x="2609977" y="1007757"/>
                  </a:lnTo>
                  <a:lnTo>
                    <a:pt x="2618422" y="977620"/>
                  </a:lnTo>
                  <a:lnTo>
                    <a:pt x="2637536" y="951357"/>
                  </a:lnTo>
                  <a:lnTo>
                    <a:pt x="2671432" y="940117"/>
                  </a:lnTo>
                  <a:lnTo>
                    <a:pt x="2701290" y="947902"/>
                  </a:lnTo>
                  <a:lnTo>
                    <a:pt x="2719692" y="967917"/>
                  </a:lnTo>
                  <a:lnTo>
                    <a:pt x="2728988" y="995210"/>
                  </a:lnTo>
                  <a:lnTo>
                    <a:pt x="2731566" y="1024801"/>
                  </a:lnTo>
                  <a:lnTo>
                    <a:pt x="2731566" y="912456"/>
                  </a:lnTo>
                  <a:lnTo>
                    <a:pt x="2725483" y="907592"/>
                  </a:lnTo>
                  <a:lnTo>
                    <a:pt x="2672727" y="897445"/>
                  </a:lnTo>
                  <a:lnTo>
                    <a:pt x="2626537" y="905319"/>
                  </a:lnTo>
                  <a:lnTo>
                    <a:pt x="2593302" y="926782"/>
                  </a:lnTo>
                  <a:lnTo>
                    <a:pt x="2570988" y="958621"/>
                  </a:lnTo>
                  <a:lnTo>
                    <a:pt x="2557551" y="997635"/>
                  </a:lnTo>
                  <a:lnTo>
                    <a:pt x="2550985" y="1040587"/>
                  </a:lnTo>
                  <a:lnTo>
                    <a:pt x="2549245" y="1084287"/>
                  </a:lnTo>
                  <a:lnTo>
                    <a:pt x="2553563" y="1148715"/>
                  </a:lnTo>
                  <a:lnTo>
                    <a:pt x="2567000" y="1198549"/>
                  </a:lnTo>
                  <a:lnTo>
                    <a:pt x="2590304" y="1233957"/>
                  </a:lnTo>
                  <a:lnTo>
                    <a:pt x="2624226" y="1255077"/>
                  </a:lnTo>
                  <a:lnTo>
                    <a:pt x="2669502" y="1262087"/>
                  </a:lnTo>
                  <a:lnTo>
                    <a:pt x="2727782" y="1248079"/>
                  </a:lnTo>
                  <a:lnTo>
                    <a:pt x="2758109" y="1219415"/>
                  </a:lnTo>
                  <a:lnTo>
                    <a:pt x="2763329" y="1214488"/>
                  </a:lnTo>
                  <a:lnTo>
                    <a:pt x="2781058" y="1173988"/>
                  </a:lnTo>
                  <a:lnTo>
                    <a:pt x="2785872" y="1139240"/>
                  </a:lnTo>
                  <a:lnTo>
                    <a:pt x="2731566" y="1139240"/>
                  </a:lnTo>
                  <a:lnTo>
                    <a:pt x="2729649" y="1162964"/>
                  </a:lnTo>
                  <a:lnTo>
                    <a:pt x="2721546" y="1189278"/>
                  </a:lnTo>
                  <a:lnTo>
                    <a:pt x="2703741" y="1210627"/>
                  </a:lnTo>
                  <a:lnTo>
                    <a:pt x="2672727" y="1219415"/>
                  </a:lnTo>
                  <a:lnTo>
                    <a:pt x="2634234" y="1206157"/>
                  </a:lnTo>
                  <a:lnTo>
                    <a:pt x="2614460" y="1172946"/>
                  </a:lnTo>
                  <a:lnTo>
                    <a:pt x="2607183" y="1129677"/>
                  </a:lnTo>
                  <a:lnTo>
                    <a:pt x="2606141" y="1086231"/>
                  </a:lnTo>
                  <a:lnTo>
                    <a:pt x="2788462" y="1086231"/>
                  </a:lnTo>
                  <a:lnTo>
                    <a:pt x="2788462" y="1064247"/>
                  </a:lnTo>
                  <a:close/>
                </a:path>
                <a:path w="12598400" h="2931159">
                  <a:moveTo>
                    <a:pt x="2972727" y="1855609"/>
                  </a:moveTo>
                  <a:lnTo>
                    <a:pt x="2970441" y="1808200"/>
                  </a:lnTo>
                  <a:lnTo>
                    <a:pt x="2962643" y="1764944"/>
                  </a:lnTo>
                  <a:lnTo>
                    <a:pt x="2947924" y="1727835"/>
                  </a:lnTo>
                  <a:lnTo>
                    <a:pt x="2938462" y="1715960"/>
                  </a:lnTo>
                  <a:lnTo>
                    <a:pt x="2924835" y="1698853"/>
                  </a:lnTo>
                  <a:lnTo>
                    <a:pt x="2915831" y="1693697"/>
                  </a:lnTo>
                  <a:lnTo>
                    <a:pt x="2915831" y="1855609"/>
                  </a:lnTo>
                  <a:lnTo>
                    <a:pt x="2913113" y="1909064"/>
                  </a:lnTo>
                  <a:lnTo>
                    <a:pt x="2902826" y="1953564"/>
                  </a:lnTo>
                  <a:lnTo>
                    <a:pt x="2881744" y="1983994"/>
                  </a:lnTo>
                  <a:lnTo>
                    <a:pt x="2846654" y="1995271"/>
                  </a:lnTo>
                  <a:lnTo>
                    <a:pt x="2812796" y="1983994"/>
                  </a:lnTo>
                  <a:lnTo>
                    <a:pt x="2792514" y="1953564"/>
                  </a:lnTo>
                  <a:lnTo>
                    <a:pt x="2782646" y="1909064"/>
                  </a:lnTo>
                  <a:lnTo>
                    <a:pt x="2780068" y="1855609"/>
                  </a:lnTo>
                  <a:lnTo>
                    <a:pt x="2782747" y="1802142"/>
                  </a:lnTo>
                  <a:lnTo>
                    <a:pt x="2792755" y="1757654"/>
                  </a:lnTo>
                  <a:lnTo>
                    <a:pt x="2813062" y="1727225"/>
                  </a:lnTo>
                  <a:lnTo>
                    <a:pt x="2846654" y="1715960"/>
                  </a:lnTo>
                  <a:lnTo>
                    <a:pt x="2882290" y="1727225"/>
                  </a:lnTo>
                  <a:lnTo>
                    <a:pt x="2903309" y="1757654"/>
                  </a:lnTo>
                  <a:lnTo>
                    <a:pt x="2913291" y="1802142"/>
                  </a:lnTo>
                  <a:lnTo>
                    <a:pt x="2915831" y="1855609"/>
                  </a:lnTo>
                  <a:lnTo>
                    <a:pt x="2915831" y="1693697"/>
                  </a:lnTo>
                  <a:lnTo>
                    <a:pt x="2891993" y="1680006"/>
                  </a:lnTo>
                  <a:lnTo>
                    <a:pt x="2847949" y="1673288"/>
                  </a:lnTo>
                  <a:lnTo>
                    <a:pt x="2803906" y="1680006"/>
                  </a:lnTo>
                  <a:lnTo>
                    <a:pt x="2747975" y="1727835"/>
                  </a:lnTo>
                  <a:lnTo>
                    <a:pt x="2733256" y="1764944"/>
                  </a:lnTo>
                  <a:lnTo>
                    <a:pt x="2725458" y="1808200"/>
                  </a:lnTo>
                  <a:lnTo>
                    <a:pt x="2723172" y="1855609"/>
                  </a:lnTo>
                  <a:lnTo>
                    <a:pt x="2725458" y="1903018"/>
                  </a:lnTo>
                  <a:lnTo>
                    <a:pt x="2733256" y="1946275"/>
                  </a:lnTo>
                  <a:lnTo>
                    <a:pt x="2747975" y="1983384"/>
                  </a:lnTo>
                  <a:lnTo>
                    <a:pt x="2803906" y="2031212"/>
                  </a:lnTo>
                  <a:lnTo>
                    <a:pt x="2847949" y="2037943"/>
                  </a:lnTo>
                  <a:lnTo>
                    <a:pt x="2891764" y="2031212"/>
                  </a:lnTo>
                  <a:lnTo>
                    <a:pt x="2938195" y="1995271"/>
                  </a:lnTo>
                  <a:lnTo>
                    <a:pt x="2962503" y="1946275"/>
                  </a:lnTo>
                  <a:lnTo>
                    <a:pt x="2970403" y="1903018"/>
                  </a:lnTo>
                  <a:lnTo>
                    <a:pt x="2972727" y="1855609"/>
                  </a:lnTo>
                  <a:close/>
                </a:path>
                <a:path w="12598400" h="2931159">
                  <a:moveTo>
                    <a:pt x="3089084" y="1079766"/>
                  </a:moveTo>
                  <a:lnTo>
                    <a:pt x="3087128" y="1033005"/>
                  </a:lnTo>
                  <a:lnTo>
                    <a:pt x="3078988" y="984313"/>
                  </a:lnTo>
                  <a:lnTo>
                    <a:pt x="3062605" y="943991"/>
                  </a:lnTo>
                  <a:lnTo>
                    <a:pt x="3061297" y="940765"/>
                  </a:lnTo>
                  <a:lnTo>
                    <a:pt x="3032201" y="911034"/>
                  </a:lnTo>
                  <a:lnTo>
                    <a:pt x="3032201" y="1079766"/>
                  </a:lnTo>
                  <a:lnTo>
                    <a:pt x="3029305" y="1134529"/>
                  </a:lnTo>
                  <a:lnTo>
                    <a:pt x="3019183" y="1177467"/>
                  </a:lnTo>
                  <a:lnTo>
                    <a:pt x="2999740" y="1205496"/>
                  </a:lnTo>
                  <a:lnTo>
                    <a:pt x="2968841" y="1215529"/>
                  </a:lnTo>
                  <a:lnTo>
                    <a:pt x="2952496" y="1210360"/>
                  </a:lnTo>
                  <a:lnTo>
                    <a:pt x="2933103" y="1204226"/>
                  </a:lnTo>
                  <a:lnTo>
                    <a:pt x="2911856" y="1174076"/>
                  </a:lnTo>
                  <a:lnTo>
                    <a:pt x="2901645" y="1130719"/>
                  </a:lnTo>
                  <a:lnTo>
                    <a:pt x="2899003" y="1079766"/>
                  </a:lnTo>
                  <a:lnTo>
                    <a:pt x="2901645" y="1030185"/>
                  </a:lnTo>
                  <a:lnTo>
                    <a:pt x="2911856" y="986663"/>
                  </a:lnTo>
                  <a:lnTo>
                    <a:pt x="2933103" y="955751"/>
                  </a:lnTo>
                  <a:lnTo>
                    <a:pt x="2962935" y="945934"/>
                  </a:lnTo>
                  <a:lnTo>
                    <a:pt x="2968841" y="943991"/>
                  </a:lnTo>
                  <a:lnTo>
                    <a:pt x="2999740" y="953566"/>
                  </a:lnTo>
                  <a:lnTo>
                    <a:pt x="3019183" y="980846"/>
                  </a:lnTo>
                  <a:lnTo>
                    <a:pt x="3029305" y="1023632"/>
                  </a:lnTo>
                  <a:lnTo>
                    <a:pt x="3032201" y="1079766"/>
                  </a:lnTo>
                  <a:lnTo>
                    <a:pt x="3032201" y="911034"/>
                  </a:lnTo>
                  <a:lnTo>
                    <a:pt x="3030664" y="909459"/>
                  </a:lnTo>
                  <a:lnTo>
                    <a:pt x="2983700" y="897445"/>
                  </a:lnTo>
                  <a:lnTo>
                    <a:pt x="2957893" y="900747"/>
                  </a:lnTo>
                  <a:lnTo>
                    <a:pt x="2934893" y="910297"/>
                  </a:lnTo>
                  <a:lnTo>
                    <a:pt x="2916237" y="925537"/>
                  </a:lnTo>
                  <a:lnTo>
                    <a:pt x="2903537" y="945934"/>
                  </a:lnTo>
                  <a:lnTo>
                    <a:pt x="2902242" y="945934"/>
                  </a:lnTo>
                  <a:lnTo>
                    <a:pt x="2902242" y="791413"/>
                  </a:lnTo>
                  <a:lnTo>
                    <a:pt x="2847937" y="791413"/>
                  </a:lnTo>
                  <a:lnTo>
                    <a:pt x="2847937" y="1253032"/>
                  </a:lnTo>
                  <a:lnTo>
                    <a:pt x="2899651" y="1253032"/>
                  </a:lnTo>
                  <a:lnTo>
                    <a:pt x="2899651" y="1210360"/>
                  </a:lnTo>
                  <a:lnTo>
                    <a:pt x="2900946" y="1210360"/>
                  </a:lnTo>
                  <a:lnTo>
                    <a:pt x="2910395" y="1229360"/>
                  </a:lnTo>
                  <a:lnTo>
                    <a:pt x="2927058" y="1245933"/>
                  </a:lnTo>
                  <a:lnTo>
                    <a:pt x="2949410" y="1257642"/>
                  </a:lnTo>
                  <a:lnTo>
                    <a:pt x="2975953" y="1262087"/>
                  </a:lnTo>
                  <a:lnTo>
                    <a:pt x="3018498" y="1252499"/>
                  </a:lnTo>
                  <a:lnTo>
                    <a:pt x="3050400" y="1226032"/>
                  </a:lnTo>
                  <a:lnTo>
                    <a:pt x="3056178" y="1215529"/>
                  </a:lnTo>
                  <a:lnTo>
                    <a:pt x="3072346" y="1186116"/>
                  </a:lnTo>
                  <a:lnTo>
                    <a:pt x="3085020" y="1136218"/>
                  </a:lnTo>
                  <a:lnTo>
                    <a:pt x="3089084" y="1079766"/>
                  </a:lnTo>
                  <a:close/>
                </a:path>
                <a:path w="12598400" h="2931159">
                  <a:moveTo>
                    <a:pt x="3238449" y="1929320"/>
                  </a:moveTo>
                  <a:lnTo>
                    <a:pt x="3231032" y="1886788"/>
                  </a:lnTo>
                  <a:lnTo>
                    <a:pt x="3184436" y="1842947"/>
                  </a:lnTo>
                  <a:lnTo>
                    <a:pt x="3122409" y="1821980"/>
                  </a:lnTo>
                  <a:lnTo>
                    <a:pt x="3095079" y="1810753"/>
                  </a:lnTo>
                  <a:lnTo>
                    <a:pt x="3075736" y="1794319"/>
                  </a:lnTo>
                  <a:lnTo>
                    <a:pt x="3068409" y="1768983"/>
                  </a:lnTo>
                  <a:lnTo>
                    <a:pt x="3074746" y="1740242"/>
                  </a:lnTo>
                  <a:lnTo>
                    <a:pt x="3089986" y="1724279"/>
                  </a:lnTo>
                  <a:lnTo>
                    <a:pt x="3108502" y="1717421"/>
                  </a:lnTo>
                  <a:lnTo>
                    <a:pt x="3124657" y="1715960"/>
                  </a:lnTo>
                  <a:lnTo>
                    <a:pt x="3149269" y="1720380"/>
                  </a:lnTo>
                  <a:lnTo>
                    <a:pt x="3164979" y="1733410"/>
                  </a:lnTo>
                  <a:lnTo>
                    <a:pt x="3173298" y="1754695"/>
                  </a:lnTo>
                  <a:lnTo>
                    <a:pt x="3175736" y="1783854"/>
                  </a:lnTo>
                  <a:lnTo>
                    <a:pt x="3230041" y="1783854"/>
                  </a:lnTo>
                  <a:lnTo>
                    <a:pt x="3227755" y="1749386"/>
                  </a:lnTo>
                  <a:lnTo>
                    <a:pt x="3216097" y="1715960"/>
                  </a:lnTo>
                  <a:lnTo>
                    <a:pt x="3215170" y="1713293"/>
                  </a:lnTo>
                  <a:lnTo>
                    <a:pt x="3183674" y="1684832"/>
                  </a:lnTo>
                  <a:lnTo>
                    <a:pt x="3124657" y="1673288"/>
                  </a:lnTo>
                  <a:lnTo>
                    <a:pt x="3082023" y="1679143"/>
                  </a:lnTo>
                  <a:lnTo>
                    <a:pt x="3046831" y="1696885"/>
                  </a:lnTo>
                  <a:lnTo>
                    <a:pt x="3022917" y="1726742"/>
                  </a:lnTo>
                  <a:lnTo>
                    <a:pt x="3014103" y="1768983"/>
                  </a:lnTo>
                  <a:lnTo>
                    <a:pt x="3021533" y="1812340"/>
                  </a:lnTo>
                  <a:lnTo>
                    <a:pt x="3041015" y="1839455"/>
                  </a:lnTo>
                  <a:lnTo>
                    <a:pt x="3068383" y="1855901"/>
                  </a:lnTo>
                  <a:lnTo>
                    <a:pt x="3099447" y="1867255"/>
                  </a:lnTo>
                  <a:lnTo>
                    <a:pt x="3130131" y="1877441"/>
                  </a:lnTo>
                  <a:lnTo>
                    <a:pt x="3157309" y="1890115"/>
                  </a:lnTo>
                  <a:lnTo>
                    <a:pt x="3176727" y="1908975"/>
                  </a:lnTo>
                  <a:lnTo>
                    <a:pt x="3184144" y="1937727"/>
                  </a:lnTo>
                  <a:lnTo>
                    <a:pt x="3177603" y="1967445"/>
                  </a:lnTo>
                  <a:lnTo>
                    <a:pt x="3161919" y="1984921"/>
                  </a:lnTo>
                  <a:lnTo>
                    <a:pt x="3142958" y="1993188"/>
                  </a:lnTo>
                  <a:lnTo>
                    <a:pt x="3126600" y="1995271"/>
                  </a:lnTo>
                  <a:lnTo>
                    <a:pt x="3093859" y="1988654"/>
                  </a:lnTo>
                  <a:lnTo>
                    <a:pt x="3074149" y="1970938"/>
                  </a:lnTo>
                  <a:lnTo>
                    <a:pt x="3064497" y="1945347"/>
                  </a:lnTo>
                  <a:lnTo>
                    <a:pt x="3061944" y="1915096"/>
                  </a:lnTo>
                  <a:lnTo>
                    <a:pt x="3007639" y="1915096"/>
                  </a:lnTo>
                  <a:lnTo>
                    <a:pt x="3015615" y="1973694"/>
                  </a:lnTo>
                  <a:lnTo>
                    <a:pt x="3069044" y="2028571"/>
                  </a:lnTo>
                  <a:lnTo>
                    <a:pt x="3126600" y="2037943"/>
                  </a:lnTo>
                  <a:lnTo>
                    <a:pt x="3171355" y="2031149"/>
                  </a:lnTo>
                  <a:lnTo>
                    <a:pt x="3206775" y="2010778"/>
                  </a:lnTo>
                  <a:lnTo>
                    <a:pt x="3217418" y="1995271"/>
                  </a:lnTo>
                  <a:lnTo>
                    <a:pt x="3230067" y="1976843"/>
                  </a:lnTo>
                  <a:lnTo>
                    <a:pt x="3238449" y="1929320"/>
                  </a:lnTo>
                  <a:close/>
                </a:path>
                <a:path w="12598400" h="2931159">
                  <a:moveTo>
                    <a:pt x="5634901" y="1551686"/>
                  </a:moveTo>
                  <a:lnTo>
                    <a:pt x="5578005" y="1551686"/>
                  </a:lnTo>
                  <a:lnTo>
                    <a:pt x="5507533" y="1929269"/>
                  </a:lnTo>
                  <a:lnTo>
                    <a:pt x="5506250" y="1929269"/>
                  </a:lnTo>
                  <a:lnTo>
                    <a:pt x="5456148" y="1639620"/>
                  </a:lnTo>
                  <a:lnTo>
                    <a:pt x="5440946" y="1551686"/>
                  </a:lnTo>
                  <a:lnTo>
                    <a:pt x="5372417" y="1551686"/>
                  </a:lnTo>
                  <a:lnTo>
                    <a:pt x="5307114" y="1929269"/>
                  </a:lnTo>
                  <a:lnTo>
                    <a:pt x="5305818" y="1929269"/>
                  </a:lnTo>
                  <a:lnTo>
                    <a:pt x="5235346" y="1551686"/>
                  </a:lnTo>
                  <a:lnTo>
                    <a:pt x="5178450" y="1551686"/>
                  </a:lnTo>
                  <a:lnTo>
                    <a:pt x="5270258" y="2013318"/>
                  </a:lnTo>
                  <a:lnTo>
                    <a:pt x="5339435" y="2013318"/>
                  </a:lnTo>
                  <a:lnTo>
                    <a:pt x="5354409" y="1929269"/>
                  </a:lnTo>
                  <a:lnTo>
                    <a:pt x="5406034" y="1639620"/>
                  </a:lnTo>
                  <a:lnTo>
                    <a:pt x="5407330" y="1639620"/>
                  </a:lnTo>
                  <a:lnTo>
                    <a:pt x="5470690" y="2013318"/>
                  </a:lnTo>
                  <a:lnTo>
                    <a:pt x="5539867" y="2013318"/>
                  </a:lnTo>
                  <a:lnTo>
                    <a:pt x="5557164" y="1929269"/>
                  </a:lnTo>
                  <a:lnTo>
                    <a:pt x="5634901" y="1551686"/>
                  </a:lnTo>
                  <a:close/>
                </a:path>
                <a:path w="12598400" h="2931159">
                  <a:moveTo>
                    <a:pt x="5667553" y="1199324"/>
                  </a:moveTo>
                  <a:lnTo>
                    <a:pt x="5664962" y="1201267"/>
                  </a:lnTo>
                  <a:lnTo>
                    <a:pt x="5661736" y="1202563"/>
                  </a:lnTo>
                  <a:lnTo>
                    <a:pt x="5654624" y="1202563"/>
                  </a:lnTo>
                  <a:lnTo>
                    <a:pt x="5637809" y="1174762"/>
                  </a:lnTo>
                  <a:lnTo>
                    <a:pt x="5637809" y="1048689"/>
                  </a:lnTo>
                  <a:lnTo>
                    <a:pt x="5637809" y="981443"/>
                  </a:lnTo>
                  <a:lnTo>
                    <a:pt x="5626925" y="924547"/>
                  </a:lnTo>
                  <a:lnTo>
                    <a:pt x="5593346" y="892340"/>
                  </a:lnTo>
                  <a:lnTo>
                    <a:pt x="5532425" y="881875"/>
                  </a:lnTo>
                  <a:lnTo>
                    <a:pt x="5479326" y="888644"/>
                  </a:lnTo>
                  <a:lnTo>
                    <a:pt x="5443207" y="909434"/>
                  </a:lnTo>
                  <a:lnTo>
                    <a:pt x="5422595" y="944880"/>
                  </a:lnTo>
                  <a:lnTo>
                    <a:pt x="5416054" y="995667"/>
                  </a:lnTo>
                  <a:lnTo>
                    <a:pt x="5470360" y="995667"/>
                  </a:lnTo>
                  <a:lnTo>
                    <a:pt x="5470360" y="992441"/>
                  </a:lnTo>
                  <a:lnTo>
                    <a:pt x="5471287" y="976363"/>
                  </a:lnTo>
                  <a:lnTo>
                    <a:pt x="5477789" y="953643"/>
                  </a:lnTo>
                  <a:lnTo>
                    <a:pt x="5495455" y="933335"/>
                  </a:lnTo>
                  <a:lnTo>
                    <a:pt x="5529846" y="924547"/>
                  </a:lnTo>
                  <a:lnTo>
                    <a:pt x="5553799" y="927887"/>
                  </a:lnTo>
                  <a:lnTo>
                    <a:pt x="5571210" y="937717"/>
                  </a:lnTo>
                  <a:lnTo>
                    <a:pt x="5581840" y="953731"/>
                  </a:lnTo>
                  <a:lnTo>
                    <a:pt x="5585447" y="975626"/>
                  </a:lnTo>
                  <a:lnTo>
                    <a:pt x="5584914" y="994079"/>
                  </a:lnTo>
                  <a:lnTo>
                    <a:pt x="5583504" y="998753"/>
                  </a:lnTo>
                  <a:lnTo>
                    <a:pt x="5583504" y="1048689"/>
                  </a:lnTo>
                  <a:lnTo>
                    <a:pt x="5583504" y="1137907"/>
                  </a:lnTo>
                  <a:lnTo>
                    <a:pt x="5577675" y="1163485"/>
                  </a:lnTo>
                  <a:lnTo>
                    <a:pt x="5562168" y="1184452"/>
                  </a:lnTo>
                  <a:lnTo>
                    <a:pt x="5539854" y="1198638"/>
                  </a:lnTo>
                  <a:lnTo>
                    <a:pt x="5513679" y="1203858"/>
                  </a:lnTo>
                  <a:lnTo>
                    <a:pt x="5490451" y="1199565"/>
                  </a:lnTo>
                  <a:lnTo>
                    <a:pt x="5475287" y="1187450"/>
                  </a:lnTo>
                  <a:lnTo>
                    <a:pt x="5467032" y="1168666"/>
                  </a:lnTo>
                  <a:lnTo>
                    <a:pt x="5464543" y="1144371"/>
                  </a:lnTo>
                  <a:lnTo>
                    <a:pt x="5466219" y="1124508"/>
                  </a:lnTo>
                  <a:lnTo>
                    <a:pt x="5491048" y="1089418"/>
                  </a:lnTo>
                  <a:lnTo>
                    <a:pt x="5538482" y="1070991"/>
                  </a:lnTo>
                  <a:lnTo>
                    <a:pt x="5563501" y="1061783"/>
                  </a:lnTo>
                  <a:lnTo>
                    <a:pt x="5583504" y="1048689"/>
                  </a:lnTo>
                  <a:lnTo>
                    <a:pt x="5583504" y="998753"/>
                  </a:lnTo>
                  <a:lnTo>
                    <a:pt x="5580748" y="1007872"/>
                  </a:lnTo>
                  <a:lnTo>
                    <a:pt x="5569077" y="1018628"/>
                  </a:lnTo>
                  <a:lnTo>
                    <a:pt x="5546001" y="1028001"/>
                  </a:lnTo>
                  <a:lnTo>
                    <a:pt x="5472950" y="1049972"/>
                  </a:lnTo>
                  <a:lnTo>
                    <a:pt x="5443918" y="1063739"/>
                  </a:lnTo>
                  <a:lnTo>
                    <a:pt x="5423560" y="1084491"/>
                  </a:lnTo>
                  <a:lnTo>
                    <a:pt x="5411571" y="1111897"/>
                  </a:lnTo>
                  <a:lnTo>
                    <a:pt x="5407647" y="1145667"/>
                  </a:lnTo>
                  <a:lnTo>
                    <a:pt x="5413299" y="1187602"/>
                  </a:lnTo>
                  <a:lnTo>
                    <a:pt x="5430596" y="1219365"/>
                  </a:lnTo>
                  <a:lnTo>
                    <a:pt x="5460009" y="1239494"/>
                  </a:lnTo>
                  <a:lnTo>
                    <a:pt x="5502046" y="1246530"/>
                  </a:lnTo>
                  <a:lnTo>
                    <a:pt x="5526532" y="1243114"/>
                  </a:lnTo>
                  <a:lnTo>
                    <a:pt x="5549557" y="1233271"/>
                  </a:lnTo>
                  <a:lnTo>
                    <a:pt x="5569674" y="1217612"/>
                  </a:lnTo>
                  <a:lnTo>
                    <a:pt x="5580075" y="1203858"/>
                  </a:lnTo>
                  <a:lnTo>
                    <a:pt x="5585447" y="1196746"/>
                  </a:lnTo>
                  <a:lnTo>
                    <a:pt x="5586742" y="1196746"/>
                  </a:lnTo>
                  <a:lnTo>
                    <a:pt x="5592407" y="1222527"/>
                  </a:lnTo>
                  <a:lnTo>
                    <a:pt x="5604510" y="1235773"/>
                  </a:lnTo>
                  <a:lnTo>
                    <a:pt x="5620004" y="1240650"/>
                  </a:lnTo>
                  <a:lnTo>
                    <a:pt x="5635879" y="1241348"/>
                  </a:lnTo>
                  <a:lnTo>
                    <a:pt x="5645912" y="1240929"/>
                  </a:lnTo>
                  <a:lnTo>
                    <a:pt x="5655107" y="1239977"/>
                  </a:lnTo>
                  <a:lnTo>
                    <a:pt x="5662600" y="1238897"/>
                  </a:lnTo>
                  <a:lnTo>
                    <a:pt x="5667553" y="1238123"/>
                  </a:lnTo>
                  <a:lnTo>
                    <a:pt x="5667553" y="1202563"/>
                  </a:lnTo>
                  <a:lnTo>
                    <a:pt x="5667553" y="1199324"/>
                  </a:lnTo>
                  <a:close/>
                </a:path>
                <a:path w="12598400" h="2931159">
                  <a:moveTo>
                    <a:pt x="5764530" y="2442616"/>
                  </a:moveTo>
                  <a:lnTo>
                    <a:pt x="5705043" y="2442616"/>
                  </a:lnTo>
                  <a:lnTo>
                    <a:pt x="5640400" y="2720632"/>
                  </a:lnTo>
                  <a:lnTo>
                    <a:pt x="5639105" y="2720632"/>
                  </a:lnTo>
                  <a:lnTo>
                    <a:pt x="5574449" y="2442616"/>
                  </a:lnTo>
                  <a:lnTo>
                    <a:pt x="5514962" y="2442616"/>
                  </a:lnTo>
                  <a:lnTo>
                    <a:pt x="5608713" y="2789161"/>
                  </a:lnTo>
                  <a:lnTo>
                    <a:pt x="5670778" y="2789161"/>
                  </a:lnTo>
                  <a:lnTo>
                    <a:pt x="5689308" y="2720632"/>
                  </a:lnTo>
                  <a:lnTo>
                    <a:pt x="5764530" y="2442616"/>
                  </a:lnTo>
                  <a:close/>
                </a:path>
                <a:path w="12598400" h="2931159">
                  <a:moveTo>
                    <a:pt x="5891581" y="1824532"/>
                  </a:moveTo>
                  <a:lnTo>
                    <a:pt x="5890742" y="1803844"/>
                  </a:lnTo>
                  <a:lnTo>
                    <a:pt x="5889714" y="1778381"/>
                  </a:lnTo>
                  <a:lnTo>
                    <a:pt x="5881370" y="1733410"/>
                  </a:lnTo>
                  <a:lnTo>
                    <a:pt x="5865126" y="1700390"/>
                  </a:lnTo>
                  <a:lnTo>
                    <a:pt x="5862383" y="1694827"/>
                  </a:lnTo>
                  <a:lnTo>
                    <a:pt x="5834685" y="1672729"/>
                  </a:lnTo>
                  <a:lnTo>
                    <a:pt x="5834685" y="1785086"/>
                  </a:lnTo>
                  <a:lnTo>
                    <a:pt x="5834685" y="1803844"/>
                  </a:lnTo>
                  <a:lnTo>
                    <a:pt x="5711190" y="1803844"/>
                  </a:lnTo>
                  <a:lnTo>
                    <a:pt x="5711190" y="1790915"/>
                  </a:lnTo>
                  <a:lnTo>
                    <a:pt x="5713082" y="1768030"/>
                  </a:lnTo>
                  <a:lnTo>
                    <a:pt x="5721528" y="1737880"/>
                  </a:lnTo>
                  <a:lnTo>
                    <a:pt x="5740641" y="1711617"/>
                  </a:lnTo>
                  <a:lnTo>
                    <a:pt x="5774550" y="1700390"/>
                  </a:lnTo>
                  <a:lnTo>
                    <a:pt x="5804395" y="1708162"/>
                  </a:lnTo>
                  <a:lnTo>
                    <a:pt x="5822797" y="1728190"/>
                  </a:lnTo>
                  <a:lnTo>
                    <a:pt x="5832106" y="1755482"/>
                  </a:lnTo>
                  <a:lnTo>
                    <a:pt x="5834685" y="1785086"/>
                  </a:lnTo>
                  <a:lnTo>
                    <a:pt x="5834685" y="1672729"/>
                  </a:lnTo>
                  <a:lnTo>
                    <a:pt x="5828589" y="1667865"/>
                  </a:lnTo>
                  <a:lnTo>
                    <a:pt x="5775845" y="1657718"/>
                  </a:lnTo>
                  <a:lnTo>
                    <a:pt x="5729656" y="1665579"/>
                  </a:lnTo>
                  <a:lnTo>
                    <a:pt x="5696420" y="1687042"/>
                  </a:lnTo>
                  <a:lnTo>
                    <a:pt x="5674093" y="1718894"/>
                  </a:lnTo>
                  <a:lnTo>
                    <a:pt x="5660669" y="1757908"/>
                  </a:lnTo>
                  <a:lnTo>
                    <a:pt x="5654103" y="1800872"/>
                  </a:lnTo>
                  <a:lnTo>
                    <a:pt x="5652363" y="1844573"/>
                  </a:lnTo>
                  <a:lnTo>
                    <a:pt x="5656669" y="1908987"/>
                  </a:lnTo>
                  <a:lnTo>
                    <a:pt x="5670105" y="1958822"/>
                  </a:lnTo>
                  <a:lnTo>
                    <a:pt x="5693422" y="1994230"/>
                  </a:lnTo>
                  <a:lnTo>
                    <a:pt x="5727331" y="2015363"/>
                  </a:lnTo>
                  <a:lnTo>
                    <a:pt x="5772620" y="2022373"/>
                  </a:lnTo>
                  <a:lnTo>
                    <a:pt x="5830887" y="2008352"/>
                  </a:lnTo>
                  <a:lnTo>
                    <a:pt x="5861215" y="1979701"/>
                  </a:lnTo>
                  <a:lnTo>
                    <a:pt x="5866435" y="1974761"/>
                  </a:lnTo>
                  <a:lnTo>
                    <a:pt x="5884164" y="1934260"/>
                  </a:lnTo>
                  <a:lnTo>
                    <a:pt x="5888990" y="1899526"/>
                  </a:lnTo>
                  <a:lnTo>
                    <a:pt x="5834685" y="1899526"/>
                  </a:lnTo>
                  <a:lnTo>
                    <a:pt x="5832767" y="1923224"/>
                  </a:lnTo>
                  <a:lnTo>
                    <a:pt x="5824664" y="1949551"/>
                  </a:lnTo>
                  <a:lnTo>
                    <a:pt x="5806859" y="1970900"/>
                  </a:lnTo>
                  <a:lnTo>
                    <a:pt x="5775845" y="1979701"/>
                  </a:lnTo>
                  <a:lnTo>
                    <a:pt x="5737352" y="1966429"/>
                  </a:lnTo>
                  <a:lnTo>
                    <a:pt x="5717578" y="1933219"/>
                  </a:lnTo>
                  <a:lnTo>
                    <a:pt x="5710301" y="1889963"/>
                  </a:lnTo>
                  <a:lnTo>
                    <a:pt x="5709259" y="1846516"/>
                  </a:lnTo>
                  <a:lnTo>
                    <a:pt x="5891581" y="1846516"/>
                  </a:lnTo>
                  <a:lnTo>
                    <a:pt x="5891581" y="1824532"/>
                  </a:lnTo>
                  <a:close/>
                </a:path>
                <a:path w="12598400" h="2931159">
                  <a:moveTo>
                    <a:pt x="5930684" y="996315"/>
                  </a:moveTo>
                  <a:lnTo>
                    <a:pt x="5911139" y="924547"/>
                  </a:lnTo>
                  <a:lnTo>
                    <a:pt x="5877496" y="894207"/>
                  </a:lnTo>
                  <a:lnTo>
                    <a:pt x="5820130" y="881875"/>
                  </a:lnTo>
                  <a:lnTo>
                    <a:pt x="5773940" y="889736"/>
                  </a:lnTo>
                  <a:lnTo>
                    <a:pt x="5740692" y="911212"/>
                  </a:lnTo>
                  <a:lnTo>
                    <a:pt x="5718378" y="943051"/>
                  </a:lnTo>
                  <a:lnTo>
                    <a:pt x="5704941" y="982065"/>
                  </a:lnTo>
                  <a:lnTo>
                    <a:pt x="5698375" y="1025029"/>
                  </a:lnTo>
                  <a:lnTo>
                    <a:pt x="5696636" y="1068730"/>
                  </a:lnTo>
                  <a:lnTo>
                    <a:pt x="5700941" y="1133144"/>
                  </a:lnTo>
                  <a:lnTo>
                    <a:pt x="5714377" y="1182979"/>
                  </a:lnTo>
                  <a:lnTo>
                    <a:pt x="5737682" y="1218387"/>
                  </a:lnTo>
                  <a:lnTo>
                    <a:pt x="5771604" y="1239520"/>
                  </a:lnTo>
                  <a:lnTo>
                    <a:pt x="5816892" y="1246530"/>
                  </a:lnTo>
                  <a:lnTo>
                    <a:pt x="5871222" y="1233957"/>
                  </a:lnTo>
                  <a:lnTo>
                    <a:pt x="5904484" y="1203858"/>
                  </a:lnTo>
                  <a:lnTo>
                    <a:pt x="5906274" y="1202232"/>
                  </a:lnTo>
                  <a:lnTo>
                    <a:pt x="5925083" y="1160335"/>
                  </a:lnTo>
                  <a:lnTo>
                    <a:pt x="5930684" y="1117219"/>
                  </a:lnTo>
                  <a:lnTo>
                    <a:pt x="5876379" y="1117219"/>
                  </a:lnTo>
                  <a:lnTo>
                    <a:pt x="5874029" y="1146568"/>
                  </a:lnTo>
                  <a:lnTo>
                    <a:pt x="5865380" y="1174597"/>
                  </a:lnTo>
                  <a:lnTo>
                    <a:pt x="5848007" y="1195590"/>
                  </a:lnTo>
                  <a:lnTo>
                    <a:pt x="5819483" y="1203858"/>
                  </a:lnTo>
                  <a:lnTo>
                    <a:pt x="5781624" y="1188910"/>
                  </a:lnTo>
                  <a:lnTo>
                    <a:pt x="5762015" y="1152702"/>
                  </a:lnTo>
                  <a:lnTo>
                    <a:pt x="5754649" y="1108113"/>
                  </a:lnTo>
                  <a:lnTo>
                    <a:pt x="5753532" y="1068082"/>
                  </a:lnTo>
                  <a:lnTo>
                    <a:pt x="5759412" y="992187"/>
                  </a:lnTo>
                  <a:lnTo>
                    <a:pt x="5774868" y="948791"/>
                  </a:lnTo>
                  <a:lnTo>
                    <a:pt x="5796623" y="929144"/>
                  </a:lnTo>
                  <a:lnTo>
                    <a:pt x="5821426" y="924547"/>
                  </a:lnTo>
                  <a:lnTo>
                    <a:pt x="5847461" y="931024"/>
                  </a:lnTo>
                  <a:lnTo>
                    <a:pt x="5864415" y="947826"/>
                  </a:lnTo>
                  <a:lnTo>
                    <a:pt x="5873610" y="970915"/>
                  </a:lnTo>
                  <a:lnTo>
                    <a:pt x="5876379" y="996315"/>
                  </a:lnTo>
                  <a:lnTo>
                    <a:pt x="5930684" y="996315"/>
                  </a:lnTo>
                  <a:close/>
                </a:path>
                <a:path w="12598400" h="2931159">
                  <a:moveTo>
                    <a:pt x="6039294" y="2615895"/>
                  </a:moveTo>
                  <a:lnTo>
                    <a:pt x="6037008" y="2568486"/>
                  </a:lnTo>
                  <a:lnTo>
                    <a:pt x="6029210" y="2525230"/>
                  </a:lnTo>
                  <a:lnTo>
                    <a:pt x="6014478" y="2488107"/>
                  </a:lnTo>
                  <a:lnTo>
                    <a:pt x="6005017" y="2476233"/>
                  </a:lnTo>
                  <a:lnTo>
                    <a:pt x="5991403" y="2459126"/>
                  </a:lnTo>
                  <a:lnTo>
                    <a:pt x="5982398" y="2453970"/>
                  </a:lnTo>
                  <a:lnTo>
                    <a:pt x="5982398" y="2615895"/>
                  </a:lnTo>
                  <a:lnTo>
                    <a:pt x="5979680" y="2669349"/>
                  </a:lnTo>
                  <a:lnTo>
                    <a:pt x="5969381" y="2713837"/>
                  </a:lnTo>
                  <a:lnTo>
                    <a:pt x="5948299" y="2744266"/>
                  </a:lnTo>
                  <a:lnTo>
                    <a:pt x="5913221" y="2755544"/>
                  </a:lnTo>
                  <a:lnTo>
                    <a:pt x="5879350" y="2744266"/>
                  </a:lnTo>
                  <a:lnTo>
                    <a:pt x="5859069" y="2713837"/>
                  </a:lnTo>
                  <a:lnTo>
                    <a:pt x="5849213" y="2669349"/>
                  </a:lnTo>
                  <a:lnTo>
                    <a:pt x="5846635" y="2615895"/>
                  </a:lnTo>
                  <a:lnTo>
                    <a:pt x="5849302" y="2562428"/>
                  </a:lnTo>
                  <a:lnTo>
                    <a:pt x="5859310" y="2517927"/>
                  </a:lnTo>
                  <a:lnTo>
                    <a:pt x="5879630" y="2487498"/>
                  </a:lnTo>
                  <a:lnTo>
                    <a:pt x="5913221" y="2476233"/>
                  </a:lnTo>
                  <a:lnTo>
                    <a:pt x="5948845" y="2487498"/>
                  </a:lnTo>
                  <a:lnTo>
                    <a:pt x="5969863" y="2517927"/>
                  </a:lnTo>
                  <a:lnTo>
                    <a:pt x="5979858" y="2562428"/>
                  </a:lnTo>
                  <a:lnTo>
                    <a:pt x="5982398" y="2615895"/>
                  </a:lnTo>
                  <a:lnTo>
                    <a:pt x="5982398" y="2453970"/>
                  </a:lnTo>
                  <a:lnTo>
                    <a:pt x="5958548" y="2440279"/>
                  </a:lnTo>
                  <a:lnTo>
                    <a:pt x="5914517" y="2433561"/>
                  </a:lnTo>
                  <a:lnTo>
                    <a:pt x="5870473" y="2440279"/>
                  </a:lnTo>
                  <a:lnTo>
                    <a:pt x="5814542" y="2488107"/>
                  </a:lnTo>
                  <a:lnTo>
                    <a:pt x="5799810" y="2525230"/>
                  </a:lnTo>
                  <a:lnTo>
                    <a:pt x="5792013" y="2568486"/>
                  </a:lnTo>
                  <a:lnTo>
                    <a:pt x="5789739" y="2615895"/>
                  </a:lnTo>
                  <a:lnTo>
                    <a:pt x="5792013" y="2663291"/>
                  </a:lnTo>
                  <a:lnTo>
                    <a:pt x="5799810" y="2706547"/>
                  </a:lnTo>
                  <a:lnTo>
                    <a:pt x="5814542" y="2743657"/>
                  </a:lnTo>
                  <a:lnTo>
                    <a:pt x="5870473" y="2791485"/>
                  </a:lnTo>
                  <a:lnTo>
                    <a:pt x="5914517" y="2798216"/>
                  </a:lnTo>
                  <a:lnTo>
                    <a:pt x="5958332" y="2791485"/>
                  </a:lnTo>
                  <a:lnTo>
                    <a:pt x="6004763" y="2755544"/>
                  </a:lnTo>
                  <a:lnTo>
                    <a:pt x="6029071" y="2706547"/>
                  </a:lnTo>
                  <a:lnTo>
                    <a:pt x="6036957" y="2663291"/>
                  </a:lnTo>
                  <a:lnTo>
                    <a:pt x="6039294" y="2615895"/>
                  </a:lnTo>
                  <a:close/>
                </a:path>
                <a:path w="12598400" h="2931159">
                  <a:moveTo>
                    <a:pt x="6101029" y="0"/>
                  </a:moveTo>
                  <a:lnTo>
                    <a:pt x="6049950" y="0"/>
                  </a:lnTo>
                  <a:lnTo>
                    <a:pt x="6049950" y="288353"/>
                  </a:lnTo>
                  <a:lnTo>
                    <a:pt x="6047410" y="343115"/>
                  </a:lnTo>
                  <a:lnTo>
                    <a:pt x="6037351" y="386067"/>
                  </a:lnTo>
                  <a:lnTo>
                    <a:pt x="6016142" y="414096"/>
                  </a:lnTo>
                  <a:lnTo>
                    <a:pt x="5980125" y="424129"/>
                  </a:lnTo>
                  <a:lnTo>
                    <a:pt x="5949226" y="414553"/>
                  </a:lnTo>
                  <a:lnTo>
                    <a:pt x="5929782" y="387273"/>
                  </a:lnTo>
                  <a:lnTo>
                    <a:pt x="5919673" y="344487"/>
                  </a:lnTo>
                  <a:lnTo>
                    <a:pt x="5916765" y="288353"/>
                  </a:lnTo>
                  <a:lnTo>
                    <a:pt x="5919673" y="232232"/>
                  </a:lnTo>
                  <a:lnTo>
                    <a:pt x="5929782" y="189433"/>
                  </a:lnTo>
                  <a:lnTo>
                    <a:pt x="5949226" y="162153"/>
                  </a:lnTo>
                  <a:lnTo>
                    <a:pt x="5980125" y="152577"/>
                  </a:lnTo>
                  <a:lnTo>
                    <a:pt x="6015863" y="164338"/>
                  </a:lnTo>
                  <a:lnTo>
                    <a:pt x="6037110" y="195249"/>
                  </a:lnTo>
                  <a:lnTo>
                    <a:pt x="6047321" y="238772"/>
                  </a:lnTo>
                  <a:lnTo>
                    <a:pt x="6049950" y="288353"/>
                  </a:lnTo>
                  <a:lnTo>
                    <a:pt x="6049950" y="0"/>
                  </a:lnTo>
                  <a:lnTo>
                    <a:pt x="6046724" y="0"/>
                  </a:lnTo>
                  <a:lnTo>
                    <a:pt x="6046724" y="154520"/>
                  </a:lnTo>
                  <a:lnTo>
                    <a:pt x="6045428" y="154520"/>
                  </a:lnTo>
                  <a:lnTo>
                    <a:pt x="6014313" y="118884"/>
                  </a:lnTo>
                  <a:lnTo>
                    <a:pt x="5969139" y="106032"/>
                  </a:lnTo>
                  <a:lnTo>
                    <a:pt x="5926925" y="114515"/>
                  </a:lnTo>
                  <a:lnTo>
                    <a:pt x="5877661" y="170040"/>
                  </a:lnTo>
                  <a:lnTo>
                    <a:pt x="5866371" y="208902"/>
                  </a:lnTo>
                  <a:lnTo>
                    <a:pt x="5861139" y="249707"/>
                  </a:lnTo>
                  <a:lnTo>
                    <a:pt x="5859869" y="288353"/>
                  </a:lnTo>
                  <a:lnTo>
                    <a:pt x="5863755" y="349021"/>
                  </a:lnTo>
                  <a:lnTo>
                    <a:pt x="5876048" y="399453"/>
                  </a:lnTo>
                  <a:lnTo>
                    <a:pt x="5897727" y="437781"/>
                  </a:lnTo>
                  <a:lnTo>
                    <a:pt x="5929719" y="462140"/>
                  </a:lnTo>
                  <a:lnTo>
                    <a:pt x="5973013" y="470674"/>
                  </a:lnTo>
                  <a:lnTo>
                    <a:pt x="5999556" y="466229"/>
                  </a:lnTo>
                  <a:lnTo>
                    <a:pt x="6021921" y="454520"/>
                  </a:lnTo>
                  <a:lnTo>
                    <a:pt x="6038583" y="437946"/>
                  </a:lnTo>
                  <a:lnTo>
                    <a:pt x="6045454" y="424129"/>
                  </a:lnTo>
                  <a:lnTo>
                    <a:pt x="6048019" y="418960"/>
                  </a:lnTo>
                  <a:lnTo>
                    <a:pt x="6049302" y="418960"/>
                  </a:lnTo>
                  <a:lnTo>
                    <a:pt x="6049302" y="461632"/>
                  </a:lnTo>
                  <a:lnTo>
                    <a:pt x="6101029" y="461632"/>
                  </a:lnTo>
                  <a:lnTo>
                    <a:pt x="6101029" y="418960"/>
                  </a:lnTo>
                  <a:lnTo>
                    <a:pt x="6101029" y="154520"/>
                  </a:lnTo>
                  <a:lnTo>
                    <a:pt x="6101029" y="0"/>
                  </a:lnTo>
                  <a:close/>
                </a:path>
                <a:path w="12598400" h="2931159">
                  <a:moveTo>
                    <a:pt x="6179274" y="1666773"/>
                  </a:moveTo>
                  <a:lnTo>
                    <a:pt x="6128194" y="1666773"/>
                  </a:lnTo>
                  <a:lnTo>
                    <a:pt x="6128194" y="1840052"/>
                  </a:lnTo>
                  <a:lnTo>
                    <a:pt x="6125540" y="1889848"/>
                  </a:lnTo>
                  <a:lnTo>
                    <a:pt x="6115266" y="1930069"/>
                  </a:lnTo>
                  <a:lnTo>
                    <a:pt x="6093828" y="1956968"/>
                  </a:lnTo>
                  <a:lnTo>
                    <a:pt x="6057722" y="1966772"/>
                  </a:lnTo>
                  <a:lnTo>
                    <a:pt x="6025007" y="1954872"/>
                  </a:lnTo>
                  <a:lnTo>
                    <a:pt x="6005995" y="1924494"/>
                  </a:lnTo>
                  <a:lnTo>
                    <a:pt x="5997168" y="1883575"/>
                  </a:lnTo>
                  <a:lnTo>
                    <a:pt x="5995009" y="1840052"/>
                  </a:lnTo>
                  <a:lnTo>
                    <a:pt x="5997905" y="1783918"/>
                  </a:lnTo>
                  <a:lnTo>
                    <a:pt x="6008014" y="1741119"/>
                  </a:lnTo>
                  <a:lnTo>
                    <a:pt x="6027458" y="1713852"/>
                  </a:lnTo>
                  <a:lnTo>
                    <a:pt x="6058370" y="1704276"/>
                  </a:lnTo>
                  <a:lnTo>
                    <a:pt x="6094095" y="1716024"/>
                  </a:lnTo>
                  <a:lnTo>
                    <a:pt x="6115342" y="1746935"/>
                  </a:lnTo>
                  <a:lnTo>
                    <a:pt x="6125553" y="1790458"/>
                  </a:lnTo>
                  <a:lnTo>
                    <a:pt x="6128194" y="1840052"/>
                  </a:lnTo>
                  <a:lnTo>
                    <a:pt x="6128194" y="1666773"/>
                  </a:lnTo>
                  <a:lnTo>
                    <a:pt x="6127547" y="1666773"/>
                  </a:lnTo>
                  <a:lnTo>
                    <a:pt x="6127547" y="1710740"/>
                  </a:lnTo>
                  <a:lnTo>
                    <a:pt x="6126264" y="1710740"/>
                  </a:lnTo>
                  <a:lnTo>
                    <a:pt x="6100394" y="1673796"/>
                  </a:lnTo>
                  <a:lnTo>
                    <a:pt x="6051258" y="1657718"/>
                  </a:lnTo>
                  <a:lnTo>
                    <a:pt x="6005728" y="1667675"/>
                  </a:lnTo>
                  <a:lnTo>
                    <a:pt x="5973445" y="1694891"/>
                  </a:lnTo>
                  <a:lnTo>
                    <a:pt x="5952617" y="1735366"/>
                  </a:lnTo>
                  <a:lnTo>
                    <a:pt x="5941441" y="1785086"/>
                  </a:lnTo>
                  <a:lnTo>
                    <a:pt x="5938113" y="1840052"/>
                  </a:lnTo>
                  <a:lnTo>
                    <a:pt x="5939587" y="1875688"/>
                  </a:lnTo>
                  <a:lnTo>
                    <a:pt x="5946838" y="1920862"/>
                  </a:lnTo>
                  <a:lnTo>
                    <a:pt x="5964085" y="1965540"/>
                  </a:lnTo>
                  <a:lnTo>
                    <a:pt x="5995543" y="1999703"/>
                  </a:lnTo>
                  <a:lnTo>
                    <a:pt x="6045441" y="2013318"/>
                  </a:lnTo>
                  <a:lnTo>
                    <a:pt x="6070384" y="2010130"/>
                  </a:lnTo>
                  <a:lnTo>
                    <a:pt x="6092799" y="2000948"/>
                  </a:lnTo>
                  <a:lnTo>
                    <a:pt x="6111087" y="1986305"/>
                  </a:lnTo>
                  <a:lnTo>
                    <a:pt x="6123673" y="1966772"/>
                  </a:lnTo>
                  <a:lnTo>
                    <a:pt x="6124968" y="1966772"/>
                  </a:lnTo>
                  <a:lnTo>
                    <a:pt x="6124930" y="2013318"/>
                  </a:lnTo>
                  <a:lnTo>
                    <a:pt x="6117526" y="2059787"/>
                  </a:lnTo>
                  <a:lnTo>
                    <a:pt x="6057722" y="2089607"/>
                  </a:lnTo>
                  <a:lnTo>
                    <a:pt x="6037389" y="2087194"/>
                  </a:lnTo>
                  <a:lnTo>
                    <a:pt x="6020219" y="2079498"/>
                  </a:lnTo>
                  <a:lnTo>
                    <a:pt x="6007900" y="2065870"/>
                  </a:lnTo>
                  <a:lnTo>
                    <a:pt x="6002121" y="2045639"/>
                  </a:lnTo>
                  <a:lnTo>
                    <a:pt x="5947816" y="2045639"/>
                  </a:lnTo>
                  <a:lnTo>
                    <a:pt x="5966142" y="2095728"/>
                  </a:lnTo>
                  <a:lnTo>
                    <a:pt x="5999861" y="2121446"/>
                  </a:lnTo>
                  <a:lnTo>
                    <a:pt x="6036005" y="2130920"/>
                  </a:lnTo>
                  <a:lnTo>
                    <a:pt x="6061608" y="2132279"/>
                  </a:lnTo>
                  <a:lnTo>
                    <a:pt x="6100407" y="2127542"/>
                  </a:lnTo>
                  <a:lnTo>
                    <a:pt x="6154090" y="2089607"/>
                  </a:lnTo>
                  <a:lnTo>
                    <a:pt x="6173673" y="2045703"/>
                  </a:lnTo>
                  <a:lnTo>
                    <a:pt x="6179274" y="1991334"/>
                  </a:lnTo>
                  <a:lnTo>
                    <a:pt x="6179274" y="1710740"/>
                  </a:lnTo>
                  <a:lnTo>
                    <a:pt x="6179274" y="1666773"/>
                  </a:lnTo>
                  <a:close/>
                </a:path>
                <a:path w="12598400" h="2931159">
                  <a:moveTo>
                    <a:pt x="6215151" y="991793"/>
                  </a:moveTo>
                  <a:lnTo>
                    <a:pt x="6213843" y="957160"/>
                  </a:lnTo>
                  <a:lnTo>
                    <a:pt x="6206147" y="928433"/>
                  </a:lnTo>
                  <a:lnTo>
                    <a:pt x="6204242" y="921308"/>
                  </a:lnTo>
                  <a:lnTo>
                    <a:pt x="6177775" y="893229"/>
                  </a:lnTo>
                  <a:lnTo>
                    <a:pt x="6125934" y="881875"/>
                  </a:lnTo>
                  <a:lnTo>
                    <a:pt x="6101804" y="885444"/>
                  </a:lnTo>
                  <a:lnTo>
                    <a:pt x="6077928" y="895451"/>
                  </a:lnTo>
                  <a:lnTo>
                    <a:pt x="6057201" y="910780"/>
                  </a:lnTo>
                  <a:lnTo>
                    <a:pt x="6042533" y="930363"/>
                  </a:lnTo>
                  <a:lnTo>
                    <a:pt x="6041237" y="930363"/>
                  </a:lnTo>
                  <a:lnTo>
                    <a:pt x="6041237" y="775843"/>
                  </a:lnTo>
                  <a:lnTo>
                    <a:pt x="5986932" y="775843"/>
                  </a:lnTo>
                  <a:lnTo>
                    <a:pt x="5986932" y="1237475"/>
                  </a:lnTo>
                  <a:lnTo>
                    <a:pt x="6041237" y="1237475"/>
                  </a:lnTo>
                  <a:lnTo>
                    <a:pt x="6041237" y="998258"/>
                  </a:lnTo>
                  <a:lnTo>
                    <a:pt x="6047854" y="966343"/>
                  </a:lnTo>
                  <a:lnTo>
                    <a:pt x="6064580" y="944676"/>
                  </a:lnTo>
                  <a:lnTo>
                    <a:pt x="6086780" y="932345"/>
                  </a:lnTo>
                  <a:lnTo>
                    <a:pt x="6098413" y="930363"/>
                  </a:lnTo>
                  <a:lnTo>
                    <a:pt x="6109767" y="928433"/>
                  </a:lnTo>
                  <a:lnTo>
                    <a:pt x="6138469" y="935609"/>
                  </a:lnTo>
                  <a:lnTo>
                    <a:pt x="6153721" y="953401"/>
                  </a:lnTo>
                  <a:lnTo>
                    <a:pt x="6159766" y="976160"/>
                  </a:lnTo>
                  <a:lnTo>
                    <a:pt x="6160846" y="998258"/>
                  </a:lnTo>
                  <a:lnTo>
                    <a:pt x="6160846" y="1237475"/>
                  </a:lnTo>
                  <a:lnTo>
                    <a:pt x="6215151" y="1237475"/>
                  </a:lnTo>
                  <a:lnTo>
                    <a:pt x="6215151" y="991793"/>
                  </a:lnTo>
                  <a:close/>
                </a:path>
                <a:path w="12598400" h="2931159">
                  <a:moveTo>
                    <a:pt x="6321831" y="2543479"/>
                  </a:moveTo>
                  <a:lnTo>
                    <a:pt x="6312408" y="2480119"/>
                  </a:lnTo>
                  <a:lnTo>
                    <a:pt x="6283363" y="2444915"/>
                  </a:lnTo>
                  <a:lnTo>
                    <a:pt x="6230671" y="2433561"/>
                  </a:lnTo>
                  <a:lnTo>
                    <a:pt x="6205436" y="2436876"/>
                  </a:lnTo>
                  <a:lnTo>
                    <a:pt x="6181598" y="2446566"/>
                  </a:lnTo>
                  <a:lnTo>
                    <a:pt x="6161278" y="2462199"/>
                  </a:lnTo>
                  <a:lnTo>
                    <a:pt x="6146609" y="2483345"/>
                  </a:lnTo>
                  <a:lnTo>
                    <a:pt x="6145327" y="2483345"/>
                  </a:lnTo>
                  <a:lnTo>
                    <a:pt x="6145327" y="2442616"/>
                  </a:lnTo>
                  <a:lnTo>
                    <a:pt x="6093599" y="2442616"/>
                  </a:lnTo>
                  <a:lnTo>
                    <a:pt x="6093599" y="2789161"/>
                  </a:lnTo>
                  <a:lnTo>
                    <a:pt x="6147905" y="2789161"/>
                  </a:lnTo>
                  <a:lnTo>
                    <a:pt x="6147905" y="2549944"/>
                  </a:lnTo>
                  <a:lnTo>
                    <a:pt x="6154521" y="2518029"/>
                  </a:lnTo>
                  <a:lnTo>
                    <a:pt x="6171260" y="2496362"/>
                  </a:lnTo>
                  <a:lnTo>
                    <a:pt x="6193460" y="2484031"/>
                  </a:lnTo>
                  <a:lnTo>
                    <a:pt x="6197473" y="2483345"/>
                  </a:lnTo>
                  <a:lnTo>
                    <a:pt x="6216447" y="2480119"/>
                  </a:lnTo>
                  <a:lnTo>
                    <a:pt x="6245149" y="2487295"/>
                  </a:lnTo>
                  <a:lnTo>
                    <a:pt x="6260401" y="2505087"/>
                  </a:lnTo>
                  <a:lnTo>
                    <a:pt x="6266434" y="2527846"/>
                  </a:lnTo>
                  <a:lnTo>
                    <a:pt x="6267513" y="2549944"/>
                  </a:lnTo>
                  <a:lnTo>
                    <a:pt x="6267513" y="2789161"/>
                  </a:lnTo>
                  <a:lnTo>
                    <a:pt x="6321831" y="2789161"/>
                  </a:lnTo>
                  <a:lnTo>
                    <a:pt x="6321831" y="2543479"/>
                  </a:lnTo>
                  <a:close/>
                </a:path>
                <a:path w="12598400" h="2931159">
                  <a:moveTo>
                    <a:pt x="6400368" y="115087"/>
                  </a:moveTo>
                  <a:lnTo>
                    <a:pt x="6346063" y="115087"/>
                  </a:lnTo>
                  <a:lnTo>
                    <a:pt x="6346063" y="354304"/>
                  </a:lnTo>
                  <a:lnTo>
                    <a:pt x="6339446" y="386219"/>
                  </a:lnTo>
                  <a:lnTo>
                    <a:pt x="6322720" y="407885"/>
                  </a:lnTo>
                  <a:lnTo>
                    <a:pt x="6300521" y="420217"/>
                  </a:lnTo>
                  <a:lnTo>
                    <a:pt x="6277534" y="424129"/>
                  </a:lnTo>
                  <a:lnTo>
                    <a:pt x="6248832" y="416953"/>
                  </a:lnTo>
                  <a:lnTo>
                    <a:pt x="6233579" y="399161"/>
                  </a:lnTo>
                  <a:lnTo>
                    <a:pt x="6227534" y="376402"/>
                  </a:lnTo>
                  <a:lnTo>
                    <a:pt x="6226454" y="354304"/>
                  </a:lnTo>
                  <a:lnTo>
                    <a:pt x="6226454" y="115087"/>
                  </a:lnTo>
                  <a:lnTo>
                    <a:pt x="6172149" y="115087"/>
                  </a:lnTo>
                  <a:lnTo>
                    <a:pt x="6172149" y="360768"/>
                  </a:lnTo>
                  <a:lnTo>
                    <a:pt x="6173584" y="395401"/>
                  </a:lnTo>
                  <a:lnTo>
                    <a:pt x="6183554" y="431241"/>
                  </a:lnTo>
                  <a:lnTo>
                    <a:pt x="6210617" y="459320"/>
                  </a:lnTo>
                  <a:lnTo>
                    <a:pt x="6263310" y="470674"/>
                  </a:lnTo>
                  <a:lnTo>
                    <a:pt x="6288532" y="467347"/>
                  </a:lnTo>
                  <a:lnTo>
                    <a:pt x="6312370" y="457669"/>
                  </a:lnTo>
                  <a:lnTo>
                    <a:pt x="6332690" y="442036"/>
                  </a:lnTo>
                  <a:lnTo>
                    <a:pt x="6345110" y="424129"/>
                  </a:lnTo>
                  <a:lnTo>
                    <a:pt x="6347358" y="420890"/>
                  </a:lnTo>
                  <a:lnTo>
                    <a:pt x="6348654" y="420890"/>
                  </a:lnTo>
                  <a:lnTo>
                    <a:pt x="6348654" y="461632"/>
                  </a:lnTo>
                  <a:lnTo>
                    <a:pt x="6400368" y="461632"/>
                  </a:lnTo>
                  <a:lnTo>
                    <a:pt x="6400368" y="420890"/>
                  </a:lnTo>
                  <a:lnTo>
                    <a:pt x="6400368" y="115087"/>
                  </a:lnTo>
                  <a:close/>
                </a:path>
                <a:path w="12598400" h="2931159">
                  <a:moveTo>
                    <a:pt x="6416878" y="890930"/>
                  </a:moveTo>
                  <a:lnTo>
                    <a:pt x="6356744" y="890930"/>
                  </a:lnTo>
                  <a:lnTo>
                    <a:pt x="6356744" y="790067"/>
                  </a:lnTo>
                  <a:lnTo>
                    <a:pt x="6302438" y="790067"/>
                  </a:lnTo>
                  <a:lnTo>
                    <a:pt x="6302438" y="890930"/>
                  </a:lnTo>
                  <a:lnTo>
                    <a:pt x="6252007" y="890930"/>
                  </a:lnTo>
                  <a:lnTo>
                    <a:pt x="6252007" y="933602"/>
                  </a:lnTo>
                  <a:lnTo>
                    <a:pt x="6302438" y="933602"/>
                  </a:lnTo>
                  <a:lnTo>
                    <a:pt x="6302527" y="1173797"/>
                  </a:lnTo>
                  <a:lnTo>
                    <a:pt x="6305347" y="1202613"/>
                  </a:lnTo>
                  <a:lnTo>
                    <a:pt x="6316015" y="1224051"/>
                  </a:lnTo>
                  <a:lnTo>
                    <a:pt x="6337351" y="1237005"/>
                  </a:lnTo>
                  <a:lnTo>
                    <a:pt x="6372263" y="1241348"/>
                  </a:lnTo>
                  <a:lnTo>
                    <a:pt x="6387681" y="1241018"/>
                  </a:lnTo>
                  <a:lnTo>
                    <a:pt x="6400063" y="1240142"/>
                  </a:lnTo>
                  <a:lnTo>
                    <a:pt x="6409537" y="1238897"/>
                  </a:lnTo>
                  <a:lnTo>
                    <a:pt x="6416230" y="1237475"/>
                  </a:lnTo>
                  <a:lnTo>
                    <a:pt x="6416230" y="1194803"/>
                  </a:lnTo>
                  <a:lnTo>
                    <a:pt x="6416230" y="1192860"/>
                  </a:lnTo>
                  <a:lnTo>
                    <a:pt x="6410414" y="1193507"/>
                  </a:lnTo>
                  <a:lnTo>
                    <a:pt x="6404584" y="1194803"/>
                  </a:lnTo>
                  <a:lnTo>
                    <a:pt x="6392304" y="1194803"/>
                  </a:lnTo>
                  <a:lnTo>
                    <a:pt x="6374739" y="1192644"/>
                  </a:lnTo>
                  <a:lnTo>
                    <a:pt x="6363856" y="1185824"/>
                  </a:lnTo>
                  <a:lnTo>
                    <a:pt x="6358293" y="1173797"/>
                  </a:lnTo>
                  <a:lnTo>
                    <a:pt x="6356744" y="1156004"/>
                  </a:lnTo>
                  <a:lnTo>
                    <a:pt x="6356744" y="933602"/>
                  </a:lnTo>
                  <a:lnTo>
                    <a:pt x="6416878" y="933602"/>
                  </a:lnTo>
                  <a:lnTo>
                    <a:pt x="6416878" y="890930"/>
                  </a:lnTo>
                  <a:close/>
                </a:path>
                <a:path w="12598400" h="2931159">
                  <a:moveTo>
                    <a:pt x="6511252" y="775843"/>
                  </a:moveTo>
                  <a:lnTo>
                    <a:pt x="6456947" y="775843"/>
                  </a:lnTo>
                  <a:lnTo>
                    <a:pt x="6456947" y="1237475"/>
                  </a:lnTo>
                  <a:lnTo>
                    <a:pt x="6511252" y="1237475"/>
                  </a:lnTo>
                  <a:lnTo>
                    <a:pt x="6511252" y="775843"/>
                  </a:lnTo>
                  <a:close/>
                </a:path>
                <a:path w="12598400" h="2931159">
                  <a:moveTo>
                    <a:pt x="6626009" y="109905"/>
                  </a:moveTo>
                  <a:lnTo>
                    <a:pt x="6620840" y="107327"/>
                  </a:lnTo>
                  <a:lnTo>
                    <a:pt x="6613080" y="106032"/>
                  </a:lnTo>
                  <a:lnTo>
                    <a:pt x="6602095" y="106032"/>
                  </a:lnTo>
                  <a:lnTo>
                    <a:pt x="6575920" y="110896"/>
                  </a:lnTo>
                  <a:lnTo>
                    <a:pt x="6555626" y="124053"/>
                  </a:lnTo>
                  <a:lnTo>
                    <a:pt x="6539814" y="143395"/>
                  </a:lnTo>
                  <a:lnTo>
                    <a:pt x="6527089" y="166801"/>
                  </a:lnTo>
                  <a:lnTo>
                    <a:pt x="6525793" y="166801"/>
                  </a:lnTo>
                  <a:lnTo>
                    <a:pt x="6525793" y="115087"/>
                  </a:lnTo>
                  <a:lnTo>
                    <a:pt x="6471488" y="115087"/>
                  </a:lnTo>
                  <a:lnTo>
                    <a:pt x="6471488" y="461632"/>
                  </a:lnTo>
                  <a:lnTo>
                    <a:pt x="6525793" y="461632"/>
                  </a:lnTo>
                  <a:lnTo>
                    <a:pt x="6525793" y="242455"/>
                  </a:lnTo>
                  <a:lnTo>
                    <a:pt x="6533096" y="205625"/>
                  </a:lnTo>
                  <a:lnTo>
                    <a:pt x="6551181" y="180060"/>
                  </a:lnTo>
                  <a:lnTo>
                    <a:pt x="6571805" y="166801"/>
                  </a:lnTo>
                  <a:lnTo>
                    <a:pt x="6574345" y="165163"/>
                  </a:lnTo>
                  <a:lnTo>
                    <a:pt x="6596913" y="160337"/>
                  </a:lnTo>
                  <a:lnTo>
                    <a:pt x="6608102" y="160655"/>
                  </a:lnTo>
                  <a:lnTo>
                    <a:pt x="6616078" y="161391"/>
                  </a:lnTo>
                  <a:lnTo>
                    <a:pt x="6626009" y="162928"/>
                  </a:lnTo>
                  <a:lnTo>
                    <a:pt x="6626009" y="160337"/>
                  </a:lnTo>
                  <a:lnTo>
                    <a:pt x="6626009" y="109905"/>
                  </a:lnTo>
                  <a:close/>
                </a:path>
                <a:path w="12598400" h="2931159">
                  <a:moveTo>
                    <a:pt x="6627317" y="1666773"/>
                  </a:moveTo>
                  <a:lnTo>
                    <a:pt x="6570421" y="1666773"/>
                  </a:lnTo>
                  <a:lnTo>
                    <a:pt x="6516764" y="1949958"/>
                  </a:lnTo>
                  <a:lnTo>
                    <a:pt x="6515468" y="1949958"/>
                  </a:lnTo>
                  <a:lnTo>
                    <a:pt x="6470790" y="1730133"/>
                  </a:lnTo>
                  <a:lnTo>
                    <a:pt x="6457924" y="1666773"/>
                  </a:lnTo>
                  <a:lnTo>
                    <a:pt x="6393929" y="1666773"/>
                  </a:lnTo>
                  <a:lnTo>
                    <a:pt x="6335090" y="1949958"/>
                  </a:lnTo>
                  <a:lnTo>
                    <a:pt x="6333795" y="1949958"/>
                  </a:lnTo>
                  <a:lnTo>
                    <a:pt x="6278194" y="1666773"/>
                  </a:lnTo>
                  <a:lnTo>
                    <a:pt x="6221298" y="1666773"/>
                  </a:lnTo>
                  <a:lnTo>
                    <a:pt x="6302121" y="2013318"/>
                  </a:lnTo>
                  <a:lnTo>
                    <a:pt x="6365481" y="2013318"/>
                  </a:lnTo>
                  <a:lnTo>
                    <a:pt x="6378499" y="1949958"/>
                  </a:lnTo>
                  <a:lnTo>
                    <a:pt x="6423660" y="1730133"/>
                  </a:lnTo>
                  <a:lnTo>
                    <a:pt x="6424955" y="1730133"/>
                  </a:lnTo>
                  <a:lnTo>
                    <a:pt x="6485737" y="2013318"/>
                  </a:lnTo>
                  <a:lnTo>
                    <a:pt x="6545212" y="2013318"/>
                  </a:lnTo>
                  <a:lnTo>
                    <a:pt x="6560223" y="1949958"/>
                  </a:lnTo>
                  <a:lnTo>
                    <a:pt x="6627317" y="1666773"/>
                  </a:lnTo>
                  <a:close/>
                </a:path>
                <a:path w="12598400" h="2931159">
                  <a:moveTo>
                    <a:pt x="6818363" y="1064196"/>
                  </a:moveTo>
                  <a:lnTo>
                    <a:pt x="6816077" y="1016787"/>
                  </a:lnTo>
                  <a:lnTo>
                    <a:pt x="6808279" y="973531"/>
                  </a:lnTo>
                  <a:lnTo>
                    <a:pt x="6793547" y="936421"/>
                  </a:lnTo>
                  <a:lnTo>
                    <a:pt x="6784086" y="924547"/>
                  </a:lnTo>
                  <a:lnTo>
                    <a:pt x="6770459" y="907440"/>
                  </a:lnTo>
                  <a:lnTo>
                    <a:pt x="6761467" y="902284"/>
                  </a:lnTo>
                  <a:lnTo>
                    <a:pt x="6761467" y="1064196"/>
                  </a:lnTo>
                  <a:lnTo>
                    <a:pt x="6758749" y="1117663"/>
                  </a:lnTo>
                  <a:lnTo>
                    <a:pt x="6748450" y="1162151"/>
                  </a:lnTo>
                  <a:lnTo>
                    <a:pt x="6727368" y="1192580"/>
                  </a:lnTo>
                  <a:lnTo>
                    <a:pt x="6692290" y="1203858"/>
                  </a:lnTo>
                  <a:lnTo>
                    <a:pt x="6658419" y="1192580"/>
                  </a:lnTo>
                  <a:lnTo>
                    <a:pt x="6638137" y="1162151"/>
                  </a:lnTo>
                  <a:lnTo>
                    <a:pt x="6628270" y="1117663"/>
                  </a:lnTo>
                  <a:lnTo>
                    <a:pt x="6625691" y="1064196"/>
                  </a:lnTo>
                  <a:lnTo>
                    <a:pt x="6628358" y="1010729"/>
                  </a:lnTo>
                  <a:lnTo>
                    <a:pt x="6638379" y="966241"/>
                  </a:lnTo>
                  <a:lnTo>
                    <a:pt x="6658699" y="935812"/>
                  </a:lnTo>
                  <a:lnTo>
                    <a:pt x="6692290" y="924547"/>
                  </a:lnTo>
                  <a:lnTo>
                    <a:pt x="6727914" y="935812"/>
                  </a:lnTo>
                  <a:lnTo>
                    <a:pt x="6748932" y="966241"/>
                  </a:lnTo>
                  <a:lnTo>
                    <a:pt x="6758927" y="1010729"/>
                  </a:lnTo>
                  <a:lnTo>
                    <a:pt x="6761467" y="1064196"/>
                  </a:lnTo>
                  <a:lnTo>
                    <a:pt x="6761467" y="902284"/>
                  </a:lnTo>
                  <a:lnTo>
                    <a:pt x="6737617" y="888593"/>
                  </a:lnTo>
                  <a:lnTo>
                    <a:pt x="6693586" y="881875"/>
                  </a:lnTo>
                  <a:lnTo>
                    <a:pt x="6649542" y="888593"/>
                  </a:lnTo>
                  <a:lnTo>
                    <a:pt x="6593599" y="936421"/>
                  </a:lnTo>
                  <a:lnTo>
                    <a:pt x="6578879" y="973531"/>
                  </a:lnTo>
                  <a:lnTo>
                    <a:pt x="6571069" y="1016787"/>
                  </a:lnTo>
                  <a:lnTo>
                    <a:pt x="6568795" y="1064196"/>
                  </a:lnTo>
                  <a:lnTo>
                    <a:pt x="6571069" y="1111605"/>
                  </a:lnTo>
                  <a:lnTo>
                    <a:pt x="6578879" y="1154861"/>
                  </a:lnTo>
                  <a:lnTo>
                    <a:pt x="6593599" y="1191971"/>
                  </a:lnTo>
                  <a:lnTo>
                    <a:pt x="6649542" y="1239799"/>
                  </a:lnTo>
                  <a:lnTo>
                    <a:pt x="6693586" y="1246530"/>
                  </a:lnTo>
                  <a:lnTo>
                    <a:pt x="6737388" y="1239799"/>
                  </a:lnTo>
                  <a:lnTo>
                    <a:pt x="6770179" y="1220952"/>
                  </a:lnTo>
                  <a:lnTo>
                    <a:pt x="6783819" y="1203858"/>
                  </a:lnTo>
                  <a:lnTo>
                    <a:pt x="6793306" y="1191971"/>
                  </a:lnTo>
                  <a:lnTo>
                    <a:pt x="6808127" y="1154861"/>
                  </a:lnTo>
                  <a:lnTo>
                    <a:pt x="6816026" y="1111605"/>
                  </a:lnTo>
                  <a:lnTo>
                    <a:pt x="6818363" y="1064196"/>
                  </a:lnTo>
                  <a:close/>
                </a:path>
                <a:path w="12598400" h="2931159">
                  <a:moveTo>
                    <a:pt x="6882041" y="220472"/>
                  </a:moveTo>
                  <a:lnTo>
                    <a:pt x="6862508" y="148704"/>
                  </a:lnTo>
                  <a:lnTo>
                    <a:pt x="6828853" y="118364"/>
                  </a:lnTo>
                  <a:lnTo>
                    <a:pt x="6771475" y="106032"/>
                  </a:lnTo>
                  <a:lnTo>
                    <a:pt x="6725298" y="113906"/>
                  </a:lnTo>
                  <a:lnTo>
                    <a:pt x="6692049" y="135369"/>
                  </a:lnTo>
                  <a:lnTo>
                    <a:pt x="6669735" y="167208"/>
                  </a:lnTo>
                  <a:lnTo>
                    <a:pt x="6656311" y="206222"/>
                  </a:lnTo>
                  <a:lnTo>
                    <a:pt x="6649733" y="249186"/>
                  </a:lnTo>
                  <a:lnTo>
                    <a:pt x="6647993" y="292874"/>
                  </a:lnTo>
                  <a:lnTo>
                    <a:pt x="6652311" y="357301"/>
                  </a:lnTo>
                  <a:lnTo>
                    <a:pt x="6665747" y="407136"/>
                  </a:lnTo>
                  <a:lnTo>
                    <a:pt x="6689052" y="442544"/>
                  </a:lnTo>
                  <a:lnTo>
                    <a:pt x="6722973" y="463664"/>
                  </a:lnTo>
                  <a:lnTo>
                    <a:pt x="6768249" y="470674"/>
                  </a:lnTo>
                  <a:lnTo>
                    <a:pt x="6822580" y="458114"/>
                  </a:lnTo>
                  <a:lnTo>
                    <a:pt x="6855854" y="428002"/>
                  </a:lnTo>
                  <a:lnTo>
                    <a:pt x="6857632" y="426389"/>
                  </a:lnTo>
                  <a:lnTo>
                    <a:pt x="6876453" y="384492"/>
                  </a:lnTo>
                  <a:lnTo>
                    <a:pt x="6882041" y="341376"/>
                  </a:lnTo>
                  <a:lnTo>
                    <a:pt x="6827723" y="341376"/>
                  </a:lnTo>
                  <a:lnTo>
                    <a:pt x="6825386" y="370725"/>
                  </a:lnTo>
                  <a:lnTo>
                    <a:pt x="6816738" y="398754"/>
                  </a:lnTo>
                  <a:lnTo>
                    <a:pt x="6799364" y="419735"/>
                  </a:lnTo>
                  <a:lnTo>
                    <a:pt x="6770827" y="428002"/>
                  </a:lnTo>
                  <a:lnTo>
                    <a:pt x="6732981" y="413067"/>
                  </a:lnTo>
                  <a:lnTo>
                    <a:pt x="6713385" y="376847"/>
                  </a:lnTo>
                  <a:lnTo>
                    <a:pt x="6706019" y="332270"/>
                  </a:lnTo>
                  <a:lnTo>
                    <a:pt x="6704889" y="292239"/>
                  </a:lnTo>
                  <a:lnTo>
                    <a:pt x="6710769" y="216357"/>
                  </a:lnTo>
                  <a:lnTo>
                    <a:pt x="6726225" y="172948"/>
                  </a:lnTo>
                  <a:lnTo>
                    <a:pt x="6747992" y="153314"/>
                  </a:lnTo>
                  <a:lnTo>
                    <a:pt x="6772770" y="148704"/>
                  </a:lnTo>
                  <a:lnTo>
                    <a:pt x="6798818" y="155194"/>
                  </a:lnTo>
                  <a:lnTo>
                    <a:pt x="6815772" y="171983"/>
                  </a:lnTo>
                  <a:lnTo>
                    <a:pt x="6824954" y="195072"/>
                  </a:lnTo>
                  <a:lnTo>
                    <a:pt x="6827723" y="220472"/>
                  </a:lnTo>
                  <a:lnTo>
                    <a:pt x="6882041" y="220472"/>
                  </a:lnTo>
                  <a:close/>
                </a:path>
                <a:path w="12598400" h="2931159">
                  <a:moveTo>
                    <a:pt x="6896925" y="1824532"/>
                  </a:moveTo>
                  <a:lnTo>
                    <a:pt x="6896087" y="1803844"/>
                  </a:lnTo>
                  <a:lnTo>
                    <a:pt x="6895058" y="1778381"/>
                  </a:lnTo>
                  <a:lnTo>
                    <a:pt x="6886715" y="1733410"/>
                  </a:lnTo>
                  <a:lnTo>
                    <a:pt x="6870471" y="1700390"/>
                  </a:lnTo>
                  <a:lnTo>
                    <a:pt x="6867728" y="1694827"/>
                  </a:lnTo>
                  <a:lnTo>
                    <a:pt x="6840029" y="1672729"/>
                  </a:lnTo>
                  <a:lnTo>
                    <a:pt x="6840029" y="1785086"/>
                  </a:lnTo>
                  <a:lnTo>
                    <a:pt x="6840029" y="1803844"/>
                  </a:lnTo>
                  <a:lnTo>
                    <a:pt x="6716547" y="1803844"/>
                  </a:lnTo>
                  <a:lnTo>
                    <a:pt x="6716547" y="1790915"/>
                  </a:lnTo>
                  <a:lnTo>
                    <a:pt x="6718440" y="1768030"/>
                  </a:lnTo>
                  <a:lnTo>
                    <a:pt x="6726885" y="1737880"/>
                  </a:lnTo>
                  <a:lnTo>
                    <a:pt x="6745999" y="1711617"/>
                  </a:lnTo>
                  <a:lnTo>
                    <a:pt x="6779908" y="1700390"/>
                  </a:lnTo>
                  <a:lnTo>
                    <a:pt x="6809753" y="1708162"/>
                  </a:lnTo>
                  <a:lnTo>
                    <a:pt x="6828142" y="1728190"/>
                  </a:lnTo>
                  <a:lnTo>
                    <a:pt x="6837451" y="1755482"/>
                  </a:lnTo>
                  <a:lnTo>
                    <a:pt x="6840029" y="1785086"/>
                  </a:lnTo>
                  <a:lnTo>
                    <a:pt x="6840029" y="1672729"/>
                  </a:lnTo>
                  <a:lnTo>
                    <a:pt x="6833933" y="1667865"/>
                  </a:lnTo>
                  <a:lnTo>
                    <a:pt x="6781190" y="1657718"/>
                  </a:lnTo>
                  <a:lnTo>
                    <a:pt x="6735000" y="1665579"/>
                  </a:lnTo>
                  <a:lnTo>
                    <a:pt x="6701764" y="1687042"/>
                  </a:lnTo>
                  <a:lnTo>
                    <a:pt x="6679451" y="1718894"/>
                  </a:lnTo>
                  <a:lnTo>
                    <a:pt x="6666014" y="1757908"/>
                  </a:lnTo>
                  <a:lnTo>
                    <a:pt x="6659448" y="1800872"/>
                  </a:lnTo>
                  <a:lnTo>
                    <a:pt x="6657708" y="1844573"/>
                  </a:lnTo>
                  <a:lnTo>
                    <a:pt x="6662013" y="1908987"/>
                  </a:lnTo>
                  <a:lnTo>
                    <a:pt x="6675450" y="1958822"/>
                  </a:lnTo>
                  <a:lnTo>
                    <a:pt x="6698767" y="1994230"/>
                  </a:lnTo>
                  <a:lnTo>
                    <a:pt x="6732676" y="2015363"/>
                  </a:lnTo>
                  <a:lnTo>
                    <a:pt x="6777964" y="2022373"/>
                  </a:lnTo>
                  <a:lnTo>
                    <a:pt x="6836232" y="2008352"/>
                  </a:lnTo>
                  <a:lnTo>
                    <a:pt x="6866560" y="1979701"/>
                  </a:lnTo>
                  <a:lnTo>
                    <a:pt x="6871779" y="1974761"/>
                  </a:lnTo>
                  <a:lnTo>
                    <a:pt x="6889509" y="1934260"/>
                  </a:lnTo>
                  <a:lnTo>
                    <a:pt x="6894335" y="1899526"/>
                  </a:lnTo>
                  <a:lnTo>
                    <a:pt x="6840029" y="1899526"/>
                  </a:lnTo>
                  <a:lnTo>
                    <a:pt x="6838112" y="1923224"/>
                  </a:lnTo>
                  <a:lnTo>
                    <a:pt x="6830009" y="1949551"/>
                  </a:lnTo>
                  <a:lnTo>
                    <a:pt x="6812204" y="1970900"/>
                  </a:lnTo>
                  <a:lnTo>
                    <a:pt x="6781190" y="1979701"/>
                  </a:lnTo>
                  <a:lnTo>
                    <a:pt x="6742697" y="1966429"/>
                  </a:lnTo>
                  <a:lnTo>
                    <a:pt x="6722923" y="1933219"/>
                  </a:lnTo>
                  <a:lnTo>
                    <a:pt x="6715646" y="1889963"/>
                  </a:lnTo>
                  <a:lnTo>
                    <a:pt x="6714604" y="1846516"/>
                  </a:lnTo>
                  <a:lnTo>
                    <a:pt x="6896925" y="1846516"/>
                  </a:lnTo>
                  <a:lnTo>
                    <a:pt x="6896925" y="1824532"/>
                  </a:lnTo>
                  <a:close/>
                </a:path>
                <a:path w="12598400" h="2931159">
                  <a:moveTo>
                    <a:pt x="6928917" y="2327529"/>
                  </a:moveTo>
                  <a:lnTo>
                    <a:pt x="6833235" y="2327529"/>
                  </a:lnTo>
                  <a:lnTo>
                    <a:pt x="6740779" y="2693479"/>
                  </a:lnTo>
                  <a:lnTo>
                    <a:pt x="6739483" y="2693479"/>
                  </a:lnTo>
                  <a:lnTo>
                    <a:pt x="6661721" y="2385720"/>
                  </a:lnTo>
                  <a:lnTo>
                    <a:pt x="6647027" y="2327529"/>
                  </a:lnTo>
                  <a:lnTo>
                    <a:pt x="6551333" y="2327529"/>
                  </a:lnTo>
                  <a:lnTo>
                    <a:pt x="6551333" y="2789161"/>
                  </a:lnTo>
                  <a:lnTo>
                    <a:pt x="6608229" y="2789161"/>
                  </a:lnTo>
                  <a:lnTo>
                    <a:pt x="6608229" y="2385720"/>
                  </a:lnTo>
                  <a:lnTo>
                    <a:pt x="6609524" y="2385720"/>
                  </a:lnTo>
                  <a:lnTo>
                    <a:pt x="6711683" y="2789161"/>
                  </a:lnTo>
                  <a:lnTo>
                    <a:pt x="6768579" y="2789161"/>
                  </a:lnTo>
                  <a:lnTo>
                    <a:pt x="6792798" y="2693479"/>
                  </a:lnTo>
                  <a:lnTo>
                    <a:pt x="6870725" y="2385720"/>
                  </a:lnTo>
                  <a:lnTo>
                    <a:pt x="6872021" y="2385720"/>
                  </a:lnTo>
                  <a:lnTo>
                    <a:pt x="6872021" y="2789161"/>
                  </a:lnTo>
                  <a:lnTo>
                    <a:pt x="6928917" y="2789161"/>
                  </a:lnTo>
                  <a:lnTo>
                    <a:pt x="6928917" y="2385720"/>
                  </a:lnTo>
                  <a:lnTo>
                    <a:pt x="6928917" y="2327529"/>
                  </a:lnTo>
                  <a:close/>
                </a:path>
                <a:path w="12598400" h="2931159">
                  <a:moveTo>
                    <a:pt x="7084073" y="1137907"/>
                  </a:moveTo>
                  <a:lnTo>
                    <a:pt x="7076656" y="1095375"/>
                  </a:lnTo>
                  <a:lnTo>
                    <a:pt x="7030072" y="1051534"/>
                  </a:lnTo>
                  <a:lnTo>
                    <a:pt x="6968033" y="1030566"/>
                  </a:lnTo>
                  <a:lnTo>
                    <a:pt x="6940702" y="1019352"/>
                  </a:lnTo>
                  <a:lnTo>
                    <a:pt x="6921360" y="1002906"/>
                  </a:lnTo>
                  <a:lnTo>
                    <a:pt x="6914032" y="977569"/>
                  </a:lnTo>
                  <a:lnTo>
                    <a:pt x="6920357" y="948829"/>
                  </a:lnTo>
                  <a:lnTo>
                    <a:pt x="6935610" y="932865"/>
                  </a:lnTo>
                  <a:lnTo>
                    <a:pt x="6954126" y="926007"/>
                  </a:lnTo>
                  <a:lnTo>
                    <a:pt x="6970293" y="924547"/>
                  </a:lnTo>
                  <a:lnTo>
                    <a:pt x="6994906" y="928966"/>
                  </a:lnTo>
                  <a:lnTo>
                    <a:pt x="7010603" y="941997"/>
                  </a:lnTo>
                  <a:lnTo>
                    <a:pt x="7018922" y="963282"/>
                  </a:lnTo>
                  <a:lnTo>
                    <a:pt x="7021360" y="992441"/>
                  </a:lnTo>
                  <a:lnTo>
                    <a:pt x="7075678" y="992441"/>
                  </a:lnTo>
                  <a:lnTo>
                    <a:pt x="7061733" y="924547"/>
                  </a:lnTo>
                  <a:lnTo>
                    <a:pt x="7029297" y="893419"/>
                  </a:lnTo>
                  <a:lnTo>
                    <a:pt x="6970293" y="881875"/>
                  </a:lnTo>
                  <a:lnTo>
                    <a:pt x="6927647" y="887730"/>
                  </a:lnTo>
                  <a:lnTo>
                    <a:pt x="6892455" y="905471"/>
                  </a:lnTo>
                  <a:lnTo>
                    <a:pt x="6868541" y="935342"/>
                  </a:lnTo>
                  <a:lnTo>
                    <a:pt x="6859727" y="977569"/>
                  </a:lnTo>
                  <a:lnTo>
                    <a:pt x="6867144" y="1020927"/>
                  </a:lnTo>
                  <a:lnTo>
                    <a:pt x="6886638" y="1048042"/>
                  </a:lnTo>
                  <a:lnTo>
                    <a:pt x="6914007" y="1064488"/>
                  </a:lnTo>
                  <a:lnTo>
                    <a:pt x="6945071" y="1075842"/>
                  </a:lnTo>
                  <a:lnTo>
                    <a:pt x="6975754" y="1086027"/>
                  </a:lnTo>
                  <a:lnTo>
                    <a:pt x="7002932" y="1098702"/>
                  </a:lnTo>
                  <a:lnTo>
                    <a:pt x="7022351" y="1117561"/>
                  </a:lnTo>
                  <a:lnTo>
                    <a:pt x="7029767" y="1146314"/>
                  </a:lnTo>
                  <a:lnTo>
                    <a:pt x="7023227" y="1176032"/>
                  </a:lnTo>
                  <a:lnTo>
                    <a:pt x="7007542" y="1193507"/>
                  </a:lnTo>
                  <a:lnTo>
                    <a:pt x="6988581" y="1201775"/>
                  </a:lnTo>
                  <a:lnTo>
                    <a:pt x="6972224" y="1203858"/>
                  </a:lnTo>
                  <a:lnTo>
                    <a:pt x="6939483" y="1197241"/>
                  </a:lnTo>
                  <a:lnTo>
                    <a:pt x="6919773" y="1179525"/>
                  </a:lnTo>
                  <a:lnTo>
                    <a:pt x="6910121" y="1153934"/>
                  </a:lnTo>
                  <a:lnTo>
                    <a:pt x="6907568" y="1123683"/>
                  </a:lnTo>
                  <a:lnTo>
                    <a:pt x="6853263" y="1123683"/>
                  </a:lnTo>
                  <a:lnTo>
                    <a:pt x="6861238" y="1182281"/>
                  </a:lnTo>
                  <a:lnTo>
                    <a:pt x="6914667" y="1237170"/>
                  </a:lnTo>
                  <a:lnTo>
                    <a:pt x="6972224" y="1246530"/>
                  </a:lnTo>
                  <a:lnTo>
                    <a:pt x="7016966" y="1239735"/>
                  </a:lnTo>
                  <a:lnTo>
                    <a:pt x="7052386" y="1219365"/>
                  </a:lnTo>
                  <a:lnTo>
                    <a:pt x="7063041" y="1203858"/>
                  </a:lnTo>
                  <a:lnTo>
                    <a:pt x="7075678" y="1185430"/>
                  </a:lnTo>
                  <a:lnTo>
                    <a:pt x="7084073" y="1137907"/>
                  </a:lnTo>
                  <a:close/>
                </a:path>
                <a:path w="12598400" h="2931159">
                  <a:moveTo>
                    <a:pt x="7089902" y="2316543"/>
                  </a:moveTo>
                  <a:lnTo>
                    <a:pt x="7039470" y="2316543"/>
                  </a:lnTo>
                  <a:lnTo>
                    <a:pt x="7039470" y="2381847"/>
                  </a:lnTo>
                  <a:lnTo>
                    <a:pt x="7089902" y="2381847"/>
                  </a:lnTo>
                  <a:lnTo>
                    <a:pt x="7089902" y="2316543"/>
                  </a:lnTo>
                  <a:close/>
                </a:path>
                <a:path w="12598400" h="2931159">
                  <a:moveTo>
                    <a:pt x="7110920" y="1661604"/>
                  </a:moveTo>
                  <a:lnTo>
                    <a:pt x="7105751" y="1659013"/>
                  </a:lnTo>
                  <a:lnTo>
                    <a:pt x="7097992" y="1657718"/>
                  </a:lnTo>
                  <a:lnTo>
                    <a:pt x="7086994" y="1657718"/>
                  </a:lnTo>
                  <a:lnTo>
                    <a:pt x="7060819" y="1662569"/>
                  </a:lnTo>
                  <a:lnTo>
                    <a:pt x="7040524" y="1675739"/>
                  </a:lnTo>
                  <a:lnTo>
                    <a:pt x="7024713" y="1695081"/>
                  </a:lnTo>
                  <a:lnTo>
                    <a:pt x="7012000" y="1718500"/>
                  </a:lnTo>
                  <a:lnTo>
                    <a:pt x="7010705" y="1718500"/>
                  </a:lnTo>
                  <a:lnTo>
                    <a:pt x="7010705" y="1666773"/>
                  </a:lnTo>
                  <a:lnTo>
                    <a:pt x="6956399" y="1666773"/>
                  </a:lnTo>
                  <a:lnTo>
                    <a:pt x="6956399" y="2013318"/>
                  </a:lnTo>
                  <a:lnTo>
                    <a:pt x="7010705" y="2013318"/>
                  </a:lnTo>
                  <a:lnTo>
                    <a:pt x="7010705" y="1794141"/>
                  </a:lnTo>
                  <a:lnTo>
                    <a:pt x="7017994" y="1757299"/>
                  </a:lnTo>
                  <a:lnTo>
                    <a:pt x="7036079" y="1731746"/>
                  </a:lnTo>
                  <a:lnTo>
                    <a:pt x="7056704" y="1718500"/>
                  </a:lnTo>
                  <a:lnTo>
                    <a:pt x="7059257" y="1716862"/>
                  </a:lnTo>
                  <a:lnTo>
                    <a:pt x="7081825" y="1712036"/>
                  </a:lnTo>
                  <a:lnTo>
                    <a:pt x="7093013" y="1712341"/>
                  </a:lnTo>
                  <a:lnTo>
                    <a:pt x="7100976" y="1713077"/>
                  </a:lnTo>
                  <a:lnTo>
                    <a:pt x="7110920" y="1714614"/>
                  </a:lnTo>
                  <a:lnTo>
                    <a:pt x="7110920" y="1712036"/>
                  </a:lnTo>
                  <a:lnTo>
                    <a:pt x="7110920" y="1661604"/>
                  </a:lnTo>
                  <a:close/>
                </a:path>
                <a:path w="12598400" h="2931159">
                  <a:moveTo>
                    <a:pt x="7166508" y="215938"/>
                  </a:moveTo>
                  <a:lnTo>
                    <a:pt x="7165213" y="181305"/>
                  </a:lnTo>
                  <a:lnTo>
                    <a:pt x="7157504" y="152577"/>
                  </a:lnTo>
                  <a:lnTo>
                    <a:pt x="7155599" y="145465"/>
                  </a:lnTo>
                  <a:lnTo>
                    <a:pt x="7129145" y="117386"/>
                  </a:lnTo>
                  <a:lnTo>
                    <a:pt x="7077291" y="106032"/>
                  </a:lnTo>
                  <a:lnTo>
                    <a:pt x="7053173" y="109613"/>
                  </a:lnTo>
                  <a:lnTo>
                    <a:pt x="7029285" y="119608"/>
                  </a:lnTo>
                  <a:lnTo>
                    <a:pt x="7008546" y="134950"/>
                  </a:lnTo>
                  <a:lnTo>
                    <a:pt x="6993877" y="154520"/>
                  </a:lnTo>
                  <a:lnTo>
                    <a:pt x="6992594" y="154520"/>
                  </a:lnTo>
                  <a:lnTo>
                    <a:pt x="6992594" y="0"/>
                  </a:lnTo>
                  <a:lnTo>
                    <a:pt x="6938277" y="0"/>
                  </a:lnTo>
                  <a:lnTo>
                    <a:pt x="6938277" y="461632"/>
                  </a:lnTo>
                  <a:lnTo>
                    <a:pt x="6992594" y="461632"/>
                  </a:lnTo>
                  <a:lnTo>
                    <a:pt x="6992594" y="222402"/>
                  </a:lnTo>
                  <a:lnTo>
                    <a:pt x="6999211" y="190500"/>
                  </a:lnTo>
                  <a:lnTo>
                    <a:pt x="7015950" y="168821"/>
                  </a:lnTo>
                  <a:lnTo>
                    <a:pt x="7038149" y="156489"/>
                  </a:lnTo>
                  <a:lnTo>
                    <a:pt x="7049706" y="154520"/>
                  </a:lnTo>
                  <a:lnTo>
                    <a:pt x="7061124" y="152577"/>
                  </a:lnTo>
                  <a:lnTo>
                    <a:pt x="7089838" y="159766"/>
                  </a:lnTo>
                  <a:lnTo>
                    <a:pt x="7105091" y="177546"/>
                  </a:lnTo>
                  <a:lnTo>
                    <a:pt x="7111136" y="200317"/>
                  </a:lnTo>
                  <a:lnTo>
                    <a:pt x="7112203" y="222402"/>
                  </a:lnTo>
                  <a:lnTo>
                    <a:pt x="7112203" y="461632"/>
                  </a:lnTo>
                  <a:lnTo>
                    <a:pt x="7166508" y="461632"/>
                  </a:lnTo>
                  <a:lnTo>
                    <a:pt x="7166508" y="215938"/>
                  </a:lnTo>
                  <a:close/>
                </a:path>
                <a:path w="12598400" h="2931159">
                  <a:moveTo>
                    <a:pt x="7194639" y="2316543"/>
                  </a:moveTo>
                  <a:lnTo>
                    <a:pt x="7144207" y="2316543"/>
                  </a:lnTo>
                  <a:lnTo>
                    <a:pt x="7144207" y="2381847"/>
                  </a:lnTo>
                  <a:lnTo>
                    <a:pt x="7194639" y="2381847"/>
                  </a:lnTo>
                  <a:lnTo>
                    <a:pt x="7194639" y="2316543"/>
                  </a:lnTo>
                  <a:close/>
                </a:path>
                <a:path w="12598400" h="2931159">
                  <a:moveTo>
                    <a:pt x="7231494" y="2442616"/>
                  </a:moveTo>
                  <a:lnTo>
                    <a:pt x="7177176" y="2442616"/>
                  </a:lnTo>
                  <a:lnTo>
                    <a:pt x="7177176" y="2681833"/>
                  </a:lnTo>
                  <a:lnTo>
                    <a:pt x="7170560" y="2713748"/>
                  </a:lnTo>
                  <a:lnTo>
                    <a:pt x="7153821" y="2735415"/>
                  </a:lnTo>
                  <a:lnTo>
                    <a:pt x="7131621" y="2747746"/>
                  </a:lnTo>
                  <a:lnTo>
                    <a:pt x="7108647" y="2751658"/>
                  </a:lnTo>
                  <a:lnTo>
                    <a:pt x="7079932" y="2744470"/>
                  </a:lnTo>
                  <a:lnTo>
                    <a:pt x="7064680" y="2726677"/>
                  </a:lnTo>
                  <a:lnTo>
                    <a:pt x="7058634" y="2703919"/>
                  </a:lnTo>
                  <a:lnTo>
                    <a:pt x="7057568" y="2681833"/>
                  </a:lnTo>
                  <a:lnTo>
                    <a:pt x="7057568" y="2442616"/>
                  </a:lnTo>
                  <a:lnTo>
                    <a:pt x="7003262" y="2442616"/>
                  </a:lnTo>
                  <a:lnTo>
                    <a:pt x="7003262" y="2688298"/>
                  </a:lnTo>
                  <a:lnTo>
                    <a:pt x="7004685" y="2722930"/>
                  </a:lnTo>
                  <a:lnTo>
                    <a:pt x="7014654" y="2758770"/>
                  </a:lnTo>
                  <a:lnTo>
                    <a:pt x="7041718" y="2786862"/>
                  </a:lnTo>
                  <a:lnTo>
                    <a:pt x="7094423" y="2798216"/>
                  </a:lnTo>
                  <a:lnTo>
                    <a:pt x="7119645" y="2794889"/>
                  </a:lnTo>
                  <a:lnTo>
                    <a:pt x="7143470" y="2785199"/>
                  </a:lnTo>
                  <a:lnTo>
                    <a:pt x="7163790" y="2769565"/>
                  </a:lnTo>
                  <a:lnTo>
                    <a:pt x="7176224" y="2751658"/>
                  </a:lnTo>
                  <a:lnTo>
                    <a:pt x="7178472" y="2748432"/>
                  </a:lnTo>
                  <a:lnTo>
                    <a:pt x="7179767" y="2748432"/>
                  </a:lnTo>
                  <a:lnTo>
                    <a:pt x="7179767" y="2789161"/>
                  </a:lnTo>
                  <a:lnTo>
                    <a:pt x="7231494" y="2789161"/>
                  </a:lnTo>
                  <a:lnTo>
                    <a:pt x="7231494" y="2748432"/>
                  </a:lnTo>
                  <a:lnTo>
                    <a:pt x="7231494" y="2442616"/>
                  </a:lnTo>
                  <a:close/>
                </a:path>
                <a:path w="12598400" h="2931159">
                  <a:moveTo>
                    <a:pt x="7278370" y="1546517"/>
                  </a:moveTo>
                  <a:lnTo>
                    <a:pt x="7238924" y="1546517"/>
                  </a:lnTo>
                  <a:lnTo>
                    <a:pt x="7205116" y="1551571"/>
                  </a:lnTo>
                  <a:lnTo>
                    <a:pt x="7181786" y="1566633"/>
                  </a:lnTo>
                  <a:lnTo>
                    <a:pt x="7168286" y="1591513"/>
                  </a:lnTo>
                  <a:lnTo>
                    <a:pt x="7163930" y="1626044"/>
                  </a:lnTo>
                  <a:lnTo>
                    <a:pt x="7163930" y="1666773"/>
                  </a:lnTo>
                  <a:lnTo>
                    <a:pt x="7113498" y="1666773"/>
                  </a:lnTo>
                  <a:lnTo>
                    <a:pt x="7113498" y="1709445"/>
                  </a:lnTo>
                  <a:lnTo>
                    <a:pt x="7163930" y="1709445"/>
                  </a:lnTo>
                  <a:lnTo>
                    <a:pt x="7163930" y="2013318"/>
                  </a:lnTo>
                  <a:lnTo>
                    <a:pt x="7218235" y="2013318"/>
                  </a:lnTo>
                  <a:lnTo>
                    <a:pt x="7218235" y="1709445"/>
                  </a:lnTo>
                  <a:lnTo>
                    <a:pt x="7277722" y="1709445"/>
                  </a:lnTo>
                  <a:lnTo>
                    <a:pt x="7277722" y="1666773"/>
                  </a:lnTo>
                  <a:lnTo>
                    <a:pt x="7218235" y="1666773"/>
                  </a:lnTo>
                  <a:lnTo>
                    <a:pt x="7218235" y="1626044"/>
                  </a:lnTo>
                  <a:lnTo>
                    <a:pt x="7220420" y="1610791"/>
                  </a:lnTo>
                  <a:lnTo>
                    <a:pt x="7226960" y="1600581"/>
                  </a:lnTo>
                  <a:lnTo>
                    <a:pt x="7237870" y="1594853"/>
                  </a:lnTo>
                  <a:lnTo>
                    <a:pt x="7253148" y="1593075"/>
                  </a:lnTo>
                  <a:lnTo>
                    <a:pt x="7278370" y="1593075"/>
                  </a:lnTo>
                  <a:lnTo>
                    <a:pt x="7278370" y="1546517"/>
                  </a:lnTo>
                  <a:close/>
                </a:path>
                <a:path w="12598400" h="2931159">
                  <a:moveTo>
                    <a:pt x="7360145" y="2327529"/>
                  </a:moveTo>
                  <a:lnTo>
                    <a:pt x="7305840" y="2327529"/>
                  </a:lnTo>
                  <a:lnTo>
                    <a:pt x="7305840" y="2789161"/>
                  </a:lnTo>
                  <a:lnTo>
                    <a:pt x="7360145" y="2789161"/>
                  </a:lnTo>
                  <a:lnTo>
                    <a:pt x="7360145" y="2327529"/>
                  </a:lnTo>
                  <a:close/>
                </a:path>
                <a:path w="12598400" h="2931159">
                  <a:moveTo>
                    <a:pt x="7363384" y="1048689"/>
                  </a:moveTo>
                  <a:lnTo>
                    <a:pt x="7362545" y="1028001"/>
                  </a:lnTo>
                  <a:lnTo>
                    <a:pt x="7361517" y="1002538"/>
                  </a:lnTo>
                  <a:lnTo>
                    <a:pt x="7353173" y="957567"/>
                  </a:lnTo>
                  <a:lnTo>
                    <a:pt x="7336917" y="924547"/>
                  </a:lnTo>
                  <a:lnTo>
                    <a:pt x="7334186" y="918984"/>
                  </a:lnTo>
                  <a:lnTo>
                    <a:pt x="7306488" y="896886"/>
                  </a:lnTo>
                  <a:lnTo>
                    <a:pt x="7306488" y="1009243"/>
                  </a:lnTo>
                  <a:lnTo>
                    <a:pt x="7306488" y="1028001"/>
                  </a:lnTo>
                  <a:lnTo>
                    <a:pt x="7182993" y="1028001"/>
                  </a:lnTo>
                  <a:lnTo>
                    <a:pt x="7182993" y="1015060"/>
                  </a:lnTo>
                  <a:lnTo>
                    <a:pt x="7184885" y="992187"/>
                  </a:lnTo>
                  <a:lnTo>
                    <a:pt x="7193331" y="962037"/>
                  </a:lnTo>
                  <a:lnTo>
                    <a:pt x="7212444" y="935774"/>
                  </a:lnTo>
                  <a:lnTo>
                    <a:pt x="7246353" y="924547"/>
                  </a:lnTo>
                  <a:lnTo>
                    <a:pt x="7276198" y="932319"/>
                  </a:lnTo>
                  <a:lnTo>
                    <a:pt x="7294600" y="952347"/>
                  </a:lnTo>
                  <a:lnTo>
                    <a:pt x="7303910" y="979639"/>
                  </a:lnTo>
                  <a:lnTo>
                    <a:pt x="7306488" y="1009243"/>
                  </a:lnTo>
                  <a:lnTo>
                    <a:pt x="7306488" y="896886"/>
                  </a:lnTo>
                  <a:lnTo>
                    <a:pt x="7300392" y="892022"/>
                  </a:lnTo>
                  <a:lnTo>
                    <a:pt x="7247649" y="881875"/>
                  </a:lnTo>
                  <a:lnTo>
                    <a:pt x="7201459" y="889736"/>
                  </a:lnTo>
                  <a:lnTo>
                    <a:pt x="7168210" y="911212"/>
                  </a:lnTo>
                  <a:lnTo>
                    <a:pt x="7145896" y="943051"/>
                  </a:lnTo>
                  <a:lnTo>
                    <a:pt x="7132472" y="982065"/>
                  </a:lnTo>
                  <a:lnTo>
                    <a:pt x="7125894" y="1025029"/>
                  </a:lnTo>
                  <a:lnTo>
                    <a:pt x="7124166" y="1068730"/>
                  </a:lnTo>
                  <a:lnTo>
                    <a:pt x="7128472" y="1133144"/>
                  </a:lnTo>
                  <a:lnTo>
                    <a:pt x="7141908" y="1182979"/>
                  </a:lnTo>
                  <a:lnTo>
                    <a:pt x="7165213" y="1218387"/>
                  </a:lnTo>
                  <a:lnTo>
                    <a:pt x="7199135" y="1239520"/>
                  </a:lnTo>
                  <a:lnTo>
                    <a:pt x="7244423" y="1246530"/>
                  </a:lnTo>
                  <a:lnTo>
                    <a:pt x="7302690" y="1232509"/>
                  </a:lnTo>
                  <a:lnTo>
                    <a:pt x="7333018" y="1203858"/>
                  </a:lnTo>
                  <a:lnTo>
                    <a:pt x="7338238" y="1198918"/>
                  </a:lnTo>
                  <a:lnTo>
                    <a:pt x="7355967" y="1158417"/>
                  </a:lnTo>
                  <a:lnTo>
                    <a:pt x="7360793" y="1123683"/>
                  </a:lnTo>
                  <a:lnTo>
                    <a:pt x="7306488" y="1123683"/>
                  </a:lnTo>
                  <a:lnTo>
                    <a:pt x="7304557" y="1147394"/>
                  </a:lnTo>
                  <a:lnTo>
                    <a:pt x="7296455" y="1173708"/>
                  </a:lnTo>
                  <a:lnTo>
                    <a:pt x="7278662" y="1195057"/>
                  </a:lnTo>
                  <a:lnTo>
                    <a:pt x="7247649" y="1203858"/>
                  </a:lnTo>
                  <a:lnTo>
                    <a:pt x="7209142" y="1190586"/>
                  </a:lnTo>
                  <a:lnTo>
                    <a:pt x="7189381" y="1157389"/>
                  </a:lnTo>
                  <a:lnTo>
                    <a:pt x="7182104" y="1114120"/>
                  </a:lnTo>
                  <a:lnTo>
                    <a:pt x="7181062" y="1070673"/>
                  </a:lnTo>
                  <a:lnTo>
                    <a:pt x="7363384" y="1070673"/>
                  </a:lnTo>
                  <a:lnTo>
                    <a:pt x="7363384" y="1048689"/>
                  </a:lnTo>
                  <a:close/>
                </a:path>
                <a:path w="12598400" h="2931159">
                  <a:moveTo>
                    <a:pt x="7492035" y="2327529"/>
                  </a:moveTo>
                  <a:lnTo>
                    <a:pt x="7437729" y="2327529"/>
                  </a:lnTo>
                  <a:lnTo>
                    <a:pt x="7437729" y="2789161"/>
                  </a:lnTo>
                  <a:lnTo>
                    <a:pt x="7492035" y="2789161"/>
                  </a:lnTo>
                  <a:lnTo>
                    <a:pt x="7492035" y="2327529"/>
                  </a:lnTo>
                  <a:close/>
                </a:path>
                <a:path w="12598400" h="2931159">
                  <a:moveTo>
                    <a:pt x="7542797" y="1824532"/>
                  </a:moveTo>
                  <a:lnTo>
                    <a:pt x="7541958" y="1803844"/>
                  </a:lnTo>
                  <a:lnTo>
                    <a:pt x="7540930" y="1778381"/>
                  </a:lnTo>
                  <a:lnTo>
                    <a:pt x="7532586" y="1733410"/>
                  </a:lnTo>
                  <a:lnTo>
                    <a:pt x="7516342" y="1700390"/>
                  </a:lnTo>
                  <a:lnTo>
                    <a:pt x="7513599" y="1694827"/>
                  </a:lnTo>
                  <a:lnTo>
                    <a:pt x="7485901" y="1672729"/>
                  </a:lnTo>
                  <a:lnTo>
                    <a:pt x="7485901" y="1785086"/>
                  </a:lnTo>
                  <a:lnTo>
                    <a:pt x="7485901" y="1803844"/>
                  </a:lnTo>
                  <a:lnTo>
                    <a:pt x="7362406" y="1803844"/>
                  </a:lnTo>
                  <a:lnTo>
                    <a:pt x="7362406" y="1790915"/>
                  </a:lnTo>
                  <a:lnTo>
                    <a:pt x="7364298" y="1768030"/>
                  </a:lnTo>
                  <a:lnTo>
                    <a:pt x="7372744" y="1737880"/>
                  </a:lnTo>
                  <a:lnTo>
                    <a:pt x="7391857" y="1711617"/>
                  </a:lnTo>
                  <a:lnTo>
                    <a:pt x="7425766" y="1700390"/>
                  </a:lnTo>
                  <a:lnTo>
                    <a:pt x="7455611" y="1708162"/>
                  </a:lnTo>
                  <a:lnTo>
                    <a:pt x="7474013" y="1728190"/>
                  </a:lnTo>
                  <a:lnTo>
                    <a:pt x="7483322" y="1755482"/>
                  </a:lnTo>
                  <a:lnTo>
                    <a:pt x="7485901" y="1785086"/>
                  </a:lnTo>
                  <a:lnTo>
                    <a:pt x="7485901" y="1672729"/>
                  </a:lnTo>
                  <a:lnTo>
                    <a:pt x="7479805" y="1667865"/>
                  </a:lnTo>
                  <a:lnTo>
                    <a:pt x="7427061" y="1657718"/>
                  </a:lnTo>
                  <a:lnTo>
                    <a:pt x="7380872" y="1665579"/>
                  </a:lnTo>
                  <a:lnTo>
                    <a:pt x="7347623" y="1687042"/>
                  </a:lnTo>
                  <a:lnTo>
                    <a:pt x="7325309" y="1718894"/>
                  </a:lnTo>
                  <a:lnTo>
                    <a:pt x="7311872" y="1757908"/>
                  </a:lnTo>
                  <a:lnTo>
                    <a:pt x="7305307" y="1800872"/>
                  </a:lnTo>
                  <a:lnTo>
                    <a:pt x="7303567" y="1844573"/>
                  </a:lnTo>
                  <a:lnTo>
                    <a:pt x="7307872" y="1908987"/>
                  </a:lnTo>
                  <a:lnTo>
                    <a:pt x="7321309" y="1958822"/>
                  </a:lnTo>
                  <a:lnTo>
                    <a:pt x="7344626" y="1994230"/>
                  </a:lnTo>
                  <a:lnTo>
                    <a:pt x="7378535" y="2015363"/>
                  </a:lnTo>
                  <a:lnTo>
                    <a:pt x="7423823" y="2022373"/>
                  </a:lnTo>
                  <a:lnTo>
                    <a:pt x="7482103" y="2008352"/>
                  </a:lnTo>
                  <a:lnTo>
                    <a:pt x="7512431" y="1979701"/>
                  </a:lnTo>
                  <a:lnTo>
                    <a:pt x="7517651" y="1974761"/>
                  </a:lnTo>
                  <a:lnTo>
                    <a:pt x="7535380" y="1934260"/>
                  </a:lnTo>
                  <a:lnTo>
                    <a:pt x="7540206" y="1899526"/>
                  </a:lnTo>
                  <a:lnTo>
                    <a:pt x="7485901" y="1899526"/>
                  </a:lnTo>
                  <a:lnTo>
                    <a:pt x="7483983" y="1923224"/>
                  </a:lnTo>
                  <a:lnTo>
                    <a:pt x="7475880" y="1949551"/>
                  </a:lnTo>
                  <a:lnTo>
                    <a:pt x="7458075" y="1970900"/>
                  </a:lnTo>
                  <a:lnTo>
                    <a:pt x="7427061" y="1979701"/>
                  </a:lnTo>
                  <a:lnTo>
                    <a:pt x="7388555" y="1966429"/>
                  </a:lnTo>
                  <a:lnTo>
                    <a:pt x="7368781" y="1933219"/>
                  </a:lnTo>
                  <a:lnTo>
                    <a:pt x="7361504" y="1889963"/>
                  </a:lnTo>
                  <a:lnTo>
                    <a:pt x="7360463" y="1846516"/>
                  </a:lnTo>
                  <a:lnTo>
                    <a:pt x="7542797" y="1846516"/>
                  </a:lnTo>
                  <a:lnTo>
                    <a:pt x="7542797" y="1824532"/>
                  </a:lnTo>
                  <a:close/>
                </a:path>
                <a:path w="12598400" h="2931159">
                  <a:moveTo>
                    <a:pt x="7634275" y="1137907"/>
                  </a:moveTo>
                  <a:lnTo>
                    <a:pt x="7626858" y="1095375"/>
                  </a:lnTo>
                  <a:lnTo>
                    <a:pt x="7580262" y="1051534"/>
                  </a:lnTo>
                  <a:lnTo>
                    <a:pt x="7518235" y="1030566"/>
                  </a:lnTo>
                  <a:lnTo>
                    <a:pt x="7490904" y="1019352"/>
                  </a:lnTo>
                  <a:lnTo>
                    <a:pt x="7471562" y="1002906"/>
                  </a:lnTo>
                  <a:lnTo>
                    <a:pt x="7464234" y="977569"/>
                  </a:lnTo>
                  <a:lnTo>
                    <a:pt x="7470559" y="948829"/>
                  </a:lnTo>
                  <a:lnTo>
                    <a:pt x="7485799" y="932865"/>
                  </a:lnTo>
                  <a:lnTo>
                    <a:pt x="7504316" y="926007"/>
                  </a:lnTo>
                  <a:lnTo>
                    <a:pt x="7520483" y="924547"/>
                  </a:lnTo>
                  <a:lnTo>
                    <a:pt x="7545095" y="928966"/>
                  </a:lnTo>
                  <a:lnTo>
                    <a:pt x="7560792" y="941997"/>
                  </a:lnTo>
                  <a:lnTo>
                    <a:pt x="7569111" y="963282"/>
                  </a:lnTo>
                  <a:lnTo>
                    <a:pt x="7571549" y="992441"/>
                  </a:lnTo>
                  <a:lnTo>
                    <a:pt x="7625867" y="992441"/>
                  </a:lnTo>
                  <a:lnTo>
                    <a:pt x="7611923" y="924547"/>
                  </a:lnTo>
                  <a:lnTo>
                    <a:pt x="7579487" y="893419"/>
                  </a:lnTo>
                  <a:lnTo>
                    <a:pt x="7520483" y="881875"/>
                  </a:lnTo>
                  <a:lnTo>
                    <a:pt x="7477836" y="887730"/>
                  </a:lnTo>
                  <a:lnTo>
                    <a:pt x="7442644" y="905471"/>
                  </a:lnTo>
                  <a:lnTo>
                    <a:pt x="7418730" y="935342"/>
                  </a:lnTo>
                  <a:lnTo>
                    <a:pt x="7409916" y="977569"/>
                  </a:lnTo>
                  <a:lnTo>
                    <a:pt x="7417333" y="1020927"/>
                  </a:lnTo>
                  <a:lnTo>
                    <a:pt x="7436828" y="1048042"/>
                  </a:lnTo>
                  <a:lnTo>
                    <a:pt x="7464196" y="1064488"/>
                  </a:lnTo>
                  <a:lnTo>
                    <a:pt x="7495260" y="1075842"/>
                  </a:lnTo>
                  <a:lnTo>
                    <a:pt x="7525944" y="1086027"/>
                  </a:lnTo>
                  <a:lnTo>
                    <a:pt x="7553122" y="1098702"/>
                  </a:lnTo>
                  <a:lnTo>
                    <a:pt x="7572540" y="1117561"/>
                  </a:lnTo>
                  <a:lnTo>
                    <a:pt x="7579957" y="1146314"/>
                  </a:lnTo>
                  <a:lnTo>
                    <a:pt x="7573416" y="1176032"/>
                  </a:lnTo>
                  <a:lnTo>
                    <a:pt x="7557732" y="1193507"/>
                  </a:lnTo>
                  <a:lnTo>
                    <a:pt x="7538771" y="1201775"/>
                  </a:lnTo>
                  <a:lnTo>
                    <a:pt x="7522413" y="1203858"/>
                  </a:lnTo>
                  <a:lnTo>
                    <a:pt x="7489672" y="1197241"/>
                  </a:lnTo>
                  <a:lnTo>
                    <a:pt x="7469962" y="1179525"/>
                  </a:lnTo>
                  <a:lnTo>
                    <a:pt x="7460323" y="1153934"/>
                  </a:lnTo>
                  <a:lnTo>
                    <a:pt x="7457770" y="1123683"/>
                  </a:lnTo>
                  <a:lnTo>
                    <a:pt x="7403452" y="1123683"/>
                  </a:lnTo>
                  <a:lnTo>
                    <a:pt x="7411428" y="1182281"/>
                  </a:lnTo>
                  <a:lnTo>
                    <a:pt x="7464857" y="1237170"/>
                  </a:lnTo>
                  <a:lnTo>
                    <a:pt x="7522413" y="1246530"/>
                  </a:lnTo>
                  <a:lnTo>
                    <a:pt x="7567168" y="1239735"/>
                  </a:lnTo>
                  <a:lnTo>
                    <a:pt x="7602588" y="1219365"/>
                  </a:lnTo>
                  <a:lnTo>
                    <a:pt x="7613231" y="1203858"/>
                  </a:lnTo>
                  <a:lnTo>
                    <a:pt x="7625880" y="1185430"/>
                  </a:lnTo>
                  <a:lnTo>
                    <a:pt x="7634275" y="1137907"/>
                  </a:lnTo>
                  <a:close/>
                </a:path>
                <a:path w="12598400" h="2931159">
                  <a:moveTo>
                    <a:pt x="7830490" y="1767636"/>
                  </a:moveTo>
                  <a:lnTo>
                    <a:pt x="7829067" y="1733003"/>
                  </a:lnTo>
                  <a:lnTo>
                    <a:pt x="7821066" y="1704276"/>
                  </a:lnTo>
                  <a:lnTo>
                    <a:pt x="7819085" y="1697151"/>
                  </a:lnTo>
                  <a:lnTo>
                    <a:pt x="7792021" y="1669072"/>
                  </a:lnTo>
                  <a:lnTo>
                    <a:pt x="7739329" y="1657718"/>
                  </a:lnTo>
                  <a:lnTo>
                    <a:pt x="7714107" y="1661033"/>
                  </a:lnTo>
                  <a:lnTo>
                    <a:pt x="7690269" y="1670723"/>
                  </a:lnTo>
                  <a:lnTo>
                    <a:pt x="7669962" y="1686356"/>
                  </a:lnTo>
                  <a:lnTo>
                    <a:pt x="7655280" y="1707502"/>
                  </a:lnTo>
                  <a:lnTo>
                    <a:pt x="7653985" y="1707502"/>
                  </a:lnTo>
                  <a:lnTo>
                    <a:pt x="7653985" y="1666773"/>
                  </a:lnTo>
                  <a:lnTo>
                    <a:pt x="7602258" y="1666773"/>
                  </a:lnTo>
                  <a:lnTo>
                    <a:pt x="7602258" y="2013318"/>
                  </a:lnTo>
                  <a:lnTo>
                    <a:pt x="7656576" y="2013318"/>
                  </a:lnTo>
                  <a:lnTo>
                    <a:pt x="7656576" y="1774101"/>
                  </a:lnTo>
                  <a:lnTo>
                    <a:pt x="7663193" y="1742186"/>
                  </a:lnTo>
                  <a:lnTo>
                    <a:pt x="7679931" y="1720519"/>
                  </a:lnTo>
                  <a:lnTo>
                    <a:pt x="7702118" y="1708175"/>
                  </a:lnTo>
                  <a:lnTo>
                    <a:pt x="7706131" y="1707502"/>
                  </a:lnTo>
                  <a:lnTo>
                    <a:pt x="7725105" y="1704276"/>
                  </a:lnTo>
                  <a:lnTo>
                    <a:pt x="7753807" y="1711452"/>
                  </a:lnTo>
                  <a:lnTo>
                    <a:pt x="7769072" y="1729244"/>
                  </a:lnTo>
                  <a:lnTo>
                    <a:pt x="7775105" y="1752003"/>
                  </a:lnTo>
                  <a:lnTo>
                    <a:pt x="7776184" y="1774101"/>
                  </a:lnTo>
                  <a:lnTo>
                    <a:pt x="7776184" y="2013318"/>
                  </a:lnTo>
                  <a:lnTo>
                    <a:pt x="7830490" y="2013318"/>
                  </a:lnTo>
                  <a:lnTo>
                    <a:pt x="7830490" y="1767636"/>
                  </a:lnTo>
                  <a:close/>
                </a:path>
                <a:path w="12598400" h="2931159">
                  <a:moveTo>
                    <a:pt x="10508818" y="22504"/>
                  </a:moveTo>
                  <a:lnTo>
                    <a:pt x="10457739" y="22504"/>
                  </a:lnTo>
                  <a:lnTo>
                    <a:pt x="10457739" y="310857"/>
                  </a:lnTo>
                  <a:lnTo>
                    <a:pt x="10455199" y="365620"/>
                  </a:lnTo>
                  <a:lnTo>
                    <a:pt x="10445140" y="408559"/>
                  </a:lnTo>
                  <a:lnTo>
                    <a:pt x="10423919" y="436600"/>
                  </a:lnTo>
                  <a:lnTo>
                    <a:pt x="10387914" y="446633"/>
                  </a:lnTo>
                  <a:lnTo>
                    <a:pt x="10357015" y="437057"/>
                  </a:lnTo>
                  <a:lnTo>
                    <a:pt x="10337571" y="409778"/>
                  </a:lnTo>
                  <a:lnTo>
                    <a:pt x="10327449" y="366979"/>
                  </a:lnTo>
                  <a:lnTo>
                    <a:pt x="10324554" y="310857"/>
                  </a:lnTo>
                  <a:lnTo>
                    <a:pt x="10327449" y="254723"/>
                  </a:lnTo>
                  <a:lnTo>
                    <a:pt x="10337571" y="211937"/>
                  </a:lnTo>
                  <a:lnTo>
                    <a:pt x="10357015" y="184658"/>
                  </a:lnTo>
                  <a:lnTo>
                    <a:pt x="10387914" y="175082"/>
                  </a:lnTo>
                  <a:lnTo>
                    <a:pt x="10423652" y="186842"/>
                  </a:lnTo>
                  <a:lnTo>
                    <a:pt x="10444886" y="217754"/>
                  </a:lnTo>
                  <a:lnTo>
                    <a:pt x="10455097" y="261277"/>
                  </a:lnTo>
                  <a:lnTo>
                    <a:pt x="10457739" y="310857"/>
                  </a:lnTo>
                  <a:lnTo>
                    <a:pt x="10457739" y="22504"/>
                  </a:lnTo>
                  <a:lnTo>
                    <a:pt x="10454513" y="22504"/>
                  </a:lnTo>
                  <a:lnTo>
                    <a:pt x="10454513" y="177025"/>
                  </a:lnTo>
                  <a:lnTo>
                    <a:pt x="10453218" y="177025"/>
                  </a:lnTo>
                  <a:lnTo>
                    <a:pt x="10451998" y="175082"/>
                  </a:lnTo>
                  <a:lnTo>
                    <a:pt x="10440479" y="156629"/>
                  </a:lnTo>
                  <a:lnTo>
                    <a:pt x="10422103" y="141376"/>
                  </a:lnTo>
                  <a:lnTo>
                    <a:pt x="10400208" y="131838"/>
                  </a:lnTo>
                  <a:lnTo>
                    <a:pt x="10376929" y="128536"/>
                  </a:lnTo>
                  <a:lnTo>
                    <a:pt x="10334714" y="137007"/>
                  </a:lnTo>
                  <a:lnTo>
                    <a:pt x="10285438" y="192532"/>
                  </a:lnTo>
                  <a:lnTo>
                    <a:pt x="10274148" y="231406"/>
                  </a:lnTo>
                  <a:lnTo>
                    <a:pt x="10268928" y="272199"/>
                  </a:lnTo>
                  <a:lnTo>
                    <a:pt x="10267658" y="310857"/>
                  </a:lnTo>
                  <a:lnTo>
                    <a:pt x="10271544" y="371525"/>
                  </a:lnTo>
                  <a:lnTo>
                    <a:pt x="10283838" y="421957"/>
                  </a:lnTo>
                  <a:lnTo>
                    <a:pt x="10305504" y="460286"/>
                  </a:lnTo>
                  <a:lnTo>
                    <a:pt x="10337508" y="484644"/>
                  </a:lnTo>
                  <a:lnTo>
                    <a:pt x="10380802" y="493179"/>
                  </a:lnTo>
                  <a:lnTo>
                    <a:pt x="10407345" y="488734"/>
                  </a:lnTo>
                  <a:lnTo>
                    <a:pt x="10429697" y="477012"/>
                  </a:lnTo>
                  <a:lnTo>
                    <a:pt x="10446360" y="460451"/>
                  </a:lnTo>
                  <a:lnTo>
                    <a:pt x="10453243" y="446633"/>
                  </a:lnTo>
                  <a:lnTo>
                    <a:pt x="10455808" y="441464"/>
                  </a:lnTo>
                  <a:lnTo>
                    <a:pt x="10457091" y="441464"/>
                  </a:lnTo>
                  <a:lnTo>
                    <a:pt x="10457091" y="484136"/>
                  </a:lnTo>
                  <a:lnTo>
                    <a:pt x="10508818" y="484136"/>
                  </a:lnTo>
                  <a:lnTo>
                    <a:pt x="10508818" y="441464"/>
                  </a:lnTo>
                  <a:lnTo>
                    <a:pt x="10508818" y="177025"/>
                  </a:lnTo>
                  <a:lnTo>
                    <a:pt x="10508818" y="22504"/>
                  </a:lnTo>
                  <a:close/>
                </a:path>
                <a:path w="12598400" h="2931159">
                  <a:moveTo>
                    <a:pt x="10724426" y="2811653"/>
                  </a:moveTo>
                  <a:lnTo>
                    <a:pt x="10599331" y="2589250"/>
                  </a:lnTo>
                  <a:lnTo>
                    <a:pt x="10590606" y="2573731"/>
                  </a:lnTo>
                  <a:lnTo>
                    <a:pt x="10573144" y="2542692"/>
                  </a:lnTo>
                  <a:lnTo>
                    <a:pt x="10712793" y="2350020"/>
                  </a:lnTo>
                  <a:lnTo>
                    <a:pt x="10649433" y="2350020"/>
                  </a:lnTo>
                  <a:lnTo>
                    <a:pt x="10489743" y="2573731"/>
                  </a:lnTo>
                  <a:lnTo>
                    <a:pt x="10488447" y="2573731"/>
                  </a:lnTo>
                  <a:lnTo>
                    <a:pt x="10488447" y="2350020"/>
                  </a:lnTo>
                  <a:lnTo>
                    <a:pt x="10431551" y="2350020"/>
                  </a:lnTo>
                  <a:lnTo>
                    <a:pt x="10431551" y="2811653"/>
                  </a:lnTo>
                  <a:lnTo>
                    <a:pt x="10488447" y="2811653"/>
                  </a:lnTo>
                  <a:lnTo>
                    <a:pt x="10488447" y="2654541"/>
                  </a:lnTo>
                  <a:lnTo>
                    <a:pt x="10536288" y="2589250"/>
                  </a:lnTo>
                  <a:lnTo>
                    <a:pt x="10661066" y="2811653"/>
                  </a:lnTo>
                  <a:lnTo>
                    <a:pt x="10724426" y="2811653"/>
                  </a:lnTo>
                  <a:close/>
                </a:path>
                <a:path w="12598400" h="2931159">
                  <a:moveTo>
                    <a:pt x="10784243" y="1689265"/>
                  </a:moveTo>
                  <a:lnTo>
                    <a:pt x="10729938" y="1689265"/>
                  </a:lnTo>
                  <a:lnTo>
                    <a:pt x="10729938" y="1928482"/>
                  </a:lnTo>
                  <a:lnTo>
                    <a:pt x="10723321" y="1960397"/>
                  </a:lnTo>
                  <a:lnTo>
                    <a:pt x="10706583" y="1982063"/>
                  </a:lnTo>
                  <a:lnTo>
                    <a:pt x="10684383" y="1994408"/>
                  </a:lnTo>
                  <a:lnTo>
                    <a:pt x="10661396" y="1998306"/>
                  </a:lnTo>
                  <a:lnTo>
                    <a:pt x="10632694" y="1991131"/>
                  </a:lnTo>
                  <a:lnTo>
                    <a:pt x="10617441" y="1973338"/>
                  </a:lnTo>
                  <a:lnTo>
                    <a:pt x="10611396" y="1950580"/>
                  </a:lnTo>
                  <a:lnTo>
                    <a:pt x="10610329" y="1928482"/>
                  </a:lnTo>
                  <a:lnTo>
                    <a:pt x="10610329" y="1689265"/>
                  </a:lnTo>
                  <a:lnTo>
                    <a:pt x="10556011" y="1689265"/>
                  </a:lnTo>
                  <a:lnTo>
                    <a:pt x="10556011" y="1934946"/>
                  </a:lnTo>
                  <a:lnTo>
                    <a:pt x="10557434" y="1969579"/>
                  </a:lnTo>
                  <a:lnTo>
                    <a:pt x="10567403" y="2005431"/>
                  </a:lnTo>
                  <a:lnTo>
                    <a:pt x="10594467" y="2033511"/>
                  </a:lnTo>
                  <a:lnTo>
                    <a:pt x="10647172" y="2044865"/>
                  </a:lnTo>
                  <a:lnTo>
                    <a:pt x="10672407" y="2041550"/>
                  </a:lnTo>
                  <a:lnTo>
                    <a:pt x="10696232" y="2031860"/>
                  </a:lnTo>
                  <a:lnTo>
                    <a:pt x="10716552" y="2016226"/>
                  </a:lnTo>
                  <a:lnTo>
                    <a:pt x="10728998" y="1998306"/>
                  </a:lnTo>
                  <a:lnTo>
                    <a:pt x="10731233" y="1995081"/>
                  </a:lnTo>
                  <a:lnTo>
                    <a:pt x="10732516" y="1995081"/>
                  </a:lnTo>
                  <a:lnTo>
                    <a:pt x="10732516" y="2035810"/>
                  </a:lnTo>
                  <a:lnTo>
                    <a:pt x="10784243" y="2035810"/>
                  </a:lnTo>
                  <a:lnTo>
                    <a:pt x="10784243" y="1995081"/>
                  </a:lnTo>
                  <a:lnTo>
                    <a:pt x="10784243" y="1689265"/>
                  </a:lnTo>
                  <a:close/>
                </a:path>
                <a:path w="12598400" h="2931159">
                  <a:moveTo>
                    <a:pt x="10808157" y="798334"/>
                  </a:moveTo>
                  <a:lnTo>
                    <a:pt x="10751261" y="798334"/>
                  </a:lnTo>
                  <a:lnTo>
                    <a:pt x="10680789" y="1175918"/>
                  </a:lnTo>
                  <a:lnTo>
                    <a:pt x="10679506" y="1175918"/>
                  </a:lnTo>
                  <a:lnTo>
                    <a:pt x="10629417" y="886269"/>
                  </a:lnTo>
                  <a:lnTo>
                    <a:pt x="10614203" y="798334"/>
                  </a:lnTo>
                  <a:lnTo>
                    <a:pt x="10545674" y="798334"/>
                  </a:lnTo>
                  <a:lnTo>
                    <a:pt x="10480370" y="1175918"/>
                  </a:lnTo>
                  <a:lnTo>
                    <a:pt x="10479075" y="1175918"/>
                  </a:lnTo>
                  <a:lnTo>
                    <a:pt x="10408602" y="798334"/>
                  </a:lnTo>
                  <a:lnTo>
                    <a:pt x="10351706" y="798334"/>
                  </a:lnTo>
                  <a:lnTo>
                    <a:pt x="10443515" y="1259967"/>
                  </a:lnTo>
                  <a:lnTo>
                    <a:pt x="10512692" y="1259967"/>
                  </a:lnTo>
                  <a:lnTo>
                    <a:pt x="10527678" y="1175918"/>
                  </a:lnTo>
                  <a:lnTo>
                    <a:pt x="10579291" y="886269"/>
                  </a:lnTo>
                  <a:lnTo>
                    <a:pt x="10580586" y="886269"/>
                  </a:lnTo>
                  <a:lnTo>
                    <a:pt x="10643946" y="1259967"/>
                  </a:lnTo>
                  <a:lnTo>
                    <a:pt x="10713123" y="1259967"/>
                  </a:lnTo>
                  <a:lnTo>
                    <a:pt x="10730433" y="1175918"/>
                  </a:lnTo>
                  <a:lnTo>
                    <a:pt x="10808157" y="798334"/>
                  </a:lnTo>
                  <a:close/>
                </a:path>
                <a:path w="12598400" h="2931159">
                  <a:moveTo>
                    <a:pt x="10808157" y="137591"/>
                  </a:moveTo>
                  <a:lnTo>
                    <a:pt x="10753852" y="137591"/>
                  </a:lnTo>
                  <a:lnTo>
                    <a:pt x="10753852" y="376809"/>
                  </a:lnTo>
                  <a:lnTo>
                    <a:pt x="10747235" y="408724"/>
                  </a:lnTo>
                  <a:lnTo>
                    <a:pt x="10730497" y="430390"/>
                  </a:lnTo>
                  <a:lnTo>
                    <a:pt x="10708310" y="442722"/>
                  </a:lnTo>
                  <a:lnTo>
                    <a:pt x="10685323" y="446633"/>
                  </a:lnTo>
                  <a:lnTo>
                    <a:pt x="10656608" y="439445"/>
                  </a:lnTo>
                  <a:lnTo>
                    <a:pt x="10641355" y="421652"/>
                  </a:lnTo>
                  <a:lnTo>
                    <a:pt x="10635310" y="398894"/>
                  </a:lnTo>
                  <a:lnTo>
                    <a:pt x="10634243" y="376809"/>
                  </a:lnTo>
                  <a:lnTo>
                    <a:pt x="10634243" y="137591"/>
                  </a:lnTo>
                  <a:lnTo>
                    <a:pt x="10579938" y="137591"/>
                  </a:lnTo>
                  <a:lnTo>
                    <a:pt x="10579938" y="383273"/>
                  </a:lnTo>
                  <a:lnTo>
                    <a:pt x="10581361" y="417893"/>
                  </a:lnTo>
                  <a:lnTo>
                    <a:pt x="10591330" y="453732"/>
                  </a:lnTo>
                  <a:lnTo>
                    <a:pt x="10618394" y="481825"/>
                  </a:lnTo>
                  <a:lnTo>
                    <a:pt x="10671099" y="493179"/>
                  </a:lnTo>
                  <a:lnTo>
                    <a:pt x="10696321" y="489851"/>
                  </a:lnTo>
                  <a:lnTo>
                    <a:pt x="10720159" y="480161"/>
                  </a:lnTo>
                  <a:lnTo>
                    <a:pt x="10740466" y="464540"/>
                  </a:lnTo>
                  <a:lnTo>
                    <a:pt x="10752900" y="446633"/>
                  </a:lnTo>
                  <a:lnTo>
                    <a:pt x="10755147" y="443395"/>
                  </a:lnTo>
                  <a:lnTo>
                    <a:pt x="10756443" y="443395"/>
                  </a:lnTo>
                  <a:lnTo>
                    <a:pt x="10756443" y="484136"/>
                  </a:lnTo>
                  <a:lnTo>
                    <a:pt x="10808157" y="484136"/>
                  </a:lnTo>
                  <a:lnTo>
                    <a:pt x="10808157" y="443395"/>
                  </a:lnTo>
                  <a:lnTo>
                    <a:pt x="10808157" y="137591"/>
                  </a:lnTo>
                  <a:close/>
                </a:path>
                <a:path w="12598400" h="2931159">
                  <a:moveTo>
                    <a:pt x="10810418" y="2350020"/>
                  </a:moveTo>
                  <a:lnTo>
                    <a:pt x="10756113" y="2350020"/>
                  </a:lnTo>
                  <a:lnTo>
                    <a:pt x="10756113" y="2811653"/>
                  </a:lnTo>
                  <a:lnTo>
                    <a:pt x="10810418" y="2811653"/>
                  </a:lnTo>
                  <a:lnTo>
                    <a:pt x="10810418" y="2350020"/>
                  </a:lnTo>
                  <a:close/>
                </a:path>
                <a:path w="12598400" h="2931159">
                  <a:moveTo>
                    <a:pt x="11033798" y="132410"/>
                  </a:moveTo>
                  <a:lnTo>
                    <a:pt x="11028629" y="129832"/>
                  </a:lnTo>
                  <a:lnTo>
                    <a:pt x="11020870" y="128536"/>
                  </a:lnTo>
                  <a:lnTo>
                    <a:pt x="11009884" y="128536"/>
                  </a:lnTo>
                  <a:lnTo>
                    <a:pt x="10983709" y="133388"/>
                  </a:lnTo>
                  <a:lnTo>
                    <a:pt x="10963415" y="146558"/>
                  </a:lnTo>
                  <a:lnTo>
                    <a:pt x="10947603" y="165900"/>
                  </a:lnTo>
                  <a:lnTo>
                    <a:pt x="10934878" y="189306"/>
                  </a:lnTo>
                  <a:lnTo>
                    <a:pt x="10933595" y="189306"/>
                  </a:lnTo>
                  <a:lnTo>
                    <a:pt x="10933595" y="137591"/>
                  </a:lnTo>
                  <a:lnTo>
                    <a:pt x="10879277" y="137591"/>
                  </a:lnTo>
                  <a:lnTo>
                    <a:pt x="10879277" y="484136"/>
                  </a:lnTo>
                  <a:lnTo>
                    <a:pt x="10933595" y="484136"/>
                  </a:lnTo>
                  <a:lnTo>
                    <a:pt x="10933595" y="264960"/>
                  </a:lnTo>
                  <a:lnTo>
                    <a:pt x="10940885" y="228117"/>
                  </a:lnTo>
                  <a:lnTo>
                    <a:pt x="10958970" y="202565"/>
                  </a:lnTo>
                  <a:lnTo>
                    <a:pt x="10979595" y="189306"/>
                  </a:lnTo>
                  <a:lnTo>
                    <a:pt x="10982135" y="187667"/>
                  </a:lnTo>
                  <a:lnTo>
                    <a:pt x="11004702" y="182841"/>
                  </a:lnTo>
                  <a:lnTo>
                    <a:pt x="11015891" y="183146"/>
                  </a:lnTo>
                  <a:lnTo>
                    <a:pt x="11023867" y="183896"/>
                  </a:lnTo>
                  <a:lnTo>
                    <a:pt x="11033798" y="185432"/>
                  </a:lnTo>
                  <a:lnTo>
                    <a:pt x="11033798" y="182841"/>
                  </a:lnTo>
                  <a:lnTo>
                    <a:pt x="11033798" y="132410"/>
                  </a:lnTo>
                  <a:close/>
                </a:path>
                <a:path w="12598400" h="2931159">
                  <a:moveTo>
                    <a:pt x="11080344" y="1221816"/>
                  </a:moveTo>
                  <a:lnTo>
                    <a:pt x="11077766" y="1223759"/>
                  </a:lnTo>
                  <a:lnTo>
                    <a:pt x="11074527" y="1225054"/>
                  </a:lnTo>
                  <a:lnTo>
                    <a:pt x="11067415" y="1225054"/>
                  </a:lnTo>
                  <a:lnTo>
                    <a:pt x="11057433" y="1222806"/>
                  </a:lnTo>
                  <a:lnTo>
                    <a:pt x="11054525" y="1219238"/>
                  </a:lnTo>
                  <a:lnTo>
                    <a:pt x="11052467" y="1216736"/>
                  </a:lnTo>
                  <a:lnTo>
                    <a:pt x="11050791" y="1207871"/>
                  </a:lnTo>
                  <a:lnTo>
                    <a:pt x="11050613" y="1197254"/>
                  </a:lnTo>
                  <a:lnTo>
                    <a:pt x="11050613" y="1071181"/>
                  </a:lnTo>
                  <a:lnTo>
                    <a:pt x="11050613" y="1003935"/>
                  </a:lnTo>
                  <a:lnTo>
                    <a:pt x="11048962" y="973112"/>
                  </a:lnTo>
                  <a:lnTo>
                    <a:pt x="11039729" y="947039"/>
                  </a:lnTo>
                  <a:lnTo>
                    <a:pt x="11037443" y="940574"/>
                  </a:lnTo>
                  <a:lnTo>
                    <a:pt x="11006150" y="914831"/>
                  </a:lnTo>
                  <a:lnTo>
                    <a:pt x="10945228" y="904367"/>
                  </a:lnTo>
                  <a:lnTo>
                    <a:pt x="10892130" y="911148"/>
                  </a:lnTo>
                  <a:lnTo>
                    <a:pt x="10855998" y="931926"/>
                  </a:lnTo>
                  <a:lnTo>
                    <a:pt x="10835399" y="967384"/>
                  </a:lnTo>
                  <a:lnTo>
                    <a:pt x="10828846" y="1018159"/>
                  </a:lnTo>
                  <a:lnTo>
                    <a:pt x="10883151" y="1018159"/>
                  </a:lnTo>
                  <a:lnTo>
                    <a:pt x="10883151" y="1014933"/>
                  </a:lnTo>
                  <a:lnTo>
                    <a:pt x="10884078" y="998880"/>
                  </a:lnTo>
                  <a:lnTo>
                    <a:pt x="10890593" y="976147"/>
                  </a:lnTo>
                  <a:lnTo>
                    <a:pt x="10908246" y="955827"/>
                  </a:lnTo>
                  <a:lnTo>
                    <a:pt x="10942638" y="947039"/>
                  </a:lnTo>
                  <a:lnTo>
                    <a:pt x="10966602" y="950391"/>
                  </a:lnTo>
                  <a:lnTo>
                    <a:pt x="10984014" y="960221"/>
                  </a:lnTo>
                  <a:lnTo>
                    <a:pt x="10994644" y="976236"/>
                  </a:lnTo>
                  <a:lnTo>
                    <a:pt x="10998238" y="998118"/>
                  </a:lnTo>
                  <a:lnTo>
                    <a:pt x="10997717" y="1016584"/>
                  </a:lnTo>
                  <a:lnTo>
                    <a:pt x="10996295" y="1021295"/>
                  </a:lnTo>
                  <a:lnTo>
                    <a:pt x="10996295" y="1071181"/>
                  </a:lnTo>
                  <a:lnTo>
                    <a:pt x="10996295" y="1160399"/>
                  </a:lnTo>
                  <a:lnTo>
                    <a:pt x="10990478" y="1185976"/>
                  </a:lnTo>
                  <a:lnTo>
                    <a:pt x="10974959" y="1206957"/>
                  </a:lnTo>
                  <a:lnTo>
                    <a:pt x="10952658" y="1221143"/>
                  </a:lnTo>
                  <a:lnTo>
                    <a:pt x="10926470" y="1226350"/>
                  </a:lnTo>
                  <a:lnTo>
                    <a:pt x="10903255" y="1222057"/>
                  </a:lnTo>
                  <a:lnTo>
                    <a:pt x="10888091" y="1209941"/>
                  </a:lnTo>
                  <a:lnTo>
                    <a:pt x="10879836" y="1191158"/>
                  </a:lnTo>
                  <a:lnTo>
                    <a:pt x="10877334" y="1166863"/>
                  </a:lnTo>
                  <a:lnTo>
                    <a:pt x="10879023" y="1147000"/>
                  </a:lnTo>
                  <a:lnTo>
                    <a:pt x="10903852" y="1111910"/>
                  </a:lnTo>
                  <a:lnTo>
                    <a:pt x="10951286" y="1093482"/>
                  </a:lnTo>
                  <a:lnTo>
                    <a:pt x="10976305" y="1084275"/>
                  </a:lnTo>
                  <a:lnTo>
                    <a:pt x="10996295" y="1071181"/>
                  </a:lnTo>
                  <a:lnTo>
                    <a:pt x="10996295" y="1021295"/>
                  </a:lnTo>
                  <a:lnTo>
                    <a:pt x="10993552" y="1030363"/>
                  </a:lnTo>
                  <a:lnTo>
                    <a:pt x="10981881" y="1041133"/>
                  </a:lnTo>
                  <a:lnTo>
                    <a:pt x="10958805" y="1050493"/>
                  </a:lnTo>
                  <a:lnTo>
                    <a:pt x="10885742" y="1072476"/>
                  </a:lnTo>
                  <a:lnTo>
                    <a:pt x="10856722" y="1086243"/>
                  </a:lnTo>
                  <a:lnTo>
                    <a:pt x="10836364" y="1106982"/>
                  </a:lnTo>
                  <a:lnTo>
                    <a:pt x="10824375" y="1134389"/>
                  </a:lnTo>
                  <a:lnTo>
                    <a:pt x="10820438" y="1168158"/>
                  </a:lnTo>
                  <a:lnTo>
                    <a:pt x="10826102" y="1210106"/>
                  </a:lnTo>
                  <a:lnTo>
                    <a:pt x="10843387" y="1241869"/>
                  </a:lnTo>
                  <a:lnTo>
                    <a:pt x="10872813" y="1261999"/>
                  </a:lnTo>
                  <a:lnTo>
                    <a:pt x="10914837" y="1269022"/>
                  </a:lnTo>
                  <a:lnTo>
                    <a:pt x="10939323" y="1265605"/>
                  </a:lnTo>
                  <a:lnTo>
                    <a:pt x="10962361" y="1255763"/>
                  </a:lnTo>
                  <a:lnTo>
                    <a:pt x="10982477" y="1240104"/>
                  </a:lnTo>
                  <a:lnTo>
                    <a:pt x="10992866" y="1226350"/>
                  </a:lnTo>
                  <a:lnTo>
                    <a:pt x="10998238" y="1219238"/>
                  </a:lnTo>
                  <a:lnTo>
                    <a:pt x="10999534" y="1219238"/>
                  </a:lnTo>
                  <a:lnTo>
                    <a:pt x="11005210" y="1245031"/>
                  </a:lnTo>
                  <a:lnTo>
                    <a:pt x="11017314" y="1258265"/>
                  </a:lnTo>
                  <a:lnTo>
                    <a:pt x="11032808" y="1263142"/>
                  </a:lnTo>
                  <a:lnTo>
                    <a:pt x="11048670" y="1263840"/>
                  </a:lnTo>
                  <a:lnTo>
                    <a:pt x="11058716" y="1263434"/>
                  </a:lnTo>
                  <a:lnTo>
                    <a:pt x="11067898" y="1262468"/>
                  </a:lnTo>
                  <a:lnTo>
                    <a:pt x="11075403" y="1261402"/>
                  </a:lnTo>
                  <a:lnTo>
                    <a:pt x="11080344" y="1260614"/>
                  </a:lnTo>
                  <a:lnTo>
                    <a:pt x="11080344" y="1225054"/>
                  </a:lnTo>
                  <a:lnTo>
                    <a:pt x="11080344" y="1221816"/>
                  </a:lnTo>
                  <a:close/>
                </a:path>
                <a:path w="12598400" h="2931159">
                  <a:moveTo>
                    <a:pt x="11083582" y="1790128"/>
                  </a:moveTo>
                  <a:lnTo>
                    <a:pt x="11074171" y="1726768"/>
                  </a:lnTo>
                  <a:lnTo>
                    <a:pt x="11045127" y="1691576"/>
                  </a:lnTo>
                  <a:lnTo>
                    <a:pt x="10992422" y="1680210"/>
                  </a:lnTo>
                  <a:lnTo>
                    <a:pt x="10967199" y="1683537"/>
                  </a:lnTo>
                  <a:lnTo>
                    <a:pt x="10943374" y="1693227"/>
                  </a:lnTo>
                  <a:lnTo>
                    <a:pt x="10923054" y="1708861"/>
                  </a:lnTo>
                  <a:lnTo>
                    <a:pt x="10908373" y="1729994"/>
                  </a:lnTo>
                  <a:lnTo>
                    <a:pt x="10907078" y="1729994"/>
                  </a:lnTo>
                  <a:lnTo>
                    <a:pt x="10907078" y="1689265"/>
                  </a:lnTo>
                  <a:lnTo>
                    <a:pt x="10855363" y="1689265"/>
                  </a:lnTo>
                  <a:lnTo>
                    <a:pt x="10855363" y="2035810"/>
                  </a:lnTo>
                  <a:lnTo>
                    <a:pt x="10909668" y="2035810"/>
                  </a:lnTo>
                  <a:lnTo>
                    <a:pt x="10909668" y="1796592"/>
                  </a:lnTo>
                  <a:lnTo>
                    <a:pt x="10916285" y="1764690"/>
                  </a:lnTo>
                  <a:lnTo>
                    <a:pt x="10933024" y="1743011"/>
                  </a:lnTo>
                  <a:lnTo>
                    <a:pt x="10955223" y="1730679"/>
                  </a:lnTo>
                  <a:lnTo>
                    <a:pt x="10959236" y="1729994"/>
                  </a:lnTo>
                  <a:lnTo>
                    <a:pt x="10978198" y="1726768"/>
                  </a:lnTo>
                  <a:lnTo>
                    <a:pt x="11006912" y="1733956"/>
                  </a:lnTo>
                  <a:lnTo>
                    <a:pt x="11022165" y="1751749"/>
                  </a:lnTo>
                  <a:lnTo>
                    <a:pt x="11028210" y="1774507"/>
                  </a:lnTo>
                  <a:lnTo>
                    <a:pt x="11029277" y="1796592"/>
                  </a:lnTo>
                  <a:lnTo>
                    <a:pt x="11029277" y="2035810"/>
                  </a:lnTo>
                  <a:lnTo>
                    <a:pt x="11083582" y="2035810"/>
                  </a:lnTo>
                  <a:lnTo>
                    <a:pt x="11083582" y="1790128"/>
                  </a:lnTo>
                  <a:close/>
                </a:path>
                <a:path w="12598400" h="2931159">
                  <a:moveTo>
                    <a:pt x="11112348" y="2622867"/>
                  </a:moveTo>
                  <a:lnTo>
                    <a:pt x="11110493" y="2576715"/>
                  </a:lnTo>
                  <a:lnTo>
                    <a:pt x="11102150" y="2531745"/>
                  </a:lnTo>
                  <a:lnTo>
                    <a:pt x="11083163" y="2493175"/>
                  </a:lnTo>
                  <a:lnTo>
                    <a:pt x="11055452" y="2471051"/>
                  </a:lnTo>
                  <a:lnTo>
                    <a:pt x="11055452" y="2583421"/>
                  </a:lnTo>
                  <a:lnTo>
                    <a:pt x="11055452" y="2602179"/>
                  </a:lnTo>
                  <a:lnTo>
                    <a:pt x="10931970" y="2602179"/>
                  </a:lnTo>
                  <a:lnTo>
                    <a:pt x="10931970" y="2589250"/>
                  </a:lnTo>
                  <a:lnTo>
                    <a:pt x="10933875" y="2566378"/>
                  </a:lnTo>
                  <a:lnTo>
                    <a:pt x="10942320" y="2536228"/>
                  </a:lnTo>
                  <a:lnTo>
                    <a:pt x="10961434" y="2509964"/>
                  </a:lnTo>
                  <a:lnTo>
                    <a:pt x="10995330" y="2498725"/>
                  </a:lnTo>
                  <a:lnTo>
                    <a:pt x="11025188" y="2506510"/>
                  </a:lnTo>
                  <a:lnTo>
                    <a:pt x="11043577" y="2526538"/>
                  </a:lnTo>
                  <a:lnTo>
                    <a:pt x="11052874" y="2553830"/>
                  </a:lnTo>
                  <a:lnTo>
                    <a:pt x="11055452" y="2583421"/>
                  </a:lnTo>
                  <a:lnTo>
                    <a:pt x="11055452" y="2471051"/>
                  </a:lnTo>
                  <a:lnTo>
                    <a:pt x="11049381" y="2466200"/>
                  </a:lnTo>
                  <a:lnTo>
                    <a:pt x="10996625" y="2456053"/>
                  </a:lnTo>
                  <a:lnTo>
                    <a:pt x="10950435" y="2463927"/>
                  </a:lnTo>
                  <a:lnTo>
                    <a:pt x="10917199" y="2485390"/>
                  </a:lnTo>
                  <a:lnTo>
                    <a:pt x="10894873" y="2517241"/>
                  </a:lnTo>
                  <a:lnTo>
                    <a:pt x="10881436" y="2556243"/>
                  </a:lnTo>
                  <a:lnTo>
                    <a:pt x="10874870" y="2599207"/>
                  </a:lnTo>
                  <a:lnTo>
                    <a:pt x="10873130" y="2642908"/>
                  </a:lnTo>
                  <a:lnTo>
                    <a:pt x="10877448" y="2707335"/>
                  </a:lnTo>
                  <a:lnTo>
                    <a:pt x="10890885" y="2757170"/>
                  </a:lnTo>
                  <a:lnTo>
                    <a:pt x="10914190" y="2792577"/>
                  </a:lnTo>
                  <a:lnTo>
                    <a:pt x="10948111" y="2813697"/>
                  </a:lnTo>
                  <a:lnTo>
                    <a:pt x="10993387" y="2820708"/>
                  </a:lnTo>
                  <a:lnTo>
                    <a:pt x="11051667" y="2806700"/>
                  </a:lnTo>
                  <a:lnTo>
                    <a:pt x="11082007" y="2778036"/>
                  </a:lnTo>
                  <a:lnTo>
                    <a:pt x="11087227" y="2773108"/>
                  </a:lnTo>
                  <a:lnTo>
                    <a:pt x="11104956" y="2732608"/>
                  </a:lnTo>
                  <a:lnTo>
                    <a:pt x="11109770" y="2697861"/>
                  </a:lnTo>
                  <a:lnTo>
                    <a:pt x="11055452" y="2697861"/>
                  </a:lnTo>
                  <a:lnTo>
                    <a:pt x="11053534" y="2721572"/>
                  </a:lnTo>
                  <a:lnTo>
                    <a:pt x="11045431" y="2747886"/>
                  </a:lnTo>
                  <a:lnTo>
                    <a:pt x="11027639" y="2769235"/>
                  </a:lnTo>
                  <a:lnTo>
                    <a:pt x="10996625" y="2778036"/>
                  </a:lnTo>
                  <a:lnTo>
                    <a:pt x="10958119" y="2764777"/>
                  </a:lnTo>
                  <a:lnTo>
                    <a:pt x="10938358" y="2731566"/>
                  </a:lnTo>
                  <a:lnTo>
                    <a:pt x="10931068" y="2688298"/>
                  </a:lnTo>
                  <a:lnTo>
                    <a:pt x="10930026" y="2644851"/>
                  </a:lnTo>
                  <a:lnTo>
                    <a:pt x="11112348" y="2644851"/>
                  </a:lnTo>
                  <a:lnTo>
                    <a:pt x="11112348" y="2622867"/>
                  </a:lnTo>
                  <a:close/>
                </a:path>
                <a:path w="12598400" h="2931159">
                  <a:moveTo>
                    <a:pt x="11229365" y="2465108"/>
                  </a:moveTo>
                  <a:lnTo>
                    <a:pt x="11175060" y="2465108"/>
                  </a:lnTo>
                  <a:lnTo>
                    <a:pt x="11175060" y="2811653"/>
                  </a:lnTo>
                  <a:lnTo>
                    <a:pt x="11229365" y="2811653"/>
                  </a:lnTo>
                  <a:lnTo>
                    <a:pt x="11229365" y="2465108"/>
                  </a:lnTo>
                  <a:close/>
                </a:path>
                <a:path w="12598400" h="2931159">
                  <a:moveTo>
                    <a:pt x="11229365" y="2350033"/>
                  </a:moveTo>
                  <a:lnTo>
                    <a:pt x="11175060" y="2350033"/>
                  </a:lnTo>
                  <a:lnTo>
                    <a:pt x="11175060" y="2412098"/>
                  </a:lnTo>
                  <a:lnTo>
                    <a:pt x="11229365" y="2412098"/>
                  </a:lnTo>
                  <a:lnTo>
                    <a:pt x="11229365" y="2350033"/>
                  </a:lnTo>
                  <a:close/>
                </a:path>
                <a:path w="12598400" h="2931159">
                  <a:moveTo>
                    <a:pt x="11289830" y="242976"/>
                  </a:moveTo>
                  <a:lnTo>
                    <a:pt x="11285919" y="208445"/>
                  </a:lnTo>
                  <a:lnTo>
                    <a:pt x="11270298" y="171208"/>
                  </a:lnTo>
                  <a:lnTo>
                    <a:pt x="11270196" y="170954"/>
                  </a:lnTo>
                  <a:lnTo>
                    <a:pt x="11236643" y="140868"/>
                  </a:lnTo>
                  <a:lnTo>
                    <a:pt x="11179264" y="128536"/>
                  </a:lnTo>
                  <a:lnTo>
                    <a:pt x="11133074" y="136398"/>
                  </a:lnTo>
                  <a:lnTo>
                    <a:pt x="11099838" y="157861"/>
                  </a:lnTo>
                  <a:lnTo>
                    <a:pt x="11077524" y="189712"/>
                  </a:lnTo>
                  <a:lnTo>
                    <a:pt x="11064088" y="228727"/>
                  </a:lnTo>
                  <a:lnTo>
                    <a:pt x="11057522" y="271678"/>
                  </a:lnTo>
                  <a:lnTo>
                    <a:pt x="11055782" y="315379"/>
                  </a:lnTo>
                  <a:lnTo>
                    <a:pt x="11060100" y="379793"/>
                  </a:lnTo>
                  <a:lnTo>
                    <a:pt x="11073536" y="429628"/>
                  </a:lnTo>
                  <a:lnTo>
                    <a:pt x="11096841" y="465035"/>
                  </a:lnTo>
                  <a:lnTo>
                    <a:pt x="11130763" y="486168"/>
                  </a:lnTo>
                  <a:lnTo>
                    <a:pt x="11176038" y="493179"/>
                  </a:lnTo>
                  <a:lnTo>
                    <a:pt x="11230369" y="480606"/>
                  </a:lnTo>
                  <a:lnTo>
                    <a:pt x="11263643" y="450507"/>
                  </a:lnTo>
                  <a:lnTo>
                    <a:pt x="11265421" y="448894"/>
                  </a:lnTo>
                  <a:lnTo>
                    <a:pt x="11284229" y="406984"/>
                  </a:lnTo>
                  <a:lnTo>
                    <a:pt x="11289830" y="363880"/>
                  </a:lnTo>
                  <a:lnTo>
                    <a:pt x="11235512" y="363880"/>
                  </a:lnTo>
                  <a:lnTo>
                    <a:pt x="11233175" y="393230"/>
                  </a:lnTo>
                  <a:lnTo>
                    <a:pt x="11224527" y="421246"/>
                  </a:lnTo>
                  <a:lnTo>
                    <a:pt x="11207153" y="442239"/>
                  </a:lnTo>
                  <a:lnTo>
                    <a:pt x="11178616" y="450507"/>
                  </a:lnTo>
                  <a:lnTo>
                    <a:pt x="11140770" y="435559"/>
                  </a:lnTo>
                  <a:lnTo>
                    <a:pt x="11121161" y="399351"/>
                  </a:lnTo>
                  <a:lnTo>
                    <a:pt x="11113795" y="354774"/>
                  </a:lnTo>
                  <a:lnTo>
                    <a:pt x="11112678" y="314744"/>
                  </a:lnTo>
                  <a:lnTo>
                    <a:pt x="11118558" y="238848"/>
                  </a:lnTo>
                  <a:lnTo>
                    <a:pt x="11134014" y="195453"/>
                  </a:lnTo>
                  <a:lnTo>
                    <a:pt x="11155769" y="175806"/>
                  </a:lnTo>
                  <a:lnTo>
                    <a:pt x="11180559" y="171208"/>
                  </a:lnTo>
                  <a:lnTo>
                    <a:pt x="11206607" y="177685"/>
                  </a:lnTo>
                  <a:lnTo>
                    <a:pt x="11223549" y="194475"/>
                  </a:lnTo>
                  <a:lnTo>
                    <a:pt x="11232744" y="217576"/>
                  </a:lnTo>
                  <a:lnTo>
                    <a:pt x="11235512" y="242976"/>
                  </a:lnTo>
                  <a:lnTo>
                    <a:pt x="11289830" y="242976"/>
                  </a:lnTo>
                  <a:close/>
                </a:path>
                <a:path w="12598400" h="2931159">
                  <a:moveTo>
                    <a:pt x="11335728" y="1160399"/>
                  </a:moveTo>
                  <a:lnTo>
                    <a:pt x="11328311" y="1117879"/>
                  </a:lnTo>
                  <a:lnTo>
                    <a:pt x="11281715" y="1074026"/>
                  </a:lnTo>
                  <a:lnTo>
                    <a:pt x="11219688" y="1053071"/>
                  </a:lnTo>
                  <a:lnTo>
                    <a:pt x="11192358" y="1041844"/>
                  </a:lnTo>
                  <a:lnTo>
                    <a:pt x="11173028" y="1025410"/>
                  </a:lnTo>
                  <a:lnTo>
                    <a:pt x="11165688" y="1000061"/>
                  </a:lnTo>
                  <a:lnTo>
                    <a:pt x="11172025" y="971321"/>
                  </a:lnTo>
                  <a:lnTo>
                    <a:pt x="11187265" y="955370"/>
                  </a:lnTo>
                  <a:lnTo>
                    <a:pt x="11205782" y="948512"/>
                  </a:lnTo>
                  <a:lnTo>
                    <a:pt x="11221936" y="947039"/>
                  </a:lnTo>
                  <a:lnTo>
                    <a:pt x="11246549" y="951471"/>
                  </a:lnTo>
                  <a:lnTo>
                    <a:pt x="11262258" y="964501"/>
                  </a:lnTo>
                  <a:lnTo>
                    <a:pt x="11270564" y="985774"/>
                  </a:lnTo>
                  <a:lnTo>
                    <a:pt x="11273003" y="1014933"/>
                  </a:lnTo>
                  <a:lnTo>
                    <a:pt x="11327321" y="1014933"/>
                  </a:lnTo>
                  <a:lnTo>
                    <a:pt x="11313376" y="947039"/>
                  </a:lnTo>
                  <a:lnTo>
                    <a:pt x="11280953" y="915924"/>
                  </a:lnTo>
                  <a:lnTo>
                    <a:pt x="11221936" y="904367"/>
                  </a:lnTo>
                  <a:lnTo>
                    <a:pt x="11179289" y="910234"/>
                  </a:lnTo>
                  <a:lnTo>
                    <a:pt x="11144098" y="927976"/>
                  </a:lnTo>
                  <a:lnTo>
                    <a:pt x="11120196" y="957834"/>
                  </a:lnTo>
                  <a:lnTo>
                    <a:pt x="11111370" y="1000061"/>
                  </a:lnTo>
                  <a:lnTo>
                    <a:pt x="11118799" y="1043419"/>
                  </a:lnTo>
                  <a:lnTo>
                    <a:pt x="11138281" y="1070533"/>
                  </a:lnTo>
                  <a:lnTo>
                    <a:pt x="11165650" y="1086980"/>
                  </a:lnTo>
                  <a:lnTo>
                    <a:pt x="11196714" y="1098334"/>
                  </a:lnTo>
                  <a:lnTo>
                    <a:pt x="11227410" y="1108532"/>
                  </a:lnTo>
                  <a:lnTo>
                    <a:pt x="11254575" y="1121206"/>
                  </a:lnTo>
                  <a:lnTo>
                    <a:pt x="11273993" y="1140066"/>
                  </a:lnTo>
                  <a:lnTo>
                    <a:pt x="11281410" y="1168806"/>
                  </a:lnTo>
                  <a:lnTo>
                    <a:pt x="11274870" y="1198537"/>
                  </a:lnTo>
                  <a:lnTo>
                    <a:pt x="11259185" y="1216012"/>
                  </a:lnTo>
                  <a:lnTo>
                    <a:pt x="11240224" y="1224267"/>
                  </a:lnTo>
                  <a:lnTo>
                    <a:pt x="11223866" y="1226350"/>
                  </a:lnTo>
                  <a:lnTo>
                    <a:pt x="11191126" y="1219733"/>
                  </a:lnTo>
                  <a:lnTo>
                    <a:pt x="11171428" y="1202029"/>
                  </a:lnTo>
                  <a:lnTo>
                    <a:pt x="11161776" y="1176439"/>
                  </a:lnTo>
                  <a:lnTo>
                    <a:pt x="11159223" y="1146175"/>
                  </a:lnTo>
                  <a:lnTo>
                    <a:pt x="11104905" y="1146175"/>
                  </a:lnTo>
                  <a:lnTo>
                    <a:pt x="11112894" y="1204785"/>
                  </a:lnTo>
                  <a:lnTo>
                    <a:pt x="11166310" y="1259662"/>
                  </a:lnTo>
                  <a:lnTo>
                    <a:pt x="11223866" y="1269022"/>
                  </a:lnTo>
                  <a:lnTo>
                    <a:pt x="11268621" y="1262240"/>
                  </a:lnTo>
                  <a:lnTo>
                    <a:pt x="11304041" y="1241869"/>
                  </a:lnTo>
                  <a:lnTo>
                    <a:pt x="11314697" y="1226350"/>
                  </a:lnTo>
                  <a:lnTo>
                    <a:pt x="11327346" y="1207922"/>
                  </a:lnTo>
                  <a:lnTo>
                    <a:pt x="11335728" y="1160399"/>
                  </a:lnTo>
                  <a:close/>
                </a:path>
                <a:path w="12598400" h="2931159">
                  <a:moveTo>
                    <a:pt x="11366119" y="1936242"/>
                  </a:moveTo>
                  <a:lnTo>
                    <a:pt x="11358702" y="1893722"/>
                  </a:lnTo>
                  <a:lnTo>
                    <a:pt x="11312119" y="1849869"/>
                  </a:lnTo>
                  <a:lnTo>
                    <a:pt x="11250092" y="1828914"/>
                  </a:lnTo>
                  <a:lnTo>
                    <a:pt x="11222749" y="1817687"/>
                  </a:lnTo>
                  <a:lnTo>
                    <a:pt x="11203419" y="1801253"/>
                  </a:lnTo>
                  <a:lnTo>
                    <a:pt x="11196079" y="1775904"/>
                  </a:lnTo>
                  <a:lnTo>
                    <a:pt x="11202416" y="1747164"/>
                  </a:lnTo>
                  <a:lnTo>
                    <a:pt x="11217656" y="1731213"/>
                  </a:lnTo>
                  <a:lnTo>
                    <a:pt x="11236173" y="1724355"/>
                  </a:lnTo>
                  <a:lnTo>
                    <a:pt x="11252327" y="1722882"/>
                  </a:lnTo>
                  <a:lnTo>
                    <a:pt x="11276952" y="1727314"/>
                  </a:lnTo>
                  <a:lnTo>
                    <a:pt x="11292662" y="1740344"/>
                  </a:lnTo>
                  <a:lnTo>
                    <a:pt x="11300968" y="1761629"/>
                  </a:lnTo>
                  <a:lnTo>
                    <a:pt x="11303406" y="1790776"/>
                  </a:lnTo>
                  <a:lnTo>
                    <a:pt x="11357712" y="1790776"/>
                  </a:lnTo>
                  <a:lnTo>
                    <a:pt x="11343780" y="1722882"/>
                  </a:lnTo>
                  <a:lnTo>
                    <a:pt x="11311344" y="1691767"/>
                  </a:lnTo>
                  <a:lnTo>
                    <a:pt x="11252327" y="1680210"/>
                  </a:lnTo>
                  <a:lnTo>
                    <a:pt x="11209693" y="1686077"/>
                  </a:lnTo>
                  <a:lnTo>
                    <a:pt x="11174501" y="1703819"/>
                  </a:lnTo>
                  <a:lnTo>
                    <a:pt x="11150600" y="1733677"/>
                  </a:lnTo>
                  <a:lnTo>
                    <a:pt x="11141774" y="1775904"/>
                  </a:lnTo>
                  <a:lnTo>
                    <a:pt x="11149203" y="1819262"/>
                  </a:lnTo>
                  <a:lnTo>
                    <a:pt x="11168685" y="1846376"/>
                  </a:lnTo>
                  <a:lnTo>
                    <a:pt x="11196053" y="1862823"/>
                  </a:lnTo>
                  <a:lnTo>
                    <a:pt x="11227118" y="1874177"/>
                  </a:lnTo>
                  <a:lnTo>
                    <a:pt x="11257813" y="1884375"/>
                  </a:lnTo>
                  <a:lnTo>
                    <a:pt x="11284979" y="1897049"/>
                  </a:lnTo>
                  <a:lnTo>
                    <a:pt x="11304397" y="1915909"/>
                  </a:lnTo>
                  <a:lnTo>
                    <a:pt x="11311814" y="1944649"/>
                  </a:lnTo>
                  <a:lnTo>
                    <a:pt x="11305273" y="1974380"/>
                  </a:lnTo>
                  <a:lnTo>
                    <a:pt x="11289589" y="1991855"/>
                  </a:lnTo>
                  <a:lnTo>
                    <a:pt x="11270628" y="2000123"/>
                  </a:lnTo>
                  <a:lnTo>
                    <a:pt x="11254270" y="2002193"/>
                  </a:lnTo>
                  <a:lnTo>
                    <a:pt x="11221530" y="1995576"/>
                  </a:lnTo>
                  <a:lnTo>
                    <a:pt x="11201819" y="1977872"/>
                  </a:lnTo>
                  <a:lnTo>
                    <a:pt x="11192167" y="1952282"/>
                  </a:lnTo>
                  <a:lnTo>
                    <a:pt x="11189614" y="1922018"/>
                  </a:lnTo>
                  <a:lnTo>
                    <a:pt x="11135309" y="1922018"/>
                  </a:lnTo>
                  <a:lnTo>
                    <a:pt x="11143298" y="1980628"/>
                  </a:lnTo>
                  <a:lnTo>
                    <a:pt x="11196714" y="2035505"/>
                  </a:lnTo>
                  <a:lnTo>
                    <a:pt x="11254270" y="2044865"/>
                  </a:lnTo>
                  <a:lnTo>
                    <a:pt x="11299025" y="2038083"/>
                  </a:lnTo>
                  <a:lnTo>
                    <a:pt x="11334445" y="2017712"/>
                  </a:lnTo>
                  <a:lnTo>
                    <a:pt x="11345088" y="2002193"/>
                  </a:lnTo>
                  <a:lnTo>
                    <a:pt x="11357737" y="1983765"/>
                  </a:lnTo>
                  <a:lnTo>
                    <a:pt x="11366119" y="1936242"/>
                  </a:lnTo>
                  <a:close/>
                </a:path>
                <a:path w="12598400" h="2931159">
                  <a:moveTo>
                    <a:pt x="11531943" y="2350020"/>
                  </a:moveTo>
                  <a:lnTo>
                    <a:pt x="11480864" y="2350020"/>
                  </a:lnTo>
                  <a:lnTo>
                    <a:pt x="11480864" y="2638387"/>
                  </a:lnTo>
                  <a:lnTo>
                    <a:pt x="11478324" y="2693149"/>
                  </a:lnTo>
                  <a:lnTo>
                    <a:pt x="11468252" y="2736088"/>
                  </a:lnTo>
                  <a:lnTo>
                    <a:pt x="11447043" y="2764117"/>
                  </a:lnTo>
                  <a:lnTo>
                    <a:pt x="11411039" y="2774150"/>
                  </a:lnTo>
                  <a:lnTo>
                    <a:pt x="11380140" y="2764574"/>
                  </a:lnTo>
                  <a:lnTo>
                    <a:pt x="11360696" y="2737307"/>
                  </a:lnTo>
                  <a:lnTo>
                    <a:pt x="11350574" y="2694521"/>
                  </a:lnTo>
                  <a:lnTo>
                    <a:pt x="11347679" y="2638387"/>
                  </a:lnTo>
                  <a:lnTo>
                    <a:pt x="11350574" y="2582253"/>
                  </a:lnTo>
                  <a:lnTo>
                    <a:pt x="11360696" y="2539466"/>
                  </a:lnTo>
                  <a:lnTo>
                    <a:pt x="11380140" y="2512187"/>
                  </a:lnTo>
                  <a:lnTo>
                    <a:pt x="11411039" y="2502611"/>
                  </a:lnTo>
                  <a:lnTo>
                    <a:pt x="11446764" y="2514371"/>
                  </a:lnTo>
                  <a:lnTo>
                    <a:pt x="11468011" y="2545283"/>
                  </a:lnTo>
                  <a:lnTo>
                    <a:pt x="11478222" y="2588806"/>
                  </a:lnTo>
                  <a:lnTo>
                    <a:pt x="11480864" y="2638387"/>
                  </a:lnTo>
                  <a:lnTo>
                    <a:pt x="11480864" y="2350020"/>
                  </a:lnTo>
                  <a:lnTo>
                    <a:pt x="11477625" y="2350020"/>
                  </a:lnTo>
                  <a:lnTo>
                    <a:pt x="11477625" y="2504554"/>
                  </a:lnTo>
                  <a:lnTo>
                    <a:pt x="11476342" y="2504554"/>
                  </a:lnTo>
                  <a:lnTo>
                    <a:pt x="11445227" y="2468905"/>
                  </a:lnTo>
                  <a:lnTo>
                    <a:pt x="11400041" y="2456053"/>
                  </a:lnTo>
                  <a:lnTo>
                    <a:pt x="11357826" y="2464536"/>
                  </a:lnTo>
                  <a:lnTo>
                    <a:pt x="11308563" y="2520073"/>
                  </a:lnTo>
                  <a:lnTo>
                    <a:pt x="11297272" y="2558935"/>
                  </a:lnTo>
                  <a:lnTo>
                    <a:pt x="11292053" y="2599740"/>
                  </a:lnTo>
                  <a:lnTo>
                    <a:pt x="11290783" y="2638387"/>
                  </a:lnTo>
                  <a:lnTo>
                    <a:pt x="11294669" y="2699054"/>
                  </a:lnTo>
                  <a:lnTo>
                    <a:pt x="11306962" y="2749486"/>
                  </a:lnTo>
                  <a:lnTo>
                    <a:pt x="11328629" y="2787815"/>
                  </a:lnTo>
                  <a:lnTo>
                    <a:pt x="11360633" y="2812173"/>
                  </a:lnTo>
                  <a:lnTo>
                    <a:pt x="11403927" y="2820708"/>
                  </a:lnTo>
                  <a:lnTo>
                    <a:pt x="11430470" y="2816263"/>
                  </a:lnTo>
                  <a:lnTo>
                    <a:pt x="11452822" y="2804541"/>
                  </a:lnTo>
                  <a:lnTo>
                    <a:pt x="11469472" y="2787980"/>
                  </a:lnTo>
                  <a:lnTo>
                    <a:pt x="11476355" y="2774150"/>
                  </a:lnTo>
                  <a:lnTo>
                    <a:pt x="11478920" y="2768981"/>
                  </a:lnTo>
                  <a:lnTo>
                    <a:pt x="11480216" y="2768981"/>
                  </a:lnTo>
                  <a:lnTo>
                    <a:pt x="11480216" y="2811653"/>
                  </a:lnTo>
                  <a:lnTo>
                    <a:pt x="11531943" y="2811653"/>
                  </a:lnTo>
                  <a:lnTo>
                    <a:pt x="11531943" y="2768981"/>
                  </a:lnTo>
                  <a:lnTo>
                    <a:pt x="11531943" y="2504554"/>
                  </a:lnTo>
                  <a:lnTo>
                    <a:pt x="11531943" y="2350020"/>
                  </a:lnTo>
                  <a:close/>
                </a:path>
                <a:path w="12598400" h="2931159">
                  <a:moveTo>
                    <a:pt x="11574297" y="238442"/>
                  </a:moveTo>
                  <a:lnTo>
                    <a:pt x="11572989" y="203809"/>
                  </a:lnTo>
                  <a:lnTo>
                    <a:pt x="11565293" y="175082"/>
                  </a:lnTo>
                  <a:lnTo>
                    <a:pt x="11563388" y="167970"/>
                  </a:lnTo>
                  <a:lnTo>
                    <a:pt x="11536934" y="139890"/>
                  </a:lnTo>
                  <a:lnTo>
                    <a:pt x="11485080" y="128536"/>
                  </a:lnTo>
                  <a:lnTo>
                    <a:pt x="11460950" y="132105"/>
                  </a:lnTo>
                  <a:lnTo>
                    <a:pt x="11437074" y="142113"/>
                  </a:lnTo>
                  <a:lnTo>
                    <a:pt x="11416335" y="157441"/>
                  </a:lnTo>
                  <a:lnTo>
                    <a:pt x="11401666" y="177025"/>
                  </a:lnTo>
                  <a:lnTo>
                    <a:pt x="11400384" y="177025"/>
                  </a:lnTo>
                  <a:lnTo>
                    <a:pt x="11400384" y="22504"/>
                  </a:lnTo>
                  <a:lnTo>
                    <a:pt x="11346066" y="22504"/>
                  </a:lnTo>
                  <a:lnTo>
                    <a:pt x="11346066" y="484136"/>
                  </a:lnTo>
                  <a:lnTo>
                    <a:pt x="11400384" y="484136"/>
                  </a:lnTo>
                  <a:lnTo>
                    <a:pt x="11400384" y="244906"/>
                  </a:lnTo>
                  <a:lnTo>
                    <a:pt x="11407000" y="212991"/>
                  </a:lnTo>
                  <a:lnTo>
                    <a:pt x="11423739" y="191325"/>
                  </a:lnTo>
                  <a:lnTo>
                    <a:pt x="11445926" y="178993"/>
                  </a:lnTo>
                  <a:lnTo>
                    <a:pt x="11457496" y="177025"/>
                  </a:lnTo>
                  <a:lnTo>
                    <a:pt x="11468913" y="175082"/>
                  </a:lnTo>
                  <a:lnTo>
                    <a:pt x="11497628" y="182257"/>
                  </a:lnTo>
                  <a:lnTo>
                    <a:pt x="11512880" y="200050"/>
                  </a:lnTo>
                  <a:lnTo>
                    <a:pt x="11518925" y="222808"/>
                  </a:lnTo>
                  <a:lnTo>
                    <a:pt x="11519992" y="244906"/>
                  </a:lnTo>
                  <a:lnTo>
                    <a:pt x="11519992" y="484136"/>
                  </a:lnTo>
                  <a:lnTo>
                    <a:pt x="11574297" y="484136"/>
                  </a:lnTo>
                  <a:lnTo>
                    <a:pt x="11574297" y="238442"/>
                  </a:lnTo>
                  <a:close/>
                </a:path>
                <a:path w="12598400" h="2931159">
                  <a:moveTo>
                    <a:pt x="11606619" y="1018806"/>
                  </a:moveTo>
                  <a:lnTo>
                    <a:pt x="11587086" y="947039"/>
                  </a:lnTo>
                  <a:lnTo>
                    <a:pt x="11553431" y="916711"/>
                  </a:lnTo>
                  <a:lnTo>
                    <a:pt x="11496065" y="904367"/>
                  </a:lnTo>
                  <a:lnTo>
                    <a:pt x="11449876" y="912241"/>
                  </a:lnTo>
                  <a:lnTo>
                    <a:pt x="11416640" y="933704"/>
                  </a:lnTo>
                  <a:lnTo>
                    <a:pt x="11394313" y="965555"/>
                  </a:lnTo>
                  <a:lnTo>
                    <a:pt x="11380876" y="1004557"/>
                  </a:lnTo>
                  <a:lnTo>
                    <a:pt x="11374311" y="1047521"/>
                  </a:lnTo>
                  <a:lnTo>
                    <a:pt x="11372571" y="1091222"/>
                  </a:lnTo>
                  <a:lnTo>
                    <a:pt x="11376889" y="1155649"/>
                  </a:lnTo>
                  <a:lnTo>
                    <a:pt x="11390325" y="1205484"/>
                  </a:lnTo>
                  <a:lnTo>
                    <a:pt x="11413630" y="1240891"/>
                  </a:lnTo>
                  <a:lnTo>
                    <a:pt x="11447551" y="1262011"/>
                  </a:lnTo>
                  <a:lnTo>
                    <a:pt x="11492827" y="1269022"/>
                  </a:lnTo>
                  <a:lnTo>
                    <a:pt x="11547158" y="1256461"/>
                  </a:lnTo>
                  <a:lnTo>
                    <a:pt x="11580419" y="1226350"/>
                  </a:lnTo>
                  <a:lnTo>
                    <a:pt x="11582210" y="1224737"/>
                  </a:lnTo>
                  <a:lnTo>
                    <a:pt x="11601018" y="1182827"/>
                  </a:lnTo>
                  <a:lnTo>
                    <a:pt x="11606619" y="1139710"/>
                  </a:lnTo>
                  <a:lnTo>
                    <a:pt x="11552314" y="1139710"/>
                  </a:lnTo>
                  <a:lnTo>
                    <a:pt x="11549964" y="1169073"/>
                  </a:lnTo>
                  <a:lnTo>
                    <a:pt x="11541316" y="1197102"/>
                  </a:lnTo>
                  <a:lnTo>
                    <a:pt x="11523942" y="1218095"/>
                  </a:lnTo>
                  <a:lnTo>
                    <a:pt x="11495418" y="1226350"/>
                  </a:lnTo>
                  <a:lnTo>
                    <a:pt x="11457559" y="1211414"/>
                  </a:lnTo>
                  <a:lnTo>
                    <a:pt x="11437950" y="1175194"/>
                  </a:lnTo>
                  <a:lnTo>
                    <a:pt x="11430584" y="1130617"/>
                  </a:lnTo>
                  <a:lnTo>
                    <a:pt x="11429467" y="1090574"/>
                  </a:lnTo>
                  <a:lnTo>
                    <a:pt x="11435347" y="1014691"/>
                  </a:lnTo>
                  <a:lnTo>
                    <a:pt x="11450803" y="971296"/>
                  </a:lnTo>
                  <a:lnTo>
                    <a:pt x="11472558" y="951649"/>
                  </a:lnTo>
                  <a:lnTo>
                    <a:pt x="11497348" y="947039"/>
                  </a:lnTo>
                  <a:lnTo>
                    <a:pt x="11523396" y="953528"/>
                  </a:lnTo>
                  <a:lnTo>
                    <a:pt x="11540350" y="970318"/>
                  </a:lnTo>
                  <a:lnTo>
                    <a:pt x="11549545" y="993419"/>
                  </a:lnTo>
                  <a:lnTo>
                    <a:pt x="11552314" y="1018806"/>
                  </a:lnTo>
                  <a:lnTo>
                    <a:pt x="11606619" y="1018806"/>
                  </a:lnTo>
                  <a:close/>
                </a:path>
                <a:path w="12598400" h="2931159">
                  <a:moveTo>
                    <a:pt x="11645430" y="1847024"/>
                  </a:moveTo>
                  <a:lnTo>
                    <a:pt x="11644605" y="1826336"/>
                  </a:lnTo>
                  <a:lnTo>
                    <a:pt x="11643576" y="1800872"/>
                  </a:lnTo>
                  <a:lnTo>
                    <a:pt x="11635232" y="1755902"/>
                  </a:lnTo>
                  <a:lnTo>
                    <a:pt x="11618976" y="1722882"/>
                  </a:lnTo>
                  <a:lnTo>
                    <a:pt x="11616246" y="1717332"/>
                  </a:lnTo>
                  <a:lnTo>
                    <a:pt x="11588534" y="1695221"/>
                  </a:lnTo>
                  <a:lnTo>
                    <a:pt x="11588534" y="1807578"/>
                  </a:lnTo>
                  <a:lnTo>
                    <a:pt x="11588534" y="1826336"/>
                  </a:lnTo>
                  <a:lnTo>
                    <a:pt x="11465039" y="1826336"/>
                  </a:lnTo>
                  <a:lnTo>
                    <a:pt x="11465039" y="1813394"/>
                  </a:lnTo>
                  <a:lnTo>
                    <a:pt x="11466944" y="1790534"/>
                  </a:lnTo>
                  <a:lnTo>
                    <a:pt x="11475390" y="1760385"/>
                  </a:lnTo>
                  <a:lnTo>
                    <a:pt x="11494503" y="1734121"/>
                  </a:lnTo>
                  <a:lnTo>
                    <a:pt x="11528400" y="1722882"/>
                  </a:lnTo>
                  <a:lnTo>
                    <a:pt x="11558257" y="1730667"/>
                  </a:lnTo>
                  <a:lnTo>
                    <a:pt x="11576647" y="1750695"/>
                  </a:lnTo>
                  <a:lnTo>
                    <a:pt x="11585956" y="1777987"/>
                  </a:lnTo>
                  <a:lnTo>
                    <a:pt x="11588534" y="1807578"/>
                  </a:lnTo>
                  <a:lnTo>
                    <a:pt x="11588534" y="1695221"/>
                  </a:lnTo>
                  <a:lnTo>
                    <a:pt x="11582451" y="1690357"/>
                  </a:lnTo>
                  <a:lnTo>
                    <a:pt x="11529695" y="1680210"/>
                  </a:lnTo>
                  <a:lnTo>
                    <a:pt x="11483505" y="1688084"/>
                  </a:lnTo>
                  <a:lnTo>
                    <a:pt x="11450269" y="1709547"/>
                  </a:lnTo>
                  <a:lnTo>
                    <a:pt x="11427943" y="1741398"/>
                  </a:lnTo>
                  <a:lnTo>
                    <a:pt x="11414506" y="1780413"/>
                  </a:lnTo>
                  <a:lnTo>
                    <a:pt x="11407940" y="1823377"/>
                  </a:lnTo>
                  <a:lnTo>
                    <a:pt x="11406200" y="1867065"/>
                  </a:lnTo>
                  <a:lnTo>
                    <a:pt x="11410518" y="1931492"/>
                  </a:lnTo>
                  <a:lnTo>
                    <a:pt x="11423955" y="1981327"/>
                  </a:lnTo>
                  <a:lnTo>
                    <a:pt x="11447259" y="2016734"/>
                  </a:lnTo>
                  <a:lnTo>
                    <a:pt x="11481181" y="2037867"/>
                  </a:lnTo>
                  <a:lnTo>
                    <a:pt x="11526457" y="2044865"/>
                  </a:lnTo>
                  <a:lnTo>
                    <a:pt x="11584737" y="2030857"/>
                  </a:lnTo>
                  <a:lnTo>
                    <a:pt x="11615077" y="2002193"/>
                  </a:lnTo>
                  <a:lnTo>
                    <a:pt x="11620297" y="1997265"/>
                  </a:lnTo>
                  <a:lnTo>
                    <a:pt x="11638026" y="1956765"/>
                  </a:lnTo>
                  <a:lnTo>
                    <a:pt x="11642839" y="1922018"/>
                  </a:lnTo>
                  <a:lnTo>
                    <a:pt x="11588534" y="1922018"/>
                  </a:lnTo>
                  <a:lnTo>
                    <a:pt x="11586616" y="1945728"/>
                  </a:lnTo>
                  <a:lnTo>
                    <a:pt x="11578514" y="1972056"/>
                  </a:lnTo>
                  <a:lnTo>
                    <a:pt x="11560708" y="1993392"/>
                  </a:lnTo>
                  <a:lnTo>
                    <a:pt x="11529695" y="2002193"/>
                  </a:lnTo>
                  <a:lnTo>
                    <a:pt x="11491189" y="1988934"/>
                  </a:lnTo>
                  <a:lnTo>
                    <a:pt x="11471427" y="1955723"/>
                  </a:lnTo>
                  <a:lnTo>
                    <a:pt x="11464138" y="1912454"/>
                  </a:lnTo>
                  <a:lnTo>
                    <a:pt x="11463096" y="1869008"/>
                  </a:lnTo>
                  <a:lnTo>
                    <a:pt x="11645430" y="1869008"/>
                  </a:lnTo>
                  <a:lnTo>
                    <a:pt x="11645430" y="1847024"/>
                  </a:lnTo>
                  <a:close/>
                </a:path>
                <a:path w="12598400" h="2931159">
                  <a:moveTo>
                    <a:pt x="11831282" y="2465108"/>
                  </a:moveTo>
                  <a:lnTo>
                    <a:pt x="11776977" y="2465108"/>
                  </a:lnTo>
                  <a:lnTo>
                    <a:pt x="11776977" y="2704325"/>
                  </a:lnTo>
                  <a:lnTo>
                    <a:pt x="11770360" y="2736240"/>
                  </a:lnTo>
                  <a:lnTo>
                    <a:pt x="11753621" y="2757906"/>
                  </a:lnTo>
                  <a:lnTo>
                    <a:pt x="11731422" y="2770238"/>
                  </a:lnTo>
                  <a:lnTo>
                    <a:pt x="11708448" y="2774150"/>
                  </a:lnTo>
                  <a:lnTo>
                    <a:pt x="11679733" y="2766974"/>
                  </a:lnTo>
                  <a:lnTo>
                    <a:pt x="11664480" y="2749181"/>
                  </a:lnTo>
                  <a:lnTo>
                    <a:pt x="11658435" y="2726423"/>
                  </a:lnTo>
                  <a:lnTo>
                    <a:pt x="11657368" y="2704325"/>
                  </a:lnTo>
                  <a:lnTo>
                    <a:pt x="11657368" y="2465108"/>
                  </a:lnTo>
                  <a:lnTo>
                    <a:pt x="11603050" y="2465108"/>
                  </a:lnTo>
                  <a:lnTo>
                    <a:pt x="11603050" y="2710789"/>
                  </a:lnTo>
                  <a:lnTo>
                    <a:pt x="11604473" y="2745422"/>
                  </a:lnTo>
                  <a:lnTo>
                    <a:pt x="11614442" y="2781274"/>
                  </a:lnTo>
                  <a:lnTo>
                    <a:pt x="11641519" y="2809354"/>
                  </a:lnTo>
                  <a:lnTo>
                    <a:pt x="11694224" y="2820708"/>
                  </a:lnTo>
                  <a:lnTo>
                    <a:pt x="11719446" y="2817393"/>
                  </a:lnTo>
                  <a:lnTo>
                    <a:pt x="11743284" y="2807703"/>
                  </a:lnTo>
                  <a:lnTo>
                    <a:pt x="11763591" y="2792069"/>
                  </a:lnTo>
                  <a:lnTo>
                    <a:pt x="11776037" y="2774150"/>
                  </a:lnTo>
                  <a:lnTo>
                    <a:pt x="11778272" y="2770924"/>
                  </a:lnTo>
                  <a:lnTo>
                    <a:pt x="11779555" y="2770924"/>
                  </a:lnTo>
                  <a:lnTo>
                    <a:pt x="11779555" y="2811653"/>
                  </a:lnTo>
                  <a:lnTo>
                    <a:pt x="11831282" y="2811653"/>
                  </a:lnTo>
                  <a:lnTo>
                    <a:pt x="11831282" y="2770924"/>
                  </a:lnTo>
                  <a:lnTo>
                    <a:pt x="11831282" y="2465108"/>
                  </a:lnTo>
                  <a:close/>
                </a:path>
                <a:path w="12598400" h="2931159">
                  <a:moveTo>
                    <a:pt x="11859412" y="1684096"/>
                  </a:moveTo>
                  <a:lnTo>
                    <a:pt x="11854244" y="1681505"/>
                  </a:lnTo>
                  <a:lnTo>
                    <a:pt x="11846484" y="1680210"/>
                  </a:lnTo>
                  <a:lnTo>
                    <a:pt x="11835498" y="1680210"/>
                  </a:lnTo>
                  <a:lnTo>
                    <a:pt x="11809324" y="1685074"/>
                  </a:lnTo>
                  <a:lnTo>
                    <a:pt x="11789029" y="1698244"/>
                  </a:lnTo>
                  <a:lnTo>
                    <a:pt x="11773218" y="1717586"/>
                  </a:lnTo>
                  <a:lnTo>
                    <a:pt x="11760492" y="1740992"/>
                  </a:lnTo>
                  <a:lnTo>
                    <a:pt x="11759209" y="1740992"/>
                  </a:lnTo>
                  <a:lnTo>
                    <a:pt x="11759209" y="1689265"/>
                  </a:lnTo>
                  <a:lnTo>
                    <a:pt x="11704892" y="1689265"/>
                  </a:lnTo>
                  <a:lnTo>
                    <a:pt x="11704892" y="2035810"/>
                  </a:lnTo>
                  <a:lnTo>
                    <a:pt x="11759209" y="2035810"/>
                  </a:lnTo>
                  <a:lnTo>
                    <a:pt x="11759209" y="1816633"/>
                  </a:lnTo>
                  <a:lnTo>
                    <a:pt x="11766499" y="1779803"/>
                  </a:lnTo>
                  <a:lnTo>
                    <a:pt x="11784584" y="1754251"/>
                  </a:lnTo>
                  <a:lnTo>
                    <a:pt x="11805209" y="1740992"/>
                  </a:lnTo>
                  <a:lnTo>
                    <a:pt x="11807762" y="1739366"/>
                  </a:lnTo>
                  <a:lnTo>
                    <a:pt x="11830329" y="1734527"/>
                  </a:lnTo>
                  <a:lnTo>
                    <a:pt x="11841505" y="1734845"/>
                  </a:lnTo>
                  <a:lnTo>
                    <a:pt x="11849481" y="1735582"/>
                  </a:lnTo>
                  <a:lnTo>
                    <a:pt x="11859412" y="1737106"/>
                  </a:lnTo>
                  <a:lnTo>
                    <a:pt x="11859412" y="1734527"/>
                  </a:lnTo>
                  <a:lnTo>
                    <a:pt x="11859412" y="1684096"/>
                  </a:lnTo>
                  <a:close/>
                </a:path>
                <a:path w="12598400" h="2931159">
                  <a:moveTo>
                    <a:pt x="11891086" y="1014285"/>
                  </a:moveTo>
                  <a:lnTo>
                    <a:pt x="11889791" y="979652"/>
                  </a:lnTo>
                  <a:lnTo>
                    <a:pt x="11882082" y="950925"/>
                  </a:lnTo>
                  <a:lnTo>
                    <a:pt x="11880177" y="943813"/>
                  </a:lnTo>
                  <a:lnTo>
                    <a:pt x="11853723" y="915720"/>
                  </a:lnTo>
                  <a:lnTo>
                    <a:pt x="11801869" y="904367"/>
                  </a:lnTo>
                  <a:lnTo>
                    <a:pt x="11777739" y="907948"/>
                  </a:lnTo>
                  <a:lnTo>
                    <a:pt x="11753863" y="917956"/>
                  </a:lnTo>
                  <a:lnTo>
                    <a:pt x="11733136" y="933297"/>
                  </a:lnTo>
                  <a:lnTo>
                    <a:pt x="11718468" y="952868"/>
                  </a:lnTo>
                  <a:lnTo>
                    <a:pt x="11717172" y="952868"/>
                  </a:lnTo>
                  <a:lnTo>
                    <a:pt x="11717172" y="798334"/>
                  </a:lnTo>
                  <a:lnTo>
                    <a:pt x="11662867" y="798334"/>
                  </a:lnTo>
                  <a:lnTo>
                    <a:pt x="11662867" y="1259967"/>
                  </a:lnTo>
                  <a:lnTo>
                    <a:pt x="11717172" y="1259967"/>
                  </a:lnTo>
                  <a:lnTo>
                    <a:pt x="11717172" y="1020749"/>
                  </a:lnTo>
                  <a:lnTo>
                    <a:pt x="11723789" y="988834"/>
                  </a:lnTo>
                  <a:lnTo>
                    <a:pt x="11740528" y="967168"/>
                  </a:lnTo>
                  <a:lnTo>
                    <a:pt x="11762715" y="954836"/>
                  </a:lnTo>
                  <a:lnTo>
                    <a:pt x="11774284" y="952868"/>
                  </a:lnTo>
                  <a:lnTo>
                    <a:pt x="11785702" y="950925"/>
                  </a:lnTo>
                  <a:lnTo>
                    <a:pt x="11814416" y="958113"/>
                  </a:lnTo>
                  <a:lnTo>
                    <a:pt x="11829669" y="975906"/>
                  </a:lnTo>
                  <a:lnTo>
                    <a:pt x="11835714" y="998664"/>
                  </a:lnTo>
                  <a:lnTo>
                    <a:pt x="11836781" y="1020749"/>
                  </a:lnTo>
                  <a:lnTo>
                    <a:pt x="11836781" y="1259967"/>
                  </a:lnTo>
                  <a:lnTo>
                    <a:pt x="11891086" y="1259967"/>
                  </a:lnTo>
                  <a:lnTo>
                    <a:pt x="11891086" y="1014285"/>
                  </a:lnTo>
                  <a:close/>
                </a:path>
                <a:path w="12598400" h="2931159">
                  <a:moveTo>
                    <a:pt x="12028805" y="22504"/>
                  </a:moveTo>
                  <a:lnTo>
                    <a:pt x="11977726" y="22504"/>
                  </a:lnTo>
                  <a:lnTo>
                    <a:pt x="11977726" y="310857"/>
                  </a:lnTo>
                  <a:lnTo>
                    <a:pt x="11975186" y="365620"/>
                  </a:lnTo>
                  <a:lnTo>
                    <a:pt x="11965127" y="408559"/>
                  </a:lnTo>
                  <a:lnTo>
                    <a:pt x="11943906" y="436600"/>
                  </a:lnTo>
                  <a:lnTo>
                    <a:pt x="11907901" y="446633"/>
                  </a:lnTo>
                  <a:lnTo>
                    <a:pt x="11877002" y="437057"/>
                  </a:lnTo>
                  <a:lnTo>
                    <a:pt x="11857558" y="409778"/>
                  </a:lnTo>
                  <a:lnTo>
                    <a:pt x="11847436" y="366979"/>
                  </a:lnTo>
                  <a:lnTo>
                    <a:pt x="11844541" y="310857"/>
                  </a:lnTo>
                  <a:lnTo>
                    <a:pt x="11847436" y="254723"/>
                  </a:lnTo>
                  <a:lnTo>
                    <a:pt x="11857558" y="211937"/>
                  </a:lnTo>
                  <a:lnTo>
                    <a:pt x="11877002" y="184658"/>
                  </a:lnTo>
                  <a:lnTo>
                    <a:pt x="11907901" y="175082"/>
                  </a:lnTo>
                  <a:lnTo>
                    <a:pt x="11943639" y="186842"/>
                  </a:lnTo>
                  <a:lnTo>
                    <a:pt x="11964873" y="217754"/>
                  </a:lnTo>
                  <a:lnTo>
                    <a:pt x="11975084" y="261277"/>
                  </a:lnTo>
                  <a:lnTo>
                    <a:pt x="11977726" y="310857"/>
                  </a:lnTo>
                  <a:lnTo>
                    <a:pt x="11977726" y="22504"/>
                  </a:lnTo>
                  <a:lnTo>
                    <a:pt x="11974487" y="22504"/>
                  </a:lnTo>
                  <a:lnTo>
                    <a:pt x="11974487" y="177025"/>
                  </a:lnTo>
                  <a:lnTo>
                    <a:pt x="11973204" y="177025"/>
                  </a:lnTo>
                  <a:lnTo>
                    <a:pt x="11971985" y="175082"/>
                  </a:lnTo>
                  <a:lnTo>
                    <a:pt x="11960466" y="156629"/>
                  </a:lnTo>
                  <a:lnTo>
                    <a:pt x="11942089" y="141376"/>
                  </a:lnTo>
                  <a:lnTo>
                    <a:pt x="11920195" y="131838"/>
                  </a:lnTo>
                  <a:lnTo>
                    <a:pt x="11896916" y="128536"/>
                  </a:lnTo>
                  <a:lnTo>
                    <a:pt x="11854701" y="137007"/>
                  </a:lnTo>
                  <a:lnTo>
                    <a:pt x="11805425" y="192532"/>
                  </a:lnTo>
                  <a:lnTo>
                    <a:pt x="11794134" y="231406"/>
                  </a:lnTo>
                  <a:lnTo>
                    <a:pt x="11788915" y="272199"/>
                  </a:lnTo>
                  <a:lnTo>
                    <a:pt x="11787645" y="310857"/>
                  </a:lnTo>
                  <a:lnTo>
                    <a:pt x="11791531" y="371525"/>
                  </a:lnTo>
                  <a:lnTo>
                    <a:pt x="11803825" y="421957"/>
                  </a:lnTo>
                  <a:lnTo>
                    <a:pt x="11825491" y="460286"/>
                  </a:lnTo>
                  <a:lnTo>
                    <a:pt x="11857495" y="484644"/>
                  </a:lnTo>
                  <a:lnTo>
                    <a:pt x="11900789" y="493179"/>
                  </a:lnTo>
                  <a:lnTo>
                    <a:pt x="11927332" y="488734"/>
                  </a:lnTo>
                  <a:lnTo>
                    <a:pt x="11949684" y="477012"/>
                  </a:lnTo>
                  <a:lnTo>
                    <a:pt x="11966334" y="460451"/>
                  </a:lnTo>
                  <a:lnTo>
                    <a:pt x="11973217" y="446633"/>
                  </a:lnTo>
                  <a:lnTo>
                    <a:pt x="11975783" y="441464"/>
                  </a:lnTo>
                  <a:lnTo>
                    <a:pt x="11977078" y="441464"/>
                  </a:lnTo>
                  <a:lnTo>
                    <a:pt x="11977078" y="484136"/>
                  </a:lnTo>
                  <a:lnTo>
                    <a:pt x="12028805" y="484136"/>
                  </a:lnTo>
                  <a:lnTo>
                    <a:pt x="12028805" y="441464"/>
                  </a:lnTo>
                  <a:lnTo>
                    <a:pt x="12028805" y="177025"/>
                  </a:lnTo>
                  <a:lnTo>
                    <a:pt x="12028805" y="22504"/>
                  </a:lnTo>
                  <a:close/>
                </a:path>
                <a:path w="12598400" h="2931159">
                  <a:moveTo>
                    <a:pt x="12123839" y="1847024"/>
                  </a:moveTo>
                  <a:lnTo>
                    <a:pt x="12121985" y="1800872"/>
                  </a:lnTo>
                  <a:lnTo>
                    <a:pt x="12113641" y="1755902"/>
                  </a:lnTo>
                  <a:lnTo>
                    <a:pt x="12094655" y="1717332"/>
                  </a:lnTo>
                  <a:lnTo>
                    <a:pt x="12066943" y="1695208"/>
                  </a:lnTo>
                  <a:lnTo>
                    <a:pt x="12066943" y="1807578"/>
                  </a:lnTo>
                  <a:lnTo>
                    <a:pt x="12066943" y="1826336"/>
                  </a:lnTo>
                  <a:lnTo>
                    <a:pt x="11943461" y="1826336"/>
                  </a:lnTo>
                  <a:lnTo>
                    <a:pt x="11943461" y="1813394"/>
                  </a:lnTo>
                  <a:lnTo>
                    <a:pt x="11945366" y="1790534"/>
                  </a:lnTo>
                  <a:lnTo>
                    <a:pt x="11953812" y="1760385"/>
                  </a:lnTo>
                  <a:lnTo>
                    <a:pt x="11972925" y="1734121"/>
                  </a:lnTo>
                  <a:lnTo>
                    <a:pt x="12006821" y="1722882"/>
                  </a:lnTo>
                  <a:lnTo>
                    <a:pt x="12036679" y="1730667"/>
                  </a:lnTo>
                  <a:lnTo>
                    <a:pt x="12055069" y="1750695"/>
                  </a:lnTo>
                  <a:lnTo>
                    <a:pt x="12064365" y="1777987"/>
                  </a:lnTo>
                  <a:lnTo>
                    <a:pt x="12066943" y="1807578"/>
                  </a:lnTo>
                  <a:lnTo>
                    <a:pt x="12066943" y="1695208"/>
                  </a:lnTo>
                  <a:lnTo>
                    <a:pt x="12060873" y="1690357"/>
                  </a:lnTo>
                  <a:lnTo>
                    <a:pt x="12008117" y="1680210"/>
                  </a:lnTo>
                  <a:lnTo>
                    <a:pt x="11961927" y="1688084"/>
                  </a:lnTo>
                  <a:lnTo>
                    <a:pt x="11928691" y="1709547"/>
                  </a:lnTo>
                  <a:lnTo>
                    <a:pt x="11906364" y="1741398"/>
                  </a:lnTo>
                  <a:lnTo>
                    <a:pt x="11892928" y="1780413"/>
                  </a:lnTo>
                  <a:lnTo>
                    <a:pt x="11886362" y="1823377"/>
                  </a:lnTo>
                  <a:lnTo>
                    <a:pt x="11884622" y="1867065"/>
                  </a:lnTo>
                  <a:lnTo>
                    <a:pt x="11888940" y="1931492"/>
                  </a:lnTo>
                  <a:lnTo>
                    <a:pt x="11902377" y="1981327"/>
                  </a:lnTo>
                  <a:lnTo>
                    <a:pt x="11925681" y="2016734"/>
                  </a:lnTo>
                  <a:lnTo>
                    <a:pt x="11959603" y="2037867"/>
                  </a:lnTo>
                  <a:lnTo>
                    <a:pt x="12004878" y="2044865"/>
                  </a:lnTo>
                  <a:lnTo>
                    <a:pt x="12063159" y="2030857"/>
                  </a:lnTo>
                  <a:lnTo>
                    <a:pt x="12093499" y="2002193"/>
                  </a:lnTo>
                  <a:lnTo>
                    <a:pt x="12098719" y="1997265"/>
                  </a:lnTo>
                  <a:lnTo>
                    <a:pt x="12116448" y="1956765"/>
                  </a:lnTo>
                  <a:lnTo>
                    <a:pt x="12121261" y="1922018"/>
                  </a:lnTo>
                  <a:lnTo>
                    <a:pt x="12066943" y="1922018"/>
                  </a:lnTo>
                  <a:lnTo>
                    <a:pt x="12065025" y="1945728"/>
                  </a:lnTo>
                  <a:lnTo>
                    <a:pt x="12056923" y="1972056"/>
                  </a:lnTo>
                  <a:lnTo>
                    <a:pt x="12039130" y="1993392"/>
                  </a:lnTo>
                  <a:lnTo>
                    <a:pt x="12008117" y="2002193"/>
                  </a:lnTo>
                  <a:lnTo>
                    <a:pt x="11969610" y="1988934"/>
                  </a:lnTo>
                  <a:lnTo>
                    <a:pt x="11949849" y="1955723"/>
                  </a:lnTo>
                  <a:lnTo>
                    <a:pt x="11942559" y="1912454"/>
                  </a:lnTo>
                  <a:lnTo>
                    <a:pt x="11941518" y="1869008"/>
                  </a:lnTo>
                  <a:lnTo>
                    <a:pt x="12123839" y="1869008"/>
                  </a:lnTo>
                  <a:lnTo>
                    <a:pt x="12123839" y="1847024"/>
                  </a:lnTo>
                  <a:close/>
                </a:path>
                <a:path w="12598400" h="2931159">
                  <a:moveTo>
                    <a:pt x="12130634" y="2565971"/>
                  </a:moveTo>
                  <a:lnTo>
                    <a:pt x="12121223" y="2502611"/>
                  </a:lnTo>
                  <a:lnTo>
                    <a:pt x="12092165" y="2467406"/>
                  </a:lnTo>
                  <a:lnTo>
                    <a:pt x="12039460" y="2456053"/>
                  </a:lnTo>
                  <a:lnTo>
                    <a:pt x="12014238" y="2459380"/>
                  </a:lnTo>
                  <a:lnTo>
                    <a:pt x="11990413" y="2469070"/>
                  </a:lnTo>
                  <a:lnTo>
                    <a:pt x="11970093" y="2484704"/>
                  </a:lnTo>
                  <a:lnTo>
                    <a:pt x="11955412" y="2505837"/>
                  </a:lnTo>
                  <a:lnTo>
                    <a:pt x="11954129" y="2505837"/>
                  </a:lnTo>
                  <a:lnTo>
                    <a:pt x="11954129" y="2465108"/>
                  </a:lnTo>
                  <a:lnTo>
                    <a:pt x="11902402" y="2465108"/>
                  </a:lnTo>
                  <a:lnTo>
                    <a:pt x="11902402" y="2811653"/>
                  </a:lnTo>
                  <a:lnTo>
                    <a:pt x="11956707" y="2811653"/>
                  </a:lnTo>
                  <a:lnTo>
                    <a:pt x="11956707" y="2572435"/>
                  </a:lnTo>
                  <a:lnTo>
                    <a:pt x="11963324" y="2540520"/>
                  </a:lnTo>
                  <a:lnTo>
                    <a:pt x="11980062" y="2518854"/>
                  </a:lnTo>
                  <a:lnTo>
                    <a:pt x="12002262" y="2506522"/>
                  </a:lnTo>
                  <a:lnTo>
                    <a:pt x="12006288" y="2505837"/>
                  </a:lnTo>
                  <a:lnTo>
                    <a:pt x="12025249" y="2502611"/>
                  </a:lnTo>
                  <a:lnTo>
                    <a:pt x="12053964" y="2509799"/>
                  </a:lnTo>
                  <a:lnTo>
                    <a:pt x="12069204" y="2527592"/>
                  </a:lnTo>
                  <a:lnTo>
                    <a:pt x="12075249" y="2550350"/>
                  </a:lnTo>
                  <a:lnTo>
                    <a:pt x="12076316" y="2572435"/>
                  </a:lnTo>
                  <a:lnTo>
                    <a:pt x="12076316" y="2811653"/>
                  </a:lnTo>
                  <a:lnTo>
                    <a:pt x="12130634" y="2811653"/>
                  </a:lnTo>
                  <a:lnTo>
                    <a:pt x="12130634" y="2565971"/>
                  </a:lnTo>
                  <a:close/>
                </a:path>
                <a:path w="12598400" h="2931159">
                  <a:moveTo>
                    <a:pt x="12189790" y="1071181"/>
                  </a:moveTo>
                  <a:lnTo>
                    <a:pt x="12188965" y="1050493"/>
                  </a:lnTo>
                  <a:lnTo>
                    <a:pt x="12187936" y="1025029"/>
                  </a:lnTo>
                  <a:lnTo>
                    <a:pt x="12179592" y="980059"/>
                  </a:lnTo>
                  <a:lnTo>
                    <a:pt x="12163336" y="947039"/>
                  </a:lnTo>
                  <a:lnTo>
                    <a:pt x="12160606" y="941489"/>
                  </a:lnTo>
                  <a:lnTo>
                    <a:pt x="12132894" y="919378"/>
                  </a:lnTo>
                  <a:lnTo>
                    <a:pt x="12132894" y="1031735"/>
                  </a:lnTo>
                  <a:lnTo>
                    <a:pt x="12132894" y="1050493"/>
                  </a:lnTo>
                  <a:lnTo>
                    <a:pt x="12009412" y="1050493"/>
                  </a:lnTo>
                  <a:lnTo>
                    <a:pt x="12009412" y="1037564"/>
                  </a:lnTo>
                  <a:lnTo>
                    <a:pt x="12011317" y="1014691"/>
                  </a:lnTo>
                  <a:lnTo>
                    <a:pt x="12019763" y="984542"/>
                  </a:lnTo>
                  <a:lnTo>
                    <a:pt x="12038876" y="958278"/>
                  </a:lnTo>
                  <a:lnTo>
                    <a:pt x="12072772" y="947039"/>
                  </a:lnTo>
                  <a:lnTo>
                    <a:pt x="12102630" y="954824"/>
                  </a:lnTo>
                  <a:lnTo>
                    <a:pt x="12121020" y="974852"/>
                  </a:lnTo>
                  <a:lnTo>
                    <a:pt x="12130316" y="1002144"/>
                  </a:lnTo>
                  <a:lnTo>
                    <a:pt x="12132894" y="1031735"/>
                  </a:lnTo>
                  <a:lnTo>
                    <a:pt x="12132894" y="919378"/>
                  </a:lnTo>
                  <a:lnTo>
                    <a:pt x="12126811" y="914514"/>
                  </a:lnTo>
                  <a:lnTo>
                    <a:pt x="12074055" y="904367"/>
                  </a:lnTo>
                  <a:lnTo>
                    <a:pt x="12027865" y="912241"/>
                  </a:lnTo>
                  <a:lnTo>
                    <a:pt x="11994629" y="933704"/>
                  </a:lnTo>
                  <a:lnTo>
                    <a:pt x="11972315" y="965555"/>
                  </a:lnTo>
                  <a:lnTo>
                    <a:pt x="11958879" y="1004557"/>
                  </a:lnTo>
                  <a:lnTo>
                    <a:pt x="11952313" y="1047521"/>
                  </a:lnTo>
                  <a:lnTo>
                    <a:pt x="11950573" y="1091222"/>
                  </a:lnTo>
                  <a:lnTo>
                    <a:pt x="11954891" y="1155649"/>
                  </a:lnTo>
                  <a:lnTo>
                    <a:pt x="11968328" y="1205484"/>
                  </a:lnTo>
                  <a:lnTo>
                    <a:pt x="11991632" y="1240891"/>
                  </a:lnTo>
                  <a:lnTo>
                    <a:pt x="12025554" y="1262011"/>
                  </a:lnTo>
                  <a:lnTo>
                    <a:pt x="12070829" y="1269022"/>
                  </a:lnTo>
                  <a:lnTo>
                    <a:pt x="12129110" y="1255014"/>
                  </a:lnTo>
                  <a:lnTo>
                    <a:pt x="12159437" y="1226350"/>
                  </a:lnTo>
                  <a:lnTo>
                    <a:pt x="12164657" y="1221422"/>
                  </a:lnTo>
                  <a:lnTo>
                    <a:pt x="12182386" y="1180922"/>
                  </a:lnTo>
                  <a:lnTo>
                    <a:pt x="12187199" y="1146175"/>
                  </a:lnTo>
                  <a:lnTo>
                    <a:pt x="12132894" y="1146175"/>
                  </a:lnTo>
                  <a:lnTo>
                    <a:pt x="12130977" y="1169885"/>
                  </a:lnTo>
                  <a:lnTo>
                    <a:pt x="12122874" y="1196200"/>
                  </a:lnTo>
                  <a:lnTo>
                    <a:pt x="12105069" y="1217549"/>
                  </a:lnTo>
                  <a:lnTo>
                    <a:pt x="12074055" y="1226350"/>
                  </a:lnTo>
                  <a:lnTo>
                    <a:pt x="12035561" y="1213091"/>
                  </a:lnTo>
                  <a:lnTo>
                    <a:pt x="12015788" y="1179880"/>
                  </a:lnTo>
                  <a:lnTo>
                    <a:pt x="12008510" y="1136611"/>
                  </a:lnTo>
                  <a:lnTo>
                    <a:pt x="12007469" y="1093165"/>
                  </a:lnTo>
                  <a:lnTo>
                    <a:pt x="12189790" y="1093165"/>
                  </a:lnTo>
                  <a:lnTo>
                    <a:pt x="12189790" y="1071181"/>
                  </a:lnTo>
                  <a:close/>
                </a:path>
                <a:path w="12598400" h="2931159">
                  <a:moveTo>
                    <a:pt x="12337834" y="1684096"/>
                  </a:moveTo>
                  <a:lnTo>
                    <a:pt x="12332665" y="1681505"/>
                  </a:lnTo>
                  <a:lnTo>
                    <a:pt x="12324906" y="1680210"/>
                  </a:lnTo>
                  <a:lnTo>
                    <a:pt x="12313920" y="1680210"/>
                  </a:lnTo>
                  <a:lnTo>
                    <a:pt x="12287745" y="1685074"/>
                  </a:lnTo>
                  <a:lnTo>
                    <a:pt x="12267451" y="1698244"/>
                  </a:lnTo>
                  <a:lnTo>
                    <a:pt x="12251639" y="1717586"/>
                  </a:lnTo>
                  <a:lnTo>
                    <a:pt x="12238914" y="1740992"/>
                  </a:lnTo>
                  <a:lnTo>
                    <a:pt x="12237631" y="1740992"/>
                  </a:lnTo>
                  <a:lnTo>
                    <a:pt x="12237631" y="1689265"/>
                  </a:lnTo>
                  <a:lnTo>
                    <a:pt x="12183313" y="1689265"/>
                  </a:lnTo>
                  <a:lnTo>
                    <a:pt x="12183313" y="2035810"/>
                  </a:lnTo>
                  <a:lnTo>
                    <a:pt x="12237631" y="2035810"/>
                  </a:lnTo>
                  <a:lnTo>
                    <a:pt x="12237631" y="1816633"/>
                  </a:lnTo>
                  <a:lnTo>
                    <a:pt x="12244921" y="1779803"/>
                  </a:lnTo>
                  <a:lnTo>
                    <a:pt x="12263006" y="1754251"/>
                  </a:lnTo>
                  <a:lnTo>
                    <a:pt x="12283631" y="1740992"/>
                  </a:lnTo>
                  <a:lnTo>
                    <a:pt x="12286171" y="1739366"/>
                  </a:lnTo>
                  <a:lnTo>
                    <a:pt x="12308738" y="1734527"/>
                  </a:lnTo>
                  <a:lnTo>
                    <a:pt x="12319927" y="1734845"/>
                  </a:lnTo>
                  <a:lnTo>
                    <a:pt x="12327903" y="1735582"/>
                  </a:lnTo>
                  <a:lnTo>
                    <a:pt x="12337834" y="1737106"/>
                  </a:lnTo>
                  <a:lnTo>
                    <a:pt x="12337834" y="1734527"/>
                  </a:lnTo>
                  <a:lnTo>
                    <a:pt x="12337834" y="1684096"/>
                  </a:lnTo>
                  <a:close/>
                </a:path>
                <a:path w="12598400" h="2931159">
                  <a:moveTo>
                    <a:pt x="12343016" y="445985"/>
                  </a:moveTo>
                  <a:lnTo>
                    <a:pt x="12340438" y="447929"/>
                  </a:lnTo>
                  <a:lnTo>
                    <a:pt x="12337199" y="449211"/>
                  </a:lnTo>
                  <a:lnTo>
                    <a:pt x="12330087" y="449211"/>
                  </a:lnTo>
                  <a:lnTo>
                    <a:pt x="12320092" y="446951"/>
                  </a:lnTo>
                  <a:lnTo>
                    <a:pt x="12317184" y="443395"/>
                  </a:lnTo>
                  <a:lnTo>
                    <a:pt x="12315127" y="440880"/>
                  </a:lnTo>
                  <a:lnTo>
                    <a:pt x="12313450" y="432028"/>
                  </a:lnTo>
                  <a:lnTo>
                    <a:pt x="12313272" y="421411"/>
                  </a:lnTo>
                  <a:lnTo>
                    <a:pt x="12313272" y="295338"/>
                  </a:lnTo>
                  <a:lnTo>
                    <a:pt x="12313272" y="228104"/>
                  </a:lnTo>
                  <a:lnTo>
                    <a:pt x="12311621" y="197269"/>
                  </a:lnTo>
                  <a:lnTo>
                    <a:pt x="12302388" y="171208"/>
                  </a:lnTo>
                  <a:lnTo>
                    <a:pt x="12300102" y="164744"/>
                  </a:lnTo>
                  <a:lnTo>
                    <a:pt x="12268810" y="139001"/>
                  </a:lnTo>
                  <a:lnTo>
                    <a:pt x="12207888" y="128536"/>
                  </a:lnTo>
                  <a:lnTo>
                    <a:pt x="12154789" y="135305"/>
                  </a:lnTo>
                  <a:lnTo>
                    <a:pt x="12118670" y="156095"/>
                  </a:lnTo>
                  <a:lnTo>
                    <a:pt x="12098058" y="191541"/>
                  </a:lnTo>
                  <a:lnTo>
                    <a:pt x="12091518" y="242328"/>
                  </a:lnTo>
                  <a:lnTo>
                    <a:pt x="12145823" y="242328"/>
                  </a:lnTo>
                  <a:lnTo>
                    <a:pt x="12145823" y="239090"/>
                  </a:lnTo>
                  <a:lnTo>
                    <a:pt x="12146750" y="223024"/>
                  </a:lnTo>
                  <a:lnTo>
                    <a:pt x="12153265" y="200291"/>
                  </a:lnTo>
                  <a:lnTo>
                    <a:pt x="12170918" y="179997"/>
                  </a:lnTo>
                  <a:lnTo>
                    <a:pt x="12205310" y="171208"/>
                  </a:lnTo>
                  <a:lnTo>
                    <a:pt x="12229262" y="174548"/>
                  </a:lnTo>
                  <a:lnTo>
                    <a:pt x="12246686" y="184378"/>
                  </a:lnTo>
                  <a:lnTo>
                    <a:pt x="12257316" y="200393"/>
                  </a:lnTo>
                  <a:lnTo>
                    <a:pt x="12260910" y="222288"/>
                  </a:lnTo>
                  <a:lnTo>
                    <a:pt x="12260390" y="240741"/>
                  </a:lnTo>
                  <a:lnTo>
                    <a:pt x="12258967" y="245452"/>
                  </a:lnTo>
                  <a:lnTo>
                    <a:pt x="12258967" y="295338"/>
                  </a:lnTo>
                  <a:lnTo>
                    <a:pt x="12258967" y="384568"/>
                  </a:lnTo>
                  <a:lnTo>
                    <a:pt x="12253151" y="410146"/>
                  </a:lnTo>
                  <a:lnTo>
                    <a:pt x="12237631" y="431114"/>
                  </a:lnTo>
                  <a:lnTo>
                    <a:pt x="12215330" y="445287"/>
                  </a:lnTo>
                  <a:lnTo>
                    <a:pt x="12189143" y="450507"/>
                  </a:lnTo>
                  <a:lnTo>
                    <a:pt x="12165914" y="446214"/>
                  </a:lnTo>
                  <a:lnTo>
                    <a:pt x="12150750" y="434098"/>
                  </a:lnTo>
                  <a:lnTo>
                    <a:pt x="12142495" y="415328"/>
                  </a:lnTo>
                  <a:lnTo>
                    <a:pt x="12140006" y="391033"/>
                  </a:lnTo>
                  <a:lnTo>
                    <a:pt x="12141695" y="371170"/>
                  </a:lnTo>
                  <a:lnTo>
                    <a:pt x="12166511" y="336080"/>
                  </a:lnTo>
                  <a:lnTo>
                    <a:pt x="12213958" y="317639"/>
                  </a:lnTo>
                  <a:lnTo>
                    <a:pt x="12238977" y="308432"/>
                  </a:lnTo>
                  <a:lnTo>
                    <a:pt x="12258967" y="295338"/>
                  </a:lnTo>
                  <a:lnTo>
                    <a:pt x="12258967" y="245452"/>
                  </a:lnTo>
                  <a:lnTo>
                    <a:pt x="12256224" y="254533"/>
                  </a:lnTo>
                  <a:lnTo>
                    <a:pt x="12244540" y="265290"/>
                  </a:lnTo>
                  <a:lnTo>
                    <a:pt x="12221464" y="274650"/>
                  </a:lnTo>
                  <a:lnTo>
                    <a:pt x="12148414" y="296633"/>
                  </a:lnTo>
                  <a:lnTo>
                    <a:pt x="12119394" y="310400"/>
                  </a:lnTo>
                  <a:lnTo>
                    <a:pt x="12099036" y="331139"/>
                  </a:lnTo>
                  <a:lnTo>
                    <a:pt x="12087035" y="358546"/>
                  </a:lnTo>
                  <a:lnTo>
                    <a:pt x="12083110" y="392328"/>
                  </a:lnTo>
                  <a:lnTo>
                    <a:pt x="12088762" y="434263"/>
                  </a:lnTo>
                  <a:lnTo>
                    <a:pt x="12106059" y="466026"/>
                  </a:lnTo>
                  <a:lnTo>
                    <a:pt x="12135485" y="486143"/>
                  </a:lnTo>
                  <a:lnTo>
                    <a:pt x="12177509" y="493179"/>
                  </a:lnTo>
                  <a:lnTo>
                    <a:pt x="12201995" y="489762"/>
                  </a:lnTo>
                  <a:lnTo>
                    <a:pt x="12225020" y="479920"/>
                  </a:lnTo>
                  <a:lnTo>
                    <a:pt x="12245150" y="464261"/>
                  </a:lnTo>
                  <a:lnTo>
                    <a:pt x="12255538" y="450507"/>
                  </a:lnTo>
                  <a:lnTo>
                    <a:pt x="12260910" y="443395"/>
                  </a:lnTo>
                  <a:lnTo>
                    <a:pt x="12262206" y="443395"/>
                  </a:lnTo>
                  <a:lnTo>
                    <a:pt x="12267883" y="469188"/>
                  </a:lnTo>
                  <a:lnTo>
                    <a:pt x="12279986" y="482434"/>
                  </a:lnTo>
                  <a:lnTo>
                    <a:pt x="12295480" y="487311"/>
                  </a:lnTo>
                  <a:lnTo>
                    <a:pt x="12311342" y="488010"/>
                  </a:lnTo>
                  <a:lnTo>
                    <a:pt x="12321388" y="487591"/>
                  </a:lnTo>
                  <a:lnTo>
                    <a:pt x="12330570" y="486625"/>
                  </a:lnTo>
                  <a:lnTo>
                    <a:pt x="12338063" y="485546"/>
                  </a:lnTo>
                  <a:lnTo>
                    <a:pt x="12343016" y="484771"/>
                  </a:lnTo>
                  <a:lnTo>
                    <a:pt x="12343016" y="449211"/>
                  </a:lnTo>
                  <a:lnTo>
                    <a:pt x="12343016" y="445985"/>
                  </a:lnTo>
                  <a:close/>
                </a:path>
                <a:path w="12598400" h="2931159">
                  <a:moveTo>
                    <a:pt x="12429973" y="2465108"/>
                  </a:moveTo>
                  <a:lnTo>
                    <a:pt x="12378893" y="2465108"/>
                  </a:lnTo>
                  <a:lnTo>
                    <a:pt x="12378893" y="2638387"/>
                  </a:lnTo>
                  <a:lnTo>
                    <a:pt x="12376252" y="2688183"/>
                  </a:lnTo>
                  <a:lnTo>
                    <a:pt x="12365965" y="2728417"/>
                  </a:lnTo>
                  <a:lnTo>
                    <a:pt x="12344527" y="2755315"/>
                  </a:lnTo>
                  <a:lnTo>
                    <a:pt x="12308421" y="2765107"/>
                  </a:lnTo>
                  <a:lnTo>
                    <a:pt x="12275718" y="2753220"/>
                  </a:lnTo>
                  <a:lnTo>
                    <a:pt x="12256707" y="2722842"/>
                  </a:lnTo>
                  <a:lnTo>
                    <a:pt x="12247867" y="2681922"/>
                  </a:lnTo>
                  <a:lnTo>
                    <a:pt x="12245708" y="2638387"/>
                  </a:lnTo>
                  <a:lnTo>
                    <a:pt x="12248604" y="2582253"/>
                  </a:lnTo>
                  <a:lnTo>
                    <a:pt x="12258726" y="2539466"/>
                  </a:lnTo>
                  <a:lnTo>
                    <a:pt x="12278170" y="2512187"/>
                  </a:lnTo>
                  <a:lnTo>
                    <a:pt x="12309069" y="2502611"/>
                  </a:lnTo>
                  <a:lnTo>
                    <a:pt x="12344806" y="2514371"/>
                  </a:lnTo>
                  <a:lnTo>
                    <a:pt x="12366041" y="2545283"/>
                  </a:lnTo>
                  <a:lnTo>
                    <a:pt x="12376264" y="2588806"/>
                  </a:lnTo>
                  <a:lnTo>
                    <a:pt x="12378893" y="2638387"/>
                  </a:lnTo>
                  <a:lnTo>
                    <a:pt x="12378893" y="2465108"/>
                  </a:lnTo>
                  <a:lnTo>
                    <a:pt x="12378246" y="2465108"/>
                  </a:lnTo>
                  <a:lnTo>
                    <a:pt x="12378246" y="2509075"/>
                  </a:lnTo>
                  <a:lnTo>
                    <a:pt x="12376963" y="2509075"/>
                  </a:lnTo>
                  <a:lnTo>
                    <a:pt x="12351093" y="2472144"/>
                  </a:lnTo>
                  <a:lnTo>
                    <a:pt x="12301957" y="2456053"/>
                  </a:lnTo>
                  <a:lnTo>
                    <a:pt x="12256427" y="2466022"/>
                  </a:lnTo>
                  <a:lnTo>
                    <a:pt x="12224144" y="2493238"/>
                  </a:lnTo>
                  <a:lnTo>
                    <a:pt x="12203316" y="2533713"/>
                  </a:lnTo>
                  <a:lnTo>
                    <a:pt x="12192140" y="2583421"/>
                  </a:lnTo>
                  <a:lnTo>
                    <a:pt x="12188812" y="2638387"/>
                  </a:lnTo>
                  <a:lnTo>
                    <a:pt x="12190298" y="2674035"/>
                  </a:lnTo>
                  <a:lnTo>
                    <a:pt x="12197550" y="2719209"/>
                  </a:lnTo>
                  <a:lnTo>
                    <a:pt x="12214784" y="2763888"/>
                  </a:lnTo>
                  <a:lnTo>
                    <a:pt x="12246242" y="2798038"/>
                  </a:lnTo>
                  <a:lnTo>
                    <a:pt x="12296140" y="2811653"/>
                  </a:lnTo>
                  <a:lnTo>
                    <a:pt x="12321096" y="2808478"/>
                  </a:lnTo>
                  <a:lnTo>
                    <a:pt x="12343498" y="2799296"/>
                  </a:lnTo>
                  <a:lnTo>
                    <a:pt x="12361786" y="2784652"/>
                  </a:lnTo>
                  <a:lnTo>
                    <a:pt x="12374372" y="2765107"/>
                  </a:lnTo>
                  <a:lnTo>
                    <a:pt x="12375667" y="2765107"/>
                  </a:lnTo>
                  <a:lnTo>
                    <a:pt x="12375629" y="2811653"/>
                  </a:lnTo>
                  <a:lnTo>
                    <a:pt x="12368225" y="2858122"/>
                  </a:lnTo>
                  <a:lnTo>
                    <a:pt x="12308421" y="2887942"/>
                  </a:lnTo>
                  <a:lnTo>
                    <a:pt x="12288101" y="2885529"/>
                  </a:lnTo>
                  <a:lnTo>
                    <a:pt x="12270931" y="2877845"/>
                  </a:lnTo>
                  <a:lnTo>
                    <a:pt x="12258599" y="2864218"/>
                  </a:lnTo>
                  <a:lnTo>
                    <a:pt x="12252820" y="2843974"/>
                  </a:lnTo>
                  <a:lnTo>
                    <a:pt x="12198515" y="2843974"/>
                  </a:lnTo>
                  <a:lnTo>
                    <a:pt x="12216841" y="2894063"/>
                  </a:lnTo>
                  <a:lnTo>
                    <a:pt x="12250560" y="2919793"/>
                  </a:lnTo>
                  <a:lnTo>
                    <a:pt x="12286704" y="2929267"/>
                  </a:lnTo>
                  <a:lnTo>
                    <a:pt x="12312307" y="2930614"/>
                  </a:lnTo>
                  <a:lnTo>
                    <a:pt x="12351106" y="2925889"/>
                  </a:lnTo>
                  <a:lnTo>
                    <a:pt x="12404801" y="2887942"/>
                  </a:lnTo>
                  <a:lnTo>
                    <a:pt x="12424372" y="2844050"/>
                  </a:lnTo>
                  <a:lnTo>
                    <a:pt x="12429973" y="2789669"/>
                  </a:lnTo>
                  <a:lnTo>
                    <a:pt x="12429973" y="2509075"/>
                  </a:lnTo>
                  <a:lnTo>
                    <a:pt x="12429973" y="2465108"/>
                  </a:lnTo>
                  <a:close/>
                </a:path>
                <a:path w="12598400" h="2931159">
                  <a:moveTo>
                    <a:pt x="12477483" y="1014285"/>
                  </a:moveTo>
                  <a:lnTo>
                    <a:pt x="12468073" y="950925"/>
                  </a:lnTo>
                  <a:lnTo>
                    <a:pt x="12439028" y="915720"/>
                  </a:lnTo>
                  <a:lnTo>
                    <a:pt x="12386323" y="904367"/>
                  </a:lnTo>
                  <a:lnTo>
                    <a:pt x="12361101" y="907694"/>
                  </a:lnTo>
                  <a:lnTo>
                    <a:pt x="12337275" y="917384"/>
                  </a:lnTo>
                  <a:lnTo>
                    <a:pt x="12316955" y="933018"/>
                  </a:lnTo>
                  <a:lnTo>
                    <a:pt x="12302274" y="954151"/>
                  </a:lnTo>
                  <a:lnTo>
                    <a:pt x="12300979" y="954151"/>
                  </a:lnTo>
                  <a:lnTo>
                    <a:pt x="12300979" y="913422"/>
                  </a:lnTo>
                  <a:lnTo>
                    <a:pt x="12249264" y="913422"/>
                  </a:lnTo>
                  <a:lnTo>
                    <a:pt x="12249264" y="1259967"/>
                  </a:lnTo>
                  <a:lnTo>
                    <a:pt x="12303570" y="1259967"/>
                  </a:lnTo>
                  <a:lnTo>
                    <a:pt x="12303570" y="1020749"/>
                  </a:lnTo>
                  <a:lnTo>
                    <a:pt x="12310186" y="988834"/>
                  </a:lnTo>
                  <a:lnTo>
                    <a:pt x="12326925" y="967168"/>
                  </a:lnTo>
                  <a:lnTo>
                    <a:pt x="12349112" y="954836"/>
                  </a:lnTo>
                  <a:lnTo>
                    <a:pt x="12353138" y="954151"/>
                  </a:lnTo>
                  <a:lnTo>
                    <a:pt x="12372099" y="950925"/>
                  </a:lnTo>
                  <a:lnTo>
                    <a:pt x="12400813" y="958113"/>
                  </a:lnTo>
                  <a:lnTo>
                    <a:pt x="12416066" y="975906"/>
                  </a:lnTo>
                  <a:lnTo>
                    <a:pt x="12422111" y="998664"/>
                  </a:lnTo>
                  <a:lnTo>
                    <a:pt x="12423178" y="1020749"/>
                  </a:lnTo>
                  <a:lnTo>
                    <a:pt x="12423178" y="1259967"/>
                  </a:lnTo>
                  <a:lnTo>
                    <a:pt x="12477483" y="1259967"/>
                  </a:lnTo>
                  <a:lnTo>
                    <a:pt x="12477483" y="1014285"/>
                  </a:lnTo>
                  <a:close/>
                </a:path>
                <a:path w="12598400" h="2931159">
                  <a:moveTo>
                    <a:pt x="12598387" y="384568"/>
                  </a:moveTo>
                  <a:lnTo>
                    <a:pt x="12590971" y="342036"/>
                  </a:lnTo>
                  <a:lnTo>
                    <a:pt x="12544387" y="298196"/>
                  </a:lnTo>
                  <a:lnTo>
                    <a:pt x="12482360" y="277228"/>
                  </a:lnTo>
                  <a:lnTo>
                    <a:pt x="12455017" y="266001"/>
                  </a:lnTo>
                  <a:lnTo>
                    <a:pt x="12435688" y="249567"/>
                  </a:lnTo>
                  <a:lnTo>
                    <a:pt x="12428347" y="224218"/>
                  </a:lnTo>
                  <a:lnTo>
                    <a:pt x="12434684" y="195478"/>
                  </a:lnTo>
                  <a:lnTo>
                    <a:pt x="12449924" y="179527"/>
                  </a:lnTo>
                  <a:lnTo>
                    <a:pt x="12468441" y="172669"/>
                  </a:lnTo>
                  <a:lnTo>
                    <a:pt x="12484595" y="171208"/>
                  </a:lnTo>
                  <a:lnTo>
                    <a:pt x="12509221" y="175628"/>
                  </a:lnTo>
                  <a:lnTo>
                    <a:pt x="12524931" y="188658"/>
                  </a:lnTo>
                  <a:lnTo>
                    <a:pt x="12533236" y="209931"/>
                  </a:lnTo>
                  <a:lnTo>
                    <a:pt x="12535675" y="239090"/>
                  </a:lnTo>
                  <a:lnTo>
                    <a:pt x="12589980" y="239090"/>
                  </a:lnTo>
                  <a:lnTo>
                    <a:pt x="12576048" y="171208"/>
                  </a:lnTo>
                  <a:lnTo>
                    <a:pt x="12543612" y="140081"/>
                  </a:lnTo>
                  <a:lnTo>
                    <a:pt x="12484595" y="128536"/>
                  </a:lnTo>
                  <a:lnTo>
                    <a:pt x="12441961" y="134391"/>
                  </a:lnTo>
                  <a:lnTo>
                    <a:pt x="12406770" y="152133"/>
                  </a:lnTo>
                  <a:lnTo>
                    <a:pt x="12382856" y="181991"/>
                  </a:lnTo>
                  <a:lnTo>
                    <a:pt x="12374042" y="224218"/>
                  </a:lnTo>
                  <a:lnTo>
                    <a:pt x="12381471" y="267576"/>
                  </a:lnTo>
                  <a:lnTo>
                    <a:pt x="12400953" y="294690"/>
                  </a:lnTo>
                  <a:lnTo>
                    <a:pt x="12428322" y="311137"/>
                  </a:lnTo>
                  <a:lnTo>
                    <a:pt x="12459386" y="322491"/>
                  </a:lnTo>
                  <a:lnTo>
                    <a:pt x="12490082" y="332689"/>
                  </a:lnTo>
                  <a:lnTo>
                    <a:pt x="12517247" y="345363"/>
                  </a:lnTo>
                  <a:lnTo>
                    <a:pt x="12536665" y="364223"/>
                  </a:lnTo>
                  <a:lnTo>
                    <a:pt x="12544082" y="392963"/>
                  </a:lnTo>
                  <a:lnTo>
                    <a:pt x="12537542" y="422681"/>
                  </a:lnTo>
                  <a:lnTo>
                    <a:pt x="12521857" y="440156"/>
                  </a:lnTo>
                  <a:lnTo>
                    <a:pt x="12502896" y="448424"/>
                  </a:lnTo>
                  <a:lnTo>
                    <a:pt x="12486538" y="450507"/>
                  </a:lnTo>
                  <a:lnTo>
                    <a:pt x="12453798" y="443890"/>
                  </a:lnTo>
                  <a:lnTo>
                    <a:pt x="12434087" y="426186"/>
                  </a:lnTo>
                  <a:lnTo>
                    <a:pt x="12424435" y="400596"/>
                  </a:lnTo>
                  <a:lnTo>
                    <a:pt x="12421883" y="370344"/>
                  </a:lnTo>
                  <a:lnTo>
                    <a:pt x="12367578" y="370344"/>
                  </a:lnTo>
                  <a:lnTo>
                    <a:pt x="12375566" y="428942"/>
                  </a:lnTo>
                  <a:lnTo>
                    <a:pt x="12428982" y="483819"/>
                  </a:lnTo>
                  <a:lnTo>
                    <a:pt x="12486538" y="493179"/>
                  </a:lnTo>
                  <a:lnTo>
                    <a:pt x="12531293" y="486384"/>
                  </a:lnTo>
                  <a:lnTo>
                    <a:pt x="12566714" y="466026"/>
                  </a:lnTo>
                  <a:lnTo>
                    <a:pt x="12577356" y="450507"/>
                  </a:lnTo>
                  <a:lnTo>
                    <a:pt x="12590005" y="432079"/>
                  </a:lnTo>
                  <a:lnTo>
                    <a:pt x="12598387" y="38456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0707" y="7742911"/>
            <a:ext cx="1421765" cy="476250"/>
          </a:xfrm>
          <a:custGeom>
            <a:avLst/>
            <a:gdLst/>
            <a:ahLst/>
            <a:cxnLst/>
            <a:rect l="l" t="t" r="r" b="b"/>
            <a:pathLst>
              <a:path w="1421764" h="476250">
                <a:moveTo>
                  <a:pt x="54305" y="5168"/>
                </a:moveTo>
                <a:lnTo>
                  <a:pt x="0" y="5168"/>
                </a:lnTo>
                <a:lnTo>
                  <a:pt x="0" y="466801"/>
                </a:lnTo>
                <a:lnTo>
                  <a:pt x="54305" y="466801"/>
                </a:lnTo>
                <a:lnTo>
                  <a:pt x="54305" y="5168"/>
                </a:lnTo>
                <a:close/>
              </a:path>
              <a:path w="1421764" h="476250">
                <a:moveTo>
                  <a:pt x="186194" y="5181"/>
                </a:moveTo>
                <a:lnTo>
                  <a:pt x="131889" y="5181"/>
                </a:lnTo>
                <a:lnTo>
                  <a:pt x="131889" y="67246"/>
                </a:lnTo>
                <a:lnTo>
                  <a:pt x="186194" y="67246"/>
                </a:lnTo>
                <a:lnTo>
                  <a:pt x="186194" y="5181"/>
                </a:lnTo>
                <a:close/>
              </a:path>
              <a:path w="1421764" h="476250">
                <a:moveTo>
                  <a:pt x="186194" y="120256"/>
                </a:moveTo>
                <a:lnTo>
                  <a:pt x="131889" y="120256"/>
                </a:lnTo>
                <a:lnTo>
                  <a:pt x="131889" y="466801"/>
                </a:lnTo>
                <a:lnTo>
                  <a:pt x="186194" y="466801"/>
                </a:lnTo>
                <a:lnTo>
                  <a:pt x="186194" y="120256"/>
                </a:lnTo>
                <a:close/>
              </a:path>
              <a:path w="1421764" h="476250">
                <a:moveTo>
                  <a:pt x="372402" y="111201"/>
                </a:moveTo>
                <a:lnTo>
                  <a:pt x="326212" y="119070"/>
                </a:lnTo>
                <a:lnTo>
                  <a:pt x="292971" y="140535"/>
                </a:lnTo>
                <a:lnTo>
                  <a:pt x="270649" y="172381"/>
                </a:lnTo>
                <a:lnTo>
                  <a:pt x="257217" y="211393"/>
                </a:lnTo>
                <a:lnTo>
                  <a:pt x="250646" y="254356"/>
                </a:lnTo>
                <a:lnTo>
                  <a:pt x="248907" y="298056"/>
                </a:lnTo>
                <a:lnTo>
                  <a:pt x="253220" y="362477"/>
                </a:lnTo>
                <a:lnTo>
                  <a:pt x="266658" y="412312"/>
                </a:lnTo>
                <a:lnTo>
                  <a:pt x="289964" y="447717"/>
                </a:lnTo>
                <a:lnTo>
                  <a:pt x="323884" y="468847"/>
                </a:lnTo>
                <a:lnTo>
                  <a:pt x="369163" y="475856"/>
                </a:lnTo>
                <a:lnTo>
                  <a:pt x="427446" y="461844"/>
                </a:lnTo>
                <a:lnTo>
                  <a:pt x="457778" y="433184"/>
                </a:lnTo>
                <a:lnTo>
                  <a:pt x="372402" y="433184"/>
                </a:lnTo>
                <a:lnTo>
                  <a:pt x="333899" y="419919"/>
                </a:lnTo>
                <a:lnTo>
                  <a:pt x="314128" y="386713"/>
                </a:lnTo>
                <a:lnTo>
                  <a:pt x="306843" y="343446"/>
                </a:lnTo>
                <a:lnTo>
                  <a:pt x="305803" y="299999"/>
                </a:lnTo>
                <a:lnTo>
                  <a:pt x="488124" y="299999"/>
                </a:lnTo>
                <a:lnTo>
                  <a:pt x="488124" y="278015"/>
                </a:lnTo>
                <a:lnTo>
                  <a:pt x="487292" y="257327"/>
                </a:lnTo>
                <a:lnTo>
                  <a:pt x="307746" y="257327"/>
                </a:lnTo>
                <a:lnTo>
                  <a:pt x="307746" y="244398"/>
                </a:lnTo>
                <a:lnTo>
                  <a:pt x="309645" y="221520"/>
                </a:lnTo>
                <a:lnTo>
                  <a:pt x="318090" y="191373"/>
                </a:lnTo>
                <a:lnTo>
                  <a:pt x="337203" y="165106"/>
                </a:lnTo>
                <a:lnTo>
                  <a:pt x="371106" y="153873"/>
                </a:lnTo>
                <a:lnTo>
                  <a:pt x="461676" y="153873"/>
                </a:lnTo>
                <a:lnTo>
                  <a:pt x="458942" y="148318"/>
                </a:lnTo>
                <a:lnTo>
                  <a:pt x="425153" y="121349"/>
                </a:lnTo>
                <a:lnTo>
                  <a:pt x="372402" y="111201"/>
                </a:lnTo>
                <a:close/>
              </a:path>
              <a:path w="1421764" h="476250">
                <a:moveTo>
                  <a:pt x="485546" y="353009"/>
                </a:moveTo>
                <a:lnTo>
                  <a:pt x="431228" y="353009"/>
                </a:lnTo>
                <a:lnTo>
                  <a:pt x="429309" y="376718"/>
                </a:lnTo>
                <a:lnTo>
                  <a:pt x="421208" y="403036"/>
                </a:lnTo>
                <a:lnTo>
                  <a:pt x="403410" y="424384"/>
                </a:lnTo>
                <a:lnTo>
                  <a:pt x="372402" y="433184"/>
                </a:lnTo>
                <a:lnTo>
                  <a:pt x="457778" y="433184"/>
                </a:lnTo>
                <a:lnTo>
                  <a:pt x="462997" y="428253"/>
                </a:lnTo>
                <a:lnTo>
                  <a:pt x="480727" y="387752"/>
                </a:lnTo>
                <a:lnTo>
                  <a:pt x="485546" y="353009"/>
                </a:lnTo>
                <a:close/>
              </a:path>
              <a:path w="1421764" h="476250">
                <a:moveTo>
                  <a:pt x="461676" y="153873"/>
                </a:moveTo>
                <a:lnTo>
                  <a:pt x="371106" y="153873"/>
                </a:lnTo>
                <a:lnTo>
                  <a:pt x="400956" y="161652"/>
                </a:lnTo>
                <a:lnTo>
                  <a:pt x="419350" y="181676"/>
                </a:lnTo>
                <a:lnTo>
                  <a:pt x="428653" y="208972"/>
                </a:lnTo>
                <a:lnTo>
                  <a:pt x="431228" y="238569"/>
                </a:lnTo>
                <a:lnTo>
                  <a:pt x="431228" y="257327"/>
                </a:lnTo>
                <a:lnTo>
                  <a:pt x="487292" y="257327"/>
                </a:lnTo>
                <a:lnTo>
                  <a:pt x="486268" y="231864"/>
                </a:lnTo>
                <a:lnTo>
                  <a:pt x="477927" y="186894"/>
                </a:lnTo>
                <a:lnTo>
                  <a:pt x="461676" y="153873"/>
                </a:lnTo>
                <a:close/>
              </a:path>
              <a:path w="1421764" h="476250">
                <a:moveTo>
                  <a:pt x="618070" y="162928"/>
                </a:moveTo>
                <a:lnTo>
                  <a:pt x="563765" y="162928"/>
                </a:lnTo>
                <a:lnTo>
                  <a:pt x="563765" y="466801"/>
                </a:lnTo>
                <a:lnTo>
                  <a:pt x="618070" y="466801"/>
                </a:lnTo>
                <a:lnTo>
                  <a:pt x="618070" y="162928"/>
                </a:lnTo>
                <a:close/>
              </a:path>
              <a:path w="1421764" h="476250">
                <a:moveTo>
                  <a:pt x="677557" y="120256"/>
                </a:moveTo>
                <a:lnTo>
                  <a:pt x="513333" y="120256"/>
                </a:lnTo>
                <a:lnTo>
                  <a:pt x="513333" y="162928"/>
                </a:lnTo>
                <a:lnTo>
                  <a:pt x="677557" y="162928"/>
                </a:lnTo>
                <a:lnTo>
                  <a:pt x="677557" y="120256"/>
                </a:lnTo>
                <a:close/>
              </a:path>
              <a:path w="1421764" h="476250">
                <a:moveTo>
                  <a:pt x="678205" y="0"/>
                </a:moveTo>
                <a:lnTo>
                  <a:pt x="638759" y="0"/>
                </a:lnTo>
                <a:lnTo>
                  <a:pt x="604951" y="5060"/>
                </a:lnTo>
                <a:lnTo>
                  <a:pt x="581626" y="20123"/>
                </a:lnTo>
                <a:lnTo>
                  <a:pt x="568120" y="45005"/>
                </a:lnTo>
                <a:lnTo>
                  <a:pt x="563765" y="79527"/>
                </a:lnTo>
                <a:lnTo>
                  <a:pt x="563765" y="120256"/>
                </a:lnTo>
                <a:lnTo>
                  <a:pt x="618070" y="120256"/>
                </a:lnTo>
                <a:lnTo>
                  <a:pt x="618070" y="79527"/>
                </a:lnTo>
                <a:lnTo>
                  <a:pt x="620252" y="64281"/>
                </a:lnTo>
                <a:lnTo>
                  <a:pt x="626797" y="54070"/>
                </a:lnTo>
                <a:lnTo>
                  <a:pt x="637707" y="48344"/>
                </a:lnTo>
                <a:lnTo>
                  <a:pt x="652983" y="46558"/>
                </a:lnTo>
                <a:lnTo>
                  <a:pt x="678205" y="46558"/>
                </a:lnTo>
                <a:lnTo>
                  <a:pt x="678205" y="0"/>
                </a:lnTo>
                <a:close/>
              </a:path>
              <a:path w="1421764" h="476250">
                <a:moveTo>
                  <a:pt x="826896" y="111201"/>
                </a:moveTo>
                <a:lnTo>
                  <a:pt x="780707" y="119070"/>
                </a:lnTo>
                <a:lnTo>
                  <a:pt x="747466" y="140535"/>
                </a:lnTo>
                <a:lnTo>
                  <a:pt x="725144" y="172381"/>
                </a:lnTo>
                <a:lnTo>
                  <a:pt x="711712" y="211393"/>
                </a:lnTo>
                <a:lnTo>
                  <a:pt x="705141" y="254356"/>
                </a:lnTo>
                <a:lnTo>
                  <a:pt x="703402" y="298056"/>
                </a:lnTo>
                <a:lnTo>
                  <a:pt x="707715" y="362477"/>
                </a:lnTo>
                <a:lnTo>
                  <a:pt x="721153" y="412312"/>
                </a:lnTo>
                <a:lnTo>
                  <a:pt x="744459" y="447717"/>
                </a:lnTo>
                <a:lnTo>
                  <a:pt x="778379" y="468847"/>
                </a:lnTo>
                <a:lnTo>
                  <a:pt x="823658" y="475856"/>
                </a:lnTo>
                <a:lnTo>
                  <a:pt x="881941" y="461844"/>
                </a:lnTo>
                <a:lnTo>
                  <a:pt x="912273" y="433184"/>
                </a:lnTo>
                <a:lnTo>
                  <a:pt x="826896" y="433184"/>
                </a:lnTo>
                <a:lnTo>
                  <a:pt x="788394" y="419919"/>
                </a:lnTo>
                <a:lnTo>
                  <a:pt x="768623" y="386713"/>
                </a:lnTo>
                <a:lnTo>
                  <a:pt x="761338" y="343446"/>
                </a:lnTo>
                <a:lnTo>
                  <a:pt x="760298" y="299999"/>
                </a:lnTo>
                <a:lnTo>
                  <a:pt x="942619" y="299999"/>
                </a:lnTo>
                <a:lnTo>
                  <a:pt x="942619" y="278015"/>
                </a:lnTo>
                <a:lnTo>
                  <a:pt x="941787" y="257327"/>
                </a:lnTo>
                <a:lnTo>
                  <a:pt x="762241" y="257327"/>
                </a:lnTo>
                <a:lnTo>
                  <a:pt x="762241" y="244398"/>
                </a:lnTo>
                <a:lnTo>
                  <a:pt x="764140" y="221520"/>
                </a:lnTo>
                <a:lnTo>
                  <a:pt x="772585" y="191373"/>
                </a:lnTo>
                <a:lnTo>
                  <a:pt x="791698" y="165106"/>
                </a:lnTo>
                <a:lnTo>
                  <a:pt x="825601" y="153873"/>
                </a:lnTo>
                <a:lnTo>
                  <a:pt x="916171" y="153873"/>
                </a:lnTo>
                <a:lnTo>
                  <a:pt x="913437" y="148318"/>
                </a:lnTo>
                <a:lnTo>
                  <a:pt x="879648" y="121349"/>
                </a:lnTo>
                <a:lnTo>
                  <a:pt x="826896" y="111201"/>
                </a:lnTo>
                <a:close/>
              </a:path>
              <a:path w="1421764" h="476250">
                <a:moveTo>
                  <a:pt x="940041" y="353009"/>
                </a:moveTo>
                <a:lnTo>
                  <a:pt x="885723" y="353009"/>
                </a:lnTo>
                <a:lnTo>
                  <a:pt x="883805" y="376718"/>
                </a:lnTo>
                <a:lnTo>
                  <a:pt x="875707" y="403036"/>
                </a:lnTo>
                <a:lnTo>
                  <a:pt x="857910" y="424384"/>
                </a:lnTo>
                <a:lnTo>
                  <a:pt x="826896" y="433184"/>
                </a:lnTo>
                <a:lnTo>
                  <a:pt x="912273" y="433184"/>
                </a:lnTo>
                <a:lnTo>
                  <a:pt x="917492" y="428253"/>
                </a:lnTo>
                <a:lnTo>
                  <a:pt x="935222" y="387752"/>
                </a:lnTo>
                <a:lnTo>
                  <a:pt x="940041" y="353009"/>
                </a:lnTo>
                <a:close/>
              </a:path>
              <a:path w="1421764" h="476250">
                <a:moveTo>
                  <a:pt x="916171" y="153873"/>
                </a:moveTo>
                <a:lnTo>
                  <a:pt x="825601" y="153873"/>
                </a:lnTo>
                <a:lnTo>
                  <a:pt x="855451" y="161652"/>
                </a:lnTo>
                <a:lnTo>
                  <a:pt x="873845" y="181676"/>
                </a:lnTo>
                <a:lnTo>
                  <a:pt x="883148" y="208972"/>
                </a:lnTo>
                <a:lnTo>
                  <a:pt x="885723" y="238569"/>
                </a:lnTo>
                <a:lnTo>
                  <a:pt x="885723" y="257327"/>
                </a:lnTo>
                <a:lnTo>
                  <a:pt x="941787" y="257327"/>
                </a:lnTo>
                <a:lnTo>
                  <a:pt x="940763" y="231864"/>
                </a:lnTo>
                <a:lnTo>
                  <a:pt x="932422" y="186894"/>
                </a:lnTo>
                <a:lnTo>
                  <a:pt x="916171" y="153873"/>
                </a:lnTo>
                <a:close/>
              </a:path>
              <a:path w="1421764" h="476250">
                <a:moveTo>
                  <a:pt x="1056411" y="120256"/>
                </a:moveTo>
                <a:lnTo>
                  <a:pt x="1002093" y="120256"/>
                </a:lnTo>
                <a:lnTo>
                  <a:pt x="1002093" y="466801"/>
                </a:lnTo>
                <a:lnTo>
                  <a:pt x="1056411" y="466801"/>
                </a:lnTo>
                <a:lnTo>
                  <a:pt x="1056411" y="247624"/>
                </a:lnTo>
                <a:lnTo>
                  <a:pt x="1063703" y="210792"/>
                </a:lnTo>
                <a:lnTo>
                  <a:pt x="1081782" y="185235"/>
                </a:lnTo>
                <a:lnTo>
                  <a:pt x="1102406" y="171983"/>
                </a:lnTo>
                <a:lnTo>
                  <a:pt x="1056411" y="171983"/>
                </a:lnTo>
                <a:lnTo>
                  <a:pt x="1056411" y="120256"/>
                </a:lnTo>
                <a:close/>
              </a:path>
              <a:path w="1421764" h="476250">
                <a:moveTo>
                  <a:pt x="1143685" y="111201"/>
                </a:moveTo>
                <a:lnTo>
                  <a:pt x="1132700" y="111201"/>
                </a:lnTo>
                <a:lnTo>
                  <a:pt x="1106521" y="116060"/>
                </a:lnTo>
                <a:lnTo>
                  <a:pt x="1086224" y="129224"/>
                </a:lnTo>
                <a:lnTo>
                  <a:pt x="1070413" y="148571"/>
                </a:lnTo>
                <a:lnTo>
                  <a:pt x="1057694" y="171983"/>
                </a:lnTo>
                <a:lnTo>
                  <a:pt x="1102406" y="171983"/>
                </a:lnTo>
                <a:lnTo>
                  <a:pt x="1104953" y="170347"/>
                </a:lnTo>
                <a:lnTo>
                  <a:pt x="1127518" y="165519"/>
                </a:lnTo>
                <a:lnTo>
                  <a:pt x="1156614" y="165519"/>
                </a:lnTo>
                <a:lnTo>
                  <a:pt x="1156614" y="115087"/>
                </a:lnTo>
                <a:lnTo>
                  <a:pt x="1151445" y="112496"/>
                </a:lnTo>
                <a:lnTo>
                  <a:pt x="1143685" y="111201"/>
                </a:lnTo>
                <a:close/>
              </a:path>
              <a:path w="1421764" h="476250">
                <a:moveTo>
                  <a:pt x="1156614" y="165519"/>
                </a:moveTo>
                <a:lnTo>
                  <a:pt x="1127518" y="165519"/>
                </a:lnTo>
                <a:lnTo>
                  <a:pt x="1138705" y="165830"/>
                </a:lnTo>
                <a:lnTo>
                  <a:pt x="1146676" y="166565"/>
                </a:lnTo>
                <a:lnTo>
                  <a:pt x="1156614" y="168097"/>
                </a:lnTo>
                <a:lnTo>
                  <a:pt x="1156614" y="165519"/>
                </a:lnTo>
                <a:close/>
              </a:path>
              <a:path w="1421764" h="476250">
                <a:moveTo>
                  <a:pt x="1245184" y="120256"/>
                </a:moveTo>
                <a:lnTo>
                  <a:pt x="1193469" y="120256"/>
                </a:lnTo>
                <a:lnTo>
                  <a:pt x="1193469" y="466801"/>
                </a:lnTo>
                <a:lnTo>
                  <a:pt x="1247775" y="466801"/>
                </a:lnTo>
                <a:lnTo>
                  <a:pt x="1247775" y="227583"/>
                </a:lnTo>
                <a:lnTo>
                  <a:pt x="1254391" y="195671"/>
                </a:lnTo>
                <a:lnTo>
                  <a:pt x="1271128" y="174002"/>
                </a:lnTo>
                <a:lnTo>
                  <a:pt x="1293321" y="161668"/>
                </a:lnTo>
                <a:lnTo>
                  <a:pt x="1297339" y="160985"/>
                </a:lnTo>
                <a:lnTo>
                  <a:pt x="1245184" y="160985"/>
                </a:lnTo>
                <a:lnTo>
                  <a:pt x="1245184" y="120256"/>
                </a:lnTo>
                <a:close/>
              </a:path>
              <a:path w="1421764" h="476250">
                <a:moveTo>
                  <a:pt x="1412272" y="157759"/>
                </a:moveTo>
                <a:lnTo>
                  <a:pt x="1316304" y="157759"/>
                </a:lnTo>
                <a:lnTo>
                  <a:pt x="1345014" y="164942"/>
                </a:lnTo>
                <a:lnTo>
                  <a:pt x="1360270" y="182732"/>
                </a:lnTo>
                <a:lnTo>
                  <a:pt x="1366312" y="205492"/>
                </a:lnTo>
                <a:lnTo>
                  <a:pt x="1367383" y="227583"/>
                </a:lnTo>
                <a:lnTo>
                  <a:pt x="1367383" y="466801"/>
                </a:lnTo>
                <a:lnTo>
                  <a:pt x="1421688" y="466801"/>
                </a:lnTo>
                <a:lnTo>
                  <a:pt x="1421688" y="221119"/>
                </a:lnTo>
                <a:lnTo>
                  <a:pt x="1420264" y="186489"/>
                </a:lnTo>
                <a:lnTo>
                  <a:pt x="1412272" y="157759"/>
                </a:lnTo>
                <a:close/>
              </a:path>
              <a:path w="1421764" h="476250">
                <a:moveTo>
                  <a:pt x="1330528" y="111201"/>
                </a:moveTo>
                <a:lnTo>
                  <a:pt x="1305304" y="114525"/>
                </a:lnTo>
                <a:lnTo>
                  <a:pt x="1281474" y="124215"/>
                </a:lnTo>
                <a:lnTo>
                  <a:pt x="1261158" y="139844"/>
                </a:lnTo>
                <a:lnTo>
                  <a:pt x="1246479" y="160985"/>
                </a:lnTo>
                <a:lnTo>
                  <a:pt x="1297339" y="160985"/>
                </a:lnTo>
                <a:lnTo>
                  <a:pt x="1316304" y="157759"/>
                </a:lnTo>
                <a:lnTo>
                  <a:pt x="1412272" y="157759"/>
                </a:lnTo>
                <a:lnTo>
                  <a:pt x="1410293" y="150644"/>
                </a:lnTo>
                <a:lnTo>
                  <a:pt x="1383230" y="122557"/>
                </a:lnTo>
                <a:lnTo>
                  <a:pt x="1330528" y="1112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53310" y="6961251"/>
            <a:ext cx="2313305" cy="586740"/>
          </a:xfrm>
          <a:custGeom>
            <a:avLst/>
            <a:gdLst/>
            <a:ahLst/>
            <a:cxnLst/>
            <a:rect l="l" t="t" r="r" b="b"/>
            <a:pathLst>
              <a:path w="2313304" h="586740">
                <a:moveTo>
                  <a:pt x="104736" y="168744"/>
                </a:moveTo>
                <a:lnTo>
                  <a:pt x="50431" y="168744"/>
                </a:lnTo>
                <a:lnTo>
                  <a:pt x="50431" y="472617"/>
                </a:lnTo>
                <a:lnTo>
                  <a:pt x="104736" y="472617"/>
                </a:lnTo>
                <a:lnTo>
                  <a:pt x="104736" y="168744"/>
                </a:lnTo>
                <a:close/>
              </a:path>
              <a:path w="2313304" h="586740">
                <a:moveTo>
                  <a:pt x="164223" y="126072"/>
                </a:moveTo>
                <a:lnTo>
                  <a:pt x="0" y="126072"/>
                </a:lnTo>
                <a:lnTo>
                  <a:pt x="0" y="168744"/>
                </a:lnTo>
                <a:lnTo>
                  <a:pt x="164223" y="168744"/>
                </a:lnTo>
                <a:lnTo>
                  <a:pt x="164223" y="126072"/>
                </a:lnTo>
                <a:close/>
              </a:path>
              <a:path w="2313304" h="586740">
                <a:moveTo>
                  <a:pt x="164871" y="5816"/>
                </a:moveTo>
                <a:lnTo>
                  <a:pt x="125425" y="5816"/>
                </a:lnTo>
                <a:lnTo>
                  <a:pt x="91617" y="10877"/>
                </a:lnTo>
                <a:lnTo>
                  <a:pt x="68292" y="25939"/>
                </a:lnTo>
                <a:lnTo>
                  <a:pt x="54786" y="50822"/>
                </a:lnTo>
                <a:lnTo>
                  <a:pt x="50431" y="85343"/>
                </a:lnTo>
                <a:lnTo>
                  <a:pt x="50431" y="126072"/>
                </a:lnTo>
                <a:lnTo>
                  <a:pt x="104736" y="126072"/>
                </a:lnTo>
                <a:lnTo>
                  <a:pt x="104736" y="85343"/>
                </a:lnTo>
                <a:lnTo>
                  <a:pt x="106920" y="70098"/>
                </a:lnTo>
                <a:lnTo>
                  <a:pt x="113468" y="59886"/>
                </a:lnTo>
                <a:lnTo>
                  <a:pt x="124378" y="54161"/>
                </a:lnTo>
                <a:lnTo>
                  <a:pt x="139649" y="52374"/>
                </a:lnTo>
                <a:lnTo>
                  <a:pt x="164871" y="52374"/>
                </a:lnTo>
                <a:lnTo>
                  <a:pt x="164871" y="5816"/>
                </a:lnTo>
                <a:close/>
              </a:path>
              <a:path w="2313304" h="586740">
                <a:moveTo>
                  <a:pt x="256019" y="126072"/>
                </a:moveTo>
                <a:lnTo>
                  <a:pt x="201714" y="126072"/>
                </a:lnTo>
                <a:lnTo>
                  <a:pt x="201714" y="371754"/>
                </a:lnTo>
                <a:lnTo>
                  <a:pt x="203138" y="406384"/>
                </a:lnTo>
                <a:lnTo>
                  <a:pt x="213109" y="442229"/>
                </a:lnTo>
                <a:lnTo>
                  <a:pt x="240172" y="470316"/>
                </a:lnTo>
                <a:lnTo>
                  <a:pt x="292874" y="481672"/>
                </a:lnTo>
                <a:lnTo>
                  <a:pt x="318098" y="478348"/>
                </a:lnTo>
                <a:lnTo>
                  <a:pt x="341928" y="468658"/>
                </a:lnTo>
                <a:lnTo>
                  <a:pt x="362244" y="453030"/>
                </a:lnTo>
                <a:lnTo>
                  <a:pt x="374683" y="435114"/>
                </a:lnTo>
                <a:lnTo>
                  <a:pt x="307098" y="435114"/>
                </a:lnTo>
                <a:lnTo>
                  <a:pt x="278388" y="427931"/>
                </a:lnTo>
                <a:lnTo>
                  <a:pt x="263132" y="410141"/>
                </a:lnTo>
                <a:lnTo>
                  <a:pt x="257090" y="387381"/>
                </a:lnTo>
                <a:lnTo>
                  <a:pt x="256019" y="365290"/>
                </a:lnTo>
                <a:lnTo>
                  <a:pt x="256019" y="126072"/>
                </a:lnTo>
                <a:close/>
              </a:path>
              <a:path w="2313304" h="586740">
                <a:moveTo>
                  <a:pt x="429945" y="431888"/>
                </a:moveTo>
                <a:lnTo>
                  <a:pt x="378218" y="431888"/>
                </a:lnTo>
                <a:lnTo>
                  <a:pt x="378218" y="472617"/>
                </a:lnTo>
                <a:lnTo>
                  <a:pt x="429945" y="472617"/>
                </a:lnTo>
                <a:lnTo>
                  <a:pt x="429945" y="431888"/>
                </a:lnTo>
                <a:close/>
              </a:path>
              <a:path w="2313304" h="586740">
                <a:moveTo>
                  <a:pt x="429945" y="126072"/>
                </a:moveTo>
                <a:lnTo>
                  <a:pt x="375627" y="126072"/>
                </a:lnTo>
                <a:lnTo>
                  <a:pt x="375627" y="365290"/>
                </a:lnTo>
                <a:lnTo>
                  <a:pt x="369011" y="397202"/>
                </a:lnTo>
                <a:lnTo>
                  <a:pt x="352274" y="418871"/>
                </a:lnTo>
                <a:lnTo>
                  <a:pt x="330081" y="431205"/>
                </a:lnTo>
                <a:lnTo>
                  <a:pt x="307098" y="435114"/>
                </a:lnTo>
                <a:lnTo>
                  <a:pt x="374683" y="435114"/>
                </a:lnTo>
                <a:lnTo>
                  <a:pt x="376923" y="431888"/>
                </a:lnTo>
                <a:lnTo>
                  <a:pt x="429945" y="431888"/>
                </a:lnTo>
                <a:lnTo>
                  <a:pt x="429945" y="126072"/>
                </a:lnTo>
                <a:close/>
              </a:path>
              <a:path w="2313304" h="586740">
                <a:moveTo>
                  <a:pt x="393090" y="0"/>
                </a:moveTo>
                <a:lnTo>
                  <a:pt x="342658" y="0"/>
                </a:lnTo>
                <a:lnTo>
                  <a:pt x="342658" y="65303"/>
                </a:lnTo>
                <a:lnTo>
                  <a:pt x="393090" y="65303"/>
                </a:lnTo>
                <a:lnTo>
                  <a:pt x="393090" y="0"/>
                </a:lnTo>
                <a:close/>
              </a:path>
              <a:path w="2313304" h="586740">
                <a:moveTo>
                  <a:pt x="288353" y="0"/>
                </a:moveTo>
                <a:lnTo>
                  <a:pt x="237921" y="0"/>
                </a:lnTo>
                <a:lnTo>
                  <a:pt x="237921" y="65303"/>
                </a:lnTo>
                <a:lnTo>
                  <a:pt x="288353" y="65303"/>
                </a:lnTo>
                <a:lnTo>
                  <a:pt x="288353" y="0"/>
                </a:lnTo>
                <a:close/>
              </a:path>
              <a:path w="2313304" h="586740">
                <a:moveTo>
                  <a:pt x="555371" y="126072"/>
                </a:moveTo>
                <a:lnTo>
                  <a:pt x="501053" y="126072"/>
                </a:lnTo>
                <a:lnTo>
                  <a:pt x="501053" y="472617"/>
                </a:lnTo>
                <a:lnTo>
                  <a:pt x="555371" y="472617"/>
                </a:lnTo>
                <a:lnTo>
                  <a:pt x="555371" y="253441"/>
                </a:lnTo>
                <a:lnTo>
                  <a:pt x="562663" y="216609"/>
                </a:lnTo>
                <a:lnTo>
                  <a:pt x="580744" y="191052"/>
                </a:lnTo>
                <a:lnTo>
                  <a:pt x="601371" y="177800"/>
                </a:lnTo>
                <a:lnTo>
                  <a:pt x="555371" y="177800"/>
                </a:lnTo>
                <a:lnTo>
                  <a:pt x="555371" y="126072"/>
                </a:lnTo>
                <a:close/>
              </a:path>
              <a:path w="2313304" h="586740">
                <a:moveTo>
                  <a:pt x="642645" y="117017"/>
                </a:moveTo>
                <a:lnTo>
                  <a:pt x="631659" y="117017"/>
                </a:lnTo>
                <a:lnTo>
                  <a:pt x="605481" y="121876"/>
                </a:lnTo>
                <a:lnTo>
                  <a:pt x="585184" y="135040"/>
                </a:lnTo>
                <a:lnTo>
                  <a:pt x="569373" y="154388"/>
                </a:lnTo>
                <a:lnTo>
                  <a:pt x="556653" y="177800"/>
                </a:lnTo>
                <a:lnTo>
                  <a:pt x="601371" y="177800"/>
                </a:lnTo>
                <a:lnTo>
                  <a:pt x="603918" y="176163"/>
                </a:lnTo>
                <a:lnTo>
                  <a:pt x="626491" y="171335"/>
                </a:lnTo>
                <a:lnTo>
                  <a:pt x="655574" y="171335"/>
                </a:lnTo>
                <a:lnTo>
                  <a:pt x="655574" y="120904"/>
                </a:lnTo>
                <a:lnTo>
                  <a:pt x="650405" y="118313"/>
                </a:lnTo>
                <a:lnTo>
                  <a:pt x="642645" y="117017"/>
                </a:lnTo>
                <a:close/>
              </a:path>
              <a:path w="2313304" h="586740">
                <a:moveTo>
                  <a:pt x="655574" y="171335"/>
                </a:moveTo>
                <a:lnTo>
                  <a:pt x="626491" y="171335"/>
                </a:lnTo>
                <a:lnTo>
                  <a:pt x="637669" y="171647"/>
                </a:lnTo>
                <a:lnTo>
                  <a:pt x="645637" y="172381"/>
                </a:lnTo>
                <a:lnTo>
                  <a:pt x="655574" y="173913"/>
                </a:lnTo>
                <a:lnTo>
                  <a:pt x="655574" y="171335"/>
                </a:lnTo>
                <a:close/>
              </a:path>
              <a:path w="2313304" h="586740">
                <a:moveTo>
                  <a:pt x="967193" y="10985"/>
                </a:moveTo>
                <a:lnTo>
                  <a:pt x="849528" y="10985"/>
                </a:lnTo>
                <a:lnTo>
                  <a:pt x="849528" y="472617"/>
                </a:lnTo>
                <a:lnTo>
                  <a:pt x="906424" y="472617"/>
                </a:lnTo>
                <a:lnTo>
                  <a:pt x="906424" y="277367"/>
                </a:lnTo>
                <a:lnTo>
                  <a:pt x="976896" y="277367"/>
                </a:lnTo>
                <a:lnTo>
                  <a:pt x="1020789" y="271703"/>
                </a:lnTo>
                <a:lnTo>
                  <a:pt x="1057574" y="255020"/>
                </a:lnTo>
                <a:lnTo>
                  <a:pt x="1082606" y="230809"/>
                </a:lnTo>
                <a:lnTo>
                  <a:pt x="906424" y="230809"/>
                </a:lnTo>
                <a:lnTo>
                  <a:pt x="906424" y="57543"/>
                </a:lnTo>
                <a:lnTo>
                  <a:pt x="1083876" y="57543"/>
                </a:lnTo>
                <a:lnTo>
                  <a:pt x="1071145" y="39616"/>
                </a:lnTo>
                <a:lnTo>
                  <a:pt x="1034531" y="19468"/>
                </a:lnTo>
                <a:lnTo>
                  <a:pt x="997201" y="12045"/>
                </a:lnTo>
                <a:lnTo>
                  <a:pt x="967193" y="10985"/>
                </a:lnTo>
                <a:close/>
              </a:path>
              <a:path w="2313304" h="586740">
                <a:moveTo>
                  <a:pt x="1083876" y="57543"/>
                </a:moveTo>
                <a:lnTo>
                  <a:pt x="970432" y="57543"/>
                </a:lnTo>
                <a:lnTo>
                  <a:pt x="1006960" y="63392"/>
                </a:lnTo>
                <a:lnTo>
                  <a:pt x="1031849" y="80089"/>
                </a:lnTo>
                <a:lnTo>
                  <a:pt x="1046070" y="106364"/>
                </a:lnTo>
                <a:lnTo>
                  <a:pt x="1050594" y="140944"/>
                </a:lnTo>
                <a:lnTo>
                  <a:pt x="1044493" y="180896"/>
                </a:lnTo>
                <a:lnTo>
                  <a:pt x="1027966" y="208908"/>
                </a:lnTo>
                <a:lnTo>
                  <a:pt x="1003681" y="225405"/>
                </a:lnTo>
                <a:lnTo>
                  <a:pt x="974305" y="230809"/>
                </a:lnTo>
                <a:lnTo>
                  <a:pt x="1082606" y="230809"/>
                </a:lnTo>
                <a:lnTo>
                  <a:pt x="1085731" y="227787"/>
                </a:lnTo>
                <a:lnTo>
                  <a:pt x="1103740" y="190469"/>
                </a:lnTo>
                <a:lnTo>
                  <a:pt x="1110081" y="143535"/>
                </a:lnTo>
                <a:lnTo>
                  <a:pt x="1099008" y="78851"/>
                </a:lnTo>
                <a:lnTo>
                  <a:pt x="1083876" y="57543"/>
                </a:lnTo>
                <a:close/>
              </a:path>
              <a:path w="2313304" h="586740">
                <a:moveTo>
                  <a:pt x="1349402" y="159689"/>
                </a:moveTo>
                <a:lnTo>
                  <a:pt x="1252321" y="159689"/>
                </a:lnTo>
                <a:lnTo>
                  <a:pt x="1276284" y="163034"/>
                </a:lnTo>
                <a:lnTo>
                  <a:pt x="1293699" y="172866"/>
                </a:lnTo>
                <a:lnTo>
                  <a:pt x="1304326" y="188879"/>
                </a:lnTo>
                <a:lnTo>
                  <a:pt x="1307922" y="210769"/>
                </a:lnTo>
                <a:lnTo>
                  <a:pt x="1307396" y="229225"/>
                </a:lnTo>
                <a:lnTo>
                  <a:pt x="1303234" y="243014"/>
                </a:lnTo>
                <a:lnTo>
                  <a:pt x="1291554" y="253774"/>
                </a:lnTo>
                <a:lnTo>
                  <a:pt x="1268476" y="263144"/>
                </a:lnTo>
                <a:lnTo>
                  <a:pt x="1195425" y="285127"/>
                </a:lnTo>
                <a:lnTo>
                  <a:pt x="1166399" y="298895"/>
                </a:lnTo>
                <a:lnTo>
                  <a:pt x="1146043" y="319633"/>
                </a:lnTo>
                <a:lnTo>
                  <a:pt x="1134051" y="347039"/>
                </a:lnTo>
                <a:lnTo>
                  <a:pt x="1130122" y="380809"/>
                </a:lnTo>
                <a:lnTo>
                  <a:pt x="1135779" y="422753"/>
                </a:lnTo>
                <a:lnTo>
                  <a:pt x="1153075" y="454515"/>
                </a:lnTo>
                <a:lnTo>
                  <a:pt x="1182494" y="474640"/>
                </a:lnTo>
                <a:lnTo>
                  <a:pt x="1224521" y="481672"/>
                </a:lnTo>
                <a:lnTo>
                  <a:pt x="1249005" y="478257"/>
                </a:lnTo>
                <a:lnTo>
                  <a:pt x="1272036" y="468415"/>
                </a:lnTo>
                <a:lnTo>
                  <a:pt x="1292160" y="452756"/>
                </a:lnTo>
                <a:lnTo>
                  <a:pt x="1302550" y="439000"/>
                </a:lnTo>
                <a:lnTo>
                  <a:pt x="1236154" y="439000"/>
                </a:lnTo>
                <a:lnTo>
                  <a:pt x="1212928" y="434706"/>
                </a:lnTo>
                <a:lnTo>
                  <a:pt x="1197765" y="422592"/>
                </a:lnTo>
                <a:lnTo>
                  <a:pt x="1189512" y="403810"/>
                </a:lnTo>
                <a:lnTo>
                  <a:pt x="1187018" y="379514"/>
                </a:lnTo>
                <a:lnTo>
                  <a:pt x="1188705" y="359651"/>
                </a:lnTo>
                <a:lnTo>
                  <a:pt x="1213523" y="324561"/>
                </a:lnTo>
                <a:lnTo>
                  <a:pt x="1260965" y="306135"/>
                </a:lnTo>
                <a:lnTo>
                  <a:pt x="1285987" y="296923"/>
                </a:lnTo>
                <a:lnTo>
                  <a:pt x="1305979" y="283832"/>
                </a:lnTo>
                <a:lnTo>
                  <a:pt x="1360284" y="283832"/>
                </a:lnTo>
                <a:lnTo>
                  <a:pt x="1360284" y="216585"/>
                </a:lnTo>
                <a:lnTo>
                  <a:pt x="1358637" y="185753"/>
                </a:lnTo>
                <a:lnTo>
                  <a:pt x="1349402" y="159689"/>
                </a:lnTo>
                <a:close/>
              </a:path>
              <a:path w="2313304" h="586740">
                <a:moveTo>
                  <a:pt x="1364191" y="431888"/>
                </a:moveTo>
                <a:lnTo>
                  <a:pt x="1309217" y="431888"/>
                </a:lnTo>
                <a:lnTo>
                  <a:pt x="1314891" y="457674"/>
                </a:lnTo>
                <a:lnTo>
                  <a:pt x="1326994" y="470916"/>
                </a:lnTo>
                <a:lnTo>
                  <a:pt x="1342493" y="475794"/>
                </a:lnTo>
                <a:lnTo>
                  <a:pt x="1358353" y="476491"/>
                </a:lnTo>
                <a:lnTo>
                  <a:pt x="1368394" y="476078"/>
                </a:lnTo>
                <a:lnTo>
                  <a:pt x="1377586" y="475121"/>
                </a:lnTo>
                <a:lnTo>
                  <a:pt x="1385080" y="474042"/>
                </a:lnTo>
                <a:lnTo>
                  <a:pt x="1390027" y="473265"/>
                </a:lnTo>
                <a:lnTo>
                  <a:pt x="1390027" y="437705"/>
                </a:lnTo>
                <a:lnTo>
                  <a:pt x="1377099" y="437705"/>
                </a:lnTo>
                <a:lnTo>
                  <a:pt x="1367104" y="435453"/>
                </a:lnTo>
                <a:lnTo>
                  <a:pt x="1364191" y="431888"/>
                </a:lnTo>
                <a:close/>
              </a:path>
              <a:path w="2313304" h="586740">
                <a:moveTo>
                  <a:pt x="1360284" y="283832"/>
                </a:moveTo>
                <a:lnTo>
                  <a:pt x="1305979" y="283832"/>
                </a:lnTo>
                <a:lnTo>
                  <a:pt x="1305979" y="373049"/>
                </a:lnTo>
                <a:lnTo>
                  <a:pt x="1300160" y="398629"/>
                </a:lnTo>
                <a:lnTo>
                  <a:pt x="1284644" y="419603"/>
                </a:lnTo>
                <a:lnTo>
                  <a:pt x="1262339" y="433787"/>
                </a:lnTo>
                <a:lnTo>
                  <a:pt x="1236154" y="439000"/>
                </a:lnTo>
                <a:lnTo>
                  <a:pt x="1302550" y="439000"/>
                </a:lnTo>
                <a:lnTo>
                  <a:pt x="1307922" y="431888"/>
                </a:lnTo>
                <a:lnTo>
                  <a:pt x="1364191" y="431888"/>
                </a:lnTo>
                <a:lnTo>
                  <a:pt x="1362143" y="429382"/>
                </a:lnTo>
                <a:lnTo>
                  <a:pt x="1360455" y="420522"/>
                </a:lnTo>
                <a:lnTo>
                  <a:pt x="1360284" y="409905"/>
                </a:lnTo>
                <a:lnTo>
                  <a:pt x="1360284" y="283832"/>
                </a:lnTo>
                <a:close/>
              </a:path>
              <a:path w="2313304" h="586740">
                <a:moveTo>
                  <a:pt x="1390027" y="434467"/>
                </a:moveTo>
                <a:lnTo>
                  <a:pt x="1387449" y="436410"/>
                </a:lnTo>
                <a:lnTo>
                  <a:pt x="1384211" y="437705"/>
                </a:lnTo>
                <a:lnTo>
                  <a:pt x="1390027" y="437705"/>
                </a:lnTo>
                <a:lnTo>
                  <a:pt x="1390027" y="434467"/>
                </a:lnTo>
                <a:close/>
              </a:path>
              <a:path w="2313304" h="586740">
                <a:moveTo>
                  <a:pt x="1254899" y="117017"/>
                </a:moveTo>
                <a:lnTo>
                  <a:pt x="1201805" y="123796"/>
                </a:lnTo>
                <a:lnTo>
                  <a:pt x="1165682" y="144576"/>
                </a:lnTo>
                <a:lnTo>
                  <a:pt x="1145075" y="180025"/>
                </a:lnTo>
                <a:lnTo>
                  <a:pt x="1138529" y="230809"/>
                </a:lnTo>
                <a:lnTo>
                  <a:pt x="1192834" y="230809"/>
                </a:lnTo>
                <a:lnTo>
                  <a:pt x="1192834" y="227583"/>
                </a:lnTo>
                <a:lnTo>
                  <a:pt x="1193764" y="211521"/>
                </a:lnTo>
                <a:lnTo>
                  <a:pt x="1200270" y="188788"/>
                </a:lnTo>
                <a:lnTo>
                  <a:pt x="1217930" y="168480"/>
                </a:lnTo>
                <a:lnTo>
                  <a:pt x="1252321" y="159689"/>
                </a:lnTo>
                <a:lnTo>
                  <a:pt x="1349402" y="159689"/>
                </a:lnTo>
                <a:lnTo>
                  <a:pt x="1347111" y="153223"/>
                </a:lnTo>
                <a:lnTo>
                  <a:pt x="1315825" y="127483"/>
                </a:lnTo>
                <a:lnTo>
                  <a:pt x="1254899" y="117017"/>
                </a:lnTo>
                <a:close/>
              </a:path>
              <a:path w="2313304" h="586740">
                <a:moveTo>
                  <a:pt x="1492173" y="126072"/>
                </a:moveTo>
                <a:lnTo>
                  <a:pt x="1440446" y="126072"/>
                </a:lnTo>
                <a:lnTo>
                  <a:pt x="1440446" y="586409"/>
                </a:lnTo>
                <a:lnTo>
                  <a:pt x="1494751" y="586409"/>
                </a:lnTo>
                <a:lnTo>
                  <a:pt x="1494751" y="433184"/>
                </a:lnTo>
                <a:lnTo>
                  <a:pt x="1555484" y="433184"/>
                </a:lnTo>
                <a:lnTo>
                  <a:pt x="1525617" y="423356"/>
                </a:lnTo>
                <a:lnTo>
                  <a:pt x="1504373" y="392445"/>
                </a:lnTo>
                <a:lnTo>
                  <a:pt x="1494161" y="348928"/>
                </a:lnTo>
                <a:lnTo>
                  <a:pt x="1491526" y="299351"/>
                </a:lnTo>
                <a:lnTo>
                  <a:pt x="1494070" y="244586"/>
                </a:lnTo>
                <a:lnTo>
                  <a:pt x="1504130" y="201641"/>
                </a:lnTo>
                <a:lnTo>
                  <a:pt x="1525344" y="173607"/>
                </a:lnTo>
                <a:lnTo>
                  <a:pt x="1542797" y="168744"/>
                </a:lnTo>
                <a:lnTo>
                  <a:pt x="1492173" y="168744"/>
                </a:lnTo>
                <a:lnTo>
                  <a:pt x="1492173" y="126072"/>
                </a:lnTo>
                <a:close/>
              </a:path>
              <a:path w="2313304" h="586740">
                <a:moveTo>
                  <a:pt x="1555484" y="433184"/>
                </a:moveTo>
                <a:lnTo>
                  <a:pt x="1496047" y="433184"/>
                </a:lnTo>
                <a:lnTo>
                  <a:pt x="1508178" y="453576"/>
                </a:lnTo>
                <a:lnTo>
                  <a:pt x="1525220" y="468820"/>
                </a:lnTo>
                <a:lnTo>
                  <a:pt x="1545780" y="478368"/>
                </a:lnTo>
                <a:lnTo>
                  <a:pt x="1568462" y="481672"/>
                </a:lnTo>
                <a:lnTo>
                  <a:pt x="1608046" y="473165"/>
                </a:lnTo>
                <a:lnTo>
                  <a:pt x="1637736" y="450254"/>
                </a:lnTo>
                <a:lnTo>
                  <a:pt x="1647254" y="435114"/>
                </a:lnTo>
                <a:lnTo>
                  <a:pt x="1561350" y="435114"/>
                </a:lnTo>
                <a:lnTo>
                  <a:pt x="1555484" y="433184"/>
                </a:lnTo>
                <a:close/>
              </a:path>
              <a:path w="2313304" h="586740">
                <a:moveTo>
                  <a:pt x="1652183" y="163576"/>
                </a:moveTo>
                <a:lnTo>
                  <a:pt x="1561350" y="163576"/>
                </a:lnTo>
                <a:lnTo>
                  <a:pt x="1592253" y="173050"/>
                </a:lnTo>
                <a:lnTo>
                  <a:pt x="1611699" y="199617"/>
                </a:lnTo>
                <a:lnTo>
                  <a:pt x="1621811" y="240487"/>
                </a:lnTo>
                <a:lnTo>
                  <a:pt x="1624711" y="292874"/>
                </a:lnTo>
                <a:lnTo>
                  <a:pt x="1621811" y="353016"/>
                </a:lnTo>
                <a:lnTo>
                  <a:pt x="1611699" y="397698"/>
                </a:lnTo>
                <a:lnTo>
                  <a:pt x="1592253" y="425528"/>
                </a:lnTo>
                <a:lnTo>
                  <a:pt x="1561350" y="435114"/>
                </a:lnTo>
                <a:lnTo>
                  <a:pt x="1647254" y="435114"/>
                </a:lnTo>
                <a:lnTo>
                  <a:pt x="1658734" y="416853"/>
                </a:lnTo>
                <a:lnTo>
                  <a:pt x="1672243" y="376880"/>
                </a:lnTo>
                <a:lnTo>
                  <a:pt x="1679466" y="334248"/>
                </a:lnTo>
                <a:lnTo>
                  <a:pt x="1681607" y="292874"/>
                </a:lnTo>
                <a:lnTo>
                  <a:pt x="1677722" y="234864"/>
                </a:lnTo>
                <a:lnTo>
                  <a:pt x="1665426" y="186286"/>
                </a:lnTo>
                <a:lnTo>
                  <a:pt x="1652183" y="163576"/>
                </a:lnTo>
                <a:close/>
              </a:path>
              <a:path w="2313304" h="586740">
                <a:moveTo>
                  <a:pt x="1568462" y="117017"/>
                </a:moveTo>
                <a:lnTo>
                  <a:pt x="1541921" y="121463"/>
                </a:lnTo>
                <a:lnTo>
                  <a:pt x="1519562" y="133184"/>
                </a:lnTo>
                <a:lnTo>
                  <a:pt x="1502902" y="149754"/>
                </a:lnTo>
                <a:lnTo>
                  <a:pt x="1493456" y="168744"/>
                </a:lnTo>
                <a:lnTo>
                  <a:pt x="1542797" y="168744"/>
                </a:lnTo>
                <a:lnTo>
                  <a:pt x="1561350" y="163576"/>
                </a:lnTo>
                <a:lnTo>
                  <a:pt x="1652183" y="163576"/>
                </a:lnTo>
                <a:lnTo>
                  <a:pt x="1643759" y="149128"/>
                </a:lnTo>
                <a:lnTo>
                  <a:pt x="1611758" y="125376"/>
                </a:lnTo>
                <a:lnTo>
                  <a:pt x="1568462" y="117017"/>
                </a:lnTo>
                <a:close/>
              </a:path>
              <a:path w="2313304" h="586740">
                <a:moveTo>
                  <a:pt x="1797329" y="10998"/>
                </a:moveTo>
                <a:lnTo>
                  <a:pt x="1743024" y="10998"/>
                </a:lnTo>
                <a:lnTo>
                  <a:pt x="1743024" y="73063"/>
                </a:lnTo>
                <a:lnTo>
                  <a:pt x="1797329" y="73063"/>
                </a:lnTo>
                <a:lnTo>
                  <a:pt x="1797329" y="10998"/>
                </a:lnTo>
                <a:close/>
              </a:path>
              <a:path w="2313304" h="586740">
                <a:moveTo>
                  <a:pt x="1797329" y="126072"/>
                </a:moveTo>
                <a:lnTo>
                  <a:pt x="1743024" y="126072"/>
                </a:lnTo>
                <a:lnTo>
                  <a:pt x="1743024" y="472617"/>
                </a:lnTo>
                <a:lnTo>
                  <a:pt x="1797329" y="472617"/>
                </a:lnTo>
                <a:lnTo>
                  <a:pt x="1797329" y="126072"/>
                </a:lnTo>
                <a:close/>
              </a:path>
              <a:path w="2313304" h="586740">
                <a:moveTo>
                  <a:pt x="1983536" y="117017"/>
                </a:moveTo>
                <a:lnTo>
                  <a:pt x="1937347" y="124887"/>
                </a:lnTo>
                <a:lnTo>
                  <a:pt x="1904106" y="146352"/>
                </a:lnTo>
                <a:lnTo>
                  <a:pt x="1881784" y="178198"/>
                </a:lnTo>
                <a:lnTo>
                  <a:pt x="1868352" y="217210"/>
                </a:lnTo>
                <a:lnTo>
                  <a:pt x="1861781" y="260173"/>
                </a:lnTo>
                <a:lnTo>
                  <a:pt x="1860042" y="303872"/>
                </a:lnTo>
                <a:lnTo>
                  <a:pt x="1864355" y="368293"/>
                </a:lnTo>
                <a:lnTo>
                  <a:pt x="1877793" y="418129"/>
                </a:lnTo>
                <a:lnTo>
                  <a:pt x="1901099" y="453534"/>
                </a:lnTo>
                <a:lnTo>
                  <a:pt x="1935019" y="474664"/>
                </a:lnTo>
                <a:lnTo>
                  <a:pt x="1980298" y="481672"/>
                </a:lnTo>
                <a:lnTo>
                  <a:pt x="2038580" y="467660"/>
                </a:lnTo>
                <a:lnTo>
                  <a:pt x="2068913" y="439000"/>
                </a:lnTo>
                <a:lnTo>
                  <a:pt x="1983536" y="439000"/>
                </a:lnTo>
                <a:lnTo>
                  <a:pt x="1945034" y="425736"/>
                </a:lnTo>
                <a:lnTo>
                  <a:pt x="1925262" y="392530"/>
                </a:lnTo>
                <a:lnTo>
                  <a:pt x="1917978" y="349262"/>
                </a:lnTo>
                <a:lnTo>
                  <a:pt x="1916938" y="305816"/>
                </a:lnTo>
                <a:lnTo>
                  <a:pt x="2099259" y="305816"/>
                </a:lnTo>
                <a:lnTo>
                  <a:pt x="2099259" y="283832"/>
                </a:lnTo>
                <a:lnTo>
                  <a:pt x="2098427" y="263144"/>
                </a:lnTo>
                <a:lnTo>
                  <a:pt x="1918881" y="263144"/>
                </a:lnTo>
                <a:lnTo>
                  <a:pt x="1918881" y="250215"/>
                </a:lnTo>
                <a:lnTo>
                  <a:pt x="1920780" y="227337"/>
                </a:lnTo>
                <a:lnTo>
                  <a:pt x="1929225" y="197189"/>
                </a:lnTo>
                <a:lnTo>
                  <a:pt x="1948338" y="170923"/>
                </a:lnTo>
                <a:lnTo>
                  <a:pt x="1982241" y="159689"/>
                </a:lnTo>
                <a:lnTo>
                  <a:pt x="2072810" y="159689"/>
                </a:lnTo>
                <a:lnTo>
                  <a:pt x="2070077" y="154134"/>
                </a:lnTo>
                <a:lnTo>
                  <a:pt x="2036288" y="127165"/>
                </a:lnTo>
                <a:lnTo>
                  <a:pt x="1983536" y="117017"/>
                </a:lnTo>
                <a:close/>
              </a:path>
              <a:path w="2313304" h="586740">
                <a:moveTo>
                  <a:pt x="2096681" y="358825"/>
                </a:moveTo>
                <a:lnTo>
                  <a:pt x="2042363" y="358825"/>
                </a:lnTo>
                <a:lnTo>
                  <a:pt x="2040443" y="382534"/>
                </a:lnTo>
                <a:lnTo>
                  <a:pt x="2032342" y="408852"/>
                </a:lnTo>
                <a:lnTo>
                  <a:pt x="2014545" y="430200"/>
                </a:lnTo>
                <a:lnTo>
                  <a:pt x="1983536" y="439000"/>
                </a:lnTo>
                <a:lnTo>
                  <a:pt x="2068913" y="439000"/>
                </a:lnTo>
                <a:lnTo>
                  <a:pt x="2074132" y="434070"/>
                </a:lnTo>
                <a:lnTo>
                  <a:pt x="2091862" y="393569"/>
                </a:lnTo>
                <a:lnTo>
                  <a:pt x="2096681" y="358825"/>
                </a:lnTo>
                <a:close/>
              </a:path>
              <a:path w="2313304" h="586740">
                <a:moveTo>
                  <a:pt x="2072810" y="159689"/>
                </a:moveTo>
                <a:lnTo>
                  <a:pt x="1982241" y="159689"/>
                </a:lnTo>
                <a:lnTo>
                  <a:pt x="2012091" y="167469"/>
                </a:lnTo>
                <a:lnTo>
                  <a:pt x="2030485" y="187493"/>
                </a:lnTo>
                <a:lnTo>
                  <a:pt x="2039787" y="214789"/>
                </a:lnTo>
                <a:lnTo>
                  <a:pt x="2042363" y="244386"/>
                </a:lnTo>
                <a:lnTo>
                  <a:pt x="2042363" y="263144"/>
                </a:lnTo>
                <a:lnTo>
                  <a:pt x="2098427" y="263144"/>
                </a:lnTo>
                <a:lnTo>
                  <a:pt x="2097403" y="237681"/>
                </a:lnTo>
                <a:lnTo>
                  <a:pt x="2089062" y="192710"/>
                </a:lnTo>
                <a:lnTo>
                  <a:pt x="2072810" y="159689"/>
                </a:lnTo>
                <a:close/>
              </a:path>
              <a:path w="2313304" h="586740">
                <a:moveTo>
                  <a:pt x="2213038" y="126072"/>
                </a:moveTo>
                <a:lnTo>
                  <a:pt x="2158733" y="126072"/>
                </a:lnTo>
                <a:lnTo>
                  <a:pt x="2158733" y="472617"/>
                </a:lnTo>
                <a:lnTo>
                  <a:pt x="2213038" y="472617"/>
                </a:lnTo>
                <a:lnTo>
                  <a:pt x="2213038" y="253441"/>
                </a:lnTo>
                <a:lnTo>
                  <a:pt x="2220332" y="216609"/>
                </a:lnTo>
                <a:lnTo>
                  <a:pt x="2238416" y="191052"/>
                </a:lnTo>
                <a:lnTo>
                  <a:pt x="2259044" y="177800"/>
                </a:lnTo>
                <a:lnTo>
                  <a:pt x="2213038" y="177800"/>
                </a:lnTo>
                <a:lnTo>
                  <a:pt x="2213038" y="126072"/>
                </a:lnTo>
                <a:close/>
              </a:path>
              <a:path w="2313304" h="586740">
                <a:moveTo>
                  <a:pt x="2300325" y="117017"/>
                </a:moveTo>
                <a:lnTo>
                  <a:pt x="2289327" y="117017"/>
                </a:lnTo>
                <a:lnTo>
                  <a:pt x="2263156" y="121876"/>
                </a:lnTo>
                <a:lnTo>
                  <a:pt x="2242862" y="135040"/>
                </a:lnTo>
                <a:lnTo>
                  <a:pt x="2227053" y="154388"/>
                </a:lnTo>
                <a:lnTo>
                  <a:pt x="2214333" y="177800"/>
                </a:lnTo>
                <a:lnTo>
                  <a:pt x="2259044" y="177800"/>
                </a:lnTo>
                <a:lnTo>
                  <a:pt x="2261590" y="176163"/>
                </a:lnTo>
                <a:lnTo>
                  <a:pt x="2284158" y="171335"/>
                </a:lnTo>
                <a:lnTo>
                  <a:pt x="2313254" y="171335"/>
                </a:lnTo>
                <a:lnTo>
                  <a:pt x="2313254" y="120904"/>
                </a:lnTo>
                <a:lnTo>
                  <a:pt x="2308085" y="118313"/>
                </a:lnTo>
                <a:lnTo>
                  <a:pt x="2300325" y="117017"/>
                </a:lnTo>
                <a:close/>
              </a:path>
              <a:path w="2313304" h="586740">
                <a:moveTo>
                  <a:pt x="2313254" y="171335"/>
                </a:moveTo>
                <a:lnTo>
                  <a:pt x="2284158" y="171335"/>
                </a:lnTo>
                <a:lnTo>
                  <a:pt x="2295344" y="171647"/>
                </a:lnTo>
                <a:lnTo>
                  <a:pt x="2303316" y="172381"/>
                </a:lnTo>
                <a:lnTo>
                  <a:pt x="2313254" y="173913"/>
                </a:lnTo>
                <a:lnTo>
                  <a:pt x="2313254" y="17133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26491" y="6196393"/>
            <a:ext cx="2955925" cy="471170"/>
          </a:xfrm>
          <a:custGeom>
            <a:avLst/>
            <a:gdLst/>
            <a:ahLst/>
            <a:cxnLst/>
            <a:rect l="l" t="t" r="r" b="b"/>
            <a:pathLst>
              <a:path w="2955925" h="471170">
                <a:moveTo>
                  <a:pt x="56896" y="115087"/>
                </a:moveTo>
                <a:lnTo>
                  <a:pt x="0" y="115087"/>
                </a:lnTo>
                <a:lnTo>
                  <a:pt x="80822" y="461632"/>
                </a:lnTo>
                <a:lnTo>
                  <a:pt x="144183" y="461632"/>
                </a:lnTo>
                <a:lnTo>
                  <a:pt x="157202" y="398271"/>
                </a:lnTo>
                <a:lnTo>
                  <a:pt x="112509" y="398271"/>
                </a:lnTo>
                <a:lnTo>
                  <a:pt x="56896" y="115087"/>
                </a:lnTo>
                <a:close/>
              </a:path>
              <a:path w="2955925" h="471170">
                <a:moveTo>
                  <a:pt x="249514" y="178447"/>
                </a:moveTo>
                <a:lnTo>
                  <a:pt x="203669" y="178447"/>
                </a:lnTo>
                <a:lnTo>
                  <a:pt x="264439" y="461632"/>
                </a:lnTo>
                <a:lnTo>
                  <a:pt x="323926" y="461632"/>
                </a:lnTo>
                <a:lnTo>
                  <a:pt x="338937" y="398271"/>
                </a:lnTo>
                <a:lnTo>
                  <a:pt x="294182" y="398271"/>
                </a:lnTo>
                <a:lnTo>
                  <a:pt x="249514" y="178447"/>
                </a:lnTo>
                <a:close/>
              </a:path>
              <a:path w="2955925" h="471170">
                <a:moveTo>
                  <a:pt x="236639" y="115087"/>
                </a:moveTo>
                <a:lnTo>
                  <a:pt x="172631" y="115087"/>
                </a:lnTo>
                <a:lnTo>
                  <a:pt x="113792" y="398271"/>
                </a:lnTo>
                <a:lnTo>
                  <a:pt x="157202" y="398271"/>
                </a:lnTo>
                <a:lnTo>
                  <a:pt x="202374" y="178447"/>
                </a:lnTo>
                <a:lnTo>
                  <a:pt x="249514" y="178447"/>
                </a:lnTo>
                <a:lnTo>
                  <a:pt x="236639" y="115087"/>
                </a:lnTo>
                <a:close/>
              </a:path>
              <a:path w="2955925" h="471170">
                <a:moveTo>
                  <a:pt x="406031" y="115087"/>
                </a:moveTo>
                <a:lnTo>
                  <a:pt x="349135" y="115087"/>
                </a:lnTo>
                <a:lnTo>
                  <a:pt x="295478" y="398271"/>
                </a:lnTo>
                <a:lnTo>
                  <a:pt x="338937" y="398271"/>
                </a:lnTo>
                <a:lnTo>
                  <a:pt x="406031" y="115087"/>
                </a:lnTo>
                <a:close/>
              </a:path>
              <a:path w="2955925" h="471170">
                <a:moveTo>
                  <a:pt x="559904" y="106032"/>
                </a:moveTo>
                <a:lnTo>
                  <a:pt x="513715" y="113901"/>
                </a:lnTo>
                <a:lnTo>
                  <a:pt x="480474" y="135366"/>
                </a:lnTo>
                <a:lnTo>
                  <a:pt x="458152" y="167212"/>
                </a:lnTo>
                <a:lnTo>
                  <a:pt x="444720" y="206224"/>
                </a:lnTo>
                <a:lnTo>
                  <a:pt x="438149" y="249188"/>
                </a:lnTo>
                <a:lnTo>
                  <a:pt x="436410" y="292887"/>
                </a:lnTo>
                <a:lnTo>
                  <a:pt x="440723" y="357308"/>
                </a:lnTo>
                <a:lnTo>
                  <a:pt x="454161" y="407143"/>
                </a:lnTo>
                <a:lnTo>
                  <a:pt x="477467" y="442549"/>
                </a:lnTo>
                <a:lnTo>
                  <a:pt x="511387" y="463678"/>
                </a:lnTo>
                <a:lnTo>
                  <a:pt x="556666" y="470687"/>
                </a:lnTo>
                <a:lnTo>
                  <a:pt x="614949" y="456675"/>
                </a:lnTo>
                <a:lnTo>
                  <a:pt x="645281" y="428015"/>
                </a:lnTo>
                <a:lnTo>
                  <a:pt x="559904" y="428015"/>
                </a:lnTo>
                <a:lnTo>
                  <a:pt x="521402" y="414750"/>
                </a:lnTo>
                <a:lnTo>
                  <a:pt x="501630" y="381544"/>
                </a:lnTo>
                <a:lnTo>
                  <a:pt x="494346" y="338277"/>
                </a:lnTo>
                <a:lnTo>
                  <a:pt x="493306" y="294830"/>
                </a:lnTo>
                <a:lnTo>
                  <a:pt x="675627" y="294830"/>
                </a:lnTo>
                <a:lnTo>
                  <a:pt x="675627" y="272846"/>
                </a:lnTo>
                <a:lnTo>
                  <a:pt x="674795" y="252158"/>
                </a:lnTo>
                <a:lnTo>
                  <a:pt x="495249" y="252158"/>
                </a:lnTo>
                <a:lnTo>
                  <a:pt x="495249" y="239229"/>
                </a:lnTo>
                <a:lnTo>
                  <a:pt x="497148" y="216352"/>
                </a:lnTo>
                <a:lnTo>
                  <a:pt x="505593" y="186204"/>
                </a:lnTo>
                <a:lnTo>
                  <a:pt x="524706" y="159937"/>
                </a:lnTo>
                <a:lnTo>
                  <a:pt x="558609" y="148704"/>
                </a:lnTo>
                <a:lnTo>
                  <a:pt x="649179" y="148704"/>
                </a:lnTo>
                <a:lnTo>
                  <a:pt x="646445" y="143149"/>
                </a:lnTo>
                <a:lnTo>
                  <a:pt x="612656" y="116180"/>
                </a:lnTo>
                <a:lnTo>
                  <a:pt x="559904" y="106032"/>
                </a:lnTo>
                <a:close/>
              </a:path>
              <a:path w="2955925" h="471170">
                <a:moveTo>
                  <a:pt x="673049" y="347840"/>
                </a:moveTo>
                <a:lnTo>
                  <a:pt x="618731" y="347840"/>
                </a:lnTo>
                <a:lnTo>
                  <a:pt x="616813" y="371549"/>
                </a:lnTo>
                <a:lnTo>
                  <a:pt x="608715" y="397867"/>
                </a:lnTo>
                <a:lnTo>
                  <a:pt x="590918" y="419215"/>
                </a:lnTo>
                <a:lnTo>
                  <a:pt x="559904" y="428015"/>
                </a:lnTo>
                <a:lnTo>
                  <a:pt x="645281" y="428015"/>
                </a:lnTo>
                <a:lnTo>
                  <a:pt x="650500" y="423084"/>
                </a:lnTo>
                <a:lnTo>
                  <a:pt x="668230" y="382583"/>
                </a:lnTo>
                <a:lnTo>
                  <a:pt x="673049" y="347840"/>
                </a:lnTo>
                <a:close/>
              </a:path>
              <a:path w="2955925" h="471170">
                <a:moveTo>
                  <a:pt x="649179" y="148704"/>
                </a:moveTo>
                <a:lnTo>
                  <a:pt x="558609" y="148704"/>
                </a:lnTo>
                <a:lnTo>
                  <a:pt x="588459" y="156483"/>
                </a:lnTo>
                <a:lnTo>
                  <a:pt x="606853" y="176507"/>
                </a:lnTo>
                <a:lnTo>
                  <a:pt x="616155" y="203804"/>
                </a:lnTo>
                <a:lnTo>
                  <a:pt x="618731" y="233400"/>
                </a:lnTo>
                <a:lnTo>
                  <a:pt x="618731" y="252158"/>
                </a:lnTo>
                <a:lnTo>
                  <a:pt x="674795" y="252158"/>
                </a:lnTo>
                <a:lnTo>
                  <a:pt x="673771" y="226695"/>
                </a:lnTo>
                <a:lnTo>
                  <a:pt x="665430" y="181725"/>
                </a:lnTo>
                <a:lnTo>
                  <a:pt x="649179" y="148704"/>
                </a:lnTo>
                <a:close/>
              </a:path>
              <a:path w="2955925" h="471170">
                <a:moveTo>
                  <a:pt x="792645" y="12"/>
                </a:moveTo>
                <a:lnTo>
                  <a:pt x="738339" y="12"/>
                </a:lnTo>
                <a:lnTo>
                  <a:pt x="738339" y="62077"/>
                </a:lnTo>
                <a:lnTo>
                  <a:pt x="792645" y="62077"/>
                </a:lnTo>
                <a:lnTo>
                  <a:pt x="792645" y="12"/>
                </a:lnTo>
                <a:close/>
              </a:path>
              <a:path w="2955925" h="471170">
                <a:moveTo>
                  <a:pt x="792645" y="115087"/>
                </a:moveTo>
                <a:lnTo>
                  <a:pt x="738339" y="115087"/>
                </a:lnTo>
                <a:lnTo>
                  <a:pt x="738339" y="461632"/>
                </a:lnTo>
                <a:lnTo>
                  <a:pt x="792645" y="461632"/>
                </a:lnTo>
                <a:lnTo>
                  <a:pt x="792645" y="115087"/>
                </a:lnTo>
                <a:close/>
              </a:path>
              <a:path w="2955925" h="471170">
                <a:moveTo>
                  <a:pt x="924534" y="0"/>
                </a:moveTo>
                <a:lnTo>
                  <a:pt x="870229" y="0"/>
                </a:lnTo>
                <a:lnTo>
                  <a:pt x="870229" y="461632"/>
                </a:lnTo>
                <a:lnTo>
                  <a:pt x="924534" y="461632"/>
                </a:lnTo>
                <a:lnTo>
                  <a:pt x="924534" y="0"/>
                </a:lnTo>
                <a:close/>
              </a:path>
              <a:path w="2955925" h="471170">
                <a:moveTo>
                  <a:pt x="1188961" y="347840"/>
                </a:moveTo>
                <a:lnTo>
                  <a:pt x="1134656" y="347840"/>
                </a:lnTo>
                <a:lnTo>
                  <a:pt x="1135730" y="374271"/>
                </a:lnTo>
                <a:lnTo>
                  <a:pt x="1142639" y="406444"/>
                </a:lnTo>
                <a:lnTo>
                  <a:pt x="1160905" y="437686"/>
                </a:lnTo>
                <a:lnTo>
                  <a:pt x="1196056" y="461325"/>
                </a:lnTo>
                <a:lnTo>
                  <a:pt x="1253617" y="470687"/>
                </a:lnTo>
                <a:lnTo>
                  <a:pt x="1298370" y="463898"/>
                </a:lnTo>
                <a:lnTo>
                  <a:pt x="1333787" y="443531"/>
                </a:lnTo>
                <a:lnTo>
                  <a:pt x="1344435" y="428015"/>
                </a:lnTo>
                <a:lnTo>
                  <a:pt x="1253617" y="428015"/>
                </a:lnTo>
                <a:lnTo>
                  <a:pt x="1220872" y="421397"/>
                </a:lnTo>
                <a:lnTo>
                  <a:pt x="1201162" y="403686"/>
                </a:lnTo>
                <a:lnTo>
                  <a:pt x="1191516" y="378096"/>
                </a:lnTo>
                <a:lnTo>
                  <a:pt x="1188961" y="347840"/>
                </a:lnTo>
                <a:close/>
              </a:path>
              <a:path w="2955925" h="471170">
                <a:moveTo>
                  <a:pt x="1251673" y="106032"/>
                </a:moveTo>
                <a:lnTo>
                  <a:pt x="1209030" y="111892"/>
                </a:lnTo>
                <a:lnTo>
                  <a:pt x="1173846" y="129633"/>
                </a:lnTo>
                <a:lnTo>
                  <a:pt x="1149937" y="159497"/>
                </a:lnTo>
                <a:lnTo>
                  <a:pt x="1141120" y="201726"/>
                </a:lnTo>
                <a:lnTo>
                  <a:pt x="1148543" y="245085"/>
                </a:lnTo>
                <a:lnTo>
                  <a:pt x="1168028" y="272199"/>
                </a:lnTo>
                <a:lnTo>
                  <a:pt x="1195395" y="288644"/>
                </a:lnTo>
                <a:lnTo>
                  <a:pt x="1226464" y="299999"/>
                </a:lnTo>
                <a:lnTo>
                  <a:pt x="1257153" y="310192"/>
                </a:lnTo>
                <a:lnTo>
                  <a:pt x="1284328" y="322872"/>
                </a:lnTo>
                <a:lnTo>
                  <a:pt x="1303745" y="341733"/>
                </a:lnTo>
                <a:lnTo>
                  <a:pt x="1311160" y="370471"/>
                </a:lnTo>
                <a:lnTo>
                  <a:pt x="1304623" y="400192"/>
                </a:lnTo>
                <a:lnTo>
                  <a:pt x="1288932" y="417669"/>
                </a:lnTo>
                <a:lnTo>
                  <a:pt x="1269969" y="425933"/>
                </a:lnTo>
                <a:lnTo>
                  <a:pt x="1253617" y="428015"/>
                </a:lnTo>
                <a:lnTo>
                  <a:pt x="1344435" y="428015"/>
                </a:lnTo>
                <a:lnTo>
                  <a:pt x="1357081" y="409586"/>
                </a:lnTo>
                <a:lnTo>
                  <a:pt x="1365465" y="362064"/>
                </a:lnTo>
                <a:lnTo>
                  <a:pt x="1358050" y="319535"/>
                </a:lnTo>
                <a:lnTo>
                  <a:pt x="1338633" y="292401"/>
                </a:lnTo>
                <a:lnTo>
                  <a:pt x="1311459" y="275692"/>
                </a:lnTo>
                <a:lnTo>
                  <a:pt x="1280769" y="264439"/>
                </a:lnTo>
                <a:lnTo>
                  <a:pt x="1249432" y="254731"/>
                </a:lnTo>
                <a:lnTo>
                  <a:pt x="1222095" y="243508"/>
                </a:lnTo>
                <a:lnTo>
                  <a:pt x="1202759" y="227072"/>
                </a:lnTo>
                <a:lnTo>
                  <a:pt x="1195425" y="201726"/>
                </a:lnTo>
                <a:lnTo>
                  <a:pt x="1201758" y="172985"/>
                </a:lnTo>
                <a:lnTo>
                  <a:pt x="1217001" y="157032"/>
                </a:lnTo>
                <a:lnTo>
                  <a:pt x="1235518" y="150170"/>
                </a:lnTo>
                <a:lnTo>
                  <a:pt x="1251673" y="148704"/>
                </a:lnTo>
                <a:lnTo>
                  <a:pt x="1343118" y="148704"/>
                </a:lnTo>
                <a:lnTo>
                  <a:pt x="1342189" y="146042"/>
                </a:lnTo>
                <a:lnTo>
                  <a:pt x="1310691" y="117580"/>
                </a:lnTo>
                <a:lnTo>
                  <a:pt x="1251673" y="106032"/>
                </a:lnTo>
                <a:close/>
              </a:path>
              <a:path w="2955925" h="471170">
                <a:moveTo>
                  <a:pt x="1343118" y="148704"/>
                </a:moveTo>
                <a:lnTo>
                  <a:pt x="1251673" y="148704"/>
                </a:lnTo>
                <a:lnTo>
                  <a:pt x="1276291" y="153129"/>
                </a:lnTo>
                <a:lnTo>
                  <a:pt x="1292001" y="166163"/>
                </a:lnTo>
                <a:lnTo>
                  <a:pt x="1300317" y="187441"/>
                </a:lnTo>
                <a:lnTo>
                  <a:pt x="1302753" y="216598"/>
                </a:lnTo>
                <a:lnTo>
                  <a:pt x="1357058" y="216598"/>
                </a:lnTo>
                <a:lnTo>
                  <a:pt x="1354776" y="182140"/>
                </a:lnTo>
                <a:lnTo>
                  <a:pt x="1343118" y="148704"/>
                </a:lnTo>
                <a:close/>
              </a:path>
              <a:path w="2955925" h="471170">
                <a:moveTo>
                  <a:pt x="1474724" y="12"/>
                </a:moveTo>
                <a:lnTo>
                  <a:pt x="1420418" y="12"/>
                </a:lnTo>
                <a:lnTo>
                  <a:pt x="1420418" y="62077"/>
                </a:lnTo>
                <a:lnTo>
                  <a:pt x="1474724" y="62077"/>
                </a:lnTo>
                <a:lnTo>
                  <a:pt x="1474724" y="12"/>
                </a:lnTo>
                <a:close/>
              </a:path>
              <a:path w="2955925" h="471170">
                <a:moveTo>
                  <a:pt x="1474724" y="115087"/>
                </a:moveTo>
                <a:lnTo>
                  <a:pt x="1420418" y="115087"/>
                </a:lnTo>
                <a:lnTo>
                  <a:pt x="1420418" y="461632"/>
                </a:lnTo>
                <a:lnTo>
                  <a:pt x="1474724" y="461632"/>
                </a:lnTo>
                <a:lnTo>
                  <a:pt x="1474724" y="115087"/>
                </a:lnTo>
                <a:close/>
              </a:path>
              <a:path w="2955925" h="471170">
                <a:moveTo>
                  <a:pt x="1660931" y="106032"/>
                </a:moveTo>
                <a:lnTo>
                  <a:pt x="1614741" y="113901"/>
                </a:lnTo>
                <a:lnTo>
                  <a:pt x="1581500" y="135366"/>
                </a:lnTo>
                <a:lnTo>
                  <a:pt x="1559179" y="167212"/>
                </a:lnTo>
                <a:lnTo>
                  <a:pt x="1545747" y="206224"/>
                </a:lnTo>
                <a:lnTo>
                  <a:pt x="1539176" y="249188"/>
                </a:lnTo>
                <a:lnTo>
                  <a:pt x="1537436" y="292887"/>
                </a:lnTo>
                <a:lnTo>
                  <a:pt x="1541750" y="357308"/>
                </a:lnTo>
                <a:lnTo>
                  <a:pt x="1555187" y="407143"/>
                </a:lnTo>
                <a:lnTo>
                  <a:pt x="1578494" y="442549"/>
                </a:lnTo>
                <a:lnTo>
                  <a:pt x="1612414" y="463678"/>
                </a:lnTo>
                <a:lnTo>
                  <a:pt x="1657692" y="470687"/>
                </a:lnTo>
                <a:lnTo>
                  <a:pt x="1715968" y="456675"/>
                </a:lnTo>
                <a:lnTo>
                  <a:pt x="1746297" y="428015"/>
                </a:lnTo>
                <a:lnTo>
                  <a:pt x="1660931" y="428015"/>
                </a:lnTo>
                <a:lnTo>
                  <a:pt x="1622428" y="414750"/>
                </a:lnTo>
                <a:lnTo>
                  <a:pt x="1602657" y="381544"/>
                </a:lnTo>
                <a:lnTo>
                  <a:pt x="1595373" y="338277"/>
                </a:lnTo>
                <a:lnTo>
                  <a:pt x="1594332" y="294830"/>
                </a:lnTo>
                <a:lnTo>
                  <a:pt x="1776653" y="294830"/>
                </a:lnTo>
                <a:lnTo>
                  <a:pt x="1776653" y="272846"/>
                </a:lnTo>
                <a:lnTo>
                  <a:pt x="1775821" y="252158"/>
                </a:lnTo>
                <a:lnTo>
                  <a:pt x="1596275" y="252158"/>
                </a:lnTo>
                <a:lnTo>
                  <a:pt x="1596275" y="239229"/>
                </a:lnTo>
                <a:lnTo>
                  <a:pt x="1598174" y="216352"/>
                </a:lnTo>
                <a:lnTo>
                  <a:pt x="1606619" y="186204"/>
                </a:lnTo>
                <a:lnTo>
                  <a:pt x="1625732" y="159937"/>
                </a:lnTo>
                <a:lnTo>
                  <a:pt x="1659636" y="148704"/>
                </a:lnTo>
                <a:lnTo>
                  <a:pt x="1750200" y="148704"/>
                </a:lnTo>
                <a:lnTo>
                  <a:pt x="1747466" y="143149"/>
                </a:lnTo>
                <a:lnTo>
                  <a:pt x="1713678" y="116180"/>
                </a:lnTo>
                <a:lnTo>
                  <a:pt x="1660931" y="106032"/>
                </a:lnTo>
                <a:close/>
              </a:path>
              <a:path w="2955925" h="471170">
                <a:moveTo>
                  <a:pt x="1774063" y="347840"/>
                </a:moveTo>
                <a:lnTo>
                  <a:pt x="1719757" y="347840"/>
                </a:lnTo>
                <a:lnTo>
                  <a:pt x="1717838" y="371549"/>
                </a:lnTo>
                <a:lnTo>
                  <a:pt x="1709737" y="397867"/>
                </a:lnTo>
                <a:lnTo>
                  <a:pt x="1691940" y="419215"/>
                </a:lnTo>
                <a:lnTo>
                  <a:pt x="1660931" y="428015"/>
                </a:lnTo>
                <a:lnTo>
                  <a:pt x="1746297" y="428015"/>
                </a:lnTo>
                <a:lnTo>
                  <a:pt x="1751515" y="423084"/>
                </a:lnTo>
                <a:lnTo>
                  <a:pt x="1769244" y="382583"/>
                </a:lnTo>
                <a:lnTo>
                  <a:pt x="1774063" y="347840"/>
                </a:lnTo>
                <a:close/>
              </a:path>
              <a:path w="2955925" h="471170">
                <a:moveTo>
                  <a:pt x="1750200" y="148704"/>
                </a:moveTo>
                <a:lnTo>
                  <a:pt x="1659636" y="148704"/>
                </a:lnTo>
                <a:lnTo>
                  <a:pt x="1689486" y="156483"/>
                </a:lnTo>
                <a:lnTo>
                  <a:pt x="1707880" y="176507"/>
                </a:lnTo>
                <a:lnTo>
                  <a:pt x="1717182" y="203804"/>
                </a:lnTo>
                <a:lnTo>
                  <a:pt x="1719757" y="233400"/>
                </a:lnTo>
                <a:lnTo>
                  <a:pt x="1719757" y="252158"/>
                </a:lnTo>
                <a:lnTo>
                  <a:pt x="1775821" y="252158"/>
                </a:lnTo>
                <a:lnTo>
                  <a:pt x="1774796" y="226695"/>
                </a:lnTo>
                <a:lnTo>
                  <a:pt x="1766453" y="181725"/>
                </a:lnTo>
                <a:lnTo>
                  <a:pt x="1750200" y="148704"/>
                </a:lnTo>
                <a:close/>
              </a:path>
              <a:path w="2955925" h="471170">
                <a:moveTo>
                  <a:pt x="2050122" y="0"/>
                </a:moveTo>
                <a:lnTo>
                  <a:pt x="1993226" y="0"/>
                </a:lnTo>
                <a:lnTo>
                  <a:pt x="1993226" y="461632"/>
                </a:lnTo>
                <a:lnTo>
                  <a:pt x="2050122" y="461632"/>
                </a:lnTo>
                <a:lnTo>
                  <a:pt x="2050122" y="239229"/>
                </a:lnTo>
                <a:lnTo>
                  <a:pt x="2265426" y="239229"/>
                </a:lnTo>
                <a:lnTo>
                  <a:pt x="2265426" y="188798"/>
                </a:lnTo>
                <a:lnTo>
                  <a:pt x="2050122" y="188798"/>
                </a:lnTo>
                <a:lnTo>
                  <a:pt x="2050122" y="0"/>
                </a:lnTo>
                <a:close/>
              </a:path>
              <a:path w="2955925" h="471170">
                <a:moveTo>
                  <a:pt x="2265426" y="239229"/>
                </a:moveTo>
                <a:lnTo>
                  <a:pt x="2208530" y="239229"/>
                </a:lnTo>
                <a:lnTo>
                  <a:pt x="2208530" y="461632"/>
                </a:lnTo>
                <a:lnTo>
                  <a:pt x="2265426" y="461632"/>
                </a:lnTo>
                <a:lnTo>
                  <a:pt x="2265426" y="239229"/>
                </a:lnTo>
                <a:close/>
              </a:path>
              <a:path w="2955925" h="471170">
                <a:moveTo>
                  <a:pt x="2265426" y="0"/>
                </a:moveTo>
                <a:lnTo>
                  <a:pt x="2208530" y="0"/>
                </a:lnTo>
                <a:lnTo>
                  <a:pt x="2208530" y="188798"/>
                </a:lnTo>
                <a:lnTo>
                  <a:pt x="2265426" y="188798"/>
                </a:lnTo>
                <a:lnTo>
                  <a:pt x="2265426" y="0"/>
                </a:lnTo>
                <a:close/>
              </a:path>
              <a:path w="2955925" h="471170">
                <a:moveTo>
                  <a:pt x="2446439" y="106032"/>
                </a:moveTo>
                <a:lnTo>
                  <a:pt x="2402399" y="112758"/>
                </a:lnTo>
                <a:lnTo>
                  <a:pt x="2346469" y="160585"/>
                </a:lnTo>
                <a:lnTo>
                  <a:pt x="2331741" y="197699"/>
                </a:lnTo>
                <a:lnTo>
                  <a:pt x="2323944" y="240958"/>
                </a:lnTo>
                <a:lnTo>
                  <a:pt x="2321661" y="288366"/>
                </a:lnTo>
                <a:lnTo>
                  <a:pt x="2323944" y="335769"/>
                </a:lnTo>
                <a:lnTo>
                  <a:pt x="2331741" y="379023"/>
                </a:lnTo>
                <a:lnTo>
                  <a:pt x="2346469" y="416136"/>
                </a:lnTo>
                <a:lnTo>
                  <a:pt x="2402399" y="463961"/>
                </a:lnTo>
                <a:lnTo>
                  <a:pt x="2446439" y="470687"/>
                </a:lnTo>
                <a:lnTo>
                  <a:pt x="2490255" y="463961"/>
                </a:lnTo>
                <a:lnTo>
                  <a:pt x="2523044" y="445113"/>
                </a:lnTo>
                <a:lnTo>
                  <a:pt x="2536690" y="428015"/>
                </a:lnTo>
                <a:lnTo>
                  <a:pt x="2445143" y="428015"/>
                </a:lnTo>
                <a:lnTo>
                  <a:pt x="2411283" y="416741"/>
                </a:lnTo>
                <a:lnTo>
                  <a:pt x="2391000" y="386313"/>
                </a:lnTo>
                <a:lnTo>
                  <a:pt x="2381142" y="341824"/>
                </a:lnTo>
                <a:lnTo>
                  <a:pt x="2378557" y="288366"/>
                </a:lnTo>
                <a:lnTo>
                  <a:pt x="2381233" y="234900"/>
                </a:lnTo>
                <a:lnTo>
                  <a:pt x="2391243" y="190407"/>
                </a:lnTo>
                <a:lnTo>
                  <a:pt x="2411556" y="159978"/>
                </a:lnTo>
                <a:lnTo>
                  <a:pt x="2445143" y="148704"/>
                </a:lnTo>
                <a:lnTo>
                  <a:pt x="2536951" y="148704"/>
                </a:lnTo>
                <a:lnTo>
                  <a:pt x="2523332" y="131606"/>
                </a:lnTo>
                <a:lnTo>
                  <a:pt x="2490479" y="112758"/>
                </a:lnTo>
                <a:lnTo>
                  <a:pt x="2446439" y="106032"/>
                </a:lnTo>
                <a:close/>
              </a:path>
              <a:path w="2955925" h="471170">
                <a:moveTo>
                  <a:pt x="2536951" y="148704"/>
                </a:moveTo>
                <a:lnTo>
                  <a:pt x="2445143" y="148704"/>
                </a:lnTo>
                <a:lnTo>
                  <a:pt x="2480777" y="159978"/>
                </a:lnTo>
                <a:lnTo>
                  <a:pt x="2501803" y="190407"/>
                </a:lnTo>
                <a:lnTo>
                  <a:pt x="2511796" y="234900"/>
                </a:lnTo>
                <a:lnTo>
                  <a:pt x="2514333" y="288366"/>
                </a:lnTo>
                <a:lnTo>
                  <a:pt x="2511614" y="341824"/>
                </a:lnTo>
                <a:lnTo>
                  <a:pt x="2501317" y="386313"/>
                </a:lnTo>
                <a:lnTo>
                  <a:pt x="2480230" y="416741"/>
                </a:lnTo>
                <a:lnTo>
                  <a:pt x="2445143" y="428015"/>
                </a:lnTo>
                <a:lnTo>
                  <a:pt x="2536690" y="428015"/>
                </a:lnTo>
                <a:lnTo>
                  <a:pt x="2546172" y="416136"/>
                </a:lnTo>
                <a:lnTo>
                  <a:pt x="2561002" y="379023"/>
                </a:lnTo>
                <a:lnTo>
                  <a:pt x="2568900" y="335769"/>
                </a:lnTo>
                <a:lnTo>
                  <a:pt x="2571229" y="288366"/>
                </a:lnTo>
                <a:lnTo>
                  <a:pt x="2568945" y="240958"/>
                </a:lnTo>
                <a:lnTo>
                  <a:pt x="2561146" y="197699"/>
                </a:lnTo>
                <a:lnTo>
                  <a:pt x="2546415" y="160585"/>
                </a:lnTo>
                <a:lnTo>
                  <a:pt x="2536951" y="148704"/>
                </a:lnTo>
                <a:close/>
              </a:path>
              <a:path w="2955925" h="471170">
                <a:moveTo>
                  <a:pt x="2683065" y="0"/>
                </a:moveTo>
                <a:lnTo>
                  <a:pt x="2628760" y="0"/>
                </a:lnTo>
                <a:lnTo>
                  <a:pt x="2628760" y="461632"/>
                </a:lnTo>
                <a:lnTo>
                  <a:pt x="2683065" y="461632"/>
                </a:lnTo>
                <a:lnTo>
                  <a:pt x="2683065" y="0"/>
                </a:lnTo>
                <a:close/>
              </a:path>
              <a:path w="2955925" h="471170">
                <a:moveTo>
                  <a:pt x="2955899" y="115087"/>
                </a:moveTo>
                <a:lnTo>
                  <a:pt x="2747073" y="115087"/>
                </a:lnTo>
                <a:lnTo>
                  <a:pt x="2747073" y="161645"/>
                </a:lnTo>
                <a:lnTo>
                  <a:pt x="2896412" y="161645"/>
                </a:lnTo>
                <a:lnTo>
                  <a:pt x="2739313" y="418960"/>
                </a:lnTo>
                <a:lnTo>
                  <a:pt x="2739313" y="461632"/>
                </a:lnTo>
                <a:lnTo>
                  <a:pt x="2954604" y="461632"/>
                </a:lnTo>
                <a:lnTo>
                  <a:pt x="2954604" y="415086"/>
                </a:lnTo>
                <a:lnTo>
                  <a:pt x="2800731" y="415086"/>
                </a:lnTo>
                <a:lnTo>
                  <a:pt x="2955899" y="160350"/>
                </a:lnTo>
                <a:lnTo>
                  <a:pt x="2955899" y="1150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6" name="object 6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3EAE4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9337" y="1523763"/>
              <a:ext cx="7764360" cy="64122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9317" y="685563"/>
              <a:ext cx="5960910" cy="5224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873486" y="4214393"/>
              <a:ext cx="3296285" cy="5337175"/>
            </a:xfrm>
            <a:custGeom>
              <a:avLst/>
              <a:gdLst/>
              <a:ahLst/>
              <a:cxnLst/>
              <a:rect l="l" t="t" r="r" b="b"/>
              <a:pathLst>
                <a:path w="3296284" h="5337175">
                  <a:moveTo>
                    <a:pt x="406031" y="1878101"/>
                  </a:moveTo>
                  <a:lnTo>
                    <a:pt x="349135" y="1878101"/>
                  </a:lnTo>
                  <a:lnTo>
                    <a:pt x="295478" y="2161286"/>
                  </a:lnTo>
                  <a:lnTo>
                    <a:pt x="294182" y="2161286"/>
                  </a:lnTo>
                  <a:lnTo>
                    <a:pt x="249504" y="1941461"/>
                  </a:lnTo>
                  <a:lnTo>
                    <a:pt x="236639" y="1878101"/>
                  </a:lnTo>
                  <a:lnTo>
                    <a:pt x="172631" y="1878101"/>
                  </a:lnTo>
                  <a:lnTo>
                    <a:pt x="113792" y="2161286"/>
                  </a:lnTo>
                  <a:lnTo>
                    <a:pt x="112509" y="2161286"/>
                  </a:lnTo>
                  <a:lnTo>
                    <a:pt x="56896" y="1878101"/>
                  </a:lnTo>
                  <a:lnTo>
                    <a:pt x="0" y="1878101"/>
                  </a:lnTo>
                  <a:lnTo>
                    <a:pt x="80822" y="2224646"/>
                  </a:lnTo>
                  <a:lnTo>
                    <a:pt x="144183" y="2224646"/>
                  </a:lnTo>
                  <a:lnTo>
                    <a:pt x="157200" y="2161286"/>
                  </a:lnTo>
                  <a:lnTo>
                    <a:pt x="202374" y="1941461"/>
                  </a:lnTo>
                  <a:lnTo>
                    <a:pt x="203669" y="1941461"/>
                  </a:lnTo>
                  <a:lnTo>
                    <a:pt x="264439" y="2224646"/>
                  </a:lnTo>
                  <a:lnTo>
                    <a:pt x="323926" y="2224646"/>
                  </a:lnTo>
                  <a:lnTo>
                    <a:pt x="338937" y="2161286"/>
                  </a:lnTo>
                  <a:lnTo>
                    <a:pt x="406031" y="1878101"/>
                  </a:lnTo>
                  <a:close/>
                </a:path>
                <a:path w="3296284" h="5337175">
                  <a:moveTo>
                    <a:pt x="569963" y="3617938"/>
                  </a:moveTo>
                  <a:lnTo>
                    <a:pt x="510476" y="3617938"/>
                  </a:lnTo>
                  <a:lnTo>
                    <a:pt x="506755" y="3660559"/>
                  </a:lnTo>
                  <a:lnTo>
                    <a:pt x="495287" y="3699472"/>
                  </a:lnTo>
                  <a:lnTo>
                    <a:pt x="471195" y="3727856"/>
                  </a:lnTo>
                  <a:lnTo>
                    <a:pt x="429653" y="3738842"/>
                  </a:lnTo>
                  <a:lnTo>
                    <a:pt x="390093" y="3728974"/>
                  </a:lnTo>
                  <a:lnTo>
                    <a:pt x="364172" y="3701516"/>
                  </a:lnTo>
                  <a:lnTo>
                    <a:pt x="349123" y="3659657"/>
                  </a:lnTo>
                  <a:lnTo>
                    <a:pt x="342138" y="3606584"/>
                  </a:lnTo>
                  <a:lnTo>
                    <a:pt x="340436" y="3545522"/>
                  </a:lnTo>
                  <a:lnTo>
                    <a:pt x="342138" y="3484448"/>
                  </a:lnTo>
                  <a:lnTo>
                    <a:pt x="349123" y="3431387"/>
                  </a:lnTo>
                  <a:lnTo>
                    <a:pt x="364172" y="3389528"/>
                  </a:lnTo>
                  <a:lnTo>
                    <a:pt x="390093" y="3362071"/>
                  </a:lnTo>
                  <a:lnTo>
                    <a:pt x="429653" y="3352215"/>
                  </a:lnTo>
                  <a:lnTo>
                    <a:pt x="466229" y="3360001"/>
                  </a:lnTo>
                  <a:lnTo>
                    <a:pt x="489470" y="3381057"/>
                  </a:lnTo>
                  <a:lnTo>
                    <a:pt x="502031" y="3411944"/>
                  </a:lnTo>
                  <a:lnTo>
                    <a:pt x="506603" y="3449193"/>
                  </a:lnTo>
                  <a:lnTo>
                    <a:pt x="566077" y="3449193"/>
                  </a:lnTo>
                  <a:lnTo>
                    <a:pt x="559892" y="3399498"/>
                  </a:lnTo>
                  <a:lnTo>
                    <a:pt x="543941" y="3359556"/>
                  </a:lnTo>
                  <a:lnTo>
                    <a:pt x="537324" y="3352215"/>
                  </a:lnTo>
                  <a:lnTo>
                    <a:pt x="517423" y="3330105"/>
                  </a:lnTo>
                  <a:lnTo>
                    <a:pt x="479590" y="3311893"/>
                  </a:lnTo>
                  <a:lnTo>
                    <a:pt x="429653" y="3305657"/>
                  </a:lnTo>
                  <a:lnTo>
                    <a:pt x="381317" y="3312833"/>
                  </a:lnTo>
                  <a:lnTo>
                    <a:pt x="344474" y="3332848"/>
                  </a:lnTo>
                  <a:lnTo>
                    <a:pt x="317665" y="3363417"/>
                  </a:lnTo>
                  <a:lnTo>
                    <a:pt x="299389" y="3402253"/>
                  </a:lnTo>
                  <a:lnTo>
                    <a:pt x="288163" y="3447072"/>
                  </a:lnTo>
                  <a:lnTo>
                    <a:pt x="282511" y="3495586"/>
                  </a:lnTo>
                  <a:lnTo>
                    <a:pt x="280962" y="3545522"/>
                  </a:lnTo>
                  <a:lnTo>
                    <a:pt x="282308" y="3595446"/>
                  </a:lnTo>
                  <a:lnTo>
                    <a:pt x="287477" y="3643973"/>
                  </a:lnTo>
                  <a:lnTo>
                    <a:pt x="298157" y="3688791"/>
                  </a:lnTo>
                  <a:lnTo>
                    <a:pt x="316026" y="3727615"/>
                  </a:lnTo>
                  <a:lnTo>
                    <a:pt x="342785" y="3758184"/>
                  </a:lnTo>
                  <a:lnTo>
                    <a:pt x="380098" y="3778199"/>
                  </a:lnTo>
                  <a:lnTo>
                    <a:pt x="429653" y="3785387"/>
                  </a:lnTo>
                  <a:lnTo>
                    <a:pt x="482485" y="3776345"/>
                  </a:lnTo>
                  <a:lnTo>
                    <a:pt x="521119" y="3751580"/>
                  </a:lnTo>
                  <a:lnTo>
                    <a:pt x="530174" y="3738842"/>
                  </a:lnTo>
                  <a:lnTo>
                    <a:pt x="547382" y="3714585"/>
                  </a:lnTo>
                  <a:lnTo>
                    <a:pt x="563067" y="3668865"/>
                  </a:lnTo>
                  <a:lnTo>
                    <a:pt x="569963" y="3617938"/>
                  </a:lnTo>
                  <a:close/>
                </a:path>
                <a:path w="3296284" h="5337175">
                  <a:moveTo>
                    <a:pt x="588987" y="5289867"/>
                  </a:moveTo>
                  <a:lnTo>
                    <a:pt x="586397" y="5291810"/>
                  </a:lnTo>
                  <a:lnTo>
                    <a:pt x="583171" y="5293106"/>
                  </a:lnTo>
                  <a:lnTo>
                    <a:pt x="576059" y="5293106"/>
                  </a:lnTo>
                  <a:lnTo>
                    <a:pt x="559244" y="5265305"/>
                  </a:lnTo>
                  <a:lnTo>
                    <a:pt x="559244" y="5139233"/>
                  </a:lnTo>
                  <a:lnTo>
                    <a:pt x="559244" y="5071986"/>
                  </a:lnTo>
                  <a:lnTo>
                    <a:pt x="548360" y="5015090"/>
                  </a:lnTo>
                  <a:lnTo>
                    <a:pt x="514781" y="4982883"/>
                  </a:lnTo>
                  <a:lnTo>
                    <a:pt x="453859" y="4972418"/>
                  </a:lnTo>
                  <a:lnTo>
                    <a:pt x="400761" y="4979200"/>
                  </a:lnTo>
                  <a:lnTo>
                    <a:pt x="364642" y="4999977"/>
                  </a:lnTo>
                  <a:lnTo>
                    <a:pt x="344030" y="5035435"/>
                  </a:lnTo>
                  <a:lnTo>
                    <a:pt x="337489" y="5086210"/>
                  </a:lnTo>
                  <a:lnTo>
                    <a:pt x="391795" y="5086210"/>
                  </a:lnTo>
                  <a:lnTo>
                    <a:pt x="391795" y="5082984"/>
                  </a:lnTo>
                  <a:lnTo>
                    <a:pt x="392722" y="5066919"/>
                  </a:lnTo>
                  <a:lnTo>
                    <a:pt x="399224" y="5044186"/>
                  </a:lnTo>
                  <a:lnTo>
                    <a:pt x="416890" y="5023878"/>
                  </a:lnTo>
                  <a:lnTo>
                    <a:pt x="451281" y="5015090"/>
                  </a:lnTo>
                  <a:lnTo>
                    <a:pt x="475234" y="5018443"/>
                  </a:lnTo>
                  <a:lnTo>
                    <a:pt x="492645" y="5028273"/>
                  </a:lnTo>
                  <a:lnTo>
                    <a:pt x="503275" y="5044287"/>
                  </a:lnTo>
                  <a:lnTo>
                    <a:pt x="506882" y="5066169"/>
                  </a:lnTo>
                  <a:lnTo>
                    <a:pt x="506349" y="5084635"/>
                  </a:lnTo>
                  <a:lnTo>
                    <a:pt x="504939" y="5089309"/>
                  </a:lnTo>
                  <a:lnTo>
                    <a:pt x="504939" y="5139233"/>
                  </a:lnTo>
                  <a:lnTo>
                    <a:pt x="504939" y="5228450"/>
                  </a:lnTo>
                  <a:lnTo>
                    <a:pt x="499110" y="5254028"/>
                  </a:lnTo>
                  <a:lnTo>
                    <a:pt x="483603" y="5275008"/>
                  </a:lnTo>
                  <a:lnTo>
                    <a:pt x="461289" y="5289194"/>
                  </a:lnTo>
                  <a:lnTo>
                    <a:pt x="435114" y="5294401"/>
                  </a:lnTo>
                  <a:lnTo>
                    <a:pt x="411886" y="5290109"/>
                  </a:lnTo>
                  <a:lnTo>
                    <a:pt x="396722" y="5277993"/>
                  </a:lnTo>
                  <a:lnTo>
                    <a:pt x="388467" y="5259209"/>
                  </a:lnTo>
                  <a:lnTo>
                    <a:pt x="385978" y="5234914"/>
                  </a:lnTo>
                  <a:lnTo>
                    <a:pt x="387654" y="5215052"/>
                  </a:lnTo>
                  <a:lnTo>
                    <a:pt x="412483" y="5179961"/>
                  </a:lnTo>
                  <a:lnTo>
                    <a:pt x="459917" y="5161534"/>
                  </a:lnTo>
                  <a:lnTo>
                    <a:pt x="484936" y="5152326"/>
                  </a:lnTo>
                  <a:lnTo>
                    <a:pt x="504939" y="5139233"/>
                  </a:lnTo>
                  <a:lnTo>
                    <a:pt x="504939" y="5089309"/>
                  </a:lnTo>
                  <a:lnTo>
                    <a:pt x="502183" y="5098415"/>
                  </a:lnTo>
                  <a:lnTo>
                    <a:pt x="490512" y="5109184"/>
                  </a:lnTo>
                  <a:lnTo>
                    <a:pt x="467436" y="5118544"/>
                  </a:lnTo>
                  <a:lnTo>
                    <a:pt x="394385" y="5140515"/>
                  </a:lnTo>
                  <a:lnTo>
                    <a:pt x="365353" y="5154295"/>
                  </a:lnTo>
                  <a:lnTo>
                    <a:pt x="344995" y="5175034"/>
                  </a:lnTo>
                  <a:lnTo>
                    <a:pt x="333006" y="5202440"/>
                  </a:lnTo>
                  <a:lnTo>
                    <a:pt x="329082" y="5236210"/>
                  </a:lnTo>
                  <a:lnTo>
                    <a:pt x="334733" y="5278158"/>
                  </a:lnTo>
                  <a:lnTo>
                    <a:pt x="352031" y="5309921"/>
                  </a:lnTo>
                  <a:lnTo>
                    <a:pt x="381444" y="5330050"/>
                  </a:lnTo>
                  <a:lnTo>
                    <a:pt x="423481" y="5337073"/>
                  </a:lnTo>
                  <a:lnTo>
                    <a:pt x="447954" y="5333657"/>
                  </a:lnTo>
                  <a:lnTo>
                    <a:pt x="470992" y="5323814"/>
                  </a:lnTo>
                  <a:lnTo>
                    <a:pt x="491109" y="5308155"/>
                  </a:lnTo>
                  <a:lnTo>
                    <a:pt x="501510" y="5294401"/>
                  </a:lnTo>
                  <a:lnTo>
                    <a:pt x="506882" y="5287289"/>
                  </a:lnTo>
                  <a:lnTo>
                    <a:pt x="508177" y="5287289"/>
                  </a:lnTo>
                  <a:lnTo>
                    <a:pt x="513842" y="5313083"/>
                  </a:lnTo>
                  <a:lnTo>
                    <a:pt x="525945" y="5326316"/>
                  </a:lnTo>
                  <a:lnTo>
                    <a:pt x="541439" y="5331193"/>
                  </a:lnTo>
                  <a:lnTo>
                    <a:pt x="557314" y="5331892"/>
                  </a:lnTo>
                  <a:lnTo>
                    <a:pt x="567347" y="5331485"/>
                  </a:lnTo>
                  <a:lnTo>
                    <a:pt x="576541" y="5330520"/>
                  </a:lnTo>
                  <a:lnTo>
                    <a:pt x="584034" y="5329453"/>
                  </a:lnTo>
                  <a:lnTo>
                    <a:pt x="588987" y="5328666"/>
                  </a:lnTo>
                  <a:lnTo>
                    <a:pt x="588987" y="5293106"/>
                  </a:lnTo>
                  <a:lnTo>
                    <a:pt x="588987" y="5289867"/>
                  </a:lnTo>
                  <a:close/>
                </a:path>
                <a:path w="3296284" h="5337175">
                  <a:moveTo>
                    <a:pt x="675627" y="2035860"/>
                  </a:moveTo>
                  <a:lnTo>
                    <a:pt x="674789" y="2015172"/>
                  </a:lnTo>
                  <a:lnTo>
                    <a:pt x="673760" y="1989709"/>
                  </a:lnTo>
                  <a:lnTo>
                    <a:pt x="665429" y="1944738"/>
                  </a:lnTo>
                  <a:lnTo>
                    <a:pt x="649173" y="1911718"/>
                  </a:lnTo>
                  <a:lnTo>
                    <a:pt x="646442" y="1906168"/>
                  </a:lnTo>
                  <a:lnTo>
                    <a:pt x="618731" y="1884057"/>
                  </a:lnTo>
                  <a:lnTo>
                    <a:pt x="618731" y="1996414"/>
                  </a:lnTo>
                  <a:lnTo>
                    <a:pt x="618731" y="2015172"/>
                  </a:lnTo>
                  <a:lnTo>
                    <a:pt x="495249" y="2015172"/>
                  </a:lnTo>
                  <a:lnTo>
                    <a:pt x="495249" y="2002243"/>
                  </a:lnTo>
                  <a:lnTo>
                    <a:pt x="497141" y="1979371"/>
                  </a:lnTo>
                  <a:lnTo>
                    <a:pt x="505587" y="1949221"/>
                  </a:lnTo>
                  <a:lnTo>
                    <a:pt x="524700" y="1922957"/>
                  </a:lnTo>
                  <a:lnTo>
                    <a:pt x="558609" y="1911718"/>
                  </a:lnTo>
                  <a:lnTo>
                    <a:pt x="588454" y="1919503"/>
                  </a:lnTo>
                  <a:lnTo>
                    <a:pt x="606844" y="1939518"/>
                  </a:lnTo>
                  <a:lnTo>
                    <a:pt x="616153" y="1966823"/>
                  </a:lnTo>
                  <a:lnTo>
                    <a:pt x="618731" y="1996414"/>
                  </a:lnTo>
                  <a:lnTo>
                    <a:pt x="618731" y="1884057"/>
                  </a:lnTo>
                  <a:lnTo>
                    <a:pt x="612648" y="1879193"/>
                  </a:lnTo>
                  <a:lnTo>
                    <a:pt x="559904" y="1869046"/>
                  </a:lnTo>
                  <a:lnTo>
                    <a:pt x="513715" y="1876920"/>
                  </a:lnTo>
                  <a:lnTo>
                    <a:pt x="480466" y="1898383"/>
                  </a:lnTo>
                  <a:lnTo>
                    <a:pt x="458152" y="1930222"/>
                  </a:lnTo>
                  <a:lnTo>
                    <a:pt x="444715" y="1969236"/>
                  </a:lnTo>
                  <a:lnTo>
                    <a:pt x="438150" y="2012200"/>
                  </a:lnTo>
                  <a:lnTo>
                    <a:pt x="436410" y="2055901"/>
                  </a:lnTo>
                  <a:lnTo>
                    <a:pt x="440715" y="2120328"/>
                  </a:lnTo>
                  <a:lnTo>
                    <a:pt x="454152" y="2170163"/>
                  </a:lnTo>
                  <a:lnTo>
                    <a:pt x="477456" y="2205558"/>
                  </a:lnTo>
                  <a:lnTo>
                    <a:pt x="511378" y="2226691"/>
                  </a:lnTo>
                  <a:lnTo>
                    <a:pt x="556666" y="2233701"/>
                  </a:lnTo>
                  <a:lnTo>
                    <a:pt x="614946" y="2219693"/>
                  </a:lnTo>
                  <a:lnTo>
                    <a:pt x="645274" y="2191029"/>
                  </a:lnTo>
                  <a:lnTo>
                    <a:pt x="650494" y="2186101"/>
                  </a:lnTo>
                  <a:lnTo>
                    <a:pt x="668223" y="2145601"/>
                  </a:lnTo>
                  <a:lnTo>
                    <a:pt x="673049" y="2110854"/>
                  </a:lnTo>
                  <a:lnTo>
                    <a:pt x="618731" y="2110854"/>
                  </a:lnTo>
                  <a:lnTo>
                    <a:pt x="616800" y="2134565"/>
                  </a:lnTo>
                  <a:lnTo>
                    <a:pt x="608711" y="2160879"/>
                  </a:lnTo>
                  <a:lnTo>
                    <a:pt x="590905" y="2182228"/>
                  </a:lnTo>
                  <a:lnTo>
                    <a:pt x="559904" y="2191029"/>
                  </a:lnTo>
                  <a:lnTo>
                    <a:pt x="521398" y="2177770"/>
                  </a:lnTo>
                  <a:lnTo>
                    <a:pt x="501624" y="2144560"/>
                  </a:lnTo>
                  <a:lnTo>
                    <a:pt x="494347" y="2101291"/>
                  </a:lnTo>
                  <a:lnTo>
                    <a:pt x="493306" y="2057844"/>
                  </a:lnTo>
                  <a:lnTo>
                    <a:pt x="675627" y="2057844"/>
                  </a:lnTo>
                  <a:lnTo>
                    <a:pt x="675627" y="2035860"/>
                  </a:lnTo>
                  <a:close/>
                </a:path>
                <a:path w="3296284" h="5337175">
                  <a:moveTo>
                    <a:pt x="738657" y="2538857"/>
                  </a:moveTo>
                  <a:lnTo>
                    <a:pt x="642962" y="2538857"/>
                  </a:lnTo>
                  <a:lnTo>
                    <a:pt x="550506" y="2904807"/>
                  </a:lnTo>
                  <a:lnTo>
                    <a:pt x="549211" y="2904807"/>
                  </a:lnTo>
                  <a:lnTo>
                    <a:pt x="471462" y="2597048"/>
                  </a:lnTo>
                  <a:lnTo>
                    <a:pt x="456755" y="2538857"/>
                  </a:lnTo>
                  <a:lnTo>
                    <a:pt x="361073" y="2538857"/>
                  </a:lnTo>
                  <a:lnTo>
                    <a:pt x="361073" y="3000489"/>
                  </a:lnTo>
                  <a:lnTo>
                    <a:pt x="417969" y="3000489"/>
                  </a:lnTo>
                  <a:lnTo>
                    <a:pt x="417969" y="2597048"/>
                  </a:lnTo>
                  <a:lnTo>
                    <a:pt x="419265" y="2597048"/>
                  </a:lnTo>
                  <a:lnTo>
                    <a:pt x="521411" y="3000489"/>
                  </a:lnTo>
                  <a:lnTo>
                    <a:pt x="578307" y="3000489"/>
                  </a:lnTo>
                  <a:lnTo>
                    <a:pt x="602538" y="2904807"/>
                  </a:lnTo>
                  <a:lnTo>
                    <a:pt x="680466" y="2597048"/>
                  </a:lnTo>
                  <a:lnTo>
                    <a:pt x="681761" y="2597048"/>
                  </a:lnTo>
                  <a:lnTo>
                    <a:pt x="681761" y="3000489"/>
                  </a:lnTo>
                  <a:lnTo>
                    <a:pt x="738657" y="3000489"/>
                  </a:lnTo>
                  <a:lnTo>
                    <a:pt x="738657" y="2597048"/>
                  </a:lnTo>
                  <a:lnTo>
                    <a:pt x="738657" y="2538857"/>
                  </a:lnTo>
                  <a:close/>
                </a:path>
                <a:path w="3296284" h="5337175">
                  <a:moveTo>
                    <a:pt x="792645" y="1878101"/>
                  </a:moveTo>
                  <a:lnTo>
                    <a:pt x="738339" y="1878101"/>
                  </a:lnTo>
                  <a:lnTo>
                    <a:pt x="738339" y="2224646"/>
                  </a:lnTo>
                  <a:lnTo>
                    <a:pt x="792645" y="2224646"/>
                  </a:lnTo>
                  <a:lnTo>
                    <a:pt x="792645" y="1878101"/>
                  </a:lnTo>
                  <a:close/>
                </a:path>
                <a:path w="3296284" h="5337175">
                  <a:moveTo>
                    <a:pt x="792645" y="1763026"/>
                  </a:moveTo>
                  <a:lnTo>
                    <a:pt x="738339" y="1763026"/>
                  </a:lnTo>
                  <a:lnTo>
                    <a:pt x="738339" y="1825091"/>
                  </a:lnTo>
                  <a:lnTo>
                    <a:pt x="792645" y="1825091"/>
                  </a:lnTo>
                  <a:lnTo>
                    <a:pt x="792645" y="1763026"/>
                  </a:lnTo>
                  <a:close/>
                </a:path>
                <a:path w="3296284" h="5337175">
                  <a:moveTo>
                    <a:pt x="861174" y="4981473"/>
                  </a:moveTo>
                  <a:lnTo>
                    <a:pt x="806856" y="4981473"/>
                  </a:lnTo>
                  <a:lnTo>
                    <a:pt x="806856" y="5220690"/>
                  </a:lnTo>
                  <a:lnTo>
                    <a:pt x="800239" y="5252605"/>
                  </a:lnTo>
                  <a:lnTo>
                    <a:pt x="783501" y="5274272"/>
                  </a:lnTo>
                  <a:lnTo>
                    <a:pt x="761301" y="5286603"/>
                  </a:lnTo>
                  <a:lnTo>
                    <a:pt x="738327" y="5290515"/>
                  </a:lnTo>
                  <a:lnTo>
                    <a:pt x="709612" y="5283339"/>
                  </a:lnTo>
                  <a:lnTo>
                    <a:pt x="694359" y="5265547"/>
                  </a:lnTo>
                  <a:lnTo>
                    <a:pt x="688314" y="5242788"/>
                  </a:lnTo>
                  <a:lnTo>
                    <a:pt x="687247" y="5220690"/>
                  </a:lnTo>
                  <a:lnTo>
                    <a:pt x="687247" y="4981473"/>
                  </a:lnTo>
                  <a:lnTo>
                    <a:pt x="632942" y="4981473"/>
                  </a:lnTo>
                  <a:lnTo>
                    <a:pt x="632942" y="5227155"/>
                  </a:lnTo>
                  <a:lnTo>
                    <a:pt x="634365" y="5261788"/>
                  </a:lnTo>
                  <a:lnTo>
                    <a:pt x="644334" y="5297640"/>
                  </a:lnTo>
                  <a:lnTo>
                    <a:pt x="671398" y="5325719"/>
                  </a:lnTo>
                  <a:lnTo>
                    <a:pt x="724103" y="5337073"/>
                  </a:lnTo>
                  <a:lnTo>
                    <a:pt x="749325" y="5333758"/>
                  </a:lnTo>
                  <a:lnTo>
                    <a:pt x="773150" y="5324068"/>
                  </a:lnTo>
                  <a:lnTo>
                    <a:pt x="793470" y="5308435"/>
                  </a:lnTo>
                  <a:lnTo>
                    <a:pt x="805903" y="5290515"/>
                  </a:lnTo>
                  <a:lnTo>
                    <a:pt x="808151" y="5287289"/>
                  </a:lnTo>
                  <a:lnTo>
                    <a:pt x="809447" y="5287289"/>
                  </a:lnTo>
                  <a:lnTo>
                    <a:pt x="809447" y="5328018"/>
                  </a:lnTo>
                  <a:lnTo>
                    <a:pt x="861174" y="5328018"/>
                  </a:lnTo>
                  <a:lnTo>
                    <a:pt x="861174" y="5287289"/>
                  </a:lnTo>
                  <a:lnTo>
                    <a:pt x="861174" y="4981473"/>
                  </a:lnTo>
                  <a:close/>
                </a:path>
                <a:path w="3296284" h="5337175">
                  <a:moveTo>
                    <a:pt x="913917" y="3545522"/>
                  </a:moveTo>
                  <a:lnTo>
                    <a:pt x="912368" y="3495586"/>
                  </a:lnTo>
                  <a:lnTo>
                    <a:pt x="906716" y="3447072"/>
                  </a:lnTo>
                  <a:lnTo>
                    <a:pt x="895489" y="3402253"/>
                  </a:lnTo>
                  <a:lnTo>
                    <a:pt x="877214" y="3363417"/>
                  </a:lnTo>
                  <a:lnTo>
                    <a:pt x="854430" y="3337458"/>
                  </a:lnTo>
                  <a:lnTo>
                    <a:pt x="854430" y="3545522"/>
                  </a:lnTo>
                  <a:lnTo>
                    <a:pt x="852728" y="3606584"/>
                  </a:lnTo>
                  <a:lnTo>
                    <a:pt x="845743" y="3659657"/>
                  </a:lnTo>
                  <a:lnTo>
                    <a:pt x="830694" y="3701516"/>
                  </a:lnTo>
                  <a:lnTo>
                    <a:pt x="804786" y="3728974"/>
                  </a:lnTo>
                  <a:lnTo>
                    <a:pt x="765213" y="3738842"/>
                  </a:lnTo>
                  <a:lnTo>
                    <a:pt x="725639" y="3728974"/>
                  </a:lnTo>
                  <a:lnTo>
                    <a:pt x="699731" y="3701516"/>
                  </a:lnTo>
                  <a:lnTo>
                    <a:pt x="684669" y="3659657"/>
                  </a:lnTo>
                  <a:lnTo>
                    <a:pt x="677684" y="3606584"/>
                  </a:lnTo>
                  <a:lnTo>
                    <a:pt x="675982" y="3545522"/>
                  </a:lnTo>
                  <a:lnTo>
                    <a:pt x="677684" y="3484448"/>
                  </a:lnTo>
                  <a:lnTo>
                    <a:pt x="684669" y="3431387"/>
                  </a:lnTo>
                  <a:lnTo>
                    <a:pt x="699731" y="3389528"/>
                  </a:lnTo>
                  <a:lnTo>
                    <a:pt x="725639" y="3362071"/>
                  </a:lnTo>
                  <a:lnTo>
                    <a:pt x="765213" y="3352215"/>
                  </a:lnTo>
                  <a:lnTo>
                    <a:pt x="804786" y="3362071"/>
                  </a:lnTo>
                  <a:lnTo>
                    <a:pt x="830694" y="3389528"/>
                  </a:lnTo>
                  <a:lnTo>
                    <a:pt x="845743" y="3431387"/>
                  </a:lnTo>
                  <a:lnTo>
                    <a:pt x="852728" y="3484448"/>
                  </a:lnTo>
                  <a:lnTo>
                    <a:pt x="854430" y="3545522"/>
                  </a:lnTo>
                  <a:lnTo>
                    <a:pt x="854430" y="3337458"/>
                  </a:lnTo>
                  <a:lnTo>
                    <a:pt x="850392" y="3332848"/>
                  </a:lnTo>
                  <a:lnTo>
                    <a:pt x="813549" y="3312833"/>
                  </a:lnTo>
                  <a:lnTo>
                    <a:pt x="765213" y="3305657"/>
                  </a:lnTo>
                  <a:lnTo>
                    <a:pt x="716876" y="3312833"/>
                  </a:lnTo>
                  <a:lnTo>
                    <a:pt x="680034" y="3332848"/>
                  </a:lnTo>
                  <a:lnTo>
                    <a:pt x="653211" y="3363417"/>
                  </a:lnTo>
                  <a:lnTo>
                    <a:pt x="634936" y="3402253"/>
                  </a:lnTo>
                  <a:lnTo>
                    <a:pt x="623709" y="3447072"/>
                  </a:lnTo>
                  <a:lnTo>
                    <a:pt x="618058" y="3495586"/>
                  </a:lnTo>
                  <a:lnTo>
                    <a:pt x="616508" y="3545522"/>
                  </a:lnTo>
                  <a:lnTo>
                    <a:pt x="618058" y="3595446"/>
                  </a:lnTo>
                  <a:lnTo>
                    <a:pt x="623709" y="3643973"/>
                  </a:lnTo>
                  <a:lnTo>
                    <a:pt x="634936" y="3688791"/>
                  </a:lnTo>
                  <a:lnTo>
                    <a:pt x="653211" y="3727615"/>
                  </a:lnTo>
                  <a:lnTo>
                    <a:pt x="680034" y="3758184"/>
                  </a:lnTo>
                  <a:lnTo>
                    <a:pt x="716876" y="3778199"/>
                  </a:lnTo>
                  <a:lnTo>
                    <a:pt x="765213" y="3785387"/>
                  </a:lnTo>
                  <a:lnTo>
                    <a:pt x="813549" y="3778199"/>
                  </a:lnTo>
                  <a:lnTo>
                    <a:pt x="850392" y="3758184"/>
                  </a:lnTo>
                  <a:lnTo>
                    <a:pt x="877214" y="3727615"/>
                  </a:lnTo>
                  <a:lnTo>
                    <a:pt x="895489" y="3688791"/>
                  </a:lnTo>
                  <a:lnTo>
                    <a:pt x="906716" y="3643973"/>
                  </a:lnTo>
                  <a:lnTo>
                    <a:pt x="912368" y="3595446"/>
                  </a:lnTo>
                  <a:lnTo>
                    <a:pt x="913917" y="3545522"/>
                  </a:lnTo>
                  <a:close/>
                </a:path>
                <a:path w="3296284" h="5337175">
                  <a:moveTo>
                    <a:pt x="924534" y="1763014"/>
                  </a:moveTo>
                  <a:lnTo>
                    <a:pt x="870229" y="1763014"/>
                  </a:lnTo>
                  <a:lnTo>
                    <a:pt x="870229" y="2224646"/>
                  </a:lnTo>
                  <a:lnTo>
                    <a:pt x="924534" y="2224646"/>
                  </a:lnTo>
                  <a:lnTo>
                    <a:pt x="924534" y="1763014"/>
                  </a:lnTo>
                  <a:close/>
                </a:path>
                <a:path w="3296284" h="5337175">
                  <a:moveTo>
                    <a:pt x="1040574" y="2811703"/>
                  </a:moveTo>
                  <a:lnTo>
                    <a:pt x="1038720" y="2765552"/>
                  </a:lnTo>
                  <a:lnTo>
                    <a:pt x="1030376" y="2720581"/>
                  </a:lnTo>
                  <a:lnTo>
                    <a:pt x="1011389" y="2682011"/>
                  </a:lnTo>
                  <a:lnTo>
                    <a:pt x="983678" y="2659888"/>
                  </a:lnTo>
                  <a:lnTo>
                    <a:pt x="983678" y="2772257"/>
                  </a:lnTo>
                  <a:lnTo>
                    <a:pt x="983678" y="2791015"/>
                  </a:lnTo>
                  <a:lnTo>
                    <a:pt x="860196" y="2791015"/>
                  </a:lnTo>
                  <a:lnTo>
                    <a:pt x="860196" y="2778087"/>
                  </a:lnTo>
                  <a:lnTo>
                    <a:pt x="862101" y="2755214"/>
                  </a:lnTo>
                  <a:lnTo>
                    <a:pt x="870546" y="2725064"/>
                  </a:lnTo>
                  <a:lnTo>
                    <a:pt x="889660" y="2698800"/>
                  </a:lnTo>
                  <a:lnTo>
                    <a:pt x="923556" y="2687561"/>
                  </a:lnTo>
                  <a:lnTo>
                    <a:pt x="953414" y="2695346"/>
                  </a:lnTo>
                  <a:lnTo>
                    <a:pt x="971804" y="2715361"/>
                  </a:lnTo>
                  <a:lnTo>
                    <a:pt x="981100" y="2742666"/>
                  </a:lnTo>
                  <a:lnTo>
                    <a:pt x="983678" y="2772257"/>
                  </a:lnTo>
                  <a:lnTo>
                    <a:pt x="983678" y="2659888"/>
                  </a:lnTo>
                  <a:lnTo>
                    <a:pt x="977607" y="2655036"/>
                  </a:lnTo>
                  <a:lnTo>
                    <a:pt x="924852" y="2644889"/>
                  </a:lnTo>
                  <a:lnTo>
                    <a:pt x="878662" y="2652763"/>
                  </a:lnTo>
                  <a:lnTo>
                    <a:pt x="845426" y="2674226"/>
                  </a:lnTo>
                  <a:lnTo>
                    <a:pt x="823099" y="2706078"/>
                  </a:lnTo>
                  <a:lnTo>
                    <a:pt x="809663" y="2745079"/>
                  </a:lnTo>
                  <a:lnTo>
                    <a:pt x="803097" y="2788043"/>
                  </a:lnTo>
                  <a:lnTo>
                    <a:pt x="801357" y="2831744"/>
                  </a:lnTo>
                  <a:lnTo>
                    <a:pt x="805675" y="2896171"/>
                  </a:lnTo>
                  <a:lnTo>
                    <a:pt x="819111" y="2946006"/>
                  </a:lnTo>
                  <a:lnTo>
                    <a:pt x="842416" y="2981414"/>
                  </a:lnTo>
                  <a:lnTo>
                    <a:pt x="876338" y="3002534"/>
                  </a:lnTo>
                  <a:lnTo>
                    <a:pt x="921613" y="3009544"/>
                  </a:lnTo>
                  <a:lnTo>
                    <a:pt x="979893" y="2995536"/>
                  </a:lnTo>
                  <a:lnTo>
                    <a:pt x="1010234" y="2966872"/>
                  </a:lnTo>
                  <a:lnTo>
                    <a:pt x="1015453" y="2961944"/>
                  </a:lnTo>
                  <a:lnTo>
                    <a:pt x="1033183" y="2921444"/>
                  </a:lnTo>
                  <a:lnTo>
                    <a:pt x="1037996" y="2886697"/>
                  </a:lnTo>
                  <a:lnTo>
                    <a:pt x="983678" y="2886697"/>
                  </a:lnTo>
                  <a:lnTo>
                    <a:pt x="981760" y="2910408"/>
                  </a:lnTo>
                  <a:lnTo>
                    <a:pt x="973658" y="2936722"/>
                  </a:lnTo>
                  <a:lnTo>
                    <a:pt x="955865" y="2958071"/>
                  </a:lnTo>
                  <a:lnTo>
                    <a:pt x="924852" y="2966872"/>
                  </a:lnTo>
                  <a:lnTo>
                    <a:pt x="886345" y="2953613"/>
                  </a:lnTo>
                  <a:lnTo>
                    <a:pt x="866584" y="2920403"/>
                  </a:lnTo>
                  <a:lnTo>
                    <a:pt x="859294" y="2877134"/>
                  </a:lnTo>
                  <a:lnTo>
                    <a:pt x="858253" y="2833687"/>
                  </a:lnTo>
                  <a:lnTo>
                    <a:pt x="1040574" y="2833687"/>
                  </a:lnTo>
                  <a:lnTo>
                    <a:pt x="1040574" y="2811703"/>
                  </a:lnTo>
                  <a:close/>
                </a:path>
                <a:path w="3296284" h="5337175">
                  <a:moveTo>
                    <a:pt x="1062888" y="4861217"/>
                  </a:moveTo>
                  <a:lnTo>
                    <a:pt x="1023454" y="4861217"/>
                  </a:lnTo>
                  <a:lnTo>
                    <a:pt x="989634" y="4866284"/>
                  </a:lnTo>
                  <a:lnTo>
                    <a:pt x="966304" y="4881346"/>
                  </a:lnTo>
                  <a:lnTo>
                    <a:pt x="952792" y="4906226"/>
                  </a:lnTo>
                  <a:lnTo>
                    <a:pt x="948448" y="4940744"/>
                  </a:lnTo>
                  <a:lnTo>
                    <a:pt x="948448" y="4981473"/>
                  </a:lnTo>
                  <a:lnTo>
                    <a:pt x="898017" y="4981473"/>
                  </a:lnTo>
                  <a:lnTo>
                    <a:pt x="898017" y="5024145"/>
                  </a:lnTo>
                  <a:lnTo>
                    <a:pt x="948448" y="5024145"/>
                  </a:lnTo>
                  <a:lnTo>
                    <a:pt x="948448" y="5328018"/>
                  </a:lnTo>
                  <a:lnTo>
                    <a:pt x="1002766" y="5328018"/>
                  </a:lnTo>
                  <a:lnTo>
                    <a:pt x="1002766" y="5024145"/>
                  </a:lnTo>
                  <a:lnTo>
                    <a:pt x="1062240" y="5024145"/>
                  </a:lnTo>
                  <a:lnTo>
                    <a:pt x="1062240" y="4981473"/>
                  </a:lnTo>
                  <a:lnTo>
                    <a:pt x="1002766" y="4981473"/>
                  </a:lnTo>
                  <a:lnTo>
                    <a:pt x="1002766" y="4940744"/>
                  </a:lnTo>
                  <a:lnTo>
                    <a:pt x="1004938" y="4925504"/>
                  </a:lnTo>
                  <a:lnTo>
                    <a:pt x="1011491" y="4915281"/>
                  </a:lnTo>
                  <a:lnTo>
                    <a:pt x="1022400" y="4909553"/>
                  </a:lnTo>
                  <a:lnTo>
                    <a:pt x="1037678" y="4907762"/>
                  </a:lnTo>
                  <a:lnTo>
                    <a:pt x="1062888" y="4907762"/>
                  </a:lnTo>
                  <a:lnTo>
                    <a:pt x="1062888" y="4861217"/>
                  </a:lnTo>
                  <a:close/>
                </a:path>
                <a:path w="3296284" h="5337175">
                  <a:moveTo>
                    <a:pt x="1110043" y="3962235"/>
                  </a:moveTo>
                  <a:lnTo>
                    <a:pt x="995451" y="3962235"/>
                  </a:lnTo>
                  <a:lnTo>
                    <a:pt x="999667" y="3949382"/>
                  </a:lnTo>
                  <a:lnTo>
                    <a:pt x="1006005" y="3937444"/>
                  </a:lnTo>
                  <a:lnTo>
                    <a:pt x="1014323" y="3926509"/>
                  </a:lnTo>
                  <a:lnTo>
                    <a:pt x="1024483" y="3916629"/>
                  </a:lnTo>
                  <a:lnTo>
                    <a:pt x="1062177" y="3883837"/>
                  </a:lnTo>
                  <a:lnTo>
                    <a:pt x="1082040" y="3865283"/>
                  </a:lnTo>
                  <a:lnTo>
                    <a:pt x="1096708" y="3845712"/>
                  </a:lnTo>
                  <a:lnTo>
                    <a:pt x="1105801" y="3823246"/>
                  </a:lnTo>
                  <a:lnTo>
                    <a:pt x="1108913" y="3796004"/>
                  </a:lnTo>
                  <a:lnTo>
                    <a:pt x="1106411" y="3775176"/>
                  </a:lnTo>
                  <a:lnTo>
                    <a:pt x="1096340" y="3751910"/>
                  </a:lnTo>
                  <a:lnTo>
                    <a:pt x="1096289" y="3751757"/>
                  </a:lnTo>
                  <a:lnTo>
                    <a:pt x="1074559" y="3732657"/>
                  </a:lnTo>
                  <a:lnTo>
                    <a:pt x="1037297" y="3724770"/>
                  </a:lnTo>
                  <a:lnTo>
                    <a:pt x="1002398" y="3730968"/>
                  </a:lnTo>
                  <a:lnTo>
                    <a:pt x="978916" y="3748367"/>
                  </a:lnTo>
                  <a:lnTo>
                    <a:pt x="965682" y="3775176"/>
                  </a:lnTo>
                  <a:lnTo>
                    <a:pt x="961529" y="3809581"/>
                  </a:lnTo>
                  <a:lnTo>
                    <a:pt x="994702" y="3809581"/>
                  </a:lnTo>
                  <a:lnTo>
                    <a:pt x="995514" y="3794201"/>
                  </a:lnTo>
                  <a:lnTo>
                    <a:pt x="1000404" y="3775087"/>
                  </a:lnTo>
                  <a:lnTo>
                    <a:pt x="1012990" y="3758793"/>
                  </a:lnTo>
                  <a:lnTo>
                    <a:pt x="1036916" y="3751910"/>
                  </a:lnTo>
                  <a:lnTo>
                    <a:pt x="1055065" y="3756202"/>
                  </a:lnTo>
                  <a:lnTo>
                    <a:pt x="1067079" y="3767353"/>
                  </a:lnTo>
                  <a:lnTo>
                    <a:pt x="1073708" y="3782745"/>
                  </a:lnTo>
                  <a:lnTo>
                    <a:pt x="1075740" y="3799776"/>
                  </a:lnTo>
                  <a:lnTo>
                    <a:pt x="1073226" y="3819588"/>
                  </a:lnTo>
                  <a:lnTo>
                    <a:pt x="1066088" y="3835908"/>
                  </a:lnTo>
                  <a:lnTo>
                    <a:pt x="1054912" y="3850182"/>
                  </a:lnTo>
                  <a:lnTo>
                    <a:pt x="1040307" y="3863860"/>
                  </a:lnTo>
                  <a:lnTo>
                    <a:pt x="1018451" y="3882326"/>
                  </a:lnTo>
                  <a:lnTo>
                    <a:pt x="996873" y="3903218"/>
                  </a:lnTo>
                  <a:lnTo>
                    <a:pt x="978446" y="3927932"/>
                  </a:lnTo>
                  <a:lnTo>
                    <a:pt x="965606" y="3957167"/>
                  </a:lnTo>
                  <a:lnTo>
                    <a:pt x="960780" y="3991635"/>
                  </a:lnTo>
                  <a:lnTo>
                    <a:pt x="1110043" y="3991635"/>
                  </a:lnTo>
                  <a:lnTo>
                    <a:pt x="1110043" y="3962235"/>
                  </a:lnTo>
                  <a:close/>
                </a:path>
                <a:path w="3296284" h="5337175">
                  <a:moveTo>
                    <a:pt x="1327962" y="5082337"/>
                  </a:moveTo>
                  <a:lnTo>
                    <a:pt x="1318539" y="5018976"/>
                  </a:lnTo>
                  <a:lnTo>
                    <a:pt x="1289494" y="4983772"/>
                  </a:lnTo>
                  <a:lnTo>
                    <a:pt x="1236802" y="4972418"/>
                  </a:lnTo>
                  <a:lnTo>
                    <a:pt x="1211567" y="4975745"/>
                  </a:lnTo>
                  <a:lnTo>
                    <a:pt x="1187742" y="4985436"/>
                  </a:lnTo>
                  <a:lnTo>
                    <a:pt x="1167422" y="5001069"/>
                  </a:lnTo>
                  <a:lnTo>
                    <a:pt x="1152753" y="5022202"/>
                  </a:lnTo>
                  <a:lnTo>
                    <a:pt x="1151458" y="5022202"/>
                  </a:lnTo>
                  <a:lnTo>
                    <a:pt x="1151458" y="4981473"/>
                  </a:lnTo>
                  <a:lnTo>
                    <a:pt x="1099731" y="4981473"/>
                  </a:lnTo>
                  <a:lnTo>
                    <a:pt x="1099731" y="5328018"/>
                  </a:lnTo>
                  <a:lnTo>
                    <a:pt x="1154036" y="5328018"/>
                  </a:lnTo>
                  <a:lnTo>
                    <a:pt x="1154036" y="5088801"/>
                  </a:lnTo>
                  <a:lnTo>
                    <a:pt x="1160653" y="5056886"/>
                  </a:lnTo>
                  <a:lnTo>
                    <a:pt x="1177391" y="5035220"/>
                  </a:lnTo>
                  <a:lnTo>
                    <a:pt x="1199591" y="5022888"/>
                  </a:lnTo>
                  <a:lnTo>
                    <a:pt x="1203604" y="5022202"/>
                  </a:lnTo>
                  <a:lnTo>
                    <a:pt x="1222578" y="5018976"/>
                  </a:lnTo>
                  <a:lnTo>
                    <a:pt x="1251280" y="5026164"/>
                  </a:lnTo>
                  <a:lnTo>
                    <a:pt x="1266532" y="5043957"/>
                  </a:lnTo>
                  <a:lnTo>
                    <a:pt x="1272578" y="5066716"/>
                  </a:lnTo>
                  <a:lnTo>
                    <a:pt x="1273657" y="5088801"/>
                  </a:lnTo>
                  <a:lnTo>
                    <a:pt x="1273657" y="5328018"/>
                  </a:lnTo>
                  <a:lnTo>
                    <a:pt x="1327962" y="5328018"/>
                  </a:lnTo>
                  <a:lnTo>
                    <a:pt x="1327962" y="5082337"/>
                  </a:lnTo>
                  <a:close/>
                </a:path>
                <a:path w="3296284" h="5337175">
                  <a:moveTo>
                    <a:pt x="1328280" y="2754807"/>
                  </a:moveTo>
                  <a:lnTo>
                    <a:pt x="1318869" y="2691447"/>
                  </a:lnTo>
                  <a:lnTo>
                    <a:pt x="1289824" y="2656243"/>
                  </a:lnTo>
                  <a:lnTo>
                    <a:pt x="1237119" y="2644889"/>
                  </a:lnTo>
                  <a:lnTo>
                    <a:pt x="1211897" y="2648216"/>
                  </a:lnTo>
                  <a:lnTo>
                    <a:pt x="1188072" y="2657906"/>
                  </a:lnTo>
                  <a:lnTo>
                    <a:pt x="1167752" y="2673540"/>
                  </a:lnTo>
                  <a:lnTo>
                    <a:pt x="1153071" y="2694673"/>
                  </a:lnTo>
                  <a:lnTo>
                    <a:pt x="1151775" y="2694673"/>
                  </a:lnTo>
                  <a:lnTo>
                    <a:pt x="1151775" y="2653944"/>
                  </a:lnTo>
                  <a:lnTo>
                    <a:pt x="1100048" y="2653944"/>
                  </a:lnTo>
                  <a:lnTo>
                    <a:pt x="1100048" y="3000489"/>
                  </a:lnTo>
                  <a:lnTo>
                    <a:pt x="1154366" y="3000489"/>
                  </a:lnTo>
                  <a:lnTo>
                    <a:pt x="1154366" y="2761272"/>
                  </a:lnTo>
                  <a:lnTo>
                    <a:pt x="1160983" y="2729357"/>
                  </a:lnTo>
                  <a:lnTo>
                    <a:pt x="1177721" y="2707690"/>
                  </a:lnTo>
                  <a:lnTo>
                    <a:pt x="1199908" y="2695359"/>
                  </a:lnTo>
                  <a:lnTo>
                    <a:pt x="1203934" y="2694673"/>
                  </a:lnTo>
                  <a:lnTo>
                    <a:pt x="1222895" y="2691447"/>
                  </a:lnTo>
                  <a:lnTo>
                    <a:pt x="1251610" y="2698635"/>
                  </a:lnTo>
                  <a:lnTo>
                    <a:pt x="1266863" y="2716428"/>
                  </a:lnTo>
                  <a:lnTo>
                    <a:pt x="1272908" y="2739186"/>
                  </a:lnTo>
                  <a:lnTo>
                    <a:pt x="1273975" y="2761272"/>
                  </a:lnTo>
                  <a:lnTo>
                    <a:pt x="1273975" y="3000489"/>
                  </a:lnTo>
                  <a:lnTo>
                    <a:pt x="1328280" y="3000489"/>
                  </a:lnTo>
                  <a:lnTo>
                    <a:pt x="1328280" y="2754807"/>
                  </a:lnTo>
                  <a:close/>
                </a:path>
                <a:path w="3296284" h="5337175">
                  <a:moveTo>
                    <a:pt x="1365465" y="2125078"/>
                  </a:moveTo>
                  <a:lnTo>
                    <a:pt x="1358049" y="2082546"/>
                  </a:lnTo>
                  <a:lnTo>
                    <a:pt x="1311452" y="2038705"/>
                  </a:lnTo>
                  <a:lnTo>
                    <a:pt x="1249426" y="2017750"/>
                  </a:lnTo>
                  <a:lnTo>
                    <a:pt x="1222095" y="2006523"/>
                  </a:lnTo>
                  <a:lnTo>
                    <a:pt x="1202753" y="1990090"/>
                  </a:lnTo>
                  <a:lnTo>
                    <a:pt x="1195425" y="1964740"/>
                  </a:lnTo>
                  <a:lnTo>
                    <a:pt x="1201750" y="1936000"/>
                  </a:lnTo>
                  <a:lnTo>
                    <a:pt x="1216990" y="1920049"/>
                  </a:lnTo>
                  <a:lnTo>
                    <a:pt x="1235506" y="1913191"/>
                  </a:lnTo>
                  <a:lnTo>
                    <a:pt x="1251673" y="1911718"/>
                  </a:lnTo>
                  <a:lnTo>
                    <a:pt x="1276286" y="1916150"/>
                  </a:lnTo>
                  <a:lnTo>
                    <a:pt x="1291996" y="1929180"/>
                  </a:lnTo>
                  <a:lnTo>
                    <a:pt x="1300314" y="1950453"/>
                  </a:lnTo>
                  <a:lnTo>
                    <a:pt x="1302753" y="1979612"/>
                  </a:lnTo>
                  <a:lnTo>
                    <a:pt x="1357058" y="1979612"/>
                  </a:lnTo>
                  <a:lnTo>
                    <a:pt x="1354772" y="1945157"/>
                  </a:lnTo>
                  <a:lnTo>
                    <a:pt x="1343113" y="1911718"/>
                  </a:lnTo>
                  <a:lnTo>
                    <a:pt x="1342186" y="1909051"/>
                  </a:lnTo>
                  <a:lnTo>
                    <a:pt x="1310690" y="1880590"/>
                  </a:lnTo>
                  <a:lnTo>
                    <a:pt x="1251673" y="1869046"/>
                  </a:lnTo>
                  <a:lnTo>
                    <a:pt x="1209027" y="1874913"/>
                  </a:lnTo>
                  <a:lnTo>
                    <a:pt x="1173835" y="1892642"/>
                  </a:lnTo>
                  <a:lnTo>
                    <a:pt x="1149934" y="1922513"/>
                  </a:lnTo>
                  <a:lnTo>
                    <a:pt x="1141120" y="1964740"/>
                  </a:lnTo>
                  <a:lnTo>
                    <a:pt x="1148537" y="2008098"/>
                  </a:lnTo>
                  <a:lnTo>
                    <a:pt x="1168019" y="2035213"/>
                  </a:lnTo>
                  <a:lnTo>
                    <a:pt x="1195387" y="2051659"/>
                  </a:lnTo>
                  <a:lnTo>
                    <a:pt x="1226464" y="2063013"/>
                  </a:lnTo>
                  <a:lnTo>
                    <a:pt x="1257147" y="2073211"/>
                  </a:lnTo>
                  <a:lnTo>
                    <a:pt x="1284312" y="2085886"/>
                  </a:lnTo>
                  <a:lnTo>
                    <a:pt x="1303731" y="2104745"/>
                  </a:lnTo>
                  <a:lnTo>
                    <a:pt x="1311148" y="2133485"/>
                  </a:lnTo>
                  <a:lnTo>
                    <a:pt x="1304607" y="2163203"/>
                  </a:lnTo>
                  <a:lnTo>
                    <a:pt x="1288923" y="2180679"/>
                  </a:lnTo>
                  <a:lnTo>
                    <a:pt x="1269961" y="2188946"/>
                  </a:lnTo>
                  <a:lnTo>
                    <a:pt x="1253617" y="2191029"/>
                  </a:lnTo>
                  <a:lnTo>
                    <a:pt x="1220863" y="2184412"/>
                  </a:lnTo>
                  <a:lnTo>
                    <a:pt x="1201153" y="2166696"/>
                  </a:lnTo>
                  <a:lnTo>
                    <a:pt x="1191514" y="2141105"/>
                  </a:lnTo>
                  <a:lnTo>
                    <a:pt x="1188961" y="2110854"/>
                  </a:lnTo>
                  <a:lnTo>
                    <a:pt x="1134656" y="2110854"/>
                  </a:lnTo>
                  <a:lnTo>
                    <a:pt x="1142631" y="2169464"/>
                  </a:lnTo>
                  <a:lnTo>
                    <a:pt x="1196047" y="2224341"/>
                  </a:lnTo>
                  <a:lnTo>
                    <a:pt x="1253617" y="2233701"/>
                  </a:lnTo>
                  <a:lnTo>
                    <a:pt x="1298359" y="2226919"/>
                  </a:lnTo>
                  <a:lnTo>
                    <a:pt x="1333779" y="2206548"/>
                  </a:lnTo>
                  <a:lnTo>
                    <a:pt x="1344434" y="2191029"/>
                  </a:lnTo>
                  <a:lnTo>
                    <a:pt x="1357071" y="2172601"/>
                  </a:lnTo>
                  <a:lnTo>
                    <a:pt x="1365465" y="2125078"/>
                  </a:lnTo>
                  <a:close/>
                </a:path>
                <a:path w="3296284" h="5337175">
                  <a:moveTo>
                    <a:pt x="1474724" y="1878101"/>
                  </a:moveTo>
                  <a:lnTo>
                    <a:pt x="1420418" y="1878101"/>
                  </a:lnTo>
                  <a:lnTo>
                    <a:pt x="1420418" y="2224646"/>
                  </a:lnTo>
                  <a:lnTo>
                    <a:pt x="1474724" y="2224646"/>
                  </a:lnTo>
                  <a:lnTo>
                    <a:pt x="1474724" y="1878101"/>
                  </a:lnTo>
                  <a:close/>
                </a:path>
                <a:path w="3296284" h="5337175">
                  <a:moveTo>
                    <a:pt x="1474724" y="1763026"/>
                  </a:moveTo>
                  <a:lnTo>
                    <a:pt x="1420418" y="1763026"/>
                  </a:lnTo>
                  <a:lnTo>
                    <a:pt x="1420418" y="1825091"/>
                  </a:lnTo>
                  <a:lnTo>
                    <a:pt x="1474724" y="1825091"/>
                  </a:lnTo>
                  <a:lnTo>
                    <a:pt x="1474724" y="1763026"/>
                  </a:lnTo>
                  <a:close/>
                </a:path>
                <a:path w="3296284" h="5337175">
                  <a:moveTo>
                    <a:pt x="1477949" y="4501743"/>
                  </a:moveTo>
                  <a:lnTo>
                    <a:pt x="1290459" y="4501743"/>
                  </a:lnTo>
                  <a:lnTo>
                    <a:pt x="1290459" y="4090543"/>
                  </a:lnTo>
                  <a:lnTo>
                    <a:pt x="1233563" y="4090543"/>
                  </a:lnTo>
                  <a:lnTo>
                    <a:pt x="1233563" y="4552175"/>
                  </a:lnTo>
                  <a:lnTo>
                    <a:pt x="1477949" y="4552175"/>
                  </a:lnTo>
                  <a:lnTo>
                    <a:pt x="1477949" y="4501743"/>
                  </a:lnTo>
                  <a:close/>
                </a:path>
                <a:path w="3296284" h="5337175">
                  <a:moveTo>
                    <a:pt x="1559687" y="3738194"/>
                  </a:moveTo>
                  <a:lnTo>
                    <a:pt x="1557108" y="3740137"/>
                  </a:lnTo>
                  <a:lnTo>
                    <a:pt x="1553870" y="3741420"/>
                  </a:lnTo>
                  <a:lnTo>
                    <a:pt x="1546758" y="3741420"/>
                  </a:lnTo>
                  <a:lnTo>
                    <a:pt x="1529956" y="3713619"/>
                  </a:lnTo>
                  <a:lnTo>
                    <a:pt x="1529956" y="3587546"/>
                  </a:lnTo>
                  <a:lnTo>
                    <a:pt x="1529956" y="3520313"/>
                  </a:lnTo>
                  <a:lnTo>
                    <a:pt x="1528305" y="3489477"/>
                  </a:lnTo>
                  <a:lnTo>
                    <a:pt x="1519072" y="3463417"/>
                  </a:lnTo>
                  <a:lnTo>
                    <a:pt x="1516786" y="3456940"/>
                  </a:lnTo>
                  <a:lnTo>
                    <a:pt x="1485493" y="3431209"/>
                  </a:lnTo>
                  <a:lnTo>
                    <a:pt x="1424559" y="3420745"/>
                  </a:lnTo>
                  <a:lnTo>
                    <a:pt x="1371460" y="3427514"/>
                  </a:lnTo>
                  <a:lnTo>
                    <a:pt x="1335341" y="3448304"/>
                  </a:lnTo>
                  <a:lnTo>
                    <a:pt x="1314729" y="3483749"/>
                  </a:lnTo>
                  <a:lnTo>
                    <a:pt x="1308188" y="3534537"/>
                  </a:lnTo>
                  <a:lnTo>
                    <a:pt x="1362494" y="3534537"/>
                  </a:lnTo>
                  <a:lnTo>
                    <a:pt x="1362494" y="3531298"/>
                  </a:lnTo>
                  <a:lnTo>
                    <a:pt x="1363421" y="3515233"/>
                  </a:lnTo>
                  <a:lnTo>
                    <a:pt x="1369936" y="3492500"/>
                  </a:lnTo>
                  <a:lnTo>
                    <a:pt x="1387589" y="3472205"/>
                  </a:lnTo>
                  <a:lnTo>
                    <a:pt x="1421980" y="3463417"/>
                  </a:lnTo>
                  <a:lnTo>
                    <a:pt x="1445945" y="3466757"/>
                  </a:lnTo>
                  <a:lnTo>
                    <a:pt x="1463357" y="3476587"/>
                  </a:lnTo>
                  <a:lnTo>
                    <a:pt x="1473987" y="3492601"/>
                  </a:lnTo>
                  <a:lnTo>
                    <a:pt x="1477581" y="3514496"/>
                  </a:lnTo>
                  <a:lnTo>
                    <a:pt x="1477060" y="3532949"/>
                  </a:lnTo>
                  <a:lnTo>
                    <a:pt x="1475638" y="3537661"/>
                  </a:lnTo>
                  <a:lnTo>
                    <a:pt x="1475638" y="3587546"/>
                  </a:lnTo>
                  <a:lnTo>
                    <a:pt x="1475638" y="3676777"/>
                  </a:lnTo>
                  <a:lnTo>
                    <a:pt x="1469821" y="3702354"/>
                  </a:lnTo>
                  <a:lnTo>
                    <a:pt x="1454302" y="3723322"/>
                  </a:lnTo>
                  <a:lnTo>
                    <a:pt x="1432001" y="3737495"/>
                  </a:lnTo>
                  <a:lnTo>
                    <a:pt x="1405813" y="3742715"/>
                  </a:lnTo>
                  <a:lnTo>
                    <a:pt x="1382585" y="3738422"/>
                  </a:lnTo>
                  <a:lnTo>
                    <a:pt x="1367421" y="3726307"/>
                  </a:lnTo>
                  <a:lnTo>
                    <a:pt x="1359166" y="3707536"/>
                  </a:lnTo>
                  <a:lnTo>
                    <a:pt x="1356677" y="3683241"/>
                  </a:lnTo>
                  <a:lnTo>
                    <a:pt x="1358366" y="3663378"/>
                  </a:lnTo>
                  <a:lnTo>
                    <a:pt x="1383182" y="3628288"/>
                  </a:lnTo>
                  <a:lnTo>
                    <a:pt x="1430629" y="3609848"/>
                  </a:lnTo>
                  <a:lnTo>
                    <a:pt x="1455648" y="3600640"/>
                  </a:lnTo>
                  <a:lnTo>
                    <a:pt x="1475638" y="3587546"/>
                  </a:lnTo>
                  <a:lnTo>
                    <a:pt x="1475638" y="3537661"/>
                  </a:lnTo>
                  <a:lnTo>
                    <a:pt x="1472895" y="3546729"/>
                  </a:lnTo>
                  <a:lnTo>
                    <a:pt x="1461223" y="3557486"/>
                  </a:lnTo>
                  <a:lnTo>
                    <a:pt x="1438148" y="3566858"/>
                  </a:lnTo>
                  <a:lnTo>
                    <a:pt x="1365084" y="3588842"/>
                  </a:lnTo>
                  <a:lnTo>
                    <a:pt x="1336065" y="3602609"/>
                  </a:lnTo>
                  <a:lnTo>
                    <a:pt x="1315707" y="3623348"/>
                  </a:lnTo>
                  <a:lnTo>
                    <a:pt x="1303705" y="3650754"/>
                  </a:lnTo>
                  <a:lnTo>
                    <a:pt x="1299781" y="3684536"/>
                  </a:lnTo>
                  <a:lnTo>
                    <a:pt x="1305433" y="3726472"/>
                  </a:lnTo>
                  <a:lnTo>
                    <a:pt x="1322730" y="3758234"/>
                  </a:lnTo>
                  <a:lnTo>
                    <a:pt x="1352156" y="3778351"/>
                  </a:lnTo>
                  <a:lnTo>
                    <a:pt x="1394180" y="3785387"/>
                  </a:lnTo>
                  <a:lnTo>
                    <a:pt x="1418666" y="3781971"/>
                  </a:lnTo>
                  <a:lnTo>
                    <a:pt x="1441691" y="3772128"/>
                  </a:lnTo>
                  <a:lnTo>
                    <a:pt x="1461820" y="3756469"/>
                  </a:lnTo>
                  <a:lnTo>
                    <a:pt x="1472209" y="3742715"/>
                  </a:lnTo>
                  <a:lnTo>
                    <a:pt x="1477581" y="3735603"/>
                  </a:lnTo>
                  <a:lnTo>
                    <a:pt x="1478876" y="3735603"/>
                  </a:lnTo>
                  <a:lnTo>
                    <a:pt x="1484553" y="3761397"/>
                  </a:lnTo>
                  <a:lnTo>
                    <a:pt x="1496656" y="3774630"/>
                  </a:lnTo>
                  <a:lnTo>
                    <a:pt x="1512150" y="3779520"/>
                  </a:lnTo>
                  <a:lnTo>
                    <a:pt x="1528013" y="3780218"/>
                  </a:lnTo>
                  <a:lnTo>
                    <a:pt x="1538058" y="3779799"/>
                  </a:lnTo>
                  <a:lnTo>
                    <a:pt x="1547241" y="3778834"/>
                  </a:lnTo>
                  <a:lnTo>
                    <a:pt x="1554734" y="3777754"/>
                  </a:lnTo>
                  <a:lnTo>
                    <a:pt x="1559687" y="3776980"/>
                  </a:lnTo>
                  <a:lnTo>
                    <a:pt x="1559687" y="3741420"/>
                  </a:lnTo>
                  <a:lnTo>
                    <a:pt x="1559687" y="3738194"/>
                  </a:lnTo>
                  <a:close/>
                </a:path>
                <a:path w="3296284" h="5337175">
                  <a:moveTo>
                    <a:pt x="1626654" y="5139233"/>
                  </a:moveTo>
                  <a:lnTo>
                    <a:pt x="1625815" y="5118544"/>
                  </a:lnTo>
                  <a:lnTo>
                    <a:pt x="1624787" y="5093081"/>
                  </a:lnTo>
                  <a:lnTo>
                    <a:pt x="1616456" y="5048110"/>
                  </a:lnTo>
                  <a:lnTo>
                    <a:pt x="1600200" y="5015090"/>
                  </a:lnTo>
                  <a:lnTo>
                    <a:pt x="1597469" y="5009540"/>
                  </a:lnTo>
                  <a:lnTo>
                    <a:pt x="1569758" y="4987429"/>
                  </a:lnTo>
                  <a:lnTo>
                    <a:pt x="1569758" y="5099786"/>
                  </a:lnTo>
                  <a:lnTo>
                    <a:pt x="1569758" y="5118544"/>
                  </a:lnTo>
                  <a:lnTo>
                    <a:pt x="1446276" y="5118544"/>
                  </a:lnTo>
                  <a:lnTo>
                    <a:pt x="1446276" y="5105603"/>
                  </a:lnTo>
                  <a:lnTo>
                    <a:pt x="1448168" y="5082730"/>
                  </a:lnTo>
                  <a:lnTo>
                    <a:pt x="1456613" y="5052593"/>
                  </a:lnTo>
                  <a:lnTo>
                    <a:pt x="1475727" y="5026330"/>
                  </a:lnTo>
                  <a:lnTo>
                    <a:pt x="1509636" y="5015090"/>
                  </a:lnTo>
                  <a:lnTo>
                    <a:pt x="1539481" y="5022875"/>
                  </a:lnTo>
                  <a:lnTo>
                    <a:pt x="1557870" y="5042903"/>
                  </a:lnTo>
                  <a:lnTo>
                    <a:pt x="1567180" y="5070195"/>
                  </a:lnTo>
                  <a:lnTo>
                    <a:pt x="1569758" y="5099786"/>
                  </a:lnTo>
                  <a:lnTo>
                    <a:pt x="1569758" y="4987429"/>
                  </a:lnTo>
                  <a:lnTo>
                    <a:pt x="1563674" y="4982565"/>
                  </a:lnTo>
                  <a:lnTo>
                    <a:pt x="1510931" y="4972418"/>
                  </a:lnTo>
                  <a:lnTo>
                    <a:pt x="1464741" y="4980292"/>
                  </a:lnTo>
                  <a:lnTo>
                    <a:pt x="1431493" y="5001755"/>
                  </a:lnTo>
                  <a:lnTo>
                    <a:pt x="1409179" y="5033607"/>
                  </a:lnTo>
                  <a:lnTo>
                    <a:pt x="1395742" y="5072608"/>
                  </a:lnTo>
                  <a:lnTo>
                    <a:pt x="1389164" y="5115572"/>
                  </a:lnTo>
                  <a:lnTo>
                    <a:pt x="1387436" y="5159273"/>
                  </a:lnTo>
                  <a:lnTo>
                    <a:pt x="1391742" y="5223700"/>
                  </a:lnTo>
                  <a:lnTo>
                    <a:pt x="1405178" y="5273535"/>
                  </a:lnTo>
                  <a:lnTo>
                    <a:pt x="1428483" y="5308943"/>
                  </a:lnTo>
                  <a:lnTo>
                    <a:pt x="1462405" y="5330063"/>
                  </a:lnTo>
                  <a:lnTo>
                    <a:pt x="1507693" y="5337073"/>
                  </a:lnTo>
                  <a:lnTo>
                    <a:pt x="1565973" y="5323065"/>
                  </a:lnTo>
                  <a:lnTo>
                    <a:pt x="1596301" y="5294401"/>
                  </a:lnTo>
                  <a:lnTo>
                    <a:pt x="1601520" y="5289474"/>
                  </a:lnTo>
                  <a:lnTo>
                    <a:pt x="1619250" y="5248973"/>
                  </a:lnTo>
                  <a:lnTo>
                    <a:pt x="1624076" y="5214226"/>
                  </a:lnTo>
                  <a:lnTo>
                    <a:pt x="1569758" y="5214226"/>
                  </a:lnTo>
                  <a:lnTo>
                    <a:pt x="1567827" y="5237937"/>
                  </a:lnTo>
                  <a:lnTo>
                    <a:pt x="1559737" y="5264251"/>
                  </a:lnTo>
                  <a:lnTo>
                    <a:pt x="1541932" y="5285600"/>
                  </a:lnTo>
                  <a:lnTo>
                    <a:pt x="1510931" y="5294401"/>
                  </a:lnTo>
                  <a:lnTo>
                    <a:pt x="1472425" y="5281142"/>
                  </a:lnTo>
                  <a:lnTo>
                    <a:pt x="1452651" y="5247932"/>
                  </a:lnTo>
                  <a:lnTo>
                    <a:pt x="1445361" y="5204663"/>
                  </a:lnTo>
                  <a:lnTo>
                    <a:pt x="1444332" y="5161216"/>
                  </a:lnTo>
                  <a:lnTo>
                    <a:pt x="1626654" y="5161216"/>
                  </a:lnTo>
                  <a:lnTo>
                    <a:pt x="1626654" y="5139233"/>
                  </a:lnTo>
                  <a:close/>
                </a:path>
                <a:path w="3296284" h="5337175">
                  <a:moveTo>
                    <a:pt x="1627619" y="2653944"/>
                  </a:moveTo>
                  <a:lnTo>
                    <a:pt x="1576552" y="2653944"/>
                  </a:lnTo>
                  <a:lnTo>
                    <a:pt x="1576552" y="2827223"/>
                  </a:lnTo>
                  <a:lnTo>
                    <a:pt x="1573911" y="2877020"/>
                  </a:lnTo>
                  <a:lnTo>
                    <a:pt x="1563624" y="2917253"/>
                  </a:lnTo>
                  <a:lnTo>
                    <a:pt x="1542186" y="2944139"/>
                  </a:lnTo>
                  <a:lnTo>
                    <a:pt x="1506080" y="2953943"/>
                  </a:lnTo>
                  <a:lnTo>
                    <a:pt x="1473365" y="2942056"/>
                  </a:lnTo>
                  <a:lnTo>
                    <a:pt x="1454353" y="2911678"/>
                  </a:lnTo>
                  <a:lnTo>
                    <a:pt x="1445514" y="2870758"/>
                  </a:lnTo>
                  <a:lnTo>
                    <a:pt x="1443355" y="2827223"/>
                  </a:lnTo>
                  <a:lnTo>
                    <a:pt x="1446263" y="2771089"/>
                  </a:lnTo>
                  <a:lnTo>
                    <a:pt x="1456372" y="2728303"/>
                  </a:lnTo>
                  <a:lnTo>
                    <a:pt x="1475816" y="2701023"/>
                  </a:lnTo>
                  <a:lnTo>
                    <a:pt x="1506715" y="2691447"/>
                  </a:lnTo>
                  <a:lnTo>
                    <a:pt x="1542453" y="2703207"/>
                  </a:lnTo>
                  <a:lnTo>
                    <a:pt x="1563700" y="2734119"/>
                  </a:lnTo>
                  <a:lnTo>
                    <a:pt x="1573911" y="2777642"/>
                  </a:lnTo>
                  <a:lnTo>
                    <a:pt x="1576552" y="2827223"/>
                  </a:lnTo>
                  <a:lnTo>
                    <a:pt x="1576552" y="2653944"/>
                  </a:lnTo>
                  <a:lnTo>
                    <a:pt x="1575904" y="2653944"/>
                  </a:lnTo>
                  <a:lnTo>
                    <a:pt x="1575904" y="2697911"/>
                  </a:lnTo>
                  <a:lnTo>
                    <a:pt x="1574609" y="2697911"/>
                  </a:lnTo>
                  <a:lnTo>
                    <a:pt x="1548752" y="2660980"/>
                  </a:lnTo>
                  <a:lnTo>
                    <a:pt x="1499603" y="2644889"/>
                  </a:lnTo>
                  <a:lnTo>
                    <a:pt x="1454073" y="2654858"/>
                  </a:lnTo>
                  <a:lnTo>
                    <a:pt x="1421803" y="2682075"/>
                  </a:lnTo>
                  <a:lnTo>
                    <a:pt x="1400975" y="2722549"/>
                  </a:lnTo>
                  <a:lnTo>
                    <a:pt x="1389799" y="2772257"/>
                  </a:lnTo>
                  <a:lnTo>
                    <a:pt x="1386471" y="2827223"/>
                  </a:lnTo>
                  <a:lnTo>
                    <a:pt x="1387957" y="2862872"/>
                  </a:lnTo>
                  <a:lnTo>
                    <a:pt x="1395196" y="2908046"/>
                  </a:lnTo>
                  <a:lnTo>
                    <a:pt x="1412443" y="2952724"/>
                  </a:lnTo>
                  <a:lnTo>
                    <a:pt x="1443901" y="2986875"/>
                  </a:lnTo>
                  <a:lnTo>
                    <a:pt x="1493786" y="3000489"/>
                  </a:lnTo>
                  <a:lnTo>
                    <a:pt x="1518742" y="2997314"/>
                  </a:lnTo>
                  <a:lnTo>
                    <a:pt x="1541145" y="2988119"/>
                  </a:lnTo>
                  <a:lnTo>
                    <a:pt x="1559433" y="2973489"/>
                  </a:lnTo>
                  <a:lnTo>
                    <a:pt x="1572018" y="2953943"/>
                  </a:lnTo>
                  <a:lnTo>
                    <a:pt x="1573314" y="2953943"/>
                  </a:lnTo>
                  <a:lnTo>
                    <a:pt x="1573276" y="3000489"/>
                  </a:lnTo>
                  <a:lnTo>
                    <a:pt x="1565884" y="3046958"/>
                  </a:lnTo>
                  <a:lnTo>
                    <a:pt x="1506080" y="3076778"/>
                  </a:lnTo>
                  <a:lnTo>
                    <a:pt x="1485760" y="3074365"/>
                  </a:lnTo>
                  <a:lnTo>
                    <a:pt x="1468577" y="3066681"/>
                  </a:lnTo>
                  <a:lnTo>
                    <a:pt x="1456245" y="3053054"/>
                  </a:lnTo>
                  <a:lnTo>
                    <a:pt x="1450467" y="3032810"/>
                  </a:lnTo>
                  <a:lnTo>
                    <a:pt x="1396161" y="3032810"/>
                  </a:lnTo>
                  <a:lnTo>
                    <a:pt x="1414487" y="3082899"/>
                  </a:lnTo>
                  <a:lnTo>
                    <a:pt x="1448206" y="3108617"/>
                  </a:lnTo>
                  <a:lnTo>
                    <a:pt x="1484350" y="3118104"/>
                  </a:lnTo>
                  <a:lnTo>
                    <a:pt x="1509953" y="3119450"/>
                  </a:lnTo>
                  <a:lnTo>
                    <a:pt x="1548752" y="3114725"/>
                  </a:lnTo>
                  <a:lnTo>
                    <a:pt x="1602447" y="3076778"/>
                  </a:lnTo>
                  <a:lnTo>
                    <a:pt x="1622018" y="3032887"/>
                  </a:lnTo>
                  <a:lnTo>
                    <a:pt x="1627619" y="2978505"/>
                  </a:lnTo>
                  <a:lnTo>
                    <a:pt x="1627619" y="2697911"/>
                  </a:lnTo>
                  <a:lnTo>
                    <a:pt x="1627619" y="2653944"/>
                  </a:lnTo>
                  <a:close/>
                </a:path>
                <a:path w="3296284" h="5337175">
                  <a:moveTo>
                    <a:pt x="1746897" y="4205630"/>
                  </a:moveTo>
                  <a:lnTo>
                    <a:pt x="1692592" y="4205630"/>
                  </a:lnTo>
                  <a:lnTo>
                    <a:pt x="1692592" y="4444847"/>
                  </a:lnTo>
                  <a:lnTo>
                    <a:pt x="1685975" y="4476762"/>
                  </a:lnTo>
                  <a:lnTo>
                    <a:pt x="1669237" y="4498429"/>
                  </a:lnTo>
                  <a:lnTo>
                    <a:pt x="1647050" y="4510760"/>
                  </a:lnTo>
                  <a:lnTo>
                    <a:pt x="1624063" y="4514672"/>
                  </a:lnTo>
                  <a:lnTo>
                    <a:pt x="1595361" y="4507496"/>
                  </a:lnTo>
                  <a:lnTo>
                    <a:pt x="1580095" y="4489704"/>
                  </a:lnTo>
                  <a:lnTo>
                    <a:pt x="1574063" y="4466945"/>
                  </a:lnTo>
                  <a:lnTo>
                    <a:pt x="1572983" y="4444847"/>
                  </a:lnTo>
                  <a:lnTo>
                    <a:pt x="1572983" y="4205630"/>
                  </a:lnTo>
                  <a:lnTo>
                    <a:pt x="1518678" y="4205630"/>
                  </a:lnTo>
                  <a:lnTo>
                    <a:pt x="1518678" y="4451312"/>
                  </a:lnTo>
                  <a:lnTo>
                    <a:pt x="1520101" y="4485945"/>
                  </a:lnTo>
                  <a:lnTo>
                    <a:pt x="1530070" y="4521784"/>
                  </a:lnTo>
                  <a:lnTo>
                    <a:pt x="1557134" y="4549876"/>
                  </a:lnTo>
                  <a:lnTo>
                    <a:pt x="1609839" y="4561230"/>
                  </a:lnTo>
                  <a:lnTo>
                    <a:pt x="1635061" y="4557903"/>
                  </a:lnTo>
                  <a:lnTo>
                    <a:pt x="1658899" y="4548213"/>
                  </a:lnTo>
                  <a:lnTo>
                    <a:pt x="1679206" y="4532592"/>
                  </a:lnTo>
                  <a:lnTo>
                    <a:pt x="1691652" y="4514672"/>
                  </a:lnTo>
                  <a:lnTo>
                    <a:pt x="1693887" y="4511446"/>
                  </a:lnTo>
                  <a:lnTo>
                    <a:pt x="1695183" y="4511446"/>
                  </a:lnTo>
                  <a:lnTo>
                    <a:pt x="1695183" y="4552175"/>
                  </a:lnTo>
                  <a:lnTo>
                    <a:pt x="1746897" y="4552175"/>
                  </a:lnTo>
                  <a:lnTo>
                    <a:pt x="1746897" y="4511446"/>
                  </a:lnTo>
                  <a:lnTo>
                    <a:pt x="1746897" y="4205630"/>
                  </a:lnTo>
                  <a:close/>
                </a:path>
                <a:path w="3296284" h="5337175">
                  <a:moveTo>
                    <a:pt x="1776653" y="2035860"/>
                  </a:moveTo>
                  <a:lnTo>
                    <a:pt x="1775815" y="2015172"/>
                  </a:lnTo>
                  <a:lnTo>
                    <a:pt x="1774786" y="1989709"/>
                  </a:lnTo>
                  <a:lnTo>
                    <a:pt x="1766443" y="1944738"/>
                  </a:lnTo>
                  <a:lnTo>
                    <a:pt x="1750187" y="1911718"/>
                  </a:lnTo>
                  <a:lnTo>
                    <a:pt x="1747456" y="1906168"/>
                  </a:lnTo>
                  <a:lnTo>
                    <a:pt x="1719757" y="1884070"/>
                  </a:lnTo>
                  <a:lnTo>
                    <a:pt x="1719757" y="1996414"/>
                  </a:lnTo>
                  <a:lnTo>
                    <a:pt x="1719757" y="2015172"/>
                  </a:lnTo>
                  <a:lnTo>
                    <a:pt x="1596275" y="2015172"/>
                  </a:lnTo>
                  <a:lnTo>
                    <a:pt x="1596275" y="2002243"/>
                  </a:lnTo>
                  <a:lnTo>
                    <a:pt x="1598168" y="1979371"/>
                  </a:lnTo>
                  <a:lnTo>
                    <a:pt x="1606613" y="1949221"/>
                  </a:lnTo>
                  <a:lnTo>
                    <a:pt x="1625727" y="1922957"/>
                  </a:lnTo>
                  <a:lnTo>
                    <a:pt x="1659636" y="1911718"/>
                  </a:lnTo>
                  <a:lnTo>
                    <a:pt x="1689481" y="1919503"/>
                  </a:lnTo>
                  <a:lnTo>
                    <a:pt x="1707870" y="1939518"/>
                  </a:lnTo>
                  <a:lnTo>
                    <a:pt x="1717179" y="1966823"/>
                  </a:lnTo>
                  <a:lnTo>
                    <a:pt x="1719757" y="1996414"/>
                  </a:lnTo>
                  <a:lnTo>
                    <a:pt x="1719757" y="1884070"/>
                  </a:lnTo>
                  <a:lnTo>
                    <a:pt x="1713661" y="1879193"/>
                  </a:lnTo>
                  <a:lnTo>
                    <a:pt x="1660918" y="1869046"/>
                  </a:lnTo>
                  <a:lnTo>
                    <a:pt x="1614728" y="1876920"/>
                  </a:lnTo>
                  <a:lnTo>
                    <a:pt x="1581492" y="1898383"/>
                  </a:lnTo>
                  <a:lnTo>
                    <a:pt x="1559166" y="1930222"/>
                  </a:lnTo>
                  <a:lnTo>
                    <a:pt x="1545742" y="1969236"/>
                  </a:lnTo>
                  <a:lnTo>
                    <a:pt x="1539176" y="2012200"/>
                  </a:lnTo>
                  <a:lnTo>
                    <a:pt x="1537436" y="2055901"/>
                  </a:lnTo>
                  <a:lnTo>
                    <a:pt x="1541741" y="2120328"/>
                  </a:lnTo>
                  <a:lnTo>
                    <a:pt x="1555178" y="2170163"/>
                  </a:lnTo>
                  <a:lnTo>
                    <a:pt x="1578483" y="2205558"/>
                  </a:lnTo>
                  <a:lnTo>
                    <a:pt x="1612404" y="2226691"/>
                  </a:lnTo>
                  <a:lnTo>
                    <a:pt x="1657692" y="2233701"/>
                  </a:lnTo>
                  <a:lnTo>
                    <a:pt x="1715960" y="2219693"/>
                  </a:lnTo>
                  <a:lnTo>
                    <a:pt x="1746288" y="2191029"/>
                  </a:lnTo>
                  <a:lnTo>
                    <a:pt x="1751507" y="2186101"/>
                  </a:lnTo>
                  <a:lnTo>
                    <a:pt x="1769237" y="2145601"/>
                  </a:lnTo>
                  <a:lnTo>
                    <a:pt x="1774063" y="2110854"/>
                  </a:lnTo>
                  <a:lnTo>
                    <a:pt x="1719757" y="2110854"/>
                  </a:lnTo>
                  <a:lnTo>
                    <a:pt x="1717827" y="2134565"/>
                  </a:lnTo>
                  <a:lnTo>
                    <a:pt x="1709724" y="2160879"/>
                  </a:lnTo>
                  <a:lnTo>
                    <a:pt x="1691932" y="2182228"/>
                  </a:lnTo>
                  <a:lnTo>
                    <a:pt x="1660918" y="2191029"/>
                  </a:lnTo>
                  <a:lnTo>
                    <a:pt x="1622412" y="2177770"/>
                  </a:lnTo>
                  <a:lnTo>
                    <a:pt x="1602651" y="2144560"/>
                  </a:lnTo>
                  <a:lnTo>
                    <a:pt x="1595374" y="2101291"/>
                  </a:lnTo>
                  <a:lnTo>
                    <a:pt x="1594332" y="2057844"/>
                  </a:lnTo>
                  <a:lnTo>
                    <a:pt x="1776653" y="2057844"/>
                  </a:lnTo>
                  <a:lnTo>
                    <a:pt x="1776653" y="2035860"/>
                  </a:lnTo>
                  <a:close/>
                </a:path>
                <a:path w="3296284" h="5337175">
                  <a:moveTo>
                    <a:pt x="1831873" y="3429800"/>
                  </a:moveTo>
                  <a:lnTo>
                    <a:pt x="1777568" y="3429800"/>
                  </a:lnTo>
                  <a:lnTo>
                    <a:pt x="1777568" y="3669017"/>
                  </a:lnTo>
                  <a:lnTo>
                    <a:pt x="1770951" y="3700919"/>
                  </a:lnTo>
                  <a:lnTo>
                    <a:pt x="1754212" y="3722598"/>
                  </a:lnTo>
                  <a:lnTo>
                    <a:pt x="1732013" y="3734930"/>
                  </a:lnTo>
                  <a:lnTo>
                    <a:pt x="1709026" y="3738842"/>
                  </a:lnTo>
                  <a:lnTo>
                    <a:pt x="1680311" y="3731653"/>
                  </a:lnTo>
                  <a:lnTo>
                    <a:pt x="1665071" y="3713861"/>
                  </a:lnTo>
                  <a:lnTo>
                    <a:pt x="1659026" y="3691102"/>
                  </a:lnTo>
                  <a:lnTo>
                    <a:pt x="1657959" y="3669017"/>
                  </a:lnTo>
                  <a:lnTo>
                    <a:pt x="1657959" y="3429800"/>
                  </a:lnTo>
                  <a:lnTo>
                    <a:pt x="1603641" y="3429800"/>
                  </a:lnTo>
                  <a:lnTo>
                    <a:pt x="1603641" y="3675481"/>
                  </a:lnTo>
                  <a:lnTo>
                    <a:pt x="1605064" y="3710101"/>
                  </a:lnTo>
                  <a:lnTo>
                    <a:pt x="1615033" y="3745941"/>
                  </a:lnTo>
                  <a:lnTo>
                    <a:pt x="1642097" y="3774033"/>
                  </a:lnTo>
                  <a:lnTo>
                    <a:pt x="1694802" y="3785387"/>
                  </a:lnTo>
                  <a:lnTo>
                    <a:pt x="1720037" y="3782060"/>
                  </a:lnTo>
                  <a:lnTo>
                    <a:pt x="1743862" y="3772370"/>
                  </a:lnTo>
                  <a:lnTo>
                    <a:pt x="1764182" y="3756749"/>
                  </a:lnTo>
                  <a:lnTo>
                    <a:pt x="1776603" y="3738842"/>
                  </a:lnTo>
                  <a:lnTo>
                    <a:pt x="1778850" y="3735603"/>
                  </a:lnTo>
                  <a:lnTo>
                    <a:pt x="1780146" y="3735603"/>
                  </a:lnTo>
                  <a:lnTo>
                    <a:pt x="1780146" y="3776345"/>
                  </a:lnTo>
                  <a:lnTo>
                    <a:pt x="1831873" y="3776345"/>
                  </a:lnTo>
                  <a:lnTo>
                    <a:pt x="1831873" y="3735603"/>
                  </a:lnTo>
                  <a:lnTo>
                    <a:pt x="1831873" y="3429800"/>
                  </a:lnTo>
                  <a:close/>
                </a:path>
                <a:path w="3296284" h="5337175">
                  <a:moveTo>
                    <a:pt x="1914359" y="5082337"/>
                  </a:moveTo>
                  <a:lnTo>
                    <a:pt x="1905355" y="5018976"/>
                  </a:lnTo>
                  <a:lnTo>
                    <a:pt x="1876983" y="4983772"/>
                  </a:lnTo>
                  <a:lnTo>
                    <a:pt x="1825129" y="4972418"/>
                  </a:lnTo>
                  <a:lnTo>
                    <a:pt x="1800999" y="4975999"/>
                  </a:lnTo>
                  <a:lnTo>
                    <a:pt x="1777123" y="4985994"/>
                  </a:lnTo>
                  <a:lnTo>
                    <a:pt x="1756397" y="5001336"/>
                  </a:lnTo>
                  <a:lnTo>
                    <a:pt x="1741728" y="5020907"/>
                  </a:lnTo>
                  <a:lnTo>
                    <a:pt x="1740433" y="5020907"/>
                  </a:lnTo>
                  <a:lnTo>
                    <a:pt x="1740433" y="4866386"/>
                  </a:lnTo>
                  <a:lnTo>
                    <a:pt x="1686128" y="4866386"/>
                  </a:lnTo>
                  <a:lnTo>
                    <a:pt x="1686128" y="5328018"/>
                  </a:lnTo>
                  <a:lnTo>
                    <a:pt x="1740433" y="5328018"/>
                  </a:lnTo>
                  <a:lnTo>
                    <a:pt x="1740433" y="5088801"/>
                  </a:lnTo>
                  <a:lnTo>
                    <a:pt x="1747050" y="5056886"/>
                  </a:lnTo>
                  <a:lnTo>
                    <a:pt x="1763788" y="5035220"/>
                  </a:lnTo>
                  <a:lnTo>
                    <a:pt x="1785988" y="5022888"/>
                  </a:lnTo>
                  <a:lnTo>
                    <a:pt x="1797621" y="5020907"/>
                  </a:lnTo>
                  <a:lnTo>
                    <a:pt x="1808975" y="5018976"/>
                  </a:lnTo>
                  <a:lnTo>
                    <a:pt x="1837677" y="5026164"/>
                  </a:lnTo>
                  <a:lnTo>
                    <a:pt x="1852930" y="5043957"/>
                  </a:lnTo>
                  <a:lnTo>
                    <a:pt x="1858962" y="5066716"/>
                  </a:lnTo>
                  <a:lnTo>
                    <a:pt x="1860042" y="5088801"/>
                  </a:lnTo>
                  <a:lnTo>
                    <a:pt x="1860042" y="5328018"/>
                  </a:lnTo>
                  <a:lnTo>
                    <a:pt x="1914359" y="5328018"/>
                  </a:lnTo>
                  <a:lnTo>
                    <a:pt x="1914359" y="5082337"/>
                  </a:lnTo>
                  <a:close/>
                </a:path>
                <a:path w="3296284" h="5337175">
                  <a:moveTo>
                    <a:pt x="1926323" y="2811703"/>
                  </a:moveTo>
                  <a:lnTo>
                    <a:pt x="1925497" y="2791015"/>
                  </a:lnTo>
                  <a:lnTo>
                    <a:pt x="1924469" y="2765552"/>
                  </a:lnTo>
                  <a:lnTo>
                    <a:pt x="1916125" y="2720581"/>
                  </a:lnTo>
                  <a:lnTo>
                    <a:pt x="1899869" y="2687561"/>
                  </a:lnTo>
                  <a:lnTo>
                    <a:pt x="1897138" y="2682011"/>
                  </a:lnTo>
                  <a:lnTo>
                    <a:pt x="1869427" y="2659900"/>
                  </a:lnTo>
                  <a:lnTo>
                    <a:pt x="1869427" y="2772257"/>
                  </a:lnTo>
                  <a:lnTo>
                    <a:pt x="1869427" y="2791015"/>
                  </a:lnTo>
                  <a:lnTo>
                    <a:pt x="1745932" y="2791015"/>
                  </a:lnTo>
                  <a:lnTo>
                    <a:pt x="1745932" y="2778087"/>
                  </a:lnTo>
                  <a:lnTo>
                    <a:pt x="1747837" y="2755214"/>
                  </a:lnTo>
                  <a:lnTo>
                    <a:pt x="1756283" y="2725064"/>
                  </a:lnTo>
                  <a:lnTo>
                    <a:pt x="1775396" y="2698800"/>
                  </a:lnTo>
                  <a:lnTo>
                    <a:pt x="1809292" y="2687561"/>
                  </a:lnTo>
                  <a:lnTo>
                    <a:pt x="1839150" y="2695346"/>
                  </a:lnTo>
                  <a:lnTo>
                    <a:pt x="1857552" y="2715361"/>
                  </a:lnTo>
                  <a:lnTo>
                    <a:pt x="1866849" y="2742666"/>
                  </a:lnTo>
                  <a:lnTo>
                    <a:pt x="1869427" y="2772257"/>
                  </a:lnTo>
                  <a:lnTo>
                    <a:pt x="1869427" y="2659900"/>
                  </a:lnTo>
                  <a:lnTo>
                    <a:pt x="1863344" y="2655036"/>
                  </a:lnTo>
                  <a:lnTo>
                    <a:pt x="1810588" y="2644889"/>
                  </a:lnTo>
                  <a:lnTo>
                    <a:pt x="1764398" y="2652763"/>
                  </a:lnTo>
                  <a:lnTo>
                    <a:pt x="1731162" y="2674226"/>
                  </a:lnTo>
                  <a:lnTo>
                    <a:pt x="1708848" y="2706078"/>
                  </a:lnTo>
                  <a:lnTo>
                    <a:pt x="1695411" y="2745079"/>
                  </a:lnTo>
                  <a:lnTo>
                    <a:pt x="1688846" y="2788043"/>
                  </a:lnTo>
                  <a:lnTo>
                    <a:pt x="1687106" y="2831744"/>
                  </a:lnTo>
                  <a:lnTo>
                    <a:pt x="1691424" y="2896171"/>
                  </a:lnTo>
                  <a:lnTo>
                    <a:pt x="1704860" y="2946006"/>
                  </a:lnTo>
                  <a:lnTo>
                    <a:pt x="1728165" y="2981414"/>
                  </a:lnTo>
                  <a:lnTo>
                    <a:pt x="1762086" y="3002534"/>
                  </a:lnTo>
                  <a:lnTo>
                    <a:pt x="1807362" y="3009544"/>
                  </a:lnTo>
                  <a:lnTo>
                    <a:pt x="1865642" y="2995536"/>
                  </a:lnTo>
                  <a:lnTo>
                    <a:pt x="1895970" y="2966872"/>
                  </a:lnTo>
                  <a:lnTo>
                    <a:pt x="1901190" y="2961944"/>
                  </a:lnTo>
                  <a:lnTo>
                    <a:pt x="1918919" y="2921444"/>
                  </a:lnTo>
                  <a:lnTo>
                    <a:pt x="1923732" y="2886697"/>
                  </a:lnTo>
                  <a:lnTo>
                    <a:pt x="1869427" y="2886697"/>
                  </a:lnTo>
                  <a:lnTo>
                    <a:pt x="1867509" y="2910408"/>
                  </a:lnTo>
                  <a:lnTo>
                    <a:pt x="1859407" y="2936722"/>
                  </a:lnTo>
                  <a:lnTo>
                    <a:pt x="1841601" y="2958071"/>
                  </a:lnTo>
                  <a:lnTo>
                    <a:pt x="1810588" y="2966872"/>
                  </a:lnTo>
                  <a:lnTo>
                    <a:pt x="1772094" y="2953613"/>
                  </a:lnTo>
                  <a:lnTo>
                    <a:pt x="1752320" y="2920403"/>
                  </a:lnTo>
                  <a:lnTo>
                    <a:pt x="1745043" y="2877134"/>
                  </a:lnTo>
                  <a:lnTo>
                    <a:pt x="1744002" y="2833687"/>
                  </a:lnTo>
                  <a:lnTo>
                    <a:pt x="1926323" y="2833687"/>
                  </a:lnTo>
                  <a:lnTo>
                    <a:pt x="1926323" y="2811703"/>
                  </a:lnTo>
                  <a:close/>
                </a:path>
                <a:path w="3296284" h="5337175">
                  <a:moveTo>
                    <a:pt x="1948624" y="4085374"/>
                  </a:moveTo>
                  <a:lnTo>
                    <a:pt x="1909178" y="4085374"/>
                  </a:lnTo>
                  <a:lnTo>
                    <a:pt x="1875370" y="4090441"/>
                  </a:lnTo>
                  <a:lnTo>
                    <a:pt x="1852053" y="4105503"/>
                  </a:lnTo>
                  <a:lnTo>
                    <a:pt x="1838540" y="4130383"/>
                  </a:lnTo>
                  <a:lnTo>
                    <a:pt x="1834184" y="4164901"/>
                  </a:lnTo>
                  <a:lnTo>
                    <a:pt x="1834184" y="4205630"/>
                  </a:lnTo>
                  <a:lnTo>
                    <a:pt x="1783753" y="4205630"/>
                  </a:lnTo>
                  <a:lnTo>
                    <a:pt x="1783753" y="4248302"/>
                  </a:lnTo>
                  <a:lnTo>
                    <a:pt x="1834184" y="4248302"/>
                  </a:lnTo>
                  <a:lnTo>
                    <a:pt x="1834184" y="4552175"/>
                  </a:lnTo>
                  <a:lnTo>
                    <a:pt x="1888490" y="4552175"/>
                  </a:lnTo>
                  <a:lnTo>
                    <a:pt x="1888490" y="4248302"/>
                  </a:lnTo>
                  <a:lnTo>
                    <a:pt x="1947976" y="4248302"/>
                  </a:lnTo>
                  <a:lnTo>
                    <a:pt x="1947976" y="4205630"/>
                  </a:lnTo>
                  <a:lnTo>
                    <a:pt x="1888490" y="4205630"/>
                  </a:lnTo>
                  <a:lnTo>
                    <a:pt x="1888490" y="4164901"/>
                  </a:lnTo>
                  <a:lnTo>
                    <a:pt x="1890674" y="4149661"/>
                  </a:lnTo>
                  <a:lnTo>
                    <a:pt x="1897227" y="4139450"/>
                  </a:lnTo>
                  <a:lnTo>
                    <a:pt x="1908136" y="4133723"/>
                  </a:lnTo>
                  <a:lnTo>
                    <a:pt x="1923402" y="4131932"/>
                  </a:lnTo>
                  <a:lnTo>
                    <a:pt x="1948624" y="4131932"/>
                  </a:lnTo>
                  <a:lnTo>
                    <a:pt x="1948624" y="4085374"/>
                  </a:lnTo>
                  <a:close/>
                </a:path>
                <a:path w="3296284" h="5337175">
                  <a:moveTo>
                    <a:pt x="1958975" y="656590"/>
                  </a:moveTo>
                  <a:lnTo>
                    <a:pt x="1954860" y="600608"/>
                  </a:lnTo>
                  <a:lnTo>
                    <a:pt x="1942553" y="550811"/>
                  </a:lnTo>
                  <a:lnTo>
                    <a:pt x="1922145" y="507212"/>
                  </a:lnTo>
                  <a:lnTo>
                    <a:pt x="1893684" y="469861"/>
                  </a:lnTo>
                  <a:lnTo>
                    <a:pt x="1857248" y="438785"/>
                  </a:lnTo>
                  <a:lnTo>
                    <a:pt x="1812925" y="414020"/>
                  </a:lnTo>
                  <a:lnTo>
                    <a:pt x="1848269" y="382397"/>
                  </a:lnTo>
                  <a:lnTo>
                    <a:pt x="1872767" y="345757"/>
                  </a:lnTo>
                  <a:lnTo>
                    <a:pt x="1887042" y="302933"/>
                  </a:lnTo>
                  <a:lnTo>
                    <a:pt x="1891665" y="252730"/>
                  </a:lnTo>
                  <a:lnTo>
                    <a:pt x="1887766" y="205930"/>
                  </a:lnTo>
                  <a:lnTo>
                    <a:pt x="1876450" y="162445"/>
                  </a:lnTo>
                  <a:lnTo>
                    <a:pt x="1858314" y="122859"/>
                  </a:lnTo>
                  <a:lnTo>
                    <a:pt x="1833930" y="87757"/>
                  </a:lnTo>
                  <a:lnTo>
                    <a:pt x="1803908" y="57734"/>
                  </a:lnTo>
                  <a:lnTo>
                    <a:pt x="1768805" y="33350"/>
                  </a:lnTo>
                  <a:lnTo>
                    <a:pt x="1729219" y="15214"/>
                  </a:lnTo>
                  <a:lnTo>
                    <a:pt x="1685734" y="3898"/>
                  </a:lnTo>
                  <a:lnTo>
                    <a:pt x="1638935" y="0"/>
                  </a:lnTo>
                  <a:lnTo>
                    <a:pt x="1591195" y="3810"/>
                  </a:lnTo>
                  <a:lnTo>
                    <a:pt x="1546644" y="15189"/>
                  </a:lnTo>
                  <a:lnTo>
                    <a:pt x="1506029" y="34086"/>
                  </a:lnTo>
                  <a:lnTo>
                    <a:pt x="1470177" y="60490"/>
                  </a:lnTo>
                  <a:lnTo>
                    <a:pt x="1439862" y="94322"/>
                  </a:lnTo>
                  <a:lnTo>
                    <a:pt x="1415872" y="135559"/>
                  </a:lnTo>
                  <a:lnTo>
                    <a:pt x="1398993" y="184137"/>
                  </a:lnTo>
                  <a:lnTo>
                    <a:pt x="1390015" y="240030"/>
                  </a:lnTo>
                  <a:lnTo>
                    <a:pt x="1561465" y="240030"/>
                  </a:lnTo>
                  <a:lnTo>
                    <a:pt x="1570545" y="202095"/>
                  </a:lnTo>
                  <a:lnTo>
                    <a:pt x="1586547" y="175577"/>
                  </a:lnTo>
                  <a:lnTo>
                    <a:pt x="1609686" y="160020"/>
                  </a:lnTo>
                  <a:lnTo>
                    <a:pt x="1640205" y="154940"/>
                  </a:lnTo>
                  <a:lnTo>
                    <a:pt x="1673453" y="161505"/>
                  </a:lnTo>
                  <a:lnTo>
                    <a:pt x="1699577" y="179870"/>
                  </a:lnTo>
                  <a:lnTo>
                    <a:pt x="1716633" y="207987"/>
                  </a:lnTo>
                  <a:lnTo>
                    <a:pt x="1722755" y="243840"/>
                  </a:lnTo>
                  <a:lnTo>
                    <a:pt x="1715135" y="285889"/>
                  </a:lnTo>
                  <a:lnTo>
                    <a:pt x="1690370" y="315442"/>
                  </a:lnTo>
                  <a:lnTo>
                    <a:pt x="1645602" y="333324"/>
                  </a:lnTo>
                  <a:lnTo>
                    <a:pt x="1577975" y="340360"/>
                  </a:lnTo>
                  <a:lnTo>
                    <a:pt x="1577975" y="502920"/>
                  </a:lnTo>
                  <a:lnTo>
                    <a:pt x="1605915" y="502920"/>
                  </a:lnTo>
                  <a:lnTo>
                    <a:pt x="1658353" y="507974"/>
                  </a:lnTo>
                  <a:lnTo>
                    <a:pt x="1703324" y="522579"/>
                  </a:lnTo>
                  <a:lnTo>
                    <a:pt x="1739900" y="545947"/>
                  </a:lnTo>
                  <a:lnTo>
                    <a:pt x="1767154" y="577240"/>
                  </a:lnTo>
                  <a:lnTo>
                    <a:pt x="1784184" y="615670"/>
                  </a:lnTo>
                  <a:lnTo>
                    <a:pt x="1790065" y="660400"/>
                  </a:lnTo>
                  <a:lnTo>
                    <a:pt x="1782914" y="711276"/>
                  </a:lnTo>
                  <a:lnTo>
                    <a:pt x="1762709" y="754341"/>
                  </a:lnTo>
                  <a:lnTo>
                    <a:pt x="1731352" y="787590"/>
                  </a:lnTo>
                  <a:lnTo>
                    <a:pt x="1690738" y="809028"/>
                  </a:lnTo>
                  <a:lnTo>
                    <a:pt x="1642745" y="816610"/>
                  </a:lnTo>
                  <a:lnTo>
                    <a:pt x="1596783" y="809955"/>
                  </a:lnTo>
                  <a:lnTo>
                    <a:pt x="1557274" y="790803"/>
                  </a:lnTo>
                  <a:lnTo>
                    <a:pt x="1525511" y="760374"/>
                  </a:lnTo>
                  <a:lnTo>
                    <a:pt x="1502778" y="719886"/>
                  </a:lnTo>
                  <a:lnTo>
                    <a:pt x="1490345" y="670560"/>
                  </a:lnTo>
                  <a:lnTo>
                    <a:pt x="1320165" y="670560"/>
                  </a:lnTo>
                  <a:lnTo>
                    <a:pt x="1325930" y="717359"/>
                  </a:lnTo>
                  <a:lnTo>
                    <a:pt x="1337462" y="761250"/>
                  </a:lnTo>
                  <a:lnTo>
                    <a:pt x="1354416" y="801916"/>
                  </a:lnTo>
                  <a:lnTo>
                    <a:pt x="1376451" y="839000"/>
                  </a:lnTo>
                  <a:lnTo>
                    <a:pt x="1403223" y="872210"/>
                  </a:lnTo>
                  <a:lnTo>
                    <a:pt x="1434376" y="901204"/>
                  </a:lnTo>
                  <a:lnTo>
                    <a:pt x="1469580" y="925664"/>
                  </a:lnTo>
                  <a:lnTo>
                    <a:pt x="1508493" y="945248"/>
                  </a:lnTo>
                  <a:lnTo>
                    <a:pt x="1550758" y="959650"/>
                  </a:lnTo>
                  <a:lnTo>
                    <a:pt x="1596047" y="968527"/>
                  </a:lnTo>
                  <a:lnTo>
                    <a:pt x="1644015" y="971550"/>
                  </a:lnTo>
                  <a:lnTo>
                    <a:pt x="1692275" y="968311"/>
                  </a:lnTo>
                  <a:lnTo>
                    <a:pt x="1737779" y="958837"/>
                  </a:lnTo>
                  <a:lnTo>
                    <a:pt x="1780108" y="943521"/>
                  </a:lnTo>
                  <a:lnTo>
                    <a:pt x="1818894" y="922743"/>
                  </a:lnTo>
                  <a:lnTo>
                    <a:pt x="1853755" y="896886"/>
                  </a:lnTo>
                  <a:lnTo>
                    <a:pt x="1884311" y="866343"/>
                  </a:lnTo>
                  <a:lnTo>
                    <a:pt x="1910168" y="831481"/>
                  </a:lnTo>
                  <a:lnTo>
                    <a:pt x="1930946" y="792683"/>
                  </a:lnTo>
                  <a:lnTo>
                    <a:pt x="1946262" y="750354"/>
                  </a:lnTo>
                  <a:lnTo>
                    <a:pt x="1955723" y="704862"/>
                  </a:lnTo>
                  <a:lnTo>
                    <a:pt x="1958975" y="656590"/>
                  </a:lnTo>
                  <a:close/>
                </a:path>
                <a:path w="3296284" h="5337175">
                  <a:moveTo>
                    <a:pt x="2114410" y="3676777"/>
                  </a:moveTo>
                  <a:lnTo>
                    <a:pt x="2106993" y="3634232"/>
                  </a:lnTo>
                  <a:lnTo>
                    <a:pt x="2060409" y="3590391"/>
                  </a:lnTo>
                  <a:lnTo>
                    <a:pt x="1998383" y="3569424"/>
                  </a:lnTo>
                  <a:lnTo>
                    <a:pt x="1971040" y="3558209"/>
                  </a:lnTo>
                  <a:lnTo>
                    <a:pt x="1951710" y="3541776"/>
                  </a:lnTo>
                  <a:lnTo>
                    <a:pt x="1944370" y="3516426"/>
                  </a:lnTo>
                  <a:lnTo>
                    <a:pt x="1950707" y="3487686"/>
                  </a:lnTo>
                  <a:lnTo>
                    <a:pt x="1965947" y="3471735"/>
                  </a:lnTo>
                  <a:lnTo>
                    <a:pt x="1984463" y="3464877"/>
                  </a:lnTo>
                  <a:lnTo>
                    <a:pt x="2000618" y="3463417"/>
                  </a:lnTo>
                  <a:lnTo>
                    <a:pt x="2025230" y="3467836"/>
                  </a:lnTo>
                  <a:lnTo>
                    <a:pt x="2040940" y="3480866"/>
                  </a:lnTo>
                  <a:lnTo>
                    <a:pt x="2049259" y="3502139"/>
                  </a:lnTo>
                  <a:lnTo>
                    <a:pt x="2051697" y="3531298"/>
                  </a:lnTo>
                  <a:lnTo>
                    <a:pt x="2106003" y="3531298"/>
                  </a:lnTo>
                  <a:lnTo>
                    <a:pt x="2092071" y="3463417"/>
                  </a:lnTo>
                  <a:lnTo>
                    <a:pt x="2059635" y="3432289"/>
                  </a:lnTo>
                  <a:lnTo>
                    <a:pt x="2000618" y="3420745"/>
                  </a:lnTo>
                  <a:lnTo>
                    <a:pt x="1957971" y="3426599"/>
                  </a:lnTo>
                  <a:lnTo>
                    <a:pt x="1922792" y="3444341"/>
                  </a:lnTo>
                  <a:lnTo>
                    <a:pt x="1898878" y="3474199"/>
                  </a:lnTo>
                  <a:lnTo>
                    <a:pt x="1890064" y="3516426"/>
                  </a:lnTo>
                  <a:lnTo>
                    <a:pt x="1897494" y="3559784"/>
                  </a:lnTo>
                  <a:lnTo>
                    <a:pt x="1916976" y="3586899"/>
                  </a:lnTo>
                  <a:lnTo>
                    <a:pt x="1944331" y="3603345"/>
                  </a:lnTo>
                  <a:lnTo>
                    <a:pt x="1975396" y="3614699"/>
                  </a:lnTo>
                  <a:lnTo>
                    <a:pt x="2006092" y="3624897"/>
                  </a:lnTo>
                  <a:lnTo>
                    <a:pt x="2033270" y="3637572"/>
                  </a:lnTo>
                  <a:lnTo>
                    <a:pt x="2052675" y="3656431"/>
                  </a:lnTo>
                  <a:lnTo>
                    <a:pt x="2060092" y="3685171"/>
                  </a:lnTo>
                  <a:lnTo>
                    <a:pt x="2053551" y="3714889"/>
                  </a:lnTo>
                  <a:lnTo>
                    <a:pt x="2037867" y="3732365"/>
                  </a:lnTo>
                  <a:lnTo>
                    <a:pt x="2018906" y="3740632"/>
                  </a:lnTo>
                  <a:lnTo>
                    <a:pt x="2002561" y="3742715"/>
                  </a:lnTo>
                  <a:lnTo>
                    <a:pt x="1969820" y="3736098"/>
                  </a:lnTo>
                  <a:lnTo>
                    <a:pt x="1950110" y="3718382"/>
                  </a:lnTo>
                  <a:lnTo>
                    <a:pt x="1940458" y="3692804"/>
                  </a:lnTo>
                  <a:lnTo>
                    <a:pt x="1937905" y="3662553"/>
                  </a:lnTo>
                  <a:lnTo>
                    <a:pt x="1883600" y="3662553"/>
                  </a:lnTo>
                  <a:lnTo>
                    <a:pt x="1891588" y="3721150"/>
                  </a:lnTo>
                  <a:lnTo>
                    <a:pt x="1945005" y="3776027"/>
                  </a:lnTo>
                  <a:lnTo>
                    <a:pt x="2002561" y="3785387"/>
                  </a:lnTo>
                  <a:lnTo>
                    <a:pt x="2047303" y="3778593"/>
                  </a:lnTo>
                  <a:lnTo>
                    <a:pt x="2082723" y="3758222"/>
                  </a:lnTo>
                  <a:lnTo>
                    <a:pt x="2093379" y="3742715"/>
                  </a:lnTo>
                  <a:lnTo>
                    <a:pt x="2106028" y="3724287"/>
                  </a:lnTo>
                  <a:lnTo>
                    <a:pt x="2114410" y="3676777"/>
                  </a:lnTo>
                  <a:close/>
                </a:path>
                <a:path w="3296284" h="5337175">
                  <a:moveTo>
                    <a:pt x="2116061" y="4205630"/>
                  </a:moveTo>
                  <a:lnTo>
                    <a:pt x="2055939" y="4205630"/>
                  </a:lnTo>
                  <a:lnTo>
                    <a:pt x="2055939" y="4104767"/>
                  </a:lnTo>
                  <a:lnTo>
                    <a:pt x="2001634" y="4104767"/>
                  </a:lnTo>
                  <a:lnTo>
                    <a:pt x="2001634" y="4205630"/>
                  </a:lnTo>
                  <a:lnTo>
                    <a:pt x="1951202" y="4205630"/>
                  </a:lnTo>
                  <a:lnTo>
                    <a:pt x="1951202" y="4248302"/>
                  </a:lnTo>
                  <a:lnTo>
                    <a:pt x="2001634" y="4248302"/>
                  </a:lnTo>
                  <a:lnTo>
                    <a:pt x="2001735" y="4488510"/>
                  </a:lnTo>
                  <a:lnTo>
                    <a:pt x="2004542" y="4517326"/>
                  </a:lnTo>
                  <a:lnTo>
                    <a:pt x="2015210" y="4538764"/>
                  </a:lnTo>
                  <a:lnTo>
                    <a:pt x="2036546" y="4551705"/>
                  </a:lnTo>
                  <a:lnTo>
                    <a:pt x="2071458" y="4556049"/>
                  </a:lnTo>
                  <a:lnTo>
                    <a:pt x="2086876" y="4555718"/>
                  </a:lnTo>
                  <a:lnTo>
                    <a:pt x="2099259" y="4554842"/>
                  </a:lnTo>
                  <a:lnTo>
                    <a:pt x="2108733" y="4553597"/>
                  </a:lnTo>
                  <a:lnTo>
                    <a:pt x="2115413" y="4552175"/>
                  </a:lnTo>
                  <a:lnTo>
                    <a:pt x="2115413" y="4509503"/>
                  </a:lnTo>
                  <a:lnTo>
                    <a:pt x="2115413" y="4507560"/>
                  </a:lnTo>
                  <a:lnTo>
                    <a:pt x="2109597" y="4508208"/>
                  </a:lnTo>
                  <a:lnTo>
                    <a:pt x="2103780" y="4509503"/>
                  </a:lnTo>
                  <a:lnTo>
                    <a:pt x="2091499" y="4509503"/>
                  </a:lnTo>
                  <a:lnTo>
                    <a:pt x="2073948" y="4507357"/>
                  </a:lnTo>
                  <a:lnTo>
                    <a:pt x="2063051" y="4500537"/>
                  </a:lnTo>
                  <a:lnTo>
                    <a:pt x="2057501" y="4488510"/>
                  </a:lnTo>
                  <a:lnTo>
                    <a:pt x="2055939" y="4470717"/>
                  </a:lnTo>
                  <a:lnTo>
                    <a:pt x="2055939" y="4248302"/>
                  </a:lnTo>
                  <a:lnTo>
                    <a:pt x="2116061" y="4248302"/>
                  </a:lnTo>
                  <a:lnTo>
                    <a:pt x="2116061" y="4205630"/>
                  </a:lnTo>
                  <a:close/>
                </a:path>
                <a:path w="3296284" h="5337175">
                  <a:moveTo>
                    <a:pt x="2214016" y="2754807"/>
                  </a:moveTo>
                  <a:lnTo>
                    <a:pt x="2204605" y="2691447"/>
                  </a:lnTo>
                  <a:lnTo>
                    <a:pt x="2175560" y="2656243"/>
                  </a:lnTo>
                  <a:lnTo>
                    <a:pt x="2122855" y="2644889"/>
                  </a:lnTo>
                  <a:lnTo>
                    <a:pt x="2097633" y="2648216"/>
                  </a:lnTo>
                  <a:lnTo>
                    <a:pt x="2073808" y="2657906"/>
                  </a:lnTo>
                  <a:lnTo>
                    <a:pt x="2053488" y="2673540"/>
                  </a:lnTo>
                  <a:lnTo>
                    <a:pt x="2038807" y="2694673"/>
                  </a:lnTo>
                  <a:lnTo>
                    <a:pt x="2037511" y="2694673"/>
                  </a:lnTo>
                  <a:lnTo>
                    <a:pt x="2037511" y="2653944"/>
                  </a:lnTo>
                  <a:lnTo>
                    <a:pt x="1985797" y="2653944"/>
                  </a:lnTo>
                  <a:lnTo>
                    <a:pt x="1985797" y="3000489"/>
                  </a:lnTo>
                  <a:lnTo>
                    <a:pt x="2040102" y="3000489"/>
                  </a:lnTo>
                  <a:lnTo>
                    <a:pt x="2040102" y="2761272"/>
                  </a:lnTo>
                  <a:lnTo>
                    <a:pt x="2046719" y="2729357"/>
                  </a:lnTo>
                  <a:lnTo>
                    <a:pt x="2063457" y="2707690"/>
                  </a:lnTo>
                  <a:lnTo>
                    <a:pt x="2085644" y="2695359"/>
                  </a:lnTo>
                  <a:lnTo>
                    <a:pt x="2089670" y="2694673"/>
                  </a:lnTo>
                  <a:lnTo>
                    <a:pt x="2108631" y="2691447"/>
                  </a:lnTo>
                  <a:lnTo>
                    <a:pt x="2137346" y="2698635"/>
                  </a:lnTo>
                  <a:lnTo>
                    <a:pt x="2152599" y="2716428"/>
                  </a:lnTo>
                  <a:lnTo>
                    <a:pt x="2158644" y="2739186"/>
                  </a:lnTo>
                  <a:lnTo>
                    <a:pt x="2159711" y="2761272"/>
                  </a:lnTo>
                  <a:lnTo>
                    <a:pt x="2159711" y="3000489"/>
                  </a:lnTo>
                  <a:lnTo>
                    <a:pt x="2214016" y="3000489"/>
                  </a:lnTo>
                  <a:lnTo>
                    <a:pt x="2214016" y="2754807"/>
                  </a:lnTo>
                  <a:close/>
                </a:path>
                <a:path w="3296284" h="5337175">
                  <a:moveTo>
                    <a:pt x="2219515" y="1878101"/>
                  </a:moveTo>
                  <a:lnTo>
                    <a:pt x="2168436" y="1878101"/>
                  </a:lnTo>
                  <a:lnTo>
                    <a:pt x="2168436" y="2051380"/>
                  </a:lnTo>
                  <a:lnTo>
                    <a:pt x="2165781" y="2101176"/>
                  </a:lnTo>
                  <a:lnTo>
                    <a:pt x="2155507" y="2141410"/>
                  </a:lnTo>
                  <a:lnTo>
                    <a:pt x="2134070" y="2168296"/>
                  </a:lnTo>
                  <a:lnTo>
                    <a:pt x="2097963" y="2178100"/>
                  </a:lnTo>
                  <a:lnTo>
                    <a:pt x="2065248" y="2166213"/>
                  </a:lnTo>
                  <a:lnTo>
                    <a:pt x="2046236" y="2135835"/>
                  </a:lnTo>
                  <a:lnTo>
                    <a:pt x="2037410" y="2094915"/>
                  </a:lnTo>
                  <a:lnTo>
                    <a:pt x="2035251" y="2051380"/>
                  </a:lnTo>
                  <a:lnTo>
                    <a:pt x="2038146" y="1995246"/>
                  </a:lnTo>
                  <a:lnTo>
                    <a:pt x="2048256" y="1952459"/>
                  </a:lnTo>
                  <a:lnTo>
                    <a:pt x="2067699" y="1925180"/>
                  </a:lnTo>
                  <a:lnTo>
                    <a:pt x="2098611" y="1915604"/>
                  </a:lnTo>
                  <a:lnTo>
                    <a:pt x="2134336" y="1927364"/>
                  </a:lnTo>
                  <a:lnTo>
                    <a:pt x="2155583" y="1958276"/>
                  </a:lnTo>
                  <a:lnTo>
                    <a:pt x="2165794" y="2001799"/>
                  </a:lnTo>
                  <a:lnTo>
                    <a:pt x="2168436" y="2051380"/>
                  </a:lnTo>
                  <a:lnTo>
                    <a:pt x="2168436" y="1878101"/>
                  </a:lnTo>
                  <a:lnTo>
                    <a:pt x="2167788" y="1878101"/>
                  </a:lnTo>
                  <a:lnTo>
                    <a:pt x="2167788" y="1922068"/>
                  </a:lnTo>
                  <a:lnTo>
                    <a:pt x="2166505" y="1922068"/>
                  </a:lnTo>
                  <a:lnTo>
                    <a:pt x="2140635" y="1885137"/>
                  </a:lnTo>
                  <a:lnTo>
                    <a:pt x="2091499" y="1869046"/>
                  </a:lnTo>
                  <a:lnTo>
                    <a:pt x="2045970" y="1879015"/>
                  </a:lnTo>
                  <a:lnTo>
                    <a:pt x="2013686" y="1906231"/>
                  </a:lnTo>
                  <a:lnTo>
                    <a:pt x="1992858" y="1946694"/>
                  </a:lnTo>
                  <a:lnTo>
                    <a:pt x="1981682" y="1996414"/>
                  </a:lnTo>
                  <a:lnTo>
                    <a:pt x="1978355" y="2051380"/>
                  </a:lnTo>
                  <a:lnTo>
                    <a:pt x="1979828" y="2087029"/>
                  </a:lnTo>
                  <a:lnTo>
                    <a:pt x="1987080" y="2132203"/>
                  </a:lnTo>
                  <a:lnTo>
                    <a:pt x="2004326" y="2176881"/>
                  </a:lnTo>
                  <a:lnTo>
                    <a:pt x="2035784" y="2211032"/>
                  </a:lnTo>
                  <a:lnTo>
                    <a:pt x="2085682" y="2224646"/>
                  </a:lnTo>
                  <a:lnTo>
                    <a:pt x="2110625" y="2221458"/>
                  </a:lnTo>
                  <a:lnTo>
                    <a:pt x="2133041" y="2212276"/>
                  </a:lnTo>
                  <a:lnTo>
                    <a:pt x="2151329" y="2197646"/>
                  </a:lnTo>
                  <a:lnTo>
                    <a:pt x="2163915" y="2178100"/>
                  </a:lnTo>
                  <a:lnTo>
                    <a:pt x="2165210" y="2178100"/>
                  </a:lnTo>
                  <a:lnTo>
                    <a:pt x="2165159" y="2224646"/>
                  </a:lnTo>
                  <a:lnTo>
                    <a:pt x="2157768" y="2271115"/>
                  </a:lnTo>
                  <a:lnTo>
                    <a:pt x="2097963" y="2300935"/>
                  </a:lnTo>
                  <a:lnTo>
                    <a:pt x="2077631" y="2298522"/>
                  </a:lnTo>
                  <a:lnTo>
                    <a:pt x="2060460" y="2290838"/>
                  </a:lnTo>
                  <a:lnTo>
                    <a:pt x="2048141" y="2277211"/>
                  </a:lnTo>
                  <a:lnTo>
                    <a:pt x="2042363" y="2256967"/>
                  </a:lnTo>
                  <a:lnTo>
                    <a:pt x="1988058" y="2256967"/>
                  </a:lnTo>
                  <a:lnTo>
                    <a:pt x="2006384" y="2307056"/>
                  </a:lnTo>
                  <a:lnTo>
                    <a:pt x="2040102" y="2332774"/>
                  </a:lnTo>
                  <a:lnTo>
                    <a:pt x="2076246" y="2342261"/>
                  </a:lnTo>
                  <a:lnTo>
                    <a:pt x="2101850" y="2343607"/>
                  </a:lnTo>
                  <a:lnTo>
                    <a:pt x="2140648" y="2338882"/>
                  </a:lnTo>
                  <a:lnTo>
                    <a:pt x="2194331" y="2300935"/>
                  </a:lnTo>
                  <a:lnTo>
                    <a:pt x="2213914" y="2257044"/>
                  </a:lnTo>
                  <a:lnTo>
                    <a:pt x="2219515" y="2202662"/>
                  </a:lnTo>
                  <a:lnTo>
                    <a:pt x="2219515" y="1922068"/>
                  </a:lnTo>
                  <a:lnTo>
                    <a:pt x="2219515" y="1878101"/>
                  </a:lnTo>
                  <a:close/>
                </a:path>
                <a:path w="3296284" h="5337175">
                  <a:moveTo>
                    <a:pt x="2375979" y="5082337"/>
                  </a:moveTo>
                  <a:lnTo>
                    <a:pt x="2366556" y="5018976"/>
                  </a:lnTo>
                  <a:lnTo>
                    <a:pt x="2337511" y="4983772"/>
                  </a:lnTo>
                  <a:lnTo>
                    <a:pt x="2284819" y="4972418"/>
                  </a:lnTo>
                  <a:lnTo>
                    <a:pt x="2258885" y="4976736"/>
                  </a:lnTo>
                  <a:lnTo>
                    <a:pt x="2236000" y="4988509"/>
                  </a:lnTo>
                  <a:lnTo>
                    <a:pt x="2216988" y="5005984"/>
                  </a:lnTo>
                  <a:lnTo>
                    <a:pt x="2202713" y="5027384"/>
                  </a:lnTo>
                  <a:lnTo>
                    <a:pt x="2199170" y="5018976"/>
                  </a:lnTo>
                  <a:lnTo>
                    <a:pt x="2192070" y="5002161"/>
                  </a:lnTo>
                  <a:lnTo>
                    <a:pt x="2176361" y="4985118"/>
                  </a:lnTo>
                  <a:lnTo>
                    <a:pt x="2155063" y="4975466"/>
                  </a:lnTo>
                  <a:lnTo>
                    <a:pt x="2127707" y="4972418"/>
                  </a:lnTo>
                  <a:lnTo>
                    <a:pt x="2102472" y="4975745"/>
                  </a:lnTo>
                  <a:lnTo>
                    <a:pt x="2078647" y="4985436"/>
                  </a:lnTo>
                  <a:lnTo>
                    <a:pt x="2058327" y="5001069"/>
                  </a:lnTo>
                  <a:lnTo>
                    <a:pt x="2043658" y="5022202"/>
                  </a:lnTo>
                  <a:lnTo>
                    <a:pt x="2042363" y="5022202"/>
                  </a:lnTo>
                  <a:lnTo>
                    <a:pt x="2042363" y="4981473"/>
                  </a:lnTo>
                  <a:lnTo>
                    <a:pt x="1990648" y="4981473"/>
                  </a:lnTo>
                  <a:lnTo>
                    <a:pt x="1990648" y="5328018"/>
                  </a:lnTo>
                  <a:lnTo>
                    <a:pt x="2044954" y="5328018"/>
                  </a:lnTo>
                  <a:lnTo>
                    <a:pt x="2044954" y="5088801"/>
                  </a:lnTo>
                  <a:lnTo>
                    <a:pt x="2051418" y="5054981"/>
                  </a:lnTo>
                  <a:lnTo>
                    <a:pt x="2067585" y="5033518"/>
                  </a:lnTo>
                  <a:lnTo>
                    <a:pt x="2088591" y="5022253"/>
                  </a:lnTo>
                  <a:lnTo>
                    <a:pt x="2088883" y="5022202"/>
                  </a:lnTo>
                  <a:lnTo>
                    <a:pt x="2109609" y="5018976"/>
                  </a:lnTo>
                  <a:lnTo>
                    <a:pt x="2135695" y="5026164"/>
                  </a:lnTo>
                  <a:lnTo>
                    <a:pt x="2149602" y="5043957"/>
                  </a:lnTo>
                  <a:lnTo>
                    <a:pt x="2155152" y="5066716"/>
                  </a:lnTo>
                  <a:lnTo>
                    <a:pt x="2156155" y="5088801"/>
                  </a:lnTo>
                  <a:lnTo>
                    <a:pt x="2156155" y="5328018"/>
                  </a:lnTo>
                  <a:lnTo>
                    <a:pt x="2210473" y="5328018"/>
                  </a:lnTo>
                  <a:lnTo>
                    <a:pt x="2210473" y="5088801"/>
                  </a:lnTo>
                  <a:lnTo>
                    <a:pt x="2216937" y="5054981"/>
                  </a:lnTo>
                  <a:lnTo>
                    <a:pt x="2233091" y="5033518"/>
                  </a:lnTo>
                  <a:lnTo>
                    <a:pt x="2244534" y="5027384"/>
                  </a:lnTo>
                  <a:lnTo>
                    <a:pt x="2254097" y="5022253"/>
                  </a:lnTo>
                  <a:lnTo>
                    <a:pt x="2301202" y="5026164"/>
                  </a:lnTo>
                  <a:lnTo>
                    <a:pt x="2320671" y="5066716"/>
                  </a:lnTo>
                  <a:lnTo>
                    <a:pt x="2321674" y="5088801"/>
                  </a:lnTo>
                  <a:lnTo>
                    <a:pt x="2321674" y="5328018"/>
                  </a:lnTo>
                  <a:lnTo>
                    <a:pt x="2375979" y="5328018"/>
                  </a:lnTo>
                  <a:lnTo>
                    <a:pt x="2375979" y="5082337"/>
                  </a:lnTo>
                  <a:close/>
                </a:path>
                <a:path w="3296284" h="5337175">
                  <a:moveTo>
                    <a:pt x="2445156" y="1872932"/>
                  </a:moveTo>
                  <a:lnTo>
                    <a:pt x="2439987" y="1870341"/>
                  </a:lnTo>
                  <a:lnTo>
                    <a:pt x="2432227" y="1869046"/>
                  </a:lnTo>
                  <a:lnTo>
                    <a:pt x="2421229" y="1869046"/>
                  </a:lnTo>
                  <a:lnTo>
                    <a:pt x="2395055" y="1873910"/>
                  </a:lnTo>
                  <a:lnTo>
                    <a:pt x="2374760" y="1887067"/>
                  </a:lnTo>
                  <a:lnTo>
                    <a:pt x="2358948" y="1906422"/>
                  </a:lnTo>
                  <a:lnTo>
                    <a:pt x="2346236" y="1929828"/>
                  </a:lnTo>
                  <a:lnTo>
                    <a:pt x="2344940" y="1929828"/>
                  </a:lnTo>
                  <a:lnTo>
                    <a:pt x="2344940" y="1878101"/>
                  </a:lnTo>
                  <a:lnTo>
                    <a:pt x="2290635" y="1878101"/>
                  </a:lnTo>
                  <a:lnTo>
                    <a:pt x="2290635" y="2224646"/>
                  </a:lnTo>
                  <a:lnTo>
                    <a:pt x="2344940" y="2224646"/>
                  </a:lnTo>
                  <a:lnTo>
                    <a:pt x="2344940" y="2005469"/>
                  </a:lnTo>
                  <a:lnTo>
                    <a:pt x="2352230" y="1968639"/>
                  </a:lnTo>
                  <a:lnTo>
                    <a:pt x="2370315" y="1943087"/>
                  </a:lnTo>
                  <a:lnTo>
                    <a:pt x="2390940" y="1929828"/>
                  </a:lnTo>
                  <a:lnTo>
                    <a:pt x="2393492" y="1928190"/>
                  </a:lnTo>
                  <a:lnTo>
                    <a:pt x="2416060" y="1923364"/>
                  </a:lnTo>
                  <a:lnTo>
                    <a:pt x="2427236" y="1923681"/>
                  </a:lnTo>
                  <a:lnTo>
                    <a:pt x="2435212" y="1924405"/>
                  </a:lnTo>
                  <a:lnTo>
                    <a:pt x="2445156" y="1925942"/>
                  </a:lnTo>
                  <a:lnTo>
                    <a:pt x="2445156" y="1923364"/>
                  </a:lnTo>
                  <a:lnTo>
                    <a:pt x="2445156" y="1872932"/>
                  </a:lnTo>
                  <a:close/>
                </a:path>
                <a:path w="3296284" h="5337175">
                  <a:moveTo>
                    <a:pt x="2549525" y="3314712"/>
                  </a:moveTo>
                  <a:lnTo>
                    <a:pt x="2498445" y="3314712"/>
                  </a:lnTo>
                  <a:lnTo>
                    <a:pt x="2498445" y="3603066"/>
                  </a:lnTo>
                  <a:lnTo>
                    <a:pt x="2495893" y="3657828"/>
                  </a:lnTo>
                  <a:lnTo>
                    <a:pt x="2485834" y="3700767"/>
                  </a:lnTo>
                  <a:lnTo>
                    <a:pt x="2464625" y="3728809"/>
                  </a:lnTo>
                  <a:lnTo>
                    <a:pt x="2428621" y="3738842"/>
                  </a:lnTo>
                  <a:lnTo>
                    <a:pt x="2397722" y="3729253"/>
                  </a:lnTo>
                  <a:lnTo>
                    <a:pt x="2378278" y="3701986"/>
                  </a:lnTo>
                  <a:lnTo>
                    <a:pt x="2368156" y="3659187"/>
                  </a:lnTo>
                  <a:lnTo>
                    <a:pt x="2365260" y="3603066"/>
                  </a:lnTo>
                  <a:lnTo>
                    <a:pt x="2368156" y="3546932"/>
                  </a:lnTo>
                  <a:lnTo>
                    <a:pt x="2378278" y="3504146"/>
                  </a:lnTo>
                  <a:lnTo>
                    <a:pt x="2397722" y="3476866"/>
                  </a:lnTo>
                  <a:lnTo>
                    <a:pt x="2428621" y="3467290"/>
                  </a:lnTo>
                  <a:lnTo>
                    <a:pt x="2464346" y="3479050"/>
                  </a:lnTo>
                  <a:lnTo>
                    <a:pt x="2485593" y="3509962"/>
                  </a:lnTo>
                  <a:lnTo>
                    <a:pt x="2495804" y="3553485"/>
                  </a:lnTo>
                  <a:lnTo>
                    <a:pt x="2498445" y="3603066"/>
                  </a:lnTo>
                  <a:lnTo>
                    <a:pt x="2498445" y="3314712"/>
                  </a:lnTo>
                  <a:lnTo>
                    <a:pt x="2495207" y="3314712"/>
                  </a:lnTo>
                  <a:lnTo>
                    <a:pt x="2495207" y="3469233"/>
                  </a:lnTo>
                  <a:lnTo>
                    <a:pt x="2493911" y="3469233"/>
                  </a:lnTo>
                  <a:lnTo>
                    <a:pt x="2492692" y="3467290"/>
                  </a:lnTo>
                  <a:lnTo>
                    <a:pt x="2481173" y="3448824"/>
                  </a:lnTo>
                  <a:lnTo>
                    <a:pt x="2462796" y="3433584"/>
                  </a:lnTo>
                  <a:lnTo>
                    <a:pt x="2440914" y="3424047"/>
                  </a:lnTo>
                  <a:lnTo>
                    <a:pt x="2417622" y="3420745"/>
                  </a:lnTo>
                  <a:lnTo>
                    <a:pt x="2375408" y="3429216"/>
                  </a:lnTo>
                  <a:lnTo>
                    <a:pt x="2326144" y="3484740"/>
                  </a:lnTo>
                  <a:lnTo>
                    <a:pt x="2314854" y="3523602"/>
                  </a:lnTo>
                  <a:lnTo>
                    <a:pt x="2309634" y="3564407"/>
                  </a:lnTo>
                  <a:lnTo>
                    <a:pt x="2308364" y="3603066"/>
                  </a:lnTo>
                  <a:lnTo>
                    <a:pt x="2312251" y="3663734"/>
                  </a:lnTo>
                  <a:lnTo>
                    <a:pt x="2324544" y="3714165"/>
                  </a:lnTo>
                  <a:lnTo>
                    <a:pt x="2346210" y="3752494"/>
                  </a:lnTo>
                  <a:lnTo>
                    <a:pt x="2378214" y="3776853"/>
                  </a:lnTo>
                  <a:lnTo>
                    <a:pt x="2421509" y="3785387"/>
                  </a:lnTo>
                  <a:lnTo>
                    <a:pt x="2448039" y="3780942"/>
                  </a:lnTo>
                  <a:lnTo>
                    <a:pt x="2470404" y="3769220"/>
                  </a:lnTo>
                  <a:lnTo>
                    <a:pt x="2487053" y="3752659"/>
                  </a:lnTo>
                  <a:lnTo>
                    <a:pt x="2493937" y="3738842"/>
                  </a:lnTo>
                  <a:lnTo>
                    <a:pt x="2496502" y="3733673"/>
                  </a:lnTo>
                  <a:lnTo>
                    <a:pt x="2497798" y="3733673"/>
                  </a:lnTo>
                  <a:lnTo>
                    <a:pt x="2497798" y="3776345"/>
                  </a:lnTo>
                  <a:lnTo>
                    <a:pt x="2549525" y="3776345"/>
                  </a:lnTo>
                  <a:lnTo>
                    <a:pt x="2549525" y="3733673"/>
                  </a:lnTo>
                  <a:lnTo>
                    <a:pt x="2549525" y="3469233"/>
                  </a:lnTo>
                  <a:lnTo>
                    <a:pt x="2549525" y="3314712"/>
                  </a:lnTo>
                  <a:close/>
                </a:path>
                <a:path w="3296284" h="5337175">
                  <a:moveTo>
                    <a:pt x="2679839" y="5139233"/>
                  </a:moveTo>
                  <a:lnTo>
                    <a:pt x="2679001" y="5118544"/>
                  </a:lnTo>
                  <a:lnTo>
                    <a:pt x="2677972" y="5093081"/>
                  </a:lnTo>
                  <a:lnTo>
                    <a:pt x="2669641" y="5048110"/>
                  </a:lnTo>
                  <a:lnTo>
                    <a:pt x="2653385" y="5015090"/>
                  </a:lnTo>
                  <a:lnTo>
                    <a:pt x="2650655" y="5009540"/>
                  </a:lnTo>
                  <a:lnTo>
                    <a:pt x="2622943" y="4987429"/>
                  </a:lnTo>
                  <a:lnTo>
                    <a:pt x="2622943" y="5099786"/>
                  </a:lnTo>
                  <a:lnTo>
                    <a:pt x="2622943" y="5118544"/>
                  </a:lnTo>
                  <a:lnTo>
                    <a:pt x="2499461" y="5118544"/>
                  </a:lnTo>
                  <a:lnTo>
                    <a:pt x="2499461" y="5105603"/>
                  </a:lnTo>
                  <a:lnTo>
                    <a:pt x="2501354" y="5082730"/>
                  </a:lnTo>
                  <a:lnTo>
                    <a:pt x="2509799" y="5052593"/>
                  </a:lnTo>
                  <a:lnTo>
                    <a:pt x="2528913" y="5026330"/>
                  </a:lnTo>
                  <a:lnTo>
                    <a:pt x="2562822" y="5015090"/>
                  </a:lnTo>
                  <a:lnTo>
                    <a:pt x="2592667" y="5022875"/>
                  </a:lnTo>
                  <a:lnTo>
                    <a:pt x="2611056" y="5042903"/>
                  </a:lnTo>
                  <a:lnTo>
                    <a:pt x="2620365" y="5070195"/>
                  </a:lnTo>
                  <a:lnTo>
                    <a:pt x="2622943" y="5099786"/>
                  </a:lnTo>
                  <a:lnTo>
                    <a:pt x="2622943" y="4987429"/>
                  </a:lnTo>
                  <a:lnTo>
                    <a:pt x="2616860" y="4982565"/>
                  </a:lnTo>
                  <a:lnTo>
                    <a:pt x="2564117" y="4972418"/>
                  </a:lnTo>
                  <a:lnTo>
                    <a:pt x="2517927" y="4980292"/>
                  </a:lnTo>
                  <a:lnTo>
                    <a:pt x="2484678" y="5001755"/>
                  </a:lnTo>
                  <a:lnTo>
                    <a:pt x="2462365" y="5033607"/>
                  </a:lnTo>
                  <a:lnTo>
                    <a:pt x="2448928" y="5072608"/>
                  </a:lnTo>
                  <a:lnTo>
                    <a:pt x="2442349" y="5115572"/>
                  </a:lnTo>
                  <a:lnTo>
                    <a:pt x="2440622" y="5159273"/>
                  </a:lnTo>
                  <a:lnTo>
                    <a:pt x="2444927" y="5223700"/>
                  </a:lnTo>
                  <a:lnTo>
                    <a:pt x="2458364" y="5273535"/>
                  </a:lnTo>
                  <a:lnTo>
                    <a:pt x="2481669" y="5308943"/>
                  </a:lnTo>
                  <a:lnTo>
                    <a:pt x="2515590" y="5330063"/>
                  </a:lnTo>
                  <a:lnTo>
                    <a:pt x="2560878" y="5337073"/>
                  </a:lnTo>
                  <a:lnTo>
                    <a:pt x="2619159" y="5323065"/>
                  </a:lnTo>
                  <a:lnTo>
                    <a:pt x="2649486" y="5294401"/>
                  </a:lnTo>
                  <a:lnTo>
                    <a:pt x="2654706" y="5289474"/>
                  </a:lnTo>
                  <a:lnTo>
                    <a:pt x="2672435" y="5248973"/>
                  </a:lnTo>
                  <a:lnTo>
                    <a:pt x="2677261" y="5214226"/>
                  </a:lnTo>
                  <a:lnTo>
                    <a:pt x="2622943" y="5214226"/>
                  </a:lnTo>
                  <a:lnTo>
                    <a:pt x="2621013" y="5237937"/>
                  </a:lnTo>
                  <a:lnTo>
                    <a:pt x="2612923" y="5264251"/>
                  </a:lnTo>
                  <a:lnTo>
                    <a:pt x="2595118" y="5285600"/>
                  </a:lnTo>
                  <a:lnTo>
                    <a:pt x="2564117" y="5294401"/>
                  </a:lnTo>
                  <a:lnTo>
                    <a:pt x="2525611" y="5281142"/>
                  </a:lnTo>
                  <a:lnTo>
                    <a:pt x="2505837" y="5247932"/>
                  </a:lnTo>
                  <a:lnTo>
                    <a:pt x="2498547" y="5204663"/>
                  </a:lnTo>
                  <a:lnTo>
                    <a:pt x="2497518" y="5161216"/>
                  </a:lnTo>
                  <a:lnTo>
                    <a:pt x="2679839" y="5161216"/>
                  </a:lnTo>
                  <a:lnTo>
                    <a:pt x="2679839" y="5139233"/>
                  </a:lnTo>
                  <a:close/>
                </a:path>
                <a:path w="3296284" h="5337175">
                  <a:moveTo>
                    <a:pt x="2683395" y="2962338"/>
                  </a:moveTo>
                  <a:lnTo>
                    <a:pt x="2680805" y="2964281"/>
                  </a:lnTo>
                  <a:lnTo>
                    <a:pt x="2677579" y="2965577"/>
                  </a:lnTo>
                  <a:lnTo>
                    <a:pt x="2670467" y="2965577"/>
                  </a:lnTo>
                  <a:lnTo>
                    <a:pt x="2660472" y="2963329"/>
                  </a:lnTo>
                  <a:lnTo>
                    <a:pt x="2657564" y="2959760"/>
                  </a:lnTo>
                  <a:lnTo>
                    <a:pt x="2655506" y="2957258"/>
                  </a:lnTo>
                  <a:lnTo>
                    <a:pt x="2653830" y="2948394"/>
                  </a:lnTo>
                  <a:lnTo>
                    <a:pt x="2653652" y="2937776"/>
                  </a:lnTo>
                  <a:lnTo>
                    <a:pt x="2653652" y="2811703"/>
                  </a:lnTo>
                  <a:lnTo>
                    <a:pt x="2653652" y="2744457"/>
                  </a:lnTo>
                  <a:lnTo>
                    <a:pt x="2652001" y="2713621"/>
                  </a:lnTo>
                  <a:lnTo>
                    <a:pt x="2642768" y="2687561"/>
                  </a:lnTo>
                  <a:lnTo>
                    <a:pt x="2640482" y="2681097"/>
                  </a:lnTo>
                  <a:lnTo>
                    <a:pt x="2609189" y="2655354"/>
                  </a:lnTo>
                  <a:lnTo>
                    <a:pt x="2548267" y="2644889"/>
                  </a:lnTo>
                  <a:lnTo>
                    <a:pt x="2495169" y="2651671"/>
                  </a:lnTo>
                  <a:lnTo>
                    <a:pt x="2459050" y="2672448"/>
                  </a:lnTo>
                  <a:lnTo>
                    <a:pt x="2438450" y="2707894"/>
                  </a:lnTo>
                  <a:lnTo>
                    <a:pt x="2431897" y="2758681"/>
                  </a:lnTo>
                  <a:lnTo>
                    <a:pt x="2486202" y="2758681"/>
                  </a:lnTo>
                  <a:lnTo>
                    <a:pt x="2486202" y="2755455"/>
                  </a:lnTo>
                  <a:lnTo>
                    <a:pt x="2487130" y="2739390"/>
                  </a:lnTo>
                  <a:lnTo>
                    <a:pt x="2493645" y="2716657"/>
                  </a:lnTo>
                  <a:lnTo>
                    <a:pt x="2511298" y="2696349"/>
                  </a:lnTo>
                  <a:lnTo>
                    <a:pt x="2545689" y="2687561"/>
                  </a:lnTo>
                  <a:lnTo>
                    <a:pt x="2569654" y="2690914"/>
                  </a:lnTo>
                  <a:lnTo>
                    <a:pt x="2587066" y="2700744"/>
                  </a:lnTo>
                  <a:lnTo>
                    <a:pt x="2597696" y="2716758"/>
                  </a:lnTo>
                  <a:lnTo>
                    <a:pt x="2601290" y="2738640"/>
                  </a:lnTo>
                  <a:lnTo>
                    <a:pt x="2600769" y="2757093"/>
                  </a:lnTo>
                  <a:lnTo>
                    <a:pt x="2599347" y="2761805"/>
                  </a:lnTo>
                  <a:lnTo>
                    <a:pt x="2599347" y="2811703"/>
                  </a:lnTo>
                  <a:lnTo>
                    <a:pt x="2599347" y="2900921"/>
                  </a:lnTo>
                  <a:lnTo>
                    <a:pt x="2593530" y="2926499"/>
                  </a:lnTo>
                  <a:lnTo>
                    <a:pt x="2578011" y="2947479"/>
                  </a:lnTo>
                  <a:lnTo>
                    <a:pt x="2555710" y="2961665"/>
                  </a:lnTo>
                  <a:lnTo>
                    <a:pt x="2529522" y="2966872"/>
                  </a:lnTo>
                  <a:lnTo>
                    <a:pt x="2506294" y="2962579"/>
                  </a:lnTo>
                  <a:lnTo>
                    <a:pt x="2491130" y="2950464"/>
                  </a:lnTo>
                  <a:lnTo>
                    <a:pt x="2482888" y="2931680"/>
                  </a:lnTo>
                  <a:lnTo>
                    <a:pt x="2480386" y="2907385"/>
                  </a:lnTo>
                  <a:lnTo>
                    <a:pt x="2482075" y="2887535"/>
                  </a:lnTo>
                  <a:lnTo>
                    <a:pt x="2506891" y="2852432"/>
                  </a:lnTo>
                  <a:lnTo>
                    <a:pt x="2554338" y="2834005"/>
                  </a:lnTo>
                  <a:lnTo>
                    <a:pt x="2579357" y="2824797"/>
                  </a:lnTo>
                  <a:lnTo>
                    <a:pt x="2599347" y="2811703"/>
                  </a:lnTo>
                  <a:lnTo>
                    <a:pt x="2599347" y="2761805"/>
                  </a:lnTo>
                  <a:lnTo>
                    <a:pt x="2596604" y="2770886"/>
                  </a:lnTo>
                  <a:lnTo>
                    <a:pt x="2584920" y="2781643"/>
                  </a:lnTo>
                  <a:lnTo>
                    <a:pt x="2561844" y="2791015"/>
                  </a:lnTo>
                  <a:lnTo>
                    <a:pt x="2488793" y="2812999"/>
                  </a:lnTo>
                  <a:lnTo>
                    <a:pt x="2459774" y="2826766"/>
                  </a:lnTo>
                  <a:lnTo>
                    <a:pt x="2439416" y="2847505"/>
                  </a:lnTo>
                  <a:lnTo>
                    <a:pt x="2427427" y="2874911"/>
                  </a:lnTo>
                  <a:lnTo>
                    <a:pt x="2423490" y="2908681"/>
                  </a:lnTo>
                  <a:lnTo>
                    <a:pt x="2429154" y="2950629"/>
                  </a:lnTo>
                  <a:lnTo>
                    <a:pt x="2446439" y="2982391"/>
                  </a:lnTo>
                  <a:lnTo>
                    <a:pt x="2475865" y="3002508"/>
                  </a:lnTo>
                  <a:lnTo>
                    <a:pt x="2517889" y="3009544"/>
                  </a:lnTo>
                  <a:lnTo>
                    <a:pt x="2542375" y="3006128"/>
                  </a:lnTo>
                  <a:lnTo>
                    <a:pt x="2565400" y="2996285"/>
                  </a:lnTo>
                  <a:lnTo>
                    <a:pt x="2585529" y="2980626"/>
                  </a:lnTo>
                  <a:lnTo>
                    <a:pt x="2595918" y="2966872"/>
                  </a:lnTo>
                  <a:lnTo>
                    <a:pt x="2601290" y="2959760"/>
                  </a:lnTo>
                  <a:lnTo>
                    <a:pt x="2602585" y="2959760"/>
                  </a:lnTo>
                  <a:lnTo>
                    <a:pt x="2608262" y="2985554"/>
                  </a:lnTo>
                  <a:lnTo>
                    <a:pt x="2620353" y="2998787"/>
                  </a:lnTo>
                  <a:lnTo>
                    <a:pt x="2635859" y="3003664"/>
                  </a:lnTo>
                  <a:lnTo>
                    <a:pt x="2651722" y="3004362"/>
                  </a:lnTo>
                  <a:lnTo>
                    <a:pt x="2661767" y="3003956"/>
                  </a:lnTo>
                  <a:lnTo>
                    <a:pt x="2670949" y="3002991"/>
                  </a:lnTo>
                  <a:lnTo>
                    <a:pt x="2678455" y="3001911"/>
                  </a:lnTo>
                  <a:lnTo>
                    <a:pt x="2683395" y="3001137"/>
                  </a:lnTo>
                  <a:lnTo>
                    <a:pt x="2683395" y="2965577"/>
                  </a:lnTo>
                  <a:lnTo>
                    <a:pt x="2683395" y="2962338"/>
                  </a:lnTo>
                  <a:close/>
                </a:path>
                <a:path w="3296284" h="5337175">
                  <a:moveTo>
                    <a:pt x="2714752" y="2051380"/>
                  </a:moveTo>
                  <a:lnTo>
                    <a:pt x="2712466" y="2003971"/>
                  </a:lnTo>
                  <a:lnTo>
                    <a:pt x="2704668" y="1960714"/>
                  </a:lnTo>
                  <a:lnTo>
                    <a:pt x="2689936" y="1923605"/>
                  </a:lnTo>
                  <a:lnTo>
                    <a:pt x="2657856" y="1889467"/>
                  </a:lnTo>
                  <a:lnTo>
                    <a:pt x="2657856" y="2051380"/>
                  </a:lnTo>
                  <a:lnTo>
                    <a:pt x="2655138" y="2104834"/>
                  </a:lnTo>
                  <a:lnTo>
                    <a:pt x="2644838" y="2149322"/>
                  </a:lnTo>
                  <a:lnTo>
                    <a:pt x="2623756" y="2179751"/>
                  </a:lnTo>
                  <a:lnTo>
                    <a:pt x="2588679" y="2191029"/>
                  </a:lnTo>
                  <a:lnTo>
                    <a:pt x="2554808" y="2179751"/>
                  </a:lnTo>
                  <a:lnTo>
                    <a:pt x="2534526" y="2149322"/>
                  </a:lnTo>
                  <a:lnTo>
                    <a:pt x="2524658" y="2104834"/>
                  </a:lnTo>
                  <a:lnTo>
                    <a:pt x="2522080" y="2051380"/>
                  </a:lnTo>
                  <a:lnTo>
                    <a:pt x="2524747" y="1997913"/>
                  </a:lnTo>
                  <a:lnTo>
                    <a:pt x="2534767" y="1953425"/>
                  </a:lnTo>
                  <a:lnTo>
                    <a:pt x="2555087" y="1922995"/>
                  </a:lnTo>
                  <a:lnTo>
                    <a:pt x="2588679" y="1911718"/>
                  </a:lnTo>
                  <a:lnTo>
                    <a:pt x="2624302" y="1922995"/>
                  </a:lnTo>
                  <a:lnTo>
                    <a:pt x="2645321" y="1953425"/>
                  </a:lnTo>
                  <a:lnTo>
                    <a:pt x="2655316" y="1997913"/>
                  </a:lnTo>
                  <a:lnTo>
                    <a:pt x="2657856" y="2051380"/>
                  </a:lnTo>
                  <a:lnTo>
                    <a:pt x="2657856" y="1889467"/>
                  </a:lnTo>
                  <a:lnTo>
                    <a:pt x="2634005" y="1875777"/>
                  </a:lnTo>
                  <a:lnTo>
                    <a:pt x="2589974" y="1869046"/>
                  </a:lnTo>
                  <a:lnTo>
                    <a:pt x="2545931" y="1875777"/>
                  </a:lnTo>
                  <a:lnTo>
                    <a:pt x="2490000" y="1923605"/>
                  </a:lnTo>
                  <a:lnTo>
                    <a:pt x="2475268" y="1960714"/>
                  </a:lnTo>
                  <a:lnTo>
                    <a:pt x="2467470" y="2003971"/>
                  </a:lnTo>
                  <a:lnTo>
                    <a:pt x="2465197" y="2051380"/>
                  </a:lnTo>
                  <a:lnTo>
                    <a:pt x="2467470" y="2098789"/>
                  </a:lnTo>
                  <a:lnTo>
                    <a:pt x="2475268" y="2142032"/>
                  </a:lnTo>
                  <a:lnTo>
                    <a:pt x="2490000" y="2179155"/>
                  </a:lnTo>
                  <a:lnTo>
                    <a:pt x="2545931" y="2226983"/>
                  </a:lnTo>
                  <a:lnTo>
                    <a:pt x="2589974" y="2233701"/>
                  </a:lnTo>
                  <a:lnTo>
                    <a:pt x="2633789" y="2226983"/>
                  </a:lnTo>
                  <a:lnTo>
                    <a:pt x="2680220" y="2191029"/>
                  </a:lnTo>
                  <a:lnTo>
                    <a:pt x="2704528" y="2142032"/>
                  </a:lnTo>
                  <a:lnTo>
                    <a:pt x="2712415" y="2098789"/>
                  </a:lnTo>
                  <a:lnTo>
                    <a:pt x="2714752" y="2051380"/>
                  </a:lnTo>
                  <a:close/>
                </a:path>
                <a:path w="3296284" h="5337175">
                  <a:moveTo>
                    <a:pt x="2848216" y="3587546"/>
                  </a:moveTo>
                  <a:lnTo>
                    <a:pt x="2847378" y="3566858"/>
                  </a:lnTo>
                  <a:lnTo>
                    <a:pt x="2846362" y="3541395"/>
                  </a:lnTo>
                  <a:lnTo>
                    <a:pt x="2838018" y="3496424"/>
                  </a:lnTo>
                  <a:lnTo>
                    <a:pt x="2821762" y="3463417"/>
                  </a:lnTo>
                  <a:lnTo>
                    <a:pt x="2819031" y="3457854"/>
                  </a:lnTo>
                  <a:lnTo>
                    <a:pt x="2791320" y="3435756"/>
                  </a:lnTo>
                  <a:lnTo>
                    <a:pt x="2791320" y="3548113"/>
                  </a:lnTo>
                  <a:lnTo>
                    <a:pt x="2791320" y="3566858"/>
                  </a:lnTo>
                  <a:lnTo>
                    <a:pt x="2667838" y="3566858"/>
                  </a:lnTo>
                  <a:lnTo>
                    <a:pt x="2667838" y="3553930"/>
                  </a:lnTo>
                  <a:lnTo>
                    <a:pt x="2669743" y="3531057"/>
                  </a:lnTo>
                  <a:lnTo>
                    <a:pt x="2678188" y="3500907"/>
                  </a:lnTo>
                  <a:lnTo>
                    <a:pt x="2697289" y="3474643"/>
                  </a:lnTo>
                  <a:lnTo>
                    <a:pt x="2731198" y="3463417"/>
                  </a:lnTo>
                  <a:lnTo>
                    <a:pt x="2761043" y="3471189"/>
                  </a:lnTo>
                  <a:lnTo>
                    <a:pt x="2779445" y="3491204"/>
                  </a:lnTo>
                  <a:lnTo>
                    <a:pt x="2788742" y="3518509"/>
                  </a:lnTo>
                  <a:lnTo>
                    <a:pt x="2791320" y="3548113"/>
                  </a:lnTo>
                  <a:lnTo>
                    <a:pt x="2791320" y="3435756"/>
                  </a:lnTo>
                  <a:lnTo>
                    <a:pt x="2785237" y="3430892"/>
                  </a:lnTo>
                  <a:lnTo>
                    <a:pt x="2732481" y="3420745"/>
                  </a:lnTo>
                  <a:lnTo>
                    <a:pt x="2686291" y="3428606"/>
                  </a:lnTo>
                  <a:lnTo>
                    <a:pt x="2653055" y="3450069"/>
                  </a:lnTo>
                  <a:lnTo>
                    <a:pt x="2630741" y="3481921"/>
                  </a:lnTo>
                  <a:lnTo>
                    <a:pt x="2617305" y="3520922"/>
                  </a:lnTo>
                  <a:lnTo>
                    <a:pt x="2610739" y="3563886"/>
                  </a:lnTo>
                  <a:lnTo>
                    <a:pt x="2608999" y="3607587"/>
                  </a:lnTo>
                  <a:lnTo>
                    <a:pt x="2613317" y="3672001"/>
                  </a:lnTo>
                  <a:lnTo>
                    <a:pt x="2626753" y="3721849"/>
                  </a:lnTo>
                  <a:lnTo>
                    <a:pt x="2650058" y="3757244"/>
                  </a:lnTo>
                  <a:lnTo>
                    <a:pt x="2683980" y="3778377"/>
                  </a:lnTo>
                  <a:lnTo>
                    <a:pt x="2729255" y="3785387"/>
                  </a:lnTo>
                  <a:lnTo>
                    <a:pt x="2787535" y="3771366"/>
                  </a:lnTo>
                  <a:lnTo>
                    <a:pt x="2817863" y="3742715"/>
                  </a:lnTo>
                  <a:lnTo>
                    <a:pt x="2823083" y="3737775"/>
                  </a:lnTo>
                  <a:lnTo>
                    <a:pt x="2840812" y="3697287"/>
                  </a:lnTo>
                  <a:lnTo>
                    <a:pt x="2845625" y="3662553"/>
                  </a:lnTo>
                  <a:lnTo>
                    <a:pt x="2791320" y="3662553"/>
                  </a:lnTo>
                  <a:lnTo>
                    <a:pt x="2789402" y="3686251"/>
                  </a:lnTo>
                  <a:lnTo>
                    <a:pt x="2781300" y="3712565"/>
                  </a:lnTo>
                  <a:lnTo>
                    <a:pt x="2763494" y="3733914"/>
                  </a:lnTo>
                  <a:lnTo>
                    <a:pt x="2732481" y="3742715"/>
                  </a:lnTo>
                  <a:lnTo>
                    <a:pt x="2693987" y="3729444"/>
                  </a:lnTo>
                  <a:lnTo>
                    <a:pt x="2674213" y="3696246"/>
                  </a:lnTo>
                  <a:lnTo>
                    <a:pt x="2666936" y="3652977"/>
                  </a:lnTo>
                  <a:lnTo>
                    <a:pt x="2665895" y="3609530"/>
                  </a:lnTo>
                  <a:lnTo>
                    <a:pt x="2848216" y="3609530"/>
                  </a:lnTo>
                  <a:lnTo>
                    <a:pt x="2848216" y="3587546"/>
                  </a:lnTo>
                  <a:close/>
                </a:path>
                <a:path w="3296284" h="5337175">
                  <a:moveTo>
                    <a:pt x="2955582" y="2754807"/>
                  </a:moveTo>
                  <a:lnTo>
                    <a:pt x="2946171" y="2691447"/>
                  </a:lnTo>
                  <a:lnTo>
                    <a:pt x="2917126" y="2656243"/>
                  </a:lnTo>
                  <a:lnTo>
                    <a:pt x="2864421" y="2644889"/>
                  </a:lnTo>
                  <a:lnTo>
                    <a:pt x="2839199" y="2648216"/>
                  </a:lnTo>
                  <a:lnTo>
                    <a:pt x="2815361" y="2657906"/>
                  </a:lnTo>
                  <a:lnTo>
                    <a:pt x="2795054" y="2673540"/>
                  </a:lnTo>
                  <a:lnTo>
                    <a:pt x="2780373" y="2694673"/>
                  </a:lnTo>
                  <a:lnTo>
                    <a:pt x="2779077" y="2694673"/>
                  </a:lnTo>
                  <a:lnTo>
                    <a:pt x="2779077" y="2653944"/>
                  </a:lnTo>
                  <a:lnTo>
                    <a:pt x="2727350" y="2653944"/>
                  </a:lnTo>
                  <a:lnTo>
                    <a:pt x="2727350" y="3000489"/>
                  </a:lnTo>
                  <a:lnTo>
                    <a:pt x="2781655" y="3000489"/>
                  </a:lnTo>
                  <a:lnTo>
                    <a:pt x="2781655" y="2761272"/>
                  </a:lnTo>
                  <a:lnTo>
                    <a:pt x="2788272" y="2729357"/>
                  </a:lnTo>
                  <a:lnTo>
                    <a:pt x="2805011" y="2707690"/>
                  </a:lnTo>
                  <a:lnTo>
                    <a:pt x="2827210" y="2695359"/>
                  </a:lnTo>
                  <a:lnTo>
                    <a:pt x="2831236" y="2694673"/>
                  </a:lnTo>
                  <a:lnTo>
                    <a:pt x="2850197" y="2691447"/>
                  </a:lnTo>
                  <a:lnTo>
                    <a:pt x="2878912" y="2698635"/>
                  </a:lnTo>
                  <a:lnTo>
                    <a:pt x="2894165" y="2716428"/>
                  </a:lnTo>
                  <a:lnTo>
                    <a:pt x="2900210" y="2739186"/>
                  </a:lnTo>
                  <a:lnTo>
                    <a:pt x="2901277" y="2761272"/>
                  </a:lnTo>
                  <a:lnTo>
                    <a:pt x="2901277" y="3000489"/>
                  </a:lnTo>
                  <a:lnTo>
                    <a:pt x="2955582" y="3000489"/>
                  </a:lnTo>
                  <a:lnTo>
                    <a:pt x="2955582" y="2754807"/>
                  </a:lnTo>
                  <a:close/>
                </a:path>
                <a:path w="3296284" h="5337175">
                  <a:moveTo>
                    <a:pt x="2967545" y="5082337"/>
                  </a:moveTo>
                  <a:lnTo>
                    <a:pt x="2958122" y="5018976"/>
                  </a:lnTo>
                  <a:lnTo>
                    <a:pt x="2929077" y="4983772"/>
                  </a:lnTo>
                  <a:lnTo>
                    <a:pt x="2876385" y="4972418"/>
                  </a:lnTo>
                  <a:lnTo>
                    <a:pt x="2851150" y="4975745"/>
                  </a:lnTo>
                  <a:lnTo>
                    <a:pt x="2827324" y="4985436"/>
                  </a:lnTo>
                  <a:lnTo>
                    <a:pt x="2807004" y="5001069"/>
                  </a:lnTo>
                  <a:lnTo>
                    <a:pt x="2792336" y="5022202"/>
                  </a:lnTo>
                  <a:lnTo>
                    <a:pt x="2791041" y="5022202"/>
                  </a:lnTo>
                  <a:lnTo>
                    <a:pt x="2791041" y="4981473"/>
                  </a:lnTo>
                  <a:lnTo>
                    <a:pt x="2739313" y="4981473"/>
                  </a:lnTo>
                  <a:lnTo>
                    <a:pt x="2739313" y="5328018"/>
                  </a:lnTo>
                  <a:lnTo>
                    <a:pt x="2793619" y="5328018"/>
                  </a:lnTo>
                  <a:lnTo>
                    <a:pt x="2793619" y="5088801"/>
                  </a:lnTo>
                  <a:lnTo>
                    <a:pt x="2800235" y="5056886"/>
                  </a:lnTo>
                  <a:lnTo>
                    <a:pt x="2816974" y="5035220"/>
                  </a:lnTo>
                  <a:lnTo>
                    <a:pt x="2839174" y="5022888"/>
                  </a:lnTo>
                  <a:lnTo>
                    <a:pt x="2843187" y="5022202"/>
                  </a:lnTo>
                  <a:lnTo>
                    <a:pt x="2862161" y="5018976"/>
                  </a:lnTo>
                  <a:lnTo>
                    <a:pt x="2890863" y="5026164"/>
                  </a:lnTo>
                  <a:lnTo>
                    <a:pt x="2906115" y="5043957"/>
                  </a:lnTo>
                  <a:lnTo>
                    <a:pt x="2912148" y="5066716"/>
                  </a:lnTo>
                  <a:lnTo>
                    <a:pt x="2913227" y="5088801"/>
                  </a:lnTo>
                  <a:lnTo>
                    <a:pt x="2913227" y="5328018"/>
                  </a:lnTo>
                  <a:lnTo>
                    <a:pt x="2967545" y="5328018"/>
                  </a:lnTo>
                  <a:lnTo>
                    <a:pt x="2967545" y="5082337"/>
                  </a:lnTo>
                  <a:close/>
                </a:path>
                <a:path w="3296284" h="5337175">
                  <a:moveTo>
                    <a:pt x="3014091" y="2079828"/>
                  </a:moveTo>
                  <a:lnTo>
                    <a:pt x="3008274" y="2033765"/>
                  </a:lnTo>
                  <a:lnTo>
                    <a:pt x="2990888" y="1995449"/>
                  </a:lnTo>
                  <a:lnTo>
                    <a:pt x="2961983" y="1969274"/>
                  </a:lnTo>
                  <a:lnTo>
                    <a:pt x="2921635" y="1959571"/>
                  </a:lnTo>
                  <a:lnTo>
                    <a:pt x="2921635" y="1958276"/>
                  </a:lnTo>
                  <a:lnTo>
                    <a:pt x="2951975" y="1945703"/>
                  </a:lnTo>
                  <a:lnTo>
                    <a:pt x="2973349" y="1923122"/>
                  </a:lnTo>
                  <a:lnTo>
                    <a:pt x="2985998" y="1894357"/>
                  </a:lnTo>
                  <a:lnTo>
                    <a:pt x="2990164" y="1863229"/>
                  </a:lnTo>
                  <a:lnTo>
                    <a:pt x="2981426" y="1815947"/>
                  </a:lnTo>
                  <a:lnTo>
                    <a:pt x="2970212" y="1800517"/>
                  </a:lnTo>
                  <a:lnTo>
                    <a:pt x="2957588" y="1783143"/>
                  </a:lnTo>
                  <a:lnTo>
                    <a:pt x="2922244" y="1764042"/>
                  </a:lnTo>
                  <a:lnTo>
                    <a:pt x="2878963" y="1757845"/>
                  </a:lnTo>
                  <a:lnTo>
                    <a:pt x="2832303" y="1764334"/>
                  </a:lnTo>
                  <a:lnTo>
                    <a:pt x="2799575" y="1782775"/>
                  </a:lnTo>
                  <a:lnTo>
                    <a:pt x="2778734" y="1811616"/>
                  </a:lnTo>
                  <a:lnTo>
                    <a:pt x="2767736" y="1849297"/>
                  </a:lnTo>
                  <a:lnTo>
                    <a:pt x="2764523" y="1894268"/>
                  </a:lnTo>
                  <a:lnTo>
                    <a:pt x="2764523" y="2224646"/>
                  </a:lnTo>
                  <a:lnTo>
                    <a:pt x="2818841" y="2224646"/>
                  </a:lnTo>
                  <a:lnTo>
                    <a:pt x="2818841" y="1885213"/>
                  </a:lnTo>
                  <a:lnTo>
                    <a:pt x="2820314" y="1854530"/>
                  </a:lnTo>
                  <a:lnTo>
                    <a:pt x="2827807" y="1827352"/>
                  </a:lnTo>
                  <a:lnTo>
                    <a:pt x="2845828" y="1807933"/>
                  </a:lnTo>
                  <a:lnTo>
                    <a:pt x="2878963" y="1800517"/>
                  </a:lnTo>
                  <a:lnTo>
                    <a:pt x="2907220" y="1807184"/>
                  </a:lnTo>
                  <a:lnTo>
                    <a:pt x="2924619" y="1824278"/>
                  </a:lnTo>
                  <a:lnTo>
                    <a:pt x="2933420" y="1847430"/>
                  </a:lnTo>
                  <a:lnTo>
                    <a:pt x="2935859" y="1872284"/>
                  </a:lnTo>
                  <a:lnTo>
                    <a:pt x="2930995" y="1901710"/>
                  </a:lnTo>
                  <a:lnTo>
                    <a:pt x="2917837" y="1922957"/>
                  </a:lnTo>
                  <a:lnTo>
                    <a:pt x="2898483" y="1935835"/>
                  </a:lnTo>
                  <a:lnTo>
                    <a:pt x="2875089" y="1940166"/>
                  </a:lnTo>
                  <a:lnTo>
                    <a:pt x="2862161" y="1940166"/>
                  </a:lnTo>
                  <a:lnTo>
                    <a:pt x="2862161" y="1984781"/>
                  </a:lnTo>
                  <a:lnTo>
                    <a:pt x="2868193" y="1983663"/>
                  </a:lnTo>
                  <a:lnTo>
                    <a:pt x="2875076" y="1983079"/>
                  </a:lnTo>
                  <a:lnTo>
                    <a:pt x="2881973" y="1982863"/>
                  </a:lnTo>
                  <a:lnTo>
                    <a:pt x="2888107" y="1982863"/>
                  </a:lnTo>
                  <a:lnTo>
                    <a:pt x="2917101" y="1989721"/>
                  </a:lnTo>
                  <a:lnTo>
                    <a:pt x="2938843" y="2009267"/>
                  </a:lnTo>
                  <a:lnTo>
                    <a:pt x="2952470" y="2039848"/>
                  </a:lnTo>
                  <a:lnTo>
                    <a:pt x="2957195" y="2079828"/>
                  </a:lnTo>
                  <a:lnTo>
                    <a:pt x="2954718" y="2110727"/>
                  </a:lnTo>
                  <a:lnTo>
                    <a:pt x="2945638" y="2142782"/>
                  </a:lnTo>
                  <a:lnTo>
                    <a:pt x="2927464" y="2167928"/>
                  </a:lnTo>
                  <a:lnTo>
                    <a:pt x="2897708" y="2178100"/>
                  </a:lnTo>
                  <a:lnTo>
                    <a:pt x="2860217" y="2178100"/>
                  </a:lnTo>
                  <a:lnTo>
                    <a:pt x="2860217" y="2224646"/>
                  </a:lnTo>
                  <a:lnTo>
                    <a:pt x="2898356" y="2224646"/>
                  </a:lnTo>
                  <a:lnTo>
                    <a:pt x="2941917" y="2216226"/>
                  </a:lnTo>
                  <a:lnTo>
                    <a:pt x="2974568" y="2193594"/>
                  </a:lnTo>
                  <a:lnTo>
                    <a:pt x="2996996" y="2160689"/>
                  </a:lnTo>
                  <a:lnTo>
                    <a:pt x="3009938" y="2121458"/>
                  </a:lnTo>
                  <a:lnTo>
                    <a:pt x="3014091" y="2079828"/>
                  </a:lnTo>
                  <a:close/>
                </a:path>
                <a:path w="3296284" h="5337175">
                  <a:moveTo>
                    <a:pt x="3062211" y="3424618"/>
                  </a:moveTo>
                  <a:lnTo>
                    <a:pt x="3057042" y="3422040"/>
                  </a:lnTo>
                  <a:lnTo>
                    <a:pt x="3049282" y="3420745"/>
                  </a:lnTo>
                  <a:lnTo>
                    <a:pt x="3038284" y="3420745"/>
                  </a:lnTo>
                  <a:lnTo>
                    <a:pt x="3012109" y="3425596"/>
                  </a:lnTo>
                  <a:lnTo>
                    <a:pt x="2991815" y="3438766"/>
                  </a:lnTo>
                  <a:lnTo>
                    <a:pt x="2976016" y="3458108"/>
                  </a:lnTo>
                  <a:lnTo>
                    <a:pt x="2963291" y="3481514"/>
                  </a:lnTo>
                  <a:lnTo>
                    <a:pt x="2961995" y="3481514"/>
                  </a:lnTo>
                  <a:lnTo>
                    <a:pt x="2961995" y="3429800"/>
                  </a:lnTo>
                  <a:lnTo>
                    <a:pt x="2907690" y="3429800"/>
                  </a:lnTo>
                  <a:lnTo>
                    <a:pt x="2907690" y="3776345"/>
                  </a:lnTo>
                  <a:lnTo>
                    <a:pt x="2961995" y="3776345"/>
                  </a:lnTo>
                  <a:lnTo>
                    <a:pt x="2961995" y="3557168"/>
                  </a:lnTo>
                  <a:lnTo>
                    <a:pt x="2969285" y="3520325"/>
                  </a:lnTo>
                  <a:lnTo>
                    <a:pt x="2987370" y="3494773"/>
                  </a:lnTo>
                  <a:lnTo>
                    <a:pt x="3008007" y="3481514"/>
                  </a:lnTo>
                  <a:lnTo>
                    <a:pt x="3010547" y="3479876"/>
                  </a:lnTo>
                  <a:lnTo>
                    <a:pt x="3033115" y="3475050"/>
                  </a:lnTo>
                  <a:lnTo>
                    <a:pt x="3044304" y="3475355"/>
                  </a:lnTo>
                  <a:lnTo>
                    <a:pt x="3052280" y="3476091"/>
                  </a:lnTo>
                  <a:lnTo>
                    <a:pt x="3062211" y="3477641"/>
                  </a:lnTo>
                  <a:lnTo>
                    <a:pt x="3062211" y="3475050"/>
                  </a:lnTo>
                  <a:lnTo>
                    <a:pt x="3062211" y="3424618"/>
                  </a:lnTo>
                  <a:close/>
                </a:path>
                <a:path w="3296284" h="5337175">
                  <a:moveTo>
                    <a:pt x="3295980" y="2035860"/>
                  </a:moveTo>
                  <a:lnTo>
                    <a:pt x="3295142" y="2015172"/>
                  </a:lnTo>
                  <a:lnTo>
                    <a:pt x="3294113" y="1989709"/>
                  </a:lnTo>
                  <a:lnTo>
                    <a:pt x="3285769" y="1944738"/>
                  </a:lnTo>
                  <a:lnTo>
                    <a:pt x="3269513" y="1911718"/>
                  </a:lnTo>
                  <a:lnTo>
                    <a:pt x="3266783" y="1906168"/>
                  </a:lnTo>
                  <a:lnTo>
                    <a:pt x="3239084" y="1884070"/>
                  </a:lnTo>
                  <a:lnTo>
                    <a:pt x="3239084" y="1996414"/>
                  </a:lnTo>
                  <a:lnTo>
                    <a:pt x="3239084" y="2015172"/>
                  </a:lnTo>
                  <a:lnTo>
                    <a:pt x="3115589" y="2015172"/>
                  </a:lnTo>
                  <a:lnTo>
                    <a:pt x="3115589" y="2002243"/>
                  </a:lnTo>
                  <a:lnTo>
                    <a:pt x="3117481" y="1979371"/>
                  </a:lnTo>
                  <a:lnTo>
                    <a:pt x="3125940" y="1949221"/>
                  </a:lnTo>
                  <a:lnTo>
                    <a:pt x="3145053" y="1922957"/>
                  </a:lnTo>
                  <a:lnTo>
                    <a:pt x="3178962" y="1911718"/>
                  </a:lnTo>
                  <a:lnTo>
                    <a:pt x="3208807" y="1919503"/>
                  </a:lnTo>
                  <a:lnTo>
                    <a:pt x="3227197" y="1939518"/>
                  </a:lnTo>
                  <a:lnTo>
                    <a:pt x="3236506" y="1966823"/>
                  </a:lnTo>
                  <a:lnTo>
                    <a:pt x="3239084" y="1996414"/>
                  </a:lnTo>
                  <a:lnTo>
                    <a:pt x="3239084" y="1884070"/>
                  </a:lnTo>
                  <a:lnTo>
                    <a:pt x="3232988" y="1879193"/>
                  </a:lnTo>
                  <a:lnTo>
                    <a:pt x="3180245" y="1869046"/>
                  </a:lnTo>
                  <a:lnTo>
                    <a:pt x="3134055" y="1876920"/>
                  </a:lnTo>
                  <a:lnTo>
                    <a:pt x="3100806" y="1898383"/>
                  </a:lnTo>
                  <a:lnTo>
                    <a:pt x="3078492" y="1930222"/>
                  </a:lnTo>
                  <a:lnTo>
                    <a:pt x="3065068" y="1969236"/>
                  </a:lnTo>
                  <a:lnTo>
                    <a:pt x="3058490" y="2012200"/>
                  </a:lnTo>
                  <a:lnTo>
                    <a:pt x="3056763" y="2055901"/>
                  </a:lnTo>
                  <a:lnTo>
                    <a:pt x="3061068" y="2120328"/>
                  </a:lnTo>
                  <a:lnTo>
                    <a:pt x="3074505" y="2170163"/>
                  </a:lnTo>
                  <a:lnTo>
                    <a:pt x="3097809" y="2205558"/>
                  </a:lnTo>
                  <a:lnTo>
                    <a:pt x="3131731" y="2226691"/>
                  </a:lnTo>
                  <a:lnTo>
                    <a:pt x="3177019" y="2233701"/>
                  </a:lnTo>
                  <a:lnTo>
                    <a:pt x="3235287" y="2219693"/>
                  </a:lnTo>
                  <a:lnTo>
                    <a:pt x="3265614" y="2191029"/>
                  </a:lnTo>
                  <a:lnTo>
                    <a:pt x="3270834" y="2186101"/>
                  </a:lnTo>
                  <a:lnTo>
                    <a:pt x="3288563" y="2145601"/>
                  </a:lnTo>
                  <a:lnTo>
                    <a:pt x="3293389" y="2110854"/>
                  </a:lnTo>
                  <a:lnTo>
                    <a:pt x="3239084" y="2110854"/>
                  </a:lnTo>
                  <a:lnTo>
                    <a:pt x="3237153" y="2134565"/>
                  </a:lnTo>
                  <a:lnTo>
                    <a:pt x="3229051" y="2160879"/>
                  </a:lnTo>
                  <a:lnTo>
                    <a:pt x="3211258" y="2182228"/>
                  </a:lnTo>
                  <a:lnTo>
                    <a:pt x="3180245" y="2191029"/>
                  </a:lnTo>
                  <a:lnTo>
                    <a:pt x="3141738" y="2177770"/>
                  </a:lnTo>
                  <a:lnTo>
                    <a:pt x="3121977" y="2144560"/>
                  </a:lnTo>
                  <a:lnTo>
                    <a:pt x="3114700" y="2101291"/>
                  </a:lnTo>
                  <a:lnTo>
                    <a:pt x="3113659" y="2057844"/>
                  </a:lnTo>
                  <a:lnTo>
                    <a:pt x="3295980" y="2057844"/>
                  </a:lnTo>
                  <a:lnTo>
                    <a:pt x="3295980" y="203586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583680" y="4214393"/>
              <a:ext cx="2057400" cy="4109720"/>
            </a:xfrm>
            <a:custGeom>
              <a:avLst/>
              <a:gdLst/>
              <a:ahLst/>
              <a:cxnLst/>
              <a:rect l="l" t="t" r="r" b="b"/>
              <a:pathLst>
                <a:path w="2057400" h="4109720">
                  <a:moveTo>
                    <a:pt x="266052" y="3895750"/>
                  </a:moveTo>
                  <a:lnTo>
                    <a:pt x="258635" y="3853230"/>
                  </a:lnTo>
                  <a:lnTo>
                    <a:pt x="212039" y="3809377"/>
                  </a:lnTo>
                  <a:lnTo>
                    <a:pt x="150012" y="3788422"/>
                  </a:lnTo>
                  <a:lnTo>
                    <a:pt x="122682" y="3777196"/>
                  </a:lnTo>
                  <a:lnTo>
                    <a:pt x="103339" y="3760762"/>
                  </a:lnTo>
                  <a:lnTo>
                    <a:pt x="96012" y="3735413"/>
                  </a:lnTo>
                  <a:lnTo>
                    <a:pt x="102349" y="3706672"/>
                  </a:lnTo>
                  <a:lnTo>
                    <a:pt x="117589" y="3690734"/>
                  </a:lnTo>
                  <a:lnTo>
                    <a:pt x="136105" y="3683876"/>
                  </a:lnTo>
                  <a:lnTo>
                    <a:pt x="152260" y="3682403"/>
                  </a:lnTo>
                  <a:lnTo>
                    <a:pt x="176872" y="3686835"/>
                  </a:lnTo>
                  <a:lnTo>
                    <a:pt x="192582" y="3699865"/>
                  </a:lnTo>
                  <a:lnTo>
                    <a:pt x="200901" y="3721138"/>
                  </a:lnTo>
                  <a:lnTo>
                    <a:pt x="203339" y="3750284"/>
                  </a:lnTo>
                  <a:lnTo>
                    <a:pt x="257644" y="3750284"/>
                  </a:lnTo>
                  <a:lnTo>
                    <a:pt x="255358" y="3715829"/>
                  </a:lnTo>
                  <a:lnTo>
                    <a:pt x="243700" y="3682403"/>
                  </a:lnTo>
                  <a:lnTo>
                    <a:pt x="242773" y="3679736"/>
                  </a:lnTo>
                  <a:lnTo>
                    <a:pt x="211277" y="3651275"/>
                  </a:lnTo>
                  <a:lnTo>
                    <a:pt x="152260" y="3639731"/>
                  </a:lnTo>
                  <a:lnTo>
                    <a:pt x="109613" y="3645598"/>
                  </a:lnTo>
                  <a:lnTo>
                    <a:pt x="74434" y="3663327"/>
                  </a:lnTo>
                  <a:lnTo>
                    <a:pt x="50520" y="3693185"/>
                  </a:lnTo>
                  <a:lnTo>
                    <a:pt x="41706" y="3735413"/>
                  </a:lnTo>
                  <a:lnTo>
                    <a:pt x="49123" y="3778770"/>
                  </a:lnTo>
                  <a:lnTo>
                    <a:pt x="68618" y="3805885"/>
                  </a:lnTo>
                  <a:lnTo>
                    <a:pt x="95973" y="3822331"/>
                  </a:lnTo>
                  <a:lnTo>
                    <a:pt x="127038" y="3833685"/>
                  </a:lnTo>
                  <a:lnTo>
                    <a:pt x="157734" y="3843883"/>
                  </a:lnTo>
                  <a:lnTo>
                    <a:pt x="184912" y="3856558"/>
                  </a:lnTo>
                  <a:lnTo>
                    <a:pt x="204317" y="3875417"/>
                  </a:lnTo>
                  <a:lnTo>
                    <a:pt x="211734" y="3904157"/>
                  </a:lnTo>
                  <a:lnTo>
                    <a:pt x="205193" y="3933888"/>
                  </a:lnTo>
                  <a:lnTo>
                    <a:pt x="189509" y="3951363"/>
                  </a:lnTo>
                  <a:lnTo>
                    <a:pt x="170548" y="3959618"/>
                  </a:lnTo>
                  <a:lnTo>
                    <a:pt x="154203" y="3961701"/>
                  </a:lnTo>
                  <a:lnTo>
                    <a:pt x="121462" y="3955084"/>
                  </a:lnTo>
                  <a:lnTo>
                    <a:pt x="101752" y="3937381"/>
                  </a:lnTo>
                  <a:lnTo>
                    <a:pt x="92100" y="3911790"/>
                  </a:lnTo>
                  <a:lnTo>
                    <a:pt x="89547" y="3881526"/>
                  </a:lnTo>
                  <a:lnTo>
                    <a:pt x="35242" y="3881526"/>
                  </a:lnTo>
                  <a:lnTo>
                    <a:pt x="43218" y="3940137"/>
                  </a:lnTo>
                  <a:lnTo>
                    <a:pt x="96647" y="3995013"/>
                  </a:lnTo>
                  <a:lnTo>
                    <a:pt x="154203" y="4004373"/>
                  </a:lnTo>
                  <a:lnTo>
                    <a:pt x="198945" y="3997591"/>
                  </a:lnTo>
                  <a:lnTo>
                    <a:pt x="234365" y="3977221"/>
                  </a:lnTo>
                  <a:lnTo>
                    <a:pt x="245021" y="3961701"/>
                  </a:lnTo>
                  <a:lnTo>
                    <a:pt x="257670" y="3943273"/>
                  </a:lnTo>
                  <a:lnTo>
                    <a:pt x="266052" y="3895750"/>
                  </a:lnTo>
                  <a:close/>
                </a:path>
                <a:path w="2057400" h="4109720">
                  <a:moveTo>
                    <a:pt x="283184" y="3091472"/>
                  </a:moveTo>
                  <a:lnTo>
                    <a:pt x="277088" y="3047784"/>
                  </a:lnTo>
                  <a:lnTo>
                    <a:pt x="236131" y="2993860"/>
                  </a:lnTo>
                  <a:lnTo>
                    <a:pt x="174244" y="2966364"/>
                  </a:lnTo>
                  <a:lnTo>
                    <a:pt x="141998" y="2955734"/>
                  </a:lnTo>
                  <a:lnTo>
                    <a:pt x="112369" y="2943529"/>
                  </a:lnTo>
                  <a:lnTo>
                    <a:pt x="87972" y="2927058"/>
                  </a:lnTo>
                  <a:lnTo>
                    <a:pt x="71412" y="2903563"/>
                  </a:lnTo>
                  <a:lnTo>
                    <a:pt x="65303" y="2870352"/>
                  </a:lnTo>
                  <a:lnTo>
                    <a:pt x="70408" y="2837904"/>
                  </a:lnTo>
                  <a:lnTo>
                    <a:pt x="85267" y="2814434"/>
                  </a:lnTo>
                  <a:lnTo>
                    <a:pt x="109220" y="2800172"/>
                  </a:lnTo>
                  <a:lnTo>
                    <a:pt x="141592" y="2795359"/>
                  </a:lnTo>
                  <a:lnTo>
                    <a:pt x="175729" y="2801366"/>
                  </a:lnTo>
                  <a:lnTo>
                    <a:pt x="197853" y="2818231"/>
                  </a:lnTo>
                  <a:lnTo>
                    <a:pt x="209791" y="2844177"/>
                  </a:lnTo>
                  <a:lnTo>
                    <a:pt x="213360" y="2877464"/>
                  </a:lnTo>
                  <a:lnTo>
                    <a:pt x="270256" y="2877464"/>
                  </a:lnTo>
                  <a:lnTo>
                    <a:pt x="264566" y="2831312"/>
                  </a:lnTo>
                  <a:lnTo>
                    <a:pt x="249440" y="2795359"/>
                  </a:lnTo>
                  <a:lnTo>
                    <a:pt x="188226" y="2753995"/>
                  </a:lnTo>
                  <a:lnTo>
                    <a:pt x="140944" y="2748800"/>
                  </a:lnTo>
                  <a:lnTo>
                    <a:pt x="81965" y="2757944"/>
                  </a:lnTo>
                  <a:lnTo>
                    <a:pt x="42837" y="2781350"/>
                  </a:lnTo>
                  <a:lnTo>
                    <a:pt x="19685" y="2812897"/>
                  </a:lnTo>
                  <a:lnTo>
                    <a:pt x="8636" y="2846540"/>
                  </a:lnTo>
                  <a:lnTo>
                    <a:pt x="5816" y="2876169"/>
                  </a:lnTo>
                  <a:lnTo>
                    <a:pt x="11925" y="2920085"/>
                  </a:lnTo>
                  <a:lnTo>
                    <a:pt x="52882" y="2974644"/>
                  </a:lnTo>
                  <a:lnTo>
                    <a:pt x="114769" y="3002889"/>
                  </a:lnTo>
                  <a:lnTo>
                    <a:pt x="147015" y="3013913"/>
                  </a:lnTo>
                  <a:lnTo>
                    <a:pt x="176644" y="3026473"/>
                  </a:lnTo>
                  <a:lnTo>
                    <a:pt x="201053" y="3043301"/>
                  </a:lnTo>
                  <a:lnTo>
                    <a:pt x="217614" y="3067075"/>
                  </a:lnTo>
                  <a:lnTo>
                    <a:pt x="223710" y="3100514"/>
                  </a:lnTo>
                  <a:lnTo>
                    <a:pt x="217551" y="3133979"/>
                  </a:lnTo>
                  <a:lnTo>
                    <a:pt x="200596" y="3159671"/>
                  </a:lnTo>
                  <a:lnTo>
                    <a:pt x="175158" y="3176168"/>
                  </a:lnTo>
                  <a:lnTo>
                    <a:pt x="143535" y="3181985"/>
                  </a:lnTo>
                  <a:lnTo>
                    <a:pt x="95097" y="3172485"/>
                  </a:lnTo>
                  <a:lnTo>
                    <a:pt x="69189" y="3147720"/>
                  </a:lnTo>
                  <a:lnTo>
                    <a:pt x="58801" y="3113252"/>
                  </a:lnTo>
                  <a:lnTo>
                    <a:pt x="56896" y="3074657"/>
                  </a:lnTo>
                  <a:lnTo>
                    <a:pt x="0" y="3074657"/>
                  </a:lnTo>
                  <a:lnTo>
                    <a:pt x="4165" y="3128391"/>
                  </a:lnTo>
                  <a:lnTo>
                    <a:pt x="18072" y="3171279"/>
                  </a:lnTo>
                  <a:lnTo>
                    <a:pt x="43853" y="3202673"/>
                  </a:lnTo>
                  <a:lnTo>
                    <a:pt x="83667" y="3221964"/>
                  </a:lnTo>
                  <a:lnTo>
                    <a:pt x="139649" y="3228530"/>
                  </a:lnTo>
                  <a:lnTo>
                    <a:pt x="179654" y="3224517"/>
                  </a:lnTo>
                  <a:lnTo>
                    <a:pt x="218389" y="3211004"/>
                  </a:lnTo>
                  <a:lnTo>
                    <a:pt x="251472" y="3185807"/>
                  </a:lnTo>
                  <a:lnTo>
                    <a:pt x="253720" y="3181985"/>
                  </a:lnTo>
                  <a:lnTo>
                    <a:pt x="274535" y="3146691"/>
                  </a:lnTo>
                  <a:lnTo>
                    <a:pt x="283184" y="3091472"/>
                  </a:lnTo>
                  <a:close/>
                </a:path>
                <a:path w="2057400" h="4109720">
                  <a:moveTo>
                    <a:pt x="545363" y="2097087"/>
                  </a:moveTo>
                  <a:lnTo>
                    <a:pt x="488467" y="2097087"/>
                  </a:lnTo>
                  <a:lnTo>
                    <a:pt x="434809" y="2380272"/>
                  </a:lnTo>
                  <a:lnTo>
                    <a:pt x="433514" y="2380272"/>
                  </a:lnTo>
                  <a:lnTo>
                    <a:pt x="388848" y="2160447"/>
                  </a:lnTo>
                  <a:lnTo>
                    <a:pt x="375970" y="2097087"/>
                  </a:lnTo>
                  <a:lnTo>
                    <a:pt x="311962" y="2097087"/>
                  </a:lnTo>
                  <a:lnTo>
                    <a:pt x="253123" y="2380272"/>
                  </a:lnTo>
                  <a:lnTo>
                    <a:pt x="251841" y="2380272"/>
                  </a:lnTo>
                  <a:lnTo>
                    <a:pt x="196227" y="2097087"/>
                  </a:lnTo>
                  <a:lnTo>
                    <a:pt x="139331" y="2097087"/>
                  </a:lnTo>
                  <a:lnTo>
                    <a:pt x="220154" y="2443632"/>
                  </a:lnTo>
                  <a:lnTo>
                    <a:pt x="283514" y="2443632"/>
                  </a:lnTo>
                  <a:lnTo>
                    <a:pt x="296532" y="2380272"/>
                  </a:lnTo>
                  <a:lnTo>
                    <a:pt x="341706" y="2160447"/>
                  </a:lnTo>
                  <a:lnTo>
                    <a:pt x="343001" y="2160447"/>
                  </a:lnTo>
                  <a:lnTo>
                    <a:pt x="403771" y="2443632"/>
                  </a:lnTo>
                  <a:lnTo>
                    <a:pt x="463257" y="2443632"/>
                  </a:lnTo>
                  <a:lnTo>
                    <a:pt x="478269" y="2380272"/>
                  </a:lnTo>
                  <a:lnTo>
                    <a:pt x="545363" y="2097087"/>
                  </a:lnTo>
                  <a:close/>
                </a:path>
                <a:path w="2057400" h="4109720">
                  <a:moveTo>
                    <a:pt x="557961" y="2978327"/>
                  </a:moveTo>
                  <a:lnTo>
                    <a:pt x="538429" y="2906560"/>
                  </a:lnTo>
                  <a:lnTo>
                    <a:pt x="504774" y="2876219"/>
                  </a:lnTo>
                  <a:lnTo>
                    <a:pt x="447408" y="2863888"/>
                  </a:lnTo>
                  <a:lnTo>
                    <a:pt x="401218" y="2871762"/>
                  </a:lnTo>
                  <a:lnTo>
                    <a:pt x="367982" y="2893225"/>
                  </a:lnTo>
                  <a:lnTo>
                    <a:pt x="345655" y="2925064"/>
                  </a:lnTo>
                  <a:lnTo>
                    <a:pt x="332232" y="2964078"/>
                  </a:lnTo>
                  <a:lnTo>
                    <a:pt x="325653" y="3007042"/>
                  </a:lnTo>
                  <a:lnTo>
                    <a:pt x="323913" y="3050730"/>
                  </a:lnTo>
                  <a:lnTo>
                    <a:pt x="328231" y="3115157"/>
                  </a:lnTo>
                  <a:lnTo>
                    <a:pt x="341668" y="3164992"/>
                  </a:lnTo>
                  <a:lnTo>
                    <a:pt x="364972" y="3200387"/>
                  </a:lnTo>
                  <a:lnTo>
                    <a:pt x="398894" y="3221520"/>
                  </a:lnTo>
                  <a:lnTo>
                    <a:pt x="444169" y="3228530"/>
                  </a:lnTo>
                  <a:lnTo>
                    <a:pt x="498500" y="3215970"/>
                  </a:lnTo>
                  <a:lnTo>
                    <a:pt x="531774" y="3185858"/>
                  </a:lnTo>
                  <a:lnTo>
                    <a:pt x="533565" y="3184245"/>
                  </a:lnTo>
                  <a:lnTo>
                    <a:pt x="552373" y="3142348"/>
                  </a:lnTo>
                  <a:lnTo>
                    <a:pt x="557961" y="3099231"/>
                  </a:lnTo>
                  <a:lnTo>
                    <a:pt x="503656" y="3099231"/>
                  </a:lnTo>
                  <a:lnTo>
                    <a:pt x="501319" y="3128581"/>
                  </a:lnTo>
                  <a:lnTo>
                    <a:pt x="492671" y="3156597"/>
                  </a:lnTo>
                  <a:lnTo>
                    <a:pt x="475297" y="3177590"/>
                  </a:lnTo>
                  <a:lnTo>
                    <a:pt x="446760" y="3185858"/>
                  </a:lnTo>
                  <a:lnTo>
                    <a:pt x="408914" y="3170923"/>
                  </a:lnTo>
                  <a:lnTo>
                    <a:pt x="389305" y="3134703"/>
                  </a:lnTo>
                  <a:lnTo>
                    <a:pt x="381939" y="3090126"/>
                  </a:lnTo>
                  <a:lnTo>
                    <a:pt x="380809" y="3050095"/>
                  </a:lnTo>
                  <a:lnTo>
                    <a:pt x="386689" y="2974200"/>
                  </a:lnTo>
                  <a:lnTo>
                    <a:pt x="402145" y="2930804"/>
                  </a:lnTo>
                  <a:lnTo>
                    <a:pt x="423913" y="2911170"/>
                  </a:lnTo>
                  <a:lnTo>
                    <a:pt x="448703" y="2906560"/>
                  </a:lnTo>
                  <a:lnTo>
                    <a:pt x="474751" y="2913049"/>
                  </a:lnTo>
                  <a:lnTo>
                    <a:pt x="491705" y="2929826"/>
                  </a:lnTo>
                  <a:lnTo>
                    <a:pt x="500888" y="2952927"/>
                  </a:lnTo>
                  <a:lnTo>
                    <a:pt x="503656" y="2978327"/>
                  </a:lnTo>
                  <a:lnTo>
                    <a:pt x="557961" y="2978327"/>
                  </a:lnTo>
                  <a:close/>
                </a:path>
                <a:path w="2057400" h="4109720">
                  <a:moveTo>
                    <a:pt x="558927" y="3815588"/>
                  </a:moveTo>
                  <a:lnTo>
                    <a:pt x="555040" y="3757574"/>
                  </a:lnTo>
                  <a:lnTo>
                    <a:pt x="542747" y="3708997"/>
                  </a:lnTo>
                  <a:lnTo>
                    <a:pt x="521081" y="3671836"/>
                  </a:lnTo>
                  <a:lnTo>
                    <a:pt x="502031" y="3657701"/>
                  </a:lnTo>
                  <a:lnTo>
                    <a:pt x="502031" y="3815588"/>
                  </a:lnTo>
                  <a:lnTo>
                    <a:pt x="499135" y="3875722"/>
                  </a:lnTo>
                  <a:lnTo>
                    <a:pt x="489013" y="3920413"/>
                  </a:lnTo>
                  <a:lnTo>
                    <a:pt x="469569" y="3948239"/>
                  </a:lnTo>
                  <a:lnTo>
                    <a:pt x="438670" y="3957828"/>
                  </a:lnTo>
                  <a:lnTo>
                    <a:pt x="432765" y="3955885"/>
                  </a:lnTo>
                  <a:lnTo>
                    <a:pt x="402945" y="3946067"/>
                  </a:lnTo>
                  <a:lnTo>
                    <a:pt x="381698" y="3915156"/>
                  </a:lnTo>
                  <a:lnTo>
                    <a:pt x="371487" y="3871633"/>
                  </a:lnTo>
                  <a:lnTo>
                    <a:pt x="368846" y="3822052"/>
                  </a:lnTo>
                  <a:lnTo>
                    <a:pt x="371386" y="3767290"/>
                  </a:lnTo>
                  <a:lnTo>
                    <a:pt x="381457" y="3724351"/>
                  </a:lnTo>
                  <a:lnTo>
                    <a:pt x="402666" y="3696309"/>
                  </a:lnTo>
                  <a:lnTo>
                    <a:pt x="420116" y="3691445"/>
                  </a:lnTo>
                  <a:lnTo>
                    <a:pt x="438670" y="3686276"/>
                  </a:lnTo>
                  <a:lnTo>
                    <a:pt x="469569" y="3695763"/>
                  </a:lnTo>
                  <a:lnTo>
                    <a:pt x="489013" y="3722332"/>
                  </a:lnTo>
                  <a:lnTo>
                    <a:pt x="499135" y="3763200"/>
                  </a:lnTo>
                  <a:lnTo>
                    <a:pt x="502031" y="3815588"/>
                  </a:lnTo>
                  <a:lnTo>
                    <a:pt x="502031" y="3657701"/>
                  </a:lnTo>
                  <a:lnTo>
                    <a:pt x="489077" y="3648087"/>
                  </a:lnTo>
                  <a:lnTo>
                    <a:pt x="445782" y="3639731"/>
                  </a:lnTo>
                  <a:lnTo>
                    <a:pt x="419252" y="3644176"/>
                  </a:lnTo>
                  <a:lnTo>
                    <a:pt x="396887" y="3655898"/>
                  </a:lnTo>
                  <a:lnTo>
                    <a:pt x="380238" y="3672459"/>
                  </a:lnTo>
                  <a:lnTo>
                    <a:pt x="370789" y="3691445"/>
                  </a:lnTo>
                  <a:lnTo>
                    <a:pt x="369493" y="3691445"/>
                  </a:lnTo>
                  <a:lnTo>
                    <a:pt x="369493" y="3648773"/>
                  </a:lnTo>
                  <a:lnTo>
                    <a:pt x="317766" y="3648773"/>
                  </a:lnTo>
                  <a:lnTo>
                    <a:pt x="317766" y="4109110"/>
                  </a:lnTo>
                  <a:lnTo>
                    <a:pt x="372084" y="4109110"/>
                  </a:lnTo>
                  <a:lnTo>
                    <a:pt x="372084" y="3955885"/>
                  </a:lnTo>
                  <a:lnTo>
                    <a:pt x="373367" y="3955885"/>
                  </a:lnTo>
                  <a:lnTo>
                    <a:pt x="385508" y="3976281"/>
                  </a:lnTo>
                  <a:lnTo>
                    <a:pt x="402551" y="3991533"/>
                  </a:lnTo>
                  <a:lnTo>
                    <a:pt x="423100" y="4001071"/>
                  </a:lnTo>
                  <a:lnTo>
                    <a:pt x="445782" y="4004373"/>
                  </a:lnTo>
                  <a:lnTo>
                    <a:pt x="485368" y="3995877"/>
                  </a:lnTo>
                  <a:lnTo>
                    <a:pt x="515061" y="3972966"/>
                  </a:lnTo>
                  <a:lnTo>
                    <a:pt x="524573" y="3957828"/>
                  </a:lnTo>
                  <a:lnTo>
                    <a:pt x="536054" y="3939565"/>
                  </a:lnTo>
                  <a:lnTo>
                    <a:pt x="549567" y="3899598"/>
                  </a:lnTo>
                  <a:lnTo>
                    <a:pt x="556780" y="3856964"/>
                  </a:lnTo>
                  <a:lnTo>
                    <a:pt x="558927" y="3815588"/>
                  </a:lnTo>
                  <a:close/>
                </a:path>
                <a:path w="2057400" h="4109720">
                  <a:moveTo>
                    <a:pt x="814959" y="2254847"/>
                  </a:moveTo>
                  <a:lnTo>
                    <a:pt x="814120" y="2234158"/>
                  </a:lnTo>
                  <a:lnTo>
                    <a:pt x="813104" y="2208707"/>
                  </a:lnTo>
                  <a:lnTo>
                    <a:pt x="804760" y="2163737"/>
                  </a:lnTo>
                  <a:lnTo>
                    <a:pt x="788504" y="2130704"/>
                  </a:lnTo>
                  <a:lnTo>
                    <a:pt x="785774" y="2125154"/>
                  </a:lnTo>
                  <a:lnTo>
                    <a:pt x="758075" y="2103056"/>
                  </a:lnTo>
                  <a:lnTo>
                    <a:pt x="758075" y="2215400"/>
                  </a:lnTo>
                  <a:lnTo>
                    <a:pt x="758075" y="2234158"/>
                  </a:lnTo>
                  <a:lnTo>
                    <a:pt x="634580" y="2234158"/>
                  </a:lnTo>
                  <a:lnTo>
                    <a:pt x="634580" y="2221230"/>
                  </a:lnTo>
                  <a:lnTo>
                    <a:pt x="636473" y="2198357"/>
                  </a:lnTo>
                  <a:lnTo>
                    <a:pt x="644918" y="2168207"/>
                  </a:lnTo>
                  <a:lnTo>
                    <a:pt x="664032" y="2141944"/>
                  </a:lnTo>
                  <a:lnTo>
                    <a:pt x="697941" y="2130704"/>
                  </a:lnTo>
                  <a:lnTo>
                    <a:pt x="727786" y="2138489"/>
                  </a:lnTo>
                  <a:lnTo>
                    <a:pt x="746188" y="2158517"/>
                  </a:lnTo>
                  <a:lnTo>
                    <a:pt x="755497" y="2185809"/>
                  </a:lnTo>
                  <a:lnTo>
                    <a:pt x="758075" y="2215400"/>
                  </a:lnTo>
                  <a:lnTo>
                    <a:pt x="758075" y="2103056"/>
                  </a:lnTo>
                  <a:lnTo>
                    <a:pt x="751979" y="2098192"/>
                  </a:lnTo>
                  <a:lnTo>
                    <a:pt x="699236" y="2088032"/>
                  </a:lnTo>
                  <a:lnTo>
                    <a:pt x="653046" y="2095906"/>
                  </a:lnTo>
                  <a:lnTo>
                    <a:pt x="619798" y="2117369"/>
                  </a:lnTo>
                  <a:lnTo>
                    <a:pt x="597484" y="2149221"/>
                  </a:lnTo>
                  <a:lnTo>
                    <a:pt x="584047" y="2188235"/>
                  </a:lnTo>
                  <a:lnTo>
                    <a:pt x="577481" y="2231199"/>
                  </a:lnTo>
                  <a:lnTo>
                    <a:pt x="575741" y="2274887"/>
                  </a:lnTo>
                  <a:lnTo>
                    <a:pt x="580047" y="2339314"/>
                  </a:lnTo>
                  <a:lnTo>
                    <a:pt x="593496" y="2389149"/>
                  </a:lnTo>
                  <a:lnTo>
                    <a:pt x="616800" y="2424557"/>
                  </a:lnTo>
                  <a:lnTo>
                    <a:pt x="650722" y="2445689"/>
                  </a:lnTo>
                  <a:lnTo>
                    <a:pt x="695998" y="2452687"/>
                  </a:lnTo>
                  <a:lnTo>
                    <a:pt x="754278" y="2438679"/>
                  </a:lnTo>
                  <a:lnTo>
                    <a:pt x="784606" y="2410015"/>
                  </a:lnTo>
                  <a:lnTo>
                    <a:pt x="789825" y="2405088"/>
                  </a:lnTo>
                  <a:lnTo>
                    <a:pt x="807554" y="2364587"/>
                  </a:lnTo>
                  <a:lnTo>
                    <a:pt x="812380" y="2329840"/>
                  </a:lnTo>
                  <a:lnTo>
                    <a:pt x="758075" y="2329840"/>
                  </a:lnTo>
                  <a:lnTo>
                    <a:pt x="756158" y="2353551"/>
                  </a:lnTo>
                  <a:lnTo>
                    <a:pt x="748055" y="2379878"/>
                  </a:lnTo>
                  <a:lnTo>
                    <a:pt x="730250" y="2401227"/>
                  </a:lnTo>
                  <a:lnTo>
                    <a:pt x="699236" y="2410015"/>
                  </a:lnTo>
                  <a:lnTo>
                    <a:pt x="660730" y="2396756"/>
                  </a:lnTo>
                  <a:lnTo>
                    <a:pt x="640956" y="2363546"/>
                  </a:lnTo>
                  <a:lnTo>
                    <a:pt x="633679" y="2320290"/>
                  </a:lnTo>
                  <a:lnTo>
                    <a:pt x="632637" y="2276830"/>
                  </a:lnTo>
                  <a:lnTo>
                    <a:pt x="814959" y="2276830"/>
                  </a:lnTo>
                  <a:lnTo>
                    <a:pt x="814959" y="2254847"/>
                  </a:lnTo>
                  <a:close/>
                </a:path>
                <a:path w="2057400" h="4109720">
                  <a:moveTo>
                    <a:pt x="842441" y="2973794"/>
                  </a:moveTo>
                  <a:lnTo>
                    <a:pt x="841146" y="2939161"/>
                  </a:lnTo>
                  <a:lnTo>
                    <a:pt x="833437" y="2910433"/>
                  </a:lnTo>
                  <a:lnTo>
                    <a:pt x="831532" y="2903321"/>
                  </a:lnTo>
                  <a:lnTo>
                    <a:pt x="805065" y="2875242"/>
                  </a:lnTo>
                  <a:lnTo>
                    <a:pt x="753211" y="2863888"/>
                  </a:lnTo>
                  <a:lnTo>
                    <a:pt x="729094" y="2867469"/>
                  </a:lnTo>
                  <a:lnTo>
                    <a:pt x="705218" y="2877464"/>
                  </a:lnTo>
                  <a:lnTo>
                    <a:pt x="684479" y="2892793"/>
                  </a:lnTo>
                  <a:lnTo>
                    <a:pt x="669810" y="2912376"/>
                  </a:lnTo>
                  <a:lnTo>
                    <a:pt x="668515" y="2912376"/>
                  </a:lnTo>
                  <a:lnTo>
                    <a:pt x="668515" y="2757855"/>
                  </a:lnTo>
                  <a:lnTo>
                    <a:pt x="614210" y="2757855"/>
                  </a:lnTo>
                  <a:lnTo>
                    <a:pt x="614210" y="3219488"/>
                  </a:lnTo>
                  <a:lnTo>
                    <a:pt x="668515" y="3219488"/>
                  </a:lnTo>
                  <a:lnTo>
                    <a:pt x="668515" y="2980258"/>
                  </a:lnTo>
                  <a:lnTo>
                    <a:pt x="675144" y="2948343"/>
                  </a:lnTo>
                  <a:lnTo>
                    <a:pt x="691883" y="2926677"/>
                  </a:lnTo>
                  <a:lnTo>
                    <a:pt x="714082" y="2914345"/>
                  </a:lnTo>
                  <a:lnTo>
                    <a:pt x="725639" y="2912376"/>
                  </a:lnTo>
                  <a:lnTo>
                    <a:pt x="737057" y="2910433"/>
                  </a:lnTo>
                  <a:lnTo>
                    <a:pt x="765771" y="2917621"/>
                  </a:lnTo>
                  <a:lnTo>
                    <a:pt x="781024" y="2935401"/>
                  </a:lnTo>
                  <a:lnTo>
                    <a:pt x="787057" y="2958160"/>
                  </a:lnTo>
                  <a:lnTo>
                    <a:pt x="788123" y="2980258"/>
                  </a:lnTo>
                  <a:lnTo>
                    <a:pt x="788123" y="3219488"/>
                  </a:lnTo>
                  <a:lnTo>
                    <a:pt x="842441" y="3219488"/>
                  </a:lnTo>
                  <a:lnTo>
                    <a:pt x="842441" y="2973794"/>
                  </a:lnTo>
                  <a:close/>
                </a:path>
                <a:path w="2057400" h="4109720">
                  <a:moveTo>
                    <a:pt x="844702" y="3806533"/>
                  </a:moveTo>
                  <a:lnTo>
                    <a:pt x="843864" y="3785844"/>
                  </a:lnTo>
                  <a:lnTo>
                    <a:pt x="842848" y="3760393"/>
                  </a:lnTo>
                  <a:lnTo>
                    <a:pt x="834504" y="3715423"/>
                  </a:lnTo>
                  <a:lnTo>
                    <a:pt x="818248" y="3682403"/>
                  </a:lnTo>
                  <a:lnTo>
                    <a:pt x="815505" y="3676853"/>
                  </a:lnTo>
                  <a:lnTo>
                    <a:pt x="787806" y="3654742"/>
                  </a:lnTo>
                  <a:lnTo>
                    <a:pt x="787806" y="3767099"/>
                  </a:lnTo>
                  <a:lnTo>
                    <a:pt x="787806" y="3785844"/>
                  </a:lnTo>
                  <a:lnTo>
                    <a:pt x="664311" y="3785844"/>
                  </a:lnTo>
                  <a:lnTo>
                    <a:pt x="664311" y="3772916"/>
                  </a:lnTo>
                  <a:lnTo>
                    <a:pt x="666203" y="3750043"/>
                  </a:lnTo>
                  <a:lnTo>
                    <a:pt x="674649" y="3719906"/>
                  </a:lnTo>
                  <a:lnTo>
                    <a:pt x="693762" y="3693642"/>
                  </a:lnTo>
                  <a:lnTo>
                    <a:pt x="727671" y="3682403"/>
                  </a:lnTo>
                  <a:lnTo>
                    <a:pt x="757516" y="3690188"/>
                  </a:lnTo>
                  <a:lnTo>
                    <a:pt x="775919" y="3710203"/>
                  </a:lnTo>
                  <a:lnTo>
                    <a:pt x="785228" y="3737495"/>
                  </a:lnTo>
                  <a:lnTo>
                    <a:pt x="787806" y="3767099"/>
                  </a:lnTo>
                  <a:lnTo>
                    <a:pt x="787806" y="3654742"/>
                  </a:lnTo>
                  <a:lnTo>
                    <a:pt x="781723" y="3649878"/>
                  </a:lnTo>
                  <a:lnTo>
                    <a:pt x="728967" y="3639731"/>
                  </a:lnTo>
                  <a:lnTo>
                    <a:pt x="682777" y="3647605"/>
                  </a:lnTo>
                  <a:lnTo>
                    <a:pt x="649541" y="3669068"/>
                  </a:lnTo>
                  <a:lnTo>
                    <a:pt x="627214" y="3700907"/>
                  </a:lnTo>
                  <a:lnTo>
                    <a:pt x="613778" y="3739921"/>
                  </a:lnTo>
                  <a:lnTo>
                    <a:pt x="607212" y="3782872"/>
                  </a:lnTo>
                  <a:lnTo>
                    <a:pt x="605472" y="3826573"/>
                  </a:lnTo>
                  <a:lnTo>
                    <a:pt x="609790" y="3891000"/>
                  </a:lnTo>
                  <a:lnTo>
                    <a:pt x="623227" y="3940835"/>
                  </a:lnTo>
                  <a:lnTo>
                    <a:pt x="646531" y="3976243"/>
                  </a:lnTo>
                  <a:lnTo>
                    <a:pt x="680453" y="3997363"/>
                  </a:lnTo>
                  <a:lnTo>
                    <a:pt x="725728" y="4004373"/>
                  </a:lnTo>
                  <a:lnTo>
                    <a:pt x="784009" y="3990365"/>
                  </a:lnTo>
                  <a:lnTo>
                    <a:pt x="814336" y="3961701"/>
                  </a:lnTo>
                  <a:lnTo>
                    <a:pt x="819556" y="3956774"/>
                  </a:lnTo>
                  <a:lnTo>
                    <a:pt x="837285" y="3916273"/>
                  </a:lnTo>
                  <a:lnTo>
                    <a:pt x="842111" y="3881526"/>
                  </a:lnTo>
                  <a:lnTo>
                    <a:pt x="787806" y="3881526"/>
                  </a:lnTo>
                  <a:lnTo>
                    <a:pt x="785888" y="3905250"/>
                  </a:lnTo>
                  <a:lnTo>
                    <a:pt x="777786" y="3931564"/>
                  </a:lnTo>
                  <a:lnTo>
                    <a:pt x="759980" y="3952913"/>
                  </a:lnTo>
                  <a:lnTo>
                    <a:pt x="728967" y="3961701"/>
                  </a:lnTo>
                  <a:lnTo>
                    <a:pt x="690460" y="3948442"/>
                  </a:lnTo>
                  <a:lnTo>
                    <a:pt x="670687" y="3915232"/>
                  </a:lnTo>
                  <a:lnTo>
                    <a:pt x="663409" y="3871963"/>
                  </a:lnTo>
                  <a:lnTo>
                    <a:pt x="662368" y="3828516"/>
                  </a:lnTo>
                  <a:lnTo>
                    <a:pt x="844702" y="3828516"/>
                  </a:lnTo>
                  <a:lnTo>
                    <a:pt x="844702" y="3806533"/>
                  </a:lnTo>
                  <a:close/>
                </a:path>
                <a:path w="2057400" h="4109720">
                  <a:moveTo>
                    <a:pt x="931976" y="2097087"/>
                  </a:moveTo>
                  <a:lnTo>
                    <a:pt x="877671" y="2097087"/>
                  </a:lnTo>
                  <a:lnTo>
                    <a:pt x="877671" y="2443632"/>
                  </a:lnTo>
                  <a:lnTo>
                    <a:pt x="931976" y="2443632"/>
                  </a:lnTo>
                  <a:lnTo>
                    <a:pt x="931976" y="2097087"/>
                  </a:lnTo>
                  <a:close/>
                </a:path>
                <a:path w="2057400" h="4109720">
                  <a:moveTo>
                    <a:pt x="931976" y="1982012"/>
                  </a:moveTo>
                  <a:lnTo>
                    <a:pt x="877671" y="1982012"/>
                  </a:lnTo>
                  <a:lnTo>
                    <a:pt x="877671" y="2044077"/>
                  </a:lnTo>
                  <a:lnTo>
                    <a:pt x="931976" y="2044077"/>
                  </a:lnTo>
                  <a:lnTo>
                    <a:pt x="931976" y="1982012"/>
                  </a:lnTo>
                  <a:close/>
                </a:path>
                <a:path w="2057400" h="4109720">
                  <a:moveTo>
                    <a:pt x="1063866" y="1982000"/>
                  </a:moveTo>
                  <a:lnTo>
                    <a:pt x="1009561" y="1982000"/>
                  </a:lnTo>
                  <a:lnTo>
                    <a:pt x="1009561" y="2443632"/>
                  </a:lnTo>
                  <a:lnTo>
                    <a:pt x="1063866" y="2443632"/>
                  </a:lnTo>
                  <a:lnTo>
                    <a:pt x="1063866" y="1982000"/>
                  </a:lnTo>
                  <a:close/>
                </a:path>
                <a:path w="2057400" h="4109720">
                  <a:moveTo>
                    <a:pt x="1132395" y="3749637"/>
                  </a:moveTo>
                  <a:lnTo>
                    <a:pt x="1130973" y="3715016"/>
                  </a:lnTo>
                  <a:lnTo>
                    <a:pt x="1122972" y="3686276"/>
                  </a:lnTo>
                  <a:lnTo>
                    <a:pt x="1121003" y="3679177"/>
                  </a:lnTo>
                  <a:lnTo>
                    <a:pt x="1093939" y="3651085"/>
                  </a:lnTo>
                  <a:lnTo>
                    <a:pt x="1041234" y="3639731"/>
                  </a:lnTo>
                  <a:lnTo>
                    <a:pt x="1016012" y="3643058"/>
                  </a:lnTo>
                  <a:lnTo>
                    <a:pt x="992174" y="3652748"/>
                  </a:lnTo>
                  <a:lnTo>
                    <a:pt x="971867" y="3668369"/>
                  </a:lnTo>
                  <a:lnTo>
                    <a:pt x="957186" y="3689515"/>
                  </a:lnTo>
                  <a:lnTo>
                    <a:pt x="955890" y="3689515"/>
                  </a:lnTo>
                  <a:lnTo>
                    <a:pt x="955890" y="3648773"/>
                  </a:lnTo>
                  <a:lnTo>
                    <a:pt x="904163" y="3648773"/>
                  </a:lnTo>
                  <a:lnTo>
                    <a:pt x="904163" y="3995318"/>
                  </a:lnTo>
                  <a:lnTo>
                    <a:pt x="958481" y="3995318"/>
                  </a:lnTo>
                  <a:lnTo>
                    <a:pt x="958481" y="3756101"/>
                  </a:lnTo>
                  <a:lnTo>
                    <a:pt x="965098" y="3724186"/>
                  </a:lnTo>
                  <a:lnTo>
                    <a:pt x="981837" y="3702520"/>
                  </a:lnTo>
                  <a:lnTo>
                    <a:pt x="1004023" y="3690188"/>
                  </a:lnTo>
                  <a:lnTo>
                    <a:pt x="1007973" y="3689515"/>
                  </a:lnTo>
                  <a:lnTo>
                    <a:pt x="1027010" y="3686276"/>
                  </a:lnTo>
                  <a:lnTo>
                    <a:pt x="1055725" y="3693464"/>
                  </a:lnTo>
                  <a:lnTo>
                    <a:pt x="1070978" y="3711257"/>
                  </a:lnTo>
                  <a:lnTo>
                    <a:pt x="1077023" y="3734016"/>
                  </a:lnTo>
                  <a:lnTo>
                    <a:pt x="1078090" y="3756101"/>
                  </a:lnTo>
                  <a:lnTo>
                    <a:pt x="1078090" y="3995318"/>
                  </a:lnTo>
                  <a:lnTo>
                    <a:pt x="1132395" y="3995318"/>
                  </a:lnTo>
                  <a:lnTo>
                    <a:pt x="1132395" y="3749637"/>
                  </a:lnTo>
                  <a:close/>
                </a:path>
                <a:path w="2057400" h="4109720">
                  <a:moveTo>
                    <a:pt x="1156652" y="3181337"/>
                  </a:moveTo>
                  <a:lnTo>
                    <a:pt x="1154061" y="3183280"/>
                  </a:lnTo>
                  <a:lnTo>
                    <a:pt x="1150835" y="3184563"/>
                  </a:lnTo>
                  <a:lnTo>
                    <a:pt x="1143723" y="3184563"/>
                  </a:lnTo>
                  <a:lnTo>
                    <a:pt x="1133729" y="3182315"/>
                  </a:lnTo>
                  <a:lnTo>
                    <a:pt x="1130820" y="3178746"/>
                  </a:lnTo>
                  <a:lnTo>
                    <a:pt x="1128776" y="3176244"/>
                  </a:lnTo>
                  <a:lnTo>
                    <a:pt x="1127086" y="3167380"/>
                  </a:lnTo>
                  <a:lnTo>
                    <a:pt x="1126909" y="3156762"/>
                  </a:lnTo>
                  <a:lnTo>
                    <a:pt x="1126909" y="3030690"/>
                  </a:lnTo>
                  <a:lnTo>
                    <a:pt x="1126909" y="2963456"/>
                  </a:lnTo>
                  <a:lnTo>
                    <a:pt x="1116037" y="2906560"/>
                  </a:lnTo>
                  <a:lnTo>
                    <a:pt x="1082459" y="2874353"/>
                  </a:lnTo>
                  <a:lnTo>
                    <a:pt x="1021524" y="2863888"/>
                  </a:lnTo>
                  <a:lnTo>
                    <a:pt x="968438" y="2870670"/>
                  </a:lnTo>
                  <a:lnTo>
                    <a:pt x="932307" y="2891447"/>
                  </a:lnTo>
                  <a:lnTo>
                    <a:pt x="911707" y="2926892"/>
                  </a:lnTo>
                  <a:lnTo>
                    <a:pt x="905154" y="2977680"/>
                  </a:lnTo>
                  <a:lnTo>
                    <a:pt x="959459" y="2977680"/>
                  </a:lnTo>
                  <a:lnTo>
                    <a:pt x="959459" y="2974441"/>
                  </a:lnTo>
                  <a:lnTo>
                    <a:pt x="960399" y="2958376"/>
                  </a:lnTo>
                  <a:lnTo>
                    <a:pt x="966901" y="2935655"/>
                  </a:lnTo>
                  <a:lnTo>
                    <a:pt x="984554" y="2915348"/>
                  </a:lnTo>
                  <a:lnTo>
                    <a:pt x="1018933" y="2906560"/>
                  </a:lnTo>
                  <a:lnTo>
                    <a:pt x="1042898" y="2909900"/>
                  </a:lnTo>
                  <a:lnTo>
                    <a:pt x="1060323" y="2919730"/>
                  </a:lnTo>
                  <a:lnTo>
                    <a:pt x="1070952" y="2935744"/>
                  </a:lnTo>
                  <a:lnTo>
                    <a:pt x="1074547" y="2957639"/>
                  </a:lnTo>
                  <a:lnTo>
                    <a:pt x="1074026" y="2976092"/>
                  </a:lnTo>
                  <a:lnTo>
                    <a:pt x="1072603" y="2980804"/>
                  </a:lnTo>
                  <a:lnTo>
                    <a:pt x="1072603" y="3030690"/>
                  </a:lnTo>
                  <a:lnTo>
                    <a:pt x="1072603" y="3119920"/>
                  </a:lnTo>
                  <a:lnTo>
                    <a:pt x="1066787" y="3145498"/>
                  </a:lnTo>
                  <a:lnTo>
                    <a:pt x="1051280" y="3166465"/>
                  </a:lnTo>
                  <a:lnTo>
                    <a:pt x="1028966" y="3180651"/>
                  </a:lnTo>
                  <a:lnTo>
                    <a:pt x="1002779" y="3185858"/>
                  </a:lnTo>
                  <a:lnTo>
                    <a:pt x="979563" y="3181566"/>
                  </a:lnTo>
                  <a:lnTo>
                    <a:pt x="964399" y="3169450"/>
                  </a:lnTo>
                  <a:lnTo>
                    <a:pt x="956144" y="3150679"/>
                  </a:lnTo>
                  <a:lnTo>
                    <a:pt x="953643" y="3126384"/>
                  </a:lnTo>
                  <a:lnTo>
                    <a:pt x="955332" y="3106521"/>
                  </a:lnTo>
                  <a:lnTo>
                    <a:pt x="980147" y="3071418"/>
                  </a:lnTo>
                  <a:lnTo>
                    <a:pt x="1027595" y="3052991"/>
                  </a:lnTo>
                  <a:lnTo>
                    <a:pt x="1052614" y="3043783"/>
                  </a:lnTo>
                  <a:lnTo>
                    <a:pt x="1072603" y="3030690"/>
                  </a:lnTo>
                  <a:lnTo>
                    <a:pt x="1072603" y="2980804"/>
                  </a:lnTo>
                  <a:lnTo>
                    <a:pt x="1069860" y="2989884"/>
                  </a:lnTo>
                  <a:lnTo>
                    <a:pt x="1058176" y="3000641"/>
                  </a:lnTo>
                  <a:lnTo>
                    <a:pt x="1035100" y="3010001"/>
                  </a:lnTo>
                  <a:lnTo>
                    <a:pt x="962050" y="3031985"/>
                  </a:lnTo>
                  <a:lnTo>
                    <a:pt x="933030" y="3045752"/>
                  </a:lnTo>
                  <a:lnTo>
                    <a:pt x="912672" y="3066491"/>
                  </a:lnTo>
                  <a:lnTo>
                    <a:pt x="900684" y="3093897"/>
                  </a:lnTo>
                  <a:lnTo>
                    <a:pt x="896747" y="3127679"/>
                  </a:lnTo>
                  <a:lnTo>
                    <a:pt x="902411" y="3169615"/>
                  </a:lnTo>
                  <a:lnTo>
                    <a:pt x="919708" y="3201378"/>
                  </a:lnTo>
                  <a:lnTo>
                    <a:pt x="949121" y="3221494"/>
                  </a:lnTo>
                  <a:lnTo>
                    <a:pt x="991133" y="3228530"/>
                  </a:lnTo>
                  <a:lnTo>
                    <a:pt x="1015631" y="3225114"/>
                  </a:lnTo>
                  <a:lnTo>
                    <a:pt x="1038669" y="3215271"/>
                  </a:lnTo>
                  <a:lnTo>
                    <a:pt x="1058786" y="3199625"/>
                  </a:lnTo>
                  <a:lnTo>
                    <a:pt x="1069187" y="3185858"/>
                  </a:lnTo>
                  <a:lnTo>
                    <a:pt x="1074547" y="3178746"/>
                  </a:lnTo>
                  <a:lnTo>
                    <a:pt x="1075829" y="3178746"/>
                  </a:lnTo>
                  <a:lnTo>
                    <a:pt x="1081519" y="3204540"/>
                  </a:lnTo>
                  <a:lnTo>
                    <a:pt x="1093622" y="3217786"/>
                  </a:lnTo>
                  <a:lnTo>
                    <a:pt x="1109116" y="3222663"/>
                  </a:lnTo>
                  <a:lnTo>
                    <a:pt x="1124966" y="3223361"/>
                  </a:lnTo>
                  <a:lnTo>
                    <a:pt x="1135024" y="3222942"/>
                  </a:lnTo>
                  <a:lnTo>
                    <a:pt x="1144219" y="3221990"/>
                  </a:lnTo>
                  <a:lnTo>
                    <a:pt x="1151712" y="3220897"/>
                  </a:lnTo>
                  <a:lnTo>
                    <a:pt x="1156652" y="3220123"/>
                  </a:lnTo>
                  <a:lnTo>
                    <a:pt x="1156652" y="3184563"/>
                  </a:lnTo>
                  <a:lnTo>
                    <a:pt x="1156652" y="3181337"/>
                  </a:lnTo>
                  <a:close/>
                </a:path>
                <a:path w="2057400" h="4109720">
                  <a:moveTo>
                    <a:pt x="1337665" y="2872943"/>
                  </a:moveTo>
                  <a:lnTo>
                    <a:pt x="1277543" y="2872943"/>
                  </a:lnTo>
                  <a:lnTo>
                    <a:pt x="1277543" y="2772079"/>
                  </a:lnTo>
                  <a:lnTo>
                    <a:pt x="1223225" y="2772079"/>
                  </a:lnTo>
                  <a:lnTo>
                    <a:pt x="1223225" y="2872943"/>
                  </a:lnTo>
                  <a:lnTo>
                    <a:pt x="1172806" y="2872943"/>
                  </a:lnTo>
                  <a:lnTo>
                    <a:pt x="1172806" y="2915615"/>
                  </a:lnTo>
                  <a:lnTo>
                    <a:pt x="1223225" y="2915615"/>
                  </a:lnTo>
                  <a:lnTo>
                    <a:pt x="1223327" y="3155810"/>
                  </a:lnTo>
                  <a:lnTo>
                    <a:pt x="1226146" y="3184626"/>
                  </a:lnTo>
                  <a:lnTo>
                    <a:pt x="1236814" y="3206064"/>
                  </a:lnTo>
                  <a:lnTo>
                    <a:pt x="1258150" y="3219018"/>
                  </a:lnTo>
                  <a:lnTo>
                    <a:pt x="1293063" y="3223361"/>
                  </a:lnTo>
                  <a:lnTo>
                    <a:pt x="1308481" y="3223031"/>
                  </a:lnTo>
                  <a:lnTo>
                    <a:pt x="1320863" y="3222142"/>
                  </a:lnTo>
                  <a:lnTo>
                    <a:pt x="1330337" y="3220910"/>
                  </a:lnTo>
                  <a:lnTo>
                    <a:pt x="1337017" y="3219488"/>
                  </a:lnTo>
                  <a:lnTo>
                    <a:pt x="1337017" y="3176816"/>
                  </a:lnTo>
                  <a:lnTo>
                    <a:pt x="1337017" y="3174873"/>
                  </a:lnTo>
                  <a:lnTo>
                    <a:pt x="1331201" y="3175520"/>
                  </a:lnTo>
                  <a:lnTo>
                    <a:pt x="1325384" y="3176816"/>
                  </a:lnTo>
                  <a:lnTo>
                    <a:pt x="1313103" y="3176816"/>
                  </a:lnTo>
                  <a:lnTo>
                    <a:pt x="1295552" y="3174657"/>
                  </a:lnTo>
                  <a:lnTo>
                    <a:pt x="1284655" y="3167837"/>
                  </a:lnTo>
                  <a:lnTo>
                    <a:pt x="1279105" y="3155810"/>
                  </a:lnTo>
                  <a:lnTo>
                    <a:pt x="1277543" y="3138017"/>
                  </a:lnTo>
                  <a:lnTo>
                    <a:pt x="1277543" y="2915615"/>
                  </a:lnTo>
                  <a:lnTo>
                    <a:pt x="1337665" y="2915615"/>
                  </a:lnTo>
                  <a:lnTo>
                    <a:pt x="1337665" y="2872943"/>
                  </a:lnTo>
                  <a:close/>
                </a:path>
                <a:path w="2057400" h="4109720">
                  <a:moveTo>
                    <a:pt x="1341183" y="304800"/>
                  </a:moveTo>
                  <a:lnTo>
                    <a:pt x="1337983" y="258775"/>
                  </a:lnTo>
                  <a:lnTo>
                    <a:pt x="1328623" y="215176"/>
                  </a:lnTo>
                  <a:lnTo>
                    <a:pt x="1313535" y="174409"/>
                  </a:lnTo>
                  <a:lnTo>
                    <a:pt x="1293126" y="136906"/>
                  </a:lnTo>
                  <a:lnTo>
                    <a:pt x="1267790" y="103047"/>
                  </a:lnTo>
                  <a:lnTo>
                    <a:pt x="1237932" y="73279"/>
                  </a:lnTo>
                  <a:lnTo>
                    <a:pt x="1203960" y="48006"/>
                  </a:lnTo>
                  <a:lnTo>
                    <a:pt x="1166291" y="27622"/>
                  </a:lnTo>
                  <a:lnTo>
                    <a:pt x="1125321" y="12547"/>
                  </a:lnTo>
                  <a:lnTo>
                    <a:pt x="1081455" y="3213"/>
                  </a:lnTo>
                  <a:lnTo>
                    <a:pt x="1035113" y="0"/>
                  </a:lnTo>
                  <a:lnTo>
                    <a:pt x="987221" y="3060"/>
                  </a:lnTo>
                  <a:lnTo>
                    <a:pt x="942149" y="12153"/>
                  </a:lnTo>
                  <a:lnTo>
                    <a:pt x="900264" y="27101"/>
                  </a:lnTo>
                  <a:lnTo>
                    <a:pt x="861936" y="47790"/>
                  </a:lnTo>
                  <a:lnTo>
                    <a:pt x="827532" y="74053"/>
                  </a:lnTo>
                  <a:lnTo>
                    <a:pt x="797407" y="105727"/>
                  </a:lnTo>
                  <a:lnTo>
                    <a:pt x="771944" y="142697"/>
                  </a:lnTo>
                  <a:lnTo>
                    <a:pt x="751509" y="184797"/>
                  </a:lnTo>
                  <a:lnTo>
                    <a:pt x="736447" y="231863"/>
                  </a:lnTo>
                  <a:lnTo>
                    <a:pt x="727151" y="283768"/>
                  </a:lnTo>
                  <a:lnTo>
                    <a:pt x="723963" y="340360"/>
                  </a:lnTo>
                  <a:lnTo>
                    <a:pt x="890333" y="340360"/>
                  </a:lnTo>
                  <a:lnTo>
                    <a:pt x="895070" y="287820"/>
                  </a:lnTo>
                  <a:lnTo>
                    <a:pt x="908723" y="242620"/>
                  </a:lnTo>
                  <a:lnTo>
                    <a:pt x="930503" y="205740"/>
                  </a:lnTo>
                  <a:lnTo>
                    <a:pt x="959573" y="178181"/>
                  </a:lnTo>
                  <a:lnTo>
                    <a:pt x="995133" y="160921"/>
                  </a:lnTo>
                  <a:lnTo>
                    <a:pt x="1036383" y="154940"/>
                  </a:lnTo>
                  <a:lnTo>
                    <a:pt x="1080262" y="162217"/>
                  </a:lnTo>
                  <a:lnTo>
                    <a:pt x="1117688" y="182664"/>
                  </a:lnTo>
                  <a:lnTo>
                    <a:pt x="1146759" y="214198"/>
                  </a:lnTo>
                  <a:lnTo>
                    <a:pt x="1165580" y="254749"/>
                  </a:lnTo>
                  <a:lnTo>
                    <a:pt x="1172273" y="302260"/>
                  </a:lnTo>
                  <a:lnTo>
                    <a:pt x="1168361" y="338264"/>
                  </a:lnTo>
                  <a:lnTo>
                    <a:pt x="1135240" y="410349"/>
                  </a:lnTo>
                  <a:lnTo>
                    <a:pt x="1104811" y="448729"/>
                  </a:lnTo>
                  <a:lnTo>
                    <a:pt x="1064323" y="490220"/>
                  </a:lnTo>
                  <a:lnTo>
                    <a:pt x="730313" y="806450"/>
                  </a:lnTo>
                  <a:lnTo>
                    <a:pt x="730313" y="955040"/>
                  </a:lnTo>
                  <a:lnTo>
                    <a:pt x="1337373" y="955040"/>
                  </a:lnTo>
                  <a:lnTo>
                    <a:pt x="1337373" y="796290"/>
                  </a:lnTo>
                  <a:lnTo>
                    <a:pt x="967803" y="796290"/>
                  </a:lnTo>
                  <a:lnTo>
                    <a:pt x="1159573" y="622300"/>
                  </a:lnTo>
                  <a:lnTo>
                    <a:pt x="1208214" y="576580"/>
                  </a:lnTo>
                  <a:lnTo>
                    <a:pt x="1247952" y="534835"/>
                  </a:lnTo>
                  <a:lnTo>
                    <a:pt x="1279550" y="495947"/>
                  </a:lnTo>
                  <a:lnTo>
                    <a:pt x="1303718" y="458787"/>
                  </a:lnTo>
                  <a:lnTo>
                    <a:pt x="1321231" y="422224"/>
                  </a:lnTo>
                  <a:lnTo>
                    <a:pt x="1332814" y="385127"/>
                  </a:lnTo>
                  <a:lnTo>
                    <a:pt x="1339215" y="346367"/>
                  </a:lnTo>
                  <a:lnTo>
                    <a:pt x="1341183" y="304800"/>
                  </a:lnTo>
                  <a:close/>
                </a:path>
                <a:path w="2057400" h="4109720">
                  <a:moveTo>
                    <a:pt x="1431734" y="3533698"/>
                  </a:moveTo>
                  <a:lnTo>
                    <a:pt x="1380667" y="3533698"/>
                  </a:lnTo>
                  <a:lnTo>
                    <a:pt x="1380667" y="3822052"/>
                  </a:lnTo>
                  <a:lnTo>
                    <a:pt x="1378115" y="3876827"/>
                  </a:lnTo>
                  <a:lnTo>
                    <a:pt x="1368056" y="3919766"/>
                  </a:lnTo>
                  <a:lnTo>
                    <a:pt x="1346847" y="3947795"/>
                  </a:lnTo>
                  <a:lnTo>
                    <a:pt x="1310843" y="3957828"/>
                  </a:lnTo>
                  <a:lnTo>
                    <a:pt x="1279944" y="3948252"/>
                  </a:lnTo>
                  <a:lnTo>
                    <a:pt x="1260487" y="3920972"/>
                  </a:lnTo>
                  <a:lnTo>
                    <a:pt x="1250378" y="3878186"/>
                  </a:lnTo>
                  <a:lnTo>
                    <a:pt x="1247482" y="3822052"/>
                  </a:lnTo>
                  <a:lnTo>
                    <a:pt x="1250378" y="3765931"/>
                  </a:lnTo>
                  <a:lnTo>
                    <a:pt x="1260487" y="3723132"/>
                  </a:lnTo>
                  <a:lnTo>
                    <a:pt x="1279944" y="3695852"/>
                  </a:lnTo>
                  <a:lnTo>
                    <a:pt x="1310843" y="3686276"/>
                  </a:lnTo>
                  <a:lnTo>
                    <a:pt x="1346568" y="3698036"/>
                  </a:lnTo>
                  <a:lnTo>
                    <a:pt x="1367815" y="3728948"/>
                  </a:lnTo>
                  <a:lnTo>
                    <a:pt x="1378026" y="3772471"/>
                  </a:lnTo>
                  <a:lnTo>
                    <a:pt x="1380667" y="3822052"/>
                  </a:lnTo>
                  <a:lnTo>
                    <a:pt x="1380667" y="3533698"/>
                  </a:lnTo>
                  <a:lnTo>
                    <a:pt x="1377429" y="3533698"/>
                  </a:lnTo>
                  <a:lnTo>
                    <a:pt x="1377429" y="3688219"/>
                  </a:lnTo>
                  <a:lnTo>
                    <a:pt x="1376133" y="3688219"/>
                  </a:lnTo>
                  <a:lnTo>
                    <a:pt x="1374914" y="3686276"/>
                  </a:lnTo>
                  <a:lnTo>
                    <a:pt x="1363395" y="3667823"/>
                  </a:lnTo>
                  <a:lnTo>
                    <a:pt x="1345018" y="3652583"/>
                  </a:lnTo>
                  <a:lnTo>
                    <a:pt x="1323136" y="3643033"/>
                  </a:lnTo>
                  <a:lnTo>
                    <a:pt x="1299845" y="3639731"/>
                  </a:lnTo>
                  <a:lnTo>
                    <a:pt x="1257630" y="3648214"/>
                  </a:lnTo>
                  <a:lnTo>
                    <a:pt x="1208366" y="3703739"/>
                  </a:lnTo>
                  <a:lnTo>
                    <a:pt x="1197076" y="3742601"/>
                  </a:lnTo>
                  <a:lnTo>
                    <a:pt x="1191856" y="3783406"/>
                  </a:lnTo>
                  <a:lnTo>
                    <a:pt x="1190586" y="3822052"/>
                  </a:lnTo>
                  <a:lnTo>
                    <a:pt x="1194473" y="3882720"/>
                  </a:lnTo>
                  <a:lnTo>
                    <a:pt x="1206766" y="3933152"/>
                  </a:lnTo>
                  <a:lnTo>
                    <a:pt x="1228432" y="3971480"/>
                  </a:lnTo>
                  <a:lnTo>
                    <a:pt x="1260424" y="3995839"/>
                  </a:lnTo>
                  <a:lnTo>
                    <a:pt x="1303731" y="4004373"/>
                  </a:lnTo>
                  <a:lnTo>
                    <a:pt x="1330261" y="3999928"/>
                  </a:lnTo>
                  <a:lnTo>
                    <a:pt x="1352613" y="3988219"/>
                  </a:lnTo>
                  <a:lnTo>
                    <a:pt x="1369275" y="3971645"/>
                  </a:lnTo>
                  <a:lnTo>
                    <a:pt x="1376146" y="3957828"/>
                  </a:lnTo>
                  <a:lnTo>
                    <a:pt x="1378724" y="3952646"/>
                  </a:lnTo>
                  <a:lnTo>
                    <a:pt x="1380020" y="3952646"/>
                  </a:lnTo>
                  <a:lnTo>
                    <a:pt x="1380020" y="3995318"/>
                  </a:lnTo>
                  <a:lnTo>
                    <a:pt x="1431734" y="3995318"/>
                  </a:lnTo>
                  <a:lnTo>
                    <a:pt x="1431734" y="3952646"/>
                  </a:lnTo>
                  <a:lnTo>
                    <a:pt x="1431734" y="3688219"/>
                  </a:lnTo>
                  <a:lnTo>
                    <a:pt x="1431734" y="3533698"/>
                  </a:lnTo>
                  <a:close/>
                </a:path>
                <a:path w="2057400" h="4109720">
                  <a:moveTo>
                    <a:pt x="1504797" y="2344064"/>
                  </a:moveTo>
                  <a:lnTo>
                    <a:pt x="1497380" y="2301544"/>
                  </a:lnTo>
                  <a:lnTo>
                    <a:pt x="1450784" y="2257704"/>
                  </a:lnTo>
                  <a:lnTo>
                    <a:pt x="1388757" y="2236736"/>
                  </a:lnTo>
                  <a:lnTo>
                    <a:pt x="1361427" y="2225510"/>
                  </a:lnTo>
                  <a:lnTo>
                    <a:pt x="1342085" y="2209076"/>
                  </a:lnTo>
                  <a:lnTo>
                    <a:pt x="1334757" y="2183727"/>
                  </a:lnTo>
                  <a:lnTo>
                    <a:pt x="1341081" y="2154986"/>
                  </a:lnTo>
                  <a:lnTo>
                    <a:pt x="1356334" y="2139035"/>
                  </a:lnTo>
                  <a:lnTo>
                    <a:pt x="1374851" y="2132177"/>
                  </a:lnTo>
                  <a:lnTo>
                    <a:pt x="1391005" y="2130704"/>
                  </a:lnTo>
                  <a:lnTo>
                    <a:pt x="1415618" y="2135136"/>
                  </a:lnTo>
                  <a:lnTo>
                    <a:pt x="1431328" y="2148167"/>
                  </a:lnTo>
                  <a:lnTo>
                    <a:pt x="1439646" y="2169452"/>
                  </a:lnTo>
                  <a:lnTo>
                    <a:pt x="1442085" y="2198598"/>
                  </a:lnTo>
                  <a:lnTo>
                    <a:pt x="1496390" y="2198598"/>
                  </a:lnTo>
                  <a:lnTo>
                    <a:pt x="1482445" y="2130704"/>
                  </a:lnTo>
                  <a:lnTo>
                    <a:pt x="1450022" y="2099589"/>
                  </a:lnTo>
                  <a:lnTo>
                    <a:pt x="1391005" y="2088032"/>
                  </a:lnTo>
                  <a:lnTo>
                    <a:pt x="1348359" y="2093899"/>
                  </a:lnTo>
                  <a:lnTo>
                    <a:pt x="1313180" y="2111641"/>
                  </a:lnTo>
                  <a:lnTo>
                    <a:pt x="1289265" y="2141499"/>
                  </a:lnTo>
                  <a:lnTo>
                    <a:pt x="1280452" y="2183727"/>
                  </a:lnTo>
                  <a:lnTo>
                    <a:pt x="1287868" y="2227097"/>
                  </a:lnTo>
                  <a:lnTo>
                    <a:pt x="1307363" y="2254199"/>
                  </a:lnTo>
                  <a:lnTo>
                    <a:pt x="1334719" y="2270645"/>
                  </a:lnTo>
                  <a:lnTo>
                    <a:pt x="1365796" y="2281999"/>
                  </a:lnTo>
                  <a:lnTo>
                    <a:pt x="1396479" y="2292197"/>
                  </a:lnTo>
                  <a:lnTo>
                    <a:pt x="1423657" y="2304872"/>
                  </a:lnTo>
                  <a:lnTo>
                    <a:pt x="1443075" y="2323744"/>
                  </a:lnTo>
                  <a:lnTo>
                    <a:pt x="1450492" y="2352471"/>
                  </a:lnTo>
                  <a:lnTo>
                    <a:pt x="1443951" y="2382202"/>
                  </a:lnTo>
                  <a:lnTo>
                    <a:pt x="1428267" y="2399677"/>
                  </a:lnTo>
                  <a:lnTo>
                    <a:pt x="1409293" y="2407945"/>
                  </a:lnTo>
                  <a:lnTo>
                    <a:pt x="1392948" y="2410015"/>
                  </a:lnTo>
                  <a:lnTo>
                    <a:pt x="1360195" y="2403398"/>
                  </a:lnTo>
                  <a:lnTo>
                    <a:pt x="1340497" y="2385695"/>
                  </a:lnTo>
                  <a:lnTo>
                    <a:pt x="1330845" y="2360104"/>
                  </a:lnTo>
                  <a:lnTo>
                    <a:pt x="1328293" y="2329840"/>
                  </a:lnTo>
                  <a:lnTo>
                    <a:pt x="1273987" y="2329840"/>
                  </a:lnTo>
                  <a:lnTo>
                    <a:pt x="1281963" y="2388451"/>
                  </a:lnTo>
                  <a:lnTo>
                    <a:pt x="1335379" y="2443327"/>
                  </a:lnTo>
                  <a:lnTo>
                    <a:pt x="1392948" y="2452687"/>
                  </a:lnTo>
                  <a:lnTo>
                    <a:pt x="1437703" y="2445905"/>
                  </a:lnTo>
                  <a:lnTo>
                    <a:pt x="1473111" y="2425535"/>
                  </a:lnTo>
                  <a:lnTo>
                    <a:pt x="1483766" y="2410015"/>
                  </a:lnTo>
                  <a:lnTo>
                    <a:pt x="1496415" y="2391587"/>
                  </a:lnTo>
                  <a:lnTo>
                    <a:pt x="1504797" y="2344064"/>
                  </a:lnTo>
                  <a:close/>
                </a:path>
                <a:path w="2057400" h="4109720">
                  <a:moveTo>
                    <a:pt x="1505115" y="2872943"/>
                  </a:moveTo>
                  <a:lnTo>
                    <a:pt x="1444980" y="2872943"/>
                  </a:lnTo>
                  <a:lnTo>
                    <a:pt x="1444980" y="2772079"/>
                  </a:lnTo>
                  <a:lnTo>
                    <a:pt x="1390675" y="2772079"/>
                  </a:lnTo>
                  <a:lnTo>
                    <a:pt x="1390675" y="2872943"/>
                  </a:lnTo>
                  <a:lnTo>
                    <a:pt x="1340243" y="2872943"/>
                  </a:lnTo>
                  <a:lnTo>
                    <a:pt x="1340243" y="2915615"/>
                  </a:lnTo>
                  <a:lnTo>
                    <a:pt x="1390675" y="2915615"/>
                  </a:lnTo>
                  <a:lnTo>
                    <a:pt x="1390777" y="3155810"/>
                  </a:lnTo>
                  <a:lnTo>
                    <a:pt x="1393583" y="3184626"/>
                  </a:lnTo>
                  <a:lnTo>
                    <a:pt x="1404251" y="3206064"/>
                  </a:lnTo>
                  <a:lnTo>
                    <a:pt x="1425587" y="3219018"/>
                  </a:lnTo>
                  <a:lnTo>
                    <a:pt x="1460500" y="3223361"/>
                  </a:lnTo>
                  <a:lnTo>
                    <a:pt x="1475917" y="3223031"/>
                  </a:lnTo>
                  <a:lnTo>
                    <a:pt x="1488313" y="3222142"/>
                  </a:lnTo>
                  <a:lnTo>
                    <a:pt x="1497787" y="3220910"/>
                  </a:lnTo>
                  <a:lnTo>
                    <a:pt x="1504467" y="3219488"/>
                  </a:lnTo>
                  <a:lnTo>
                    <a:pt x="1504467" y="3176816"/>
                  </a:lnTo>
                  <a:lnTo>
                    <a:pt x="1504467" y="3174873"/>
                  </a:lnTo>
                  <a:lnTo>
                    <a:pt x="1498650" y="3175520"/>
                  </a:lnTo>
                  <a:lnTo>
                    <a:pt x="1492834" y="3176816"/>
                  </a:lnTo>
                  <a:lnTo>
                    <a:pt x="1480540" y="3176816"/>
                  </a:lnTo>
                  <a:lnTo>
                    <a:pt x="1462989" y="3174657"/>
                  </a:lnTo>
                  <a:lnTo>
                    <a:pt x="1452092" y="3167837"/>
                  </a:lnTo>
                  <a:lnTo>
                    <a:pt x="1446542" y="3155810"/>
                  </a:lnTo>
                  <a:lnTo>
                    <a:pt x="1444980" y="3138017"/>
                  </a:lnTo>
                  <a:lnTo>
                    <a:pt x="1444980" y="2915615"/>
                  </a:lnTo>
                  <a:lnTo>
                    <a:pt x="1505115" y="2915615"/>
                  </a:lnTo>
                  <a:lnTo>
                    <a:pt x="1505115" y="2872943"/>
                  </a:lnTo>
                  <a:close/>
                </a:path>
                <a:path w="2057400" h="4109720">
                  <a:moveTo>
                    <a:pt x="1614055" y="2097087"/>
                  </a:moveTo>
                  <a:lnTo>
                    <a:pt x="1559750" y="2097087"/>
                  </a:lnTo>
                  <a:lnTo>
                    <a:pt x="1559750" y="2443632"/>
                  </a:lnTo>
                  <a:lnTo>
                    <a:pt x="1614055" y="2443632"/>
                  </a:lnTo>
                  <a:lnTo>
                    <a:pt x="1614055" y="2097087"/>
                  </a:lnTo>
                  <a:close/>
                </a:path>
                <a:path w="2057400" h="4109720">
                  <a:moveTo>
                    <a:pt x="1614055" y="1982012"/>
                  </a:moveTo>
                  <a:lnTo>
                    <a:pt x="1559750" y="1982012"/>
                  </a:lnTo>
                  <a:lnTo>
                    <a:pt x="1559750" y="2044077"/>
                  </a:lnTo>
                  <a:lnTo>
                    <a:pt x="1614055" y="2044077"/>
                  </a:lnTo>
                  <a:lnTo>
                    <a:pt x="1614055" y="1982012"/>
                  </a:lnTo>
                  <a:close/>
                </a:path>
                <a:path w="2057400" h="4109720">
                  <a:moveTo>
                    <a:pt x="1730438" y="3806533"/>
                  </a:moveTo>
                  <a:lnTo>
                    <a:pt x="1729600" y="3785844"/>
                  </a:lnTo>
                  <a:lnTo>
                    <a:pt x="1728584" y="3760393"/>
                  </a:lnTo>
                  <a:lnTo>
                    <a:pt x="1720240" y="3715423"/>
                  </a:lnTo>
                  <a:lnTo>
                    <a:pt x="1703984" y="3682403"/>
                  </a:lnTo>
                  <a:lnTo>
                    <a:pt x="1701241" y="3676853"/>
                  </a:lnTo>
                  <a:lnTo>
                    <a:pt x="1673542" y="3654742"/>
                  </a:lnTo>
                  <a:lnTo>
                    <a:pt x="1673542" y="3767099"/>
                  </a:lnTo>
                  <a:lnTo>
                    <a:pt x="1673542" y="3785844"/>
                  </a:lnTo>
                  <a:lnTo>
                    <a:pt x="1550060" y="3785844"/>
                  </a:lnTo>
                  <a:lnTo>
                    <a:pt x="1550060" y="3772916"/>
                  </a:lnTo>
                  <a:lnTo>
                    <a:pt x="1551952" y="3750043"/>
                  </a:lnTo>
                  <a:lnTo>
                    <a:pt x="1560398" y="3719906"/>
                  </a:lnTo>
                  <a:lnTo>
                    <a:pt x="1579511" y="3693642"/>
                  </a:lnTo>
                  <a:lnTo>
                    <a:pt x="1613420" y="3682403"/>
                  </a:lnTo>
                  <a:lnTo>
                    <a:pt x="1643265" y="3690188"/>
                  </a:lnTo>
                  <a:lnTo>
                    <a:pt x="1661668" y="3710203"/>
                  </a:lnTo>
                  <a:lnTo>
                    <a:pt x="1670964" y="3737495"/>
                  </a:lnTo>
                  <a:lnTo>
                    <a:pt x="1673542" y="3767099"/>
                  </a:lnTo>
                  <a:lnTo>
                    <a:pt x="1673542" y="3654742"/>
                  </a:lnTo>
                  <a:lnTo>
                    <a:pt x="1667459" y="3649878"/>
                  </a:lnTo>
                  <a:lnTo>
                    <a:pt x="1614703" y="3639731"/>
                  </a:lnTo>
                  <a:lnTo>
                    <a:pt x="1568513" y="3647605"/>
                  </a:lnTo>
                  <a:lnTo>
                    <a:pt x="1535277" y="3669068"/>
                  </a:lnTo>
                  <a:lnTo>
                    <a:pt x="1512963" y="3700907"/>
                  </a:lnTo>
                  <a:lnTo>
                    <a:pt x="1499527" y="3739921"/>
                  </a:lnTo>
                  <a:lnTo>
                    <a:pt x="1492961" y="3782872"/>
                  </a:lnTo>
                  <a:lnTo>
                    <a:pt x="1491221" y="3826573"/>
                  </a:lnTo>
                  <a:lnTo>
                    <a:pt x="1495539" y="3891000"/>
                  </a:lnTo>
                  <a:lnTo>
                    <a:pt x="1508975" y="3940835"/>
                  </a:lnTo>
                  <a:lnTo>
                    <a:pt x="1532280" y="3976243"/>
                  </a:lnTo>
                  <a:lnTo>
                    <a:pt x="1566202" y="3997363"/>
                  </a:lnTo>
                  <a:lnTo>
                    <a:pt x="1611477" y="4004373"/>
                  </a:lnTo>
                  <a:lnTo>
                    <a:pt x="1669757" y="3990365"/>
                  </a:lnTo>
                  <a:lnTo>
                    <a:pt x="1700085" y="3961701"/>
                  </a:lnTo>
                  <a:lnTo>
                    <a:pt x="1705305" y="3956774"/>
                  </a:lnTo>
                  <a:lnTo>
                    <a:pt x="1723021" y="3916273"/>
                  </a:lnTo>
                  <a:lnTo>
                    <a:pt x="1727847" y="3881526"/>
                  </a:lnTo>
                  <a:lnTo>
                    <a:pt x="1673542" y="3881526"/>
                  </a:lnTo>
                  <a:lnTo>
                    <a:pt x="1671624" y="3905250"/>
                  </a:lnTo>
                  <a:lnTo>
                    <a:pt x="1663522" y="3931564"/>
                  </a:lnTo>
                  <a:lnTo>
                    <a:pt x="1645716" y="3952913"/>
                  </a:lnTo>
                  <a:lnTo>
                    <a:pt x="1614703" y="3961701"/>
                  </a:lnTo>
                  <a:lnTo>
                    <a:pt x="1576209" y="3948442"/>
                  </a:lnTo>
                  <a:lnTo>
                    <a:pt x="1556435" y="3915232"/>
                  </a:lnTo>
                  <a:lnTo>
                    <a:pt x="1549158" y="3871963"/>
                  </a:lnTo>
                  <a:lnTo>
                    <a:pt x="1548117" y="3828516"/>
                  </a:lnTo>
                  <a:lnTo>
                    <a:pt x="1730438" y="3828516"/>
                  </a:lnTo>
                  <a:lnTo>
                    <a:pt x="1730438" y="3806533"/>
                  </a:lnTo>
                  <a:close/>
                </a:path>
                <a:path w="2057400" h="4109720">
                  <a:moveTo>
                    <a:pt x="1769541" y="3030690"/>
                  </a:moveTo>
                  <a:lnTo>
                    <a:pt x="1768716" y="3010001"/>
                  </a:lnTo>
                  <a:lnTo>
                    <a:pt x="1767687" y="2984550"/>
                  </a:lnTo>
                  <a:lnTo>
                    <a:pt x="1759343" y="2939580"/>
                  </a:lnTo>
                  <a:lnTo>
                    <a:pt x="1743087" y="2906560"/>
                  </a:lnTo>
                  <a:lnTo>
                    <a:pt x="1740357" y="2901010"/>
                  </a:lnTo>
                  <a:lnTo>
                    <a:pt x="1712645" y="2878899"/>
                  </a:lnTo>
                  <a:lnTo>
                    <a:pt x="1712645" y="2991256"/>
                  </a:lnTo>
                  <a:lnTo>
                    <a:pt x="1712645" y="3010001"/>
                  </a:lnTo>
                  <a:lnTo>
                    <a:pt x="1589151" y="3010001"/>
                  </a:lnTo>
                  <a:lnTo>
                    <a:pt x="1589151" y="2997073"/>
                  </a:lnTo>
                  <a:lnTo>
                    <a:pt x="1591056" y="2974200"/>
                  </a:lnTo>
                  <a:lnTo>
                    <a:pt x="1599501" y="2944063"/>
                  </a:lnTo>
                  <a:lnTo>
                    <a:pt x="1618615" y="2917799"/>
                  </a:lnTo>
                  <a:lnTo>
                    <a:pt x="1652511" y="2906560"/>
                  </a:lnTo>
                  <a:lnTo>
                    <a:pt x="1682369" y="2914332"/>
                  </a:lnTo>
                  <a:lnTo>
                    <a:pt x="1700771" y="2934360"/>
                  </a:lnTo>
                  <a:lnTo>
                    <a:pt x="1710067" y="2961652"/>
                  </a:lnTo>
                  <a:lnTo>
                    <a:pt x="1712645" y="2991256"/>
                  </a:lnTo>
                  <a:lnTo>
                    <a:pt x="1712645" y="2878899"/>
                  </a:lnTo>
                  <a:lnTo>
                    <a:pt x="1706562" y="2874035"/>
                  </a:lnTo>
                  <a:lnTo>
                    <a:pt x="1653806" y="2863888"/>
                  </a:lnTo>
                  <a:lnTo>
                    <a:pt x="1607629" y="2871762"/>
                  </a:lnTo>
                  <a:lnTo>
                    <a:pt x="1574380" y="2893225"/>
                  </a:lnTo>
                  <a:lnTo>
                    <a:pt x="1552067" y="2925064"/>
                  </a:lnTo>
                  <a:lnTo>
                    <a:pt x="1538643" y="2964078"/>
                  </a:lnTo>
                  <a:lnTo>
                    <a:pt x="1532064" y="3007042"/>
                  </a:lnTo>
                  <a:lnTo>
                    <a:pt x="1530324" y="3050730"/>
                  </a:lnTo>
                  <a:lnTo>
                    <a:pt x="1534642" y="3115157"/>
                  </a:lnTo>
                  <a:lnTo>
                    <a:pt x="1548079" y="3164992"/>
                  </a:lnTo>
                  <a:lnTo>
                    <a:pt x="1571383" y="3200387"/>
                  </a:lnTo>
                  <a:lnTo>
                    <a:pt x="1605305" y="3221520"/>
                  </a:lnTo>
                  <a:lnTo>
                    <a:pt x="1650580" y="3228530"/>
                  </a:lnTo>
                  <a:lnTo>
                    <a:pt x="1708861" y="3214522"/>
                  </a:lnTo>
                  <a:lnTo>
                    <a:pt x="1739188" y="3185858"/>
                  </a:lnTo>
                  <a:lnTo>
                    <a:pt x="1744408" y="3180931"/>
                  </a:lnTo>
                  <a:lnTo>
                    <a:pt x="1762137" y="3140430"/>
                  </a:lnTo>
                  <a:lnTo>
                    <a:pt x="1766951" y="3105696"/>
                  </a:lnTo>
                  <a:lnTo>
                    <a:pt x="1712645" y="3105696"/>
                  </a:lnTo>
                  <a:lnTo>
                    <a:pt x="1710728" y="3129407"/>
                  </a:lnTo>
                  <a:lnTo>
                    <a:pt x="1702625" y="3155721"/>
                  </a:lnTo>
                  <a:lnTo>
                    <a:pt x="1684832" y="3177057"/>
                  </a:lnTo>
                  <a:lnTo>
                    <a:pt x="1653806" y="3185858"/>
                  </a:lnTo>
                  <a:lnTo>
                    <a:pt x="1615313" y="3172599"/>
                  </a:lnTo>
                  <a:lnTo>
                    <a:pt x="1595551" y="3139389"/>
                  </a:lnTo>
                  <a:lnTo>
                    <a:pt x="1588262" y="3096120"/>
                  </a:lnTo>
                  <a:lnTo>
                    <a:pt x="1587220" y="3052673"/>
                  </a:lnTo>
                  <a:lnTo>
                    <a:pt x="1769541" y="3052673"/>
                  </a:lnTo>
                  <a:lnTo>
                    <a:pt x="1769541" y="3030690"/>
                  </a:lnTo>
                  <a:close/>
                </a:path>
                <a:path w="2057400" h="4109720">
                  <a:moveTo>
                    <a:pt x="1915985" y="2254847"/>
                  </a:moveTo>
                  <a:lnTo>
                    <a:pt x="1915147" y="2234158"/>
                  </a:lnTo>
                  <a:lnTo>
                    <a:pt x="1914131" y="2208707"/>
                  </a:lnTo>
                  <a:lnTo>
                    <a:pt x="1905787" y="2163737"/>
                  </a:lnTo>
                  <a:lnTo>
                    <a:pt x="1889531" y="2130704"/>
                  </a:lnTo>
                  <a:lnTo>
                    <a:pt x="1886800" y="2125154"/>
                  </a:lnTo>
                  <a:lnTo>
                    <a:pt x="1859089" y="2103056"/>
                  </a:lnTo>
                  <a:lnTo>
                    <a:pt x="1859089" y="2215400"/>
                  </a:lnTo>
                  <a:lnTo>
                    <a:pt x="1859089" y="2234158"/>
                  </a:lnTo>
                  <a:lnTo>
                    <a:pt x="1735607" y="2234158"/>
                  </a:lnTo>
                  <a:lnTo>
                    <a:pt x="1735607" y="2221230"/>
                  </a:lnTo>
                  <a:lnTo>
                    <a:pt x="1737499" y="2198357"/>
                  </a:lnTo>
                  <a:lnTo>
                    <a:pt x="1745945" y="2168207"/>
                  </a:lnTo>
                  <a:lnTo>
                    <a:pt x="1765058" y="2141944"/>
                  </a:lnTo>
                  <a:lnTo>
                    <a:pt x="1798967" y="2130704"/>
                  </a:lnTo>
                  <a:lnTo>
                    <a:pt x="1828812" y="2138489"/>
                  </a:lnTo>
                  <a:lnTo>
                    <a:pt x="1847215" y="2158517"/>
                  </a:lnTo>
                  <a:lnTo>
                    <a:pt x="1856511" y="2185809"/>
                  </a:lnTo>
                  <a:lnTo>
                    <a:pt x="1859089" y="2215400"/>
                  </a:lnTo>
                  <a:lnTo>
                    <a:pt x="1859089" y="2103056"/>
                  </a:lnTo>
                  <a:lnTo>
                    <a:pt x="1853006" y="2098192"/>
                  </a:lnTo>
                  <a:lnTo>
                    <a:pt x="1800263" y="2088032"/>
                  </a:lnTo>
                  <a:lnTo>
                    <a:pt x="1754073" y="2095906"/>
                  </a:lnTo>
                  <a:lnTo>
                    <a:pt x="1720824" y="2117369"/>
                  </a:lnTo>
                  <a:lnTo>
                    <a:pt x="1698510" y="2149221"/>
                  </a:lnTo>
                  <a:lnTo>
                    <a:pt x="1685074" y="2188235"/>
                  </a:lnTo>
                  <a:lnTo>
                    <a:pt x="1678508" y="2231199"/>
                  </a:lnTo>
                  <a:lnTo>
                    <a:pt x="1676768" y="2274887"/>
                  </a:lnTo>
                  <a:lnTo>
                    <a:pt x="1681073" y="2339314"/>
                  </a:lnTo>
                  <a:lnTo>
                    <a:pt x="1694522" y="2389149"/>
                  </a:lnTo>
                  <a:lnTo>
                    <a:pt x="1717827" y="2424557"/>
                  </a:lnTo>
                  <a:lnTo>
                    <a:pt x="1751749" y="2445689"/>
                  </a:lnTo>
                  <a:lnTo>
                    <a:pt x="1797024" y="2452687"/>
                  </a:lnTo>
                  <a:lnTo>
                    <a:pt x="1855304" y="2438679"/>
                  </a:lnTo>
                  <a:lnTo>
                    <a:pt x="1885632" y="2410015"/>
                  </a:lnTo>
                  <a:lnTo>
                    <a:pt x="1890852" y="2405088"/>
                  </a:lnTo>
                  <a:lnTo>
                    <a:pt x="1908581" y="2364587"/>
                  </a:lnTo>
                  <a:lnTo>
                    <a:pt x="1913394" y="2329840"/>
                  </a:lnTo>
                  <a:lnTo>
                    <a:pt x="1859089" y="2329840"/>
                  </a:lnTo>
                  <a:lnTo>
                    <a:pt x="1857171" y="2353551"/>
                  </a:lnTo>
                  <a:lnTo>
                    <a:pt x="1849069" y="2379878"/>
                  </a:lnTo>
                  <a:lnTo>
                    <a:pt x="1831263" y="2401227"/>
                  </a:lnTo>
                  <a:lnTo>
                    <a:pt x="1800263" y="2410015"/>
                  </a:lnTo>
                  <a:lnTo>
                    <a:pt x="1761756" y="2396756"/>
                  </a:lnTo>
                  <a:lnTo>
                    <a:pt x="1741982" y="2363546"/>
                  </a:lnTo>
                  <a:lnTo>
                    <a:pt x="1734705" y="2320290"/>
                  </a:lnTo>
                  <a:lnTo>
                    <a:pt x="1733664" y="2276830"/>
                  </a:lnTo>
                  <a:lnTo>
                    <a:pt x="1915985" y="2276830"/>
                  </a:lnTo>
                  <a:lnTo>
                    <a:pt x="1915985" y="2254847"/>
                  </a:lnTo>
                  <a:close/>
                </a:path>
                <a:path w="2057400" h="4109720">
                  <a:moveTo>
                    <a:pt x="2018131" y="3749637"/>
                  </a:moveTo>
                  <a:lnTo>
                    <a:pt x="2016709" y="3715016"/>
                  </a:lnTo>
                  <a:lnTo>
                    <a:pt x="2008708" y="3686276"/>
                  </a:lnTo>
                  <a:lnTo>
                    <a:pt x="2006739" y="3679177"/>
                  </a:lnTo>
                  <a:lnTo>
                    <a:pt x="1979676" y="3651085"/>
                  </a:lnTo>
                  <a:lnTo>
                    <a:pt x="1926971" y="3639731"/>
                  </a:lnTo>
                  <a:lnTo>
                    <a:pt x="1901748" y="3643058"/>
                  </a:lnTo>
                  <a:lnTo>
                    <a:pt x="1877910" y="3652748"/>
                  </a:lnTo>
                  <a:lnTo>
                    <a:pt x="1857603" y="3668369"/>
                  </a:lnTo>
                  <a:lnTo>
                    <a:pt x="1842922" y="3689515"/>
                  </a:lnTo>
                  <a:lnTo>
                    <a:pt x="1841627" y="3689515"/>
                  </a:lnTo>
                  <a:lnTo>
                    <a:pt x="1841627" y="3648773"/>
                  </a:lnTo>
                  <a:lnTo>
                    <a:pt x="1789912" y="3648773"/>
                  </a:lnTo>
                  <a:lnTo>
                    <a:pt x="1789912" y="3995318"/>
                  </a:lnTo>
                  <a:lnTo>
                    <a:pt x="1844217" y="3995318"/>
                  </a:lnTo>
                  <a:lnTo>
                    <a:pt x="1844217" y="3756101"/>
                  </a:lnTo>
                  <a:lnTo>
                    <a:pt x="1850834" y="3724186"/>
                  </a:lnTo>
                  <a:lnTo>
                    <a:pt x="1867573" y="3702520"/>
                  </a:lnTo>
                  <a:lnTo>
                    <a:pt x="1889760" y="3690188"/>
                  </a:lnTo>
                  <a:lnTo>
                    <a:pt x="1893709" y="3689515"/>
                  </a:lnTo>
                  <a:lnTo>
                    <a:pt x="1912747" y="3686276"/>
                  </a:lnTo>
                  <a:lnTo>
                    <a:pt x="1941461" y="3693464"/>
                  </a:lnTo>
                  <a:lnTo>
                    <a:pt x="1956714" y="3711257"/>
                  </a:lnTo>
                  <a:lnTo>
                    <a:pt x="1962759" y="3734016"/>
                  </a:lnTo>
                  <a:lnTo>
                    <a:pt x="1963826" y="3756101"/>
                  </a:lnTo>
                  <a:lnTo>
                    <a:pt x="1963826" y="3995318"/>
                  </a:lnTo>
                  <a:lnTo>
                    <a:pt x="2018131" y="3995318"/>
                  </a:lnTo>
                  <a:lnTo>
                    <a:pt x="2018131" y="3749637"/>
                  </a:lnTo>
                  <a:close/>
                </a:path>
                <a:path w="2057400" h="4109720">
                  <a:moveTo>
                    <a:pt x="2057234" y="2973794"/>
                  </a:moveTo>
                  <a:lnTo>
                    <a:pt x="2047824" y="2910433"/>
                  </a:lnTo>
                  <a:lnTo>
                    <a:pt x="2018779" y="2875242"/>
                  </a:lnTo>
                  <a:lnTo>
                    <a:pt x="1966074" y="2863888"/>
                  </a:lnTo>
                  <a:lnTo>
                    <a:pt x="1940852" y="2867215"/>
                  </a:lnTo>
                  <a:lnTo>
                    <a:pt x="1917026" y="2876893"/>
                  </a:lnTo>
                  <a:lnTo>
                    <a:pt x="1896706" y="2892526"/>
                  </a:lnTo>
                  <a:lnTo>
                    <a:pt x="1882025" y="2913672"/>
                  </a:lnTo>
                  <a:lnTo>
                    <a:pt x="1880730" y="2913672"/>
                  </a:lnTo>
                  <a:lnTo>
                    <a:pt x="1880730" y="2872943"/>
                  </a:lnTo>
                  <a:lnTo>
                    <a:pt x="1829015" y="2872943"/>
                  </a:lnTo>
                  <a:lnTo>
                    <a:pt x="1829015" y="3219488"/>
                  </a:lnTo>
                  <a:lnTo>
                    <a:pt x="1883321" y="3219488"/>
                  </a:lnTo>
                  <a:lnTo>
                    <a:pt x="1883321" y="2980258"/>
                  </a:lnTo>
                  <a:lnTo>
                    <a:pt x="1889937" y="2948343"/>
                  </a:lnTo>
                  <a:lnTo>
                    <a:pt x="1906676" y="2926677"/>
                  </a:lnTo>
                  <a:lnTo>
                    <a:pt x="1928876" y="2914345"/>
                  </a:lnTo>
                  <a:lnTo>
                    <a:pt x="1932813" y="2913672"/>
                  </a:lnTo>
                  <a:lnTo>
                    <a:pt x="1951850" y="2910433"/>
                  </a:lnTo>
                  <a:lnTo>
                    <a:pt x="1980565" y="2917621"/>
                  </a:lnTo>
                  <a:lnTo>
                    <a:pt x="1995817" y="2935401"/>
                  </a:lnTo>
                  <a:lnTo>
                    <a:pt x="2001862" y="2958160"/>
                  </a:lnTo>
                  <a:lnTo>
                    <a:pt x="2002929" y="2980258"/>
                  </a:lnTo>
                  <a:lnTo>
                    <a:pt x="2002929" y="3219488"/>
                  </a:lnTo>
                  <a:lnTo>
                    <a:pt x="2057234" y="3219488"/>
                  </a:lnTo>
                  <a:lnTo>
                    <a:pt x="2057234" y="297379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3EAE4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3576" y="6976126"/>
            <a:ext cx="1749425" cy="467359"/>
          </a:xfrm>
          <a:custGeom>
            <a:avLst/>
            <a:gdLst/>
            <a:ahLst/>
            <a:cxnLst/>
            <a:rect l="l" t="t" r="r" b="b"/>
            <a:pathLst>
              <a:path w="1749425" h="467359">
                <a:moveTo>
                  <a:pt x="56895" y="340067"/>
                </a:moveTo>
                <a:lnTo>
                  <a:pt x="0" y="340067"/>
                </a:lnTo>
                <a:lnTo>
                  <a:pt x="2616" y="367399"/>
                </a:lnTo>
                <a:lnTo>
                  <a:pt x="12866" y="400595"/>
                </a:lnTo>
                <a:lnTo>
                  <a:pt x="34350" y="432797"/>
                </a:lnTo>
                <a:lnTo>
                  <a:pt x="70669" y="457147"/>
                </a:lnTo>
                <a:lnTo>
                  <a:pt x="125425" y="466788"/>
                </a:lnTo>
                <a:lnTo>
                  <a:pt x="176018" y="458643"/>
                </a:lnTo>
                <a:lnTo>
                  <a:pt x="213640" y="436068"/>
                </a:lnTo>
                <a:lnTo>
                  <a:pt x="222600" y="424116"/>
                </a:lnTo>
                <a:lnTo>
                  <a:pt x="126720" y="424116"/>
                </a:lnTo>
                <a:lnTo>
                  <a:pt x="90168" y="414348"/>
                </a:lnTo>
                <a:lnTo>
                  <a:pt x="69014" y="391064"/>
                </a:lnTo>
                <a:lnTo>
                  <a:pt x="59258" y="363294"/>
                </a:lnTo>
                <a:lnTo>
                  <a:pt x="56895" y="340067"/>
                </a:lnTo>
                <a:close/>
              </a:path>
              <a:path w="1749425" h="467359">
                <a:moveTo>
                  <a:pt x="227564" y="201714"/>
                </a:moveTo>
                <a:lnTo>
                  <a:pt x="125425" y="201714"/>
                </a:lnTo>
                <a:lnTo>
                  <a:pt x="161621" y="210784"/>
                </a:lnTo>
                <a:lnTo>
                  <a:pt x="185148" y="234522"/>
                </a:lnTo>
                <a:lnTo>
                  <a:pt x="197886" y="267716"/>
                </a:lnTo>
                <a:lnTo>
                  <a:pt x="201714" y="305155"/>
                </a:lnTo>
                <a:lnTo>
                  <a:pt x="199088" y="343384"/>
                </a:lnTo>
                <a:lnTo>
                  <a:pt x="188463" y="382095"/>
                </a:lnTo>
                <a:lnTo>
                  <a:pt x="165714" y="412076"/>
                </a:lnTo>
                <a:lnTo>
                  <a:pt x="126720" y="424116"/>
                </a:lnTo>
                <a:lnTo>
                  <a:pt x="222600" y="424116"/>
                </a:lnTo>
                <a:lnTo>
                  <a:pt x="239285" y="401856"/>
                </a:lnTo>
                <a:lnTo>
                  <a:pt x="253944" y="358799"/>
                </a:lnTo>
                <a:lnTo>
                  <a:pt x="258610" y="309689"/>
                </a:lnTo>
                <a:lnTo>
                  <a:pt x="253281" y="257026"/>
                </a:lnTo>
                <a:lnTo>
                  <a:pt x="238022" y="215041"/>
                </a:lnTo>
                <a:lnTo>
                  <a:pt x="227564" y="201714"/>
                </a:lnTo>
                <a:close/>
              </a:path>
              <a:path w="1749425" h="467359">
                <a:moveTo>
                  <a:pt x="241147" y="9042"/>
                </a:moveTo>
                <a:lnTo>
                  <a:pt x="36842" y="9042"/>
                </a:lnTo>
                <a:lnTo>
                  <a:pt x="11633" y="243738"/>
                </a:lnTo>
                <a:lnTo>
                  <a:pt x="60769" y="246329"/>
                </a:lnTo>
                <a:lnTo>
                  <a:pt x="65324" y="234718"/>
                </a:lnTo>
                <a:lnTo>
                  <a:pt x="78305" y="219897"/>
                </a:lnTo>
                <a:lnTo>
                  <a:pt x="98681" y="207138"/>
                </a:lnTo>
                <a:lnTo>
                  <a:pt x="125425" y="201714"/>
                </a:lnTo>
                <a:lnTo>
                  <a:pt x="227564" y="201714"/>
                </a:lnTo>
                <a:lnTo>
                  <a:pt x="220966" y="193306"/>
                </a:lnTo>
                <a:lnTo>
                  <a:pt x="63360" y="193306"/>
                </a:lnTo>
                <a:lnTo>
                  <a:pt x="62064" y="192011"/>
                </a:lnTo>
                <a:lnTo>
                  <a:pt x="80162" y="59474"/>
                </a:lnTo>
                <a:lnTo>
                  <a:pt x="241147" y="59474"/>
                </a:lnTo>
                <a:lnTo>
                  <a:pt x="241147" y="9042"/>
                </a:lnTo>
                <a:close/>
              </a:path>
              <a:path w="1749425" h="467359">
                <a:moveTo>
                  <a:pt x="143522" y="159042"/>
                </a:moveTo>
                <a:lnTo>
                  <a:pt x="120544" y="161213"/>
                </a:lnTo>
                <a:lnTo>
                  <a:pt x="98836" y="167687"/>
                </a:lnTo>
                <a:lnTo>
                  <a:pt x="79430" y="178405"/>
                </a:lnTo>
                <a:lnTo>
                  <a:pt x="63360" y="193306"/>
                </a:lnTo>
                <a:lnTo>
                  <a:pt x="220966" y="193306"/>
                </a:lnTo>
                <a:lnTo>
                  <a:pt x="213917" y="184323"/>
                </a:lnTo>
                <a:lnTo>
                  <a:pt x="182055" y="165460"/>
                </a:lnTo>
                <a:lnTo>
                  <a:pt x="143522" y="159042"/>
                </a:lnTo>
                <a:close/>
              </a:path>
              <a:path w="1749425" h="467359">
                <a:moveTo>
                  <a:pt x="477138" y="248907"/>
                </a:moveTo>
                <a:lnTo>
                  <a:pt x="319379" y="248907"/>
                </a:lnTo>
                <a:lnTo>
                  <a:pt x="319379" y="299339"/>
                </a:lnTo>
                <a:lnTo>
                  <a:pt x="477138" y="299339"/>
                </a:lnTo>
                <a:lnTo>
                  <a:pt x="477138" y="248907"/>
                </a:lnTo>
                <a:close/>
              </a:path>
              <a:path w="1749425" h="467359">
                <a:moveTo>
                  <a:pt x="707301" y="0"/>
                </a:moveTo>
                <a:lnTo>
                  <a:pt x="668502" y="0"/>
                </a:lnTo>
                <a:lnTo>
                  <a:pt x="657555" y="38806"/>
                </a:lnTo>
                <a:lnTo>
                  <a:pt x="632299" y="60766"/>
                </a:lnTo>
                <a:lnTo>
                  <a:pt x="596859" y="71091"/>
                </a:lnTo>
                <a:lnTo>
                  <a:pt x="555358" y="74993"/>
                </a:lnTo>
                <a:lnTo>
                  <a:pt x="555358" y="113779"/>
                </a:lnTo>
                <a:lnTo>
                  <a:pt x="652983" y="113779"/>
                </a:lnTo>
                <a:lnTo>
                  <a:pt x="652983" y="457746"/>
                </a:lnTo>
                <a:lnTo>
                  <a:pt x="707301" y="457746"/>
                </a:lnTo>
                <a:lnTo>
                  <a:pt x="707301" y="0"/>
                </a:lnTo>
                <a:close/>
              </a:path>
              <a:path w="1749425" h="467359">
                <a:moveTo>
                  <a:pt x="977544" y="0"/>
                </a:moveTo>
                <a:lnTo>
                  <a:pt x="931225" y="7742"/>
                </a:lnTo>
                <a:lnTo>
                  <a:pt x="897369" y="29010"/>
                </a:lnTo>
                <a:lnTo>
                  <a:pt x="874031" y="60864"/>
                </a:lnTo>
                <a:lnTo>
                  <a:pt x="859265" y="100363"/>
                </a:lnTo>
                <a:lnTo>
                  <a:pt x="851127" y="144567"/>
                </a:lnTo>
                <a:lnTo>
                  <a:pt x="847670" y="190536"/>
                </a:lnTo>
                <a:lnTo>
                  <a:pt x="846950" y="235331"/>
                </a:lnTo>
                <a:lnTo>
                  <a:pt x="847670" y="282354"/>
                </a:lnTo>
                <a:lnTo>
                  <a:pt x="851127" y="328720"/>
                </a:lnTo>
                <a:lnTo>
                  <a:pt x="859265" y="372032"/>
                </a:lnTo>
                <a:lnTo>
                  <a:pt x="874031" y="409892"/>
                </a:lnTo>
                <a:lnTo>
                  <a:pt x="931225" y="459667"/>
                </a:lnTo>
                <a:lnTo>
                  <a:pt x="977544" y="466788"/>
                </a:lnTo>
                <a:lnTo>
                  <a:pt x="1023867" y="459023"/>
                </a:lnTo>
                <a:lnTo>
                  <a:pt x="1057727" y="437754"/>
                </a:lnTo>
                <a:lnTo>
                  <a:pt x="1067759" y="424116"/>
                </a:lnTo>
                <a:lnTo>
                  <a:pt x="977544" y="424116"/>
                </a:lnTo>
                <a:lnTo>
                  <a:pt x="943067" y="413731"/>
                </a:lnTo>
                <a:lnTo>
                  <a:pt x="921438" y="385410"/>
                </a:lnTo>
                <a:lnTo>
                  <a:pt x="909678" y="343403"/>
                </a:lnTo>
                <a:lnTo>
                  <a:pt x="904807" y="291960"/>
                </a:lnTo>
                <a:lnTo>
                  <a:pt x="903846" y="235331"/>
                </a:lnTo>
                <a:lnTo>
                  <a:pt x="904807" y="176562"/>
                </a:lnTo>
                <a:lnTo>
                  <a:pt x="909678" y="123942"/>
                </a:lnTo>
                <a:lnTo>
                  <a:pt x="921438" y="81439"/>
                </a:lnTo>
                <a:lnTo>
                  <a:pt x="943067" y="53025"/>
                </a:lnTo>
                <a:lnTo>
                  <a:pt x="977544" y="42672"/>
                </a:lnTo>
                <a:lnTo>
                  <a:pt x="1069724" y="42672"/>
                </a:lnTo>
                <a:lnTo>
                  <a:pt x="1057727" y="27089"/>
                </a:lnTo>
                <a:lnTo>
                  <a:pt x="1023867" y="7166"/>
                </a:lnTo>
                <a:lnTo>
                  <a:pt x="977544" y="0"/>
                </a:lnTo>
                <a:close/>
              </a:path>
              <a:path w="1749425" h="467359">
                <a:moveTo>
                  <a:pt x="1069724" y="42672"/>
                </a:moveTo>
                <a:lnTo>
                  <a:pt x="977544" y="42672"/>
                </a:lnTo>
                <a:lnTo>
                  <a:pt x="1012022" y="53025"/>
                </a:lnTo>
                <a:lnTo>
                  <a:pt x="1033654" y="81439"/>
                </a:lnTo>
                <a:lnTo>
                  <a:pt x="1045418" y="123942"/>
                </a:lnTo>
                <a:lnTo>
                  <a:pt x="1050292" y="176562"/>
                </a:lnTo>
                <a:lnTo>
                  <a:pt x="1051255" y="235331"/>
                </a:lnTo>
                <a:lnTo>
                  <a:pt x="1050292" y="291960"/>
                </a:lnTo>
                <a:lnTo>
                  <a:pt x="1045418" y="343403"/>
                </a:lnTo>
                <a:lnTo>
                  <a:pt x="1033654" y="385410"/>
                </a:lnTo>
                <a:lnTo>
                  <a:pt x="1012022" y="413731"/>
                </a:lnTo>
                <a:lnTo>
                  <a:pt x="977544" y="424116"/>
                </a:lnTo>
                <a:lnTo>
                  <a:pt x="1067759" y="424116"/>
                </a:lnTo>
                <a:lnTo>
                  <a:pt x="1095834" y="366876"/>
                </a:lnTo>
                <a:lnTo>
                  <a:pt x="1103974" y="323349"/>
                </a:lnTo>
                <a:lnTo>
                  <a:pt x="1107431" y="278487"/>
                </a:lnTo>
                <a:lnTo>
                  <a:pt x="1108151" y="235331"/>
                </a:lnTo>
                <a:lnTo>
                  <a:pt x="1107431" y="187077"/>
                </a:lnTo>
                <a:lnTo>
                  <a:pt x="1103974" y="139762"/>
                </a:lnTo>
                <a:lnTo>
                  <a:pt x="1095834" y="95751"/>
                </a:lnTo>
                <a:lnTo>
                  <a:pt x="1081067" y="57405"/>
                </a:lnTo>
                <a:lnTo>
                  <a:pt x="1069724" y="42672"/>
                </a:lnTo>
                <a:close/>
              </a:path>
              <a:path w="1749425" h="467359">
                <a:moveTo>
                  <a:pt x="1653819" y="0"/>
                </a:moveTo>
                <a:lnTo>
                  <a:pt x="1608556" y="0"/>
                </a:lnTo>
                <a:lnTo>
                  <a:pt x="1408125" y="466788"/>
                </a:lnTo>
                <a:lnTo>
                  <a:pt x="1453388" y="466788"/>
                </a:lnTo>
                <a:lnTo>
                  <a:pt x="1653819" y="0"/>
                </a:lnTo>
                <a:close/>
              </a:path>
              <a:path w="1749425" h="467359">
                <a:moveTo>
                  <a:pt x="1664157" y="218528"/>
                </a:moveTo>
                <a:lnTo>
                  <a:pt x="1618192" y="228831"/>
                </a:lnTo>
                <a:lnTo>
                  <a:pt x="1592714" y="256347"/>
                </a:lnTo>
                <a:lnTo>
                  <a:pt x="1581784" y="295986"/>
                </a:lnTo>
                <a:lnTo>
                  <a:pt x="1579460" y="342658"/>
                </a:lnTo>
                <a:lnTo>
                  <a:pt x="1581784" y="389330"/>
                </a:lnTo>
                <a:lnTo>
                  <a:pt x="1592714" y="428969"/>
                </a:lnTo>
                <a:lnTo>
                  <a:pt x="1618192" y="456485"/>
                </a:lnTo>
                <a:lnTo>
                  <a:pt x="1664157" y="466788"/>
                </a:lnTo>
                <a:lnTo>
                  <a:pt x="1710121" y="456485"/>
                </a:lnTo>
                <a:lnTo>
                  <a:pt x="1732908" y="431876"/>
                </a:lnTo>
                <a:lnTo>
                  <a:pt x="1664157" y="431876"/>
                </a:lnTo>
                <a:lnTo>
                  <a:pt x="1642921" y="425481"/>
                </a:lnTo>
                <a:lnTo>
                  <a:pt x="1631503" y="407389"/>
                </a:lnTo>
                <a:lnTo>
                  <a:pt x="1626875" y="379235"/>
                </a:lnTo>
                <a:lnTo>
                  <a:pt x="1626006" y="342658"/>
                </a:lnTo>
                <a:lnTo>
                  <a:pt x="1626875" y="306081"/>
                </a:lnTo>
                <a:lnTo>
                  <a:pt x="1631503" y="277928"/>
                </a:lnTo>
                <a:lnTo>
                  <a:pt x="1642921" y="259835"/>
                </a:lnTo>
                <a:lnTo>
                  <a:pt x="1664157" y="253441"/>
                </a:lnTo>
                <a:lnTo>
                  <a:pt x="1732908" y="253441"/>
                </a:lnTo>
                <a:lnTo>
                  <a:pt x="1710121" y="228831"/>
                </a:lnTo>
                <a:lnTo>
                  <a:pt x="1664157" y="218528"/>
                </a:lnTo>
                <a:close/>
              </a:path>
              <a:path w="1749425" h="467359">
                <a:moveTo>
                  <a:pt x="1732908" y="253441"/>
                </a:moveTo>
                <a:lnTo>
                  <a:pt x="1664157" y="253441"/>
                </a:lnTo>
                <a:lnTo>
                  <a:pt x="1685393" y="259835"/>
                </a:lnTo>
                <a:lnTo>
                  <a:pt x="1696810" y="277928"/>
                </a:lnTo>
                <a:lnTo>
                  <a:pt x="1701438" y="306081"/>
                </a:lnTo>
                <a:lnTo>
                  <a:pt x="1702308" y="342658"/>
                </a:lnTo>
                <a:lnTo>
                  <a:pt x="1701438" y="379235"/>
                </a:lnTo>
                <a:lnTo>
                  <a:pt x="1696810" y="407389"/>
                </a:lnTo>
                <a:lnTo>
                  <a:pt x="1685393" y="425481"/>
                </a:lnTo>
                <a:lnTo>
                  <a:pt x="1664157" y="431876"/>
                </a:lnTo>
                <a:lnTo>
                  <a:pt x="1732908" y="431876"/>
                </a:lnTo>
                <a:lnTo>
                  <a:pt x="1735599" y="428969"/>
                </a:lnTo>
                <a:lnTo>
                  <a:pt x="1746529" y="389330"/>
                </a:lnTo>
                <a:lnTo>
                  <a:pt x="1748853" y="342658"/>
                </a:lnTo>
                <a:lnTo>
                  <a:pt x="1746529" y="295986"/>
                </a:lnTo>
                <a:lnTo>
                  <a:pt x="1735599" y="256347"/>
                </a:lnTo>
                <a:lnTo>
                  <a:pt x="1732908" y="253441"/>
                </a:lnTo>
                <a:close/>
              </a:path>
              <a:path w="1749425" h="467359">
                <a:moveTo>
                  <a:pt x="1402308" y="0"/>
                </a:moveTo>
                <a:lnTo>
                  <a:pt x="1356343" y="10303"/>
                </a:lnTo>
                <a:lnTo>
                  <a:pt x="1330866" y="37819"/>
                </a:lnTo>
                <a:lnTo>
                  <a:pt x="1319935" y="77457"/>
                </a:lnTo>
                <a:lnTo>
                  <a:pt x="1317612" y="124129"/>
                </a:lnTo>
                <a:lnTo>
                  <a:pt x="1319935" y="170801"/>
                </a:lnTo>
                <a:lnTo>
                  <a:pt x="1330866" y="210440"/>
                </a:lnTo>
                <a:lnTo>
                  <a:pt x="1356343" y="237956"/>
                </a:lnTo>
                <a:lnTo>
                  <a:pt x="1402308" y="248259"/>
                </a:lnTo>
                <a:lnTo>
                  <a:pt x="1448273" y="237956"/>
                </a:lnTo>
                <a:lnTo>
                  <a:pt x="1471059" y="213347"/>
                </a:lnTo>
                <a:lnTo>
                  <a:pt x="1402308" y="213347"/>
                </a:lnTo>
                <a:lnTo>
                  <a:pt x="1381074" y="206952"/>
                </a:lnTo>
                <a:lnTo>
                  <a:pt x="1369661" y="188860"/>
                </a:lnTo>
                <a:lnTo>
                  <a:pt x="1365037" y="160706"/>
                </a:lnTo>
                <a:lnTo>
                  <a:pt x="1364170" y="124129"/>
                </a:lnTo>
                <a:lnTo>
                  <a:pt x="1365037" y="87552"/>
                </a:lnTo>
                <a:lnTo>
                  <a:pt x="1369661" y="59399"/>
                </a:lnTo>
                <a:lnTo>
                  <a:pt x="1381074" y="41306"/>
                </a:lnTo>
                <a:lnTo>
                  <a:pt x="1402308" y="34912"/>
                </a:lnTo>
                <a:lnTo>
                  <a:pt x="1471059" y="34912"/>
                </a:lnTo>
                <a:lnTo>
                  <a:pt x="1448273" y="10303"/>
                </a:lnTo>
                <a:lnTo>
                  <a:pt x="1402308" y="0"/>
                </a:lnTo>
                <a:close/>
              </a:path>
              <a:path w="1749425" h="467359">
                <a:moveTo>
                  <a:pt x="1471059" y="34912"/>
                </a:moveTo>
                <a:lnTo>
                  <a:pt x="1402308" y="34912"/>
                </a:lnTo>
                <a:lnTo>
                  <a:pt x="1423544" y="41306"/>
                </a:lnTo>
                <a:lnTo>
                  <a:pt x="1434961" y="59399"/>
                </a:lnTo>
                <a:lnTo>
                  <a:pt x="1439590" y="87552"/>
                </a:lnTo>
                <a:lnTo>
                  <a:pt x="1440459" y="124129"/>
                </a:lnTo>
                <a:lnTo>
                  <a:pt x="1439590" y="160706"/>
                </a:lnTo>
                <a:lnTo>
                  <a:pt x="1434961" y="188860"/>
                </a:lnTo>
                <a:lnTo>
                  <a:pt x="1423544" y="206952"/>
                </a:lnTo>
                <a:lnTo>
                  <a:pt x="1402308" y="213347"/>
                </a:lnTo>
                <a:lnTo>
                  <a:pt x="1471059" y="213347"/>
                </a:lnTo>
                <a:lnTo>
                  <a:pt x="1473750" y="210440"/>
                </a:lnTo>
                <a:lnTo>
                  <a:pt x="1484681" y="170801"/>
                </a:lnTo>
                <a:lnTo>
                  <a:pt x="1487004" y="124129"/>
                </a:lnTo>
                <a:lnTo>
                  <a:pt x="1484681" y="77457"/>
                </a:lnTo>
                <a:lnTo>
                  <a:pt x="1473750" y="37819"/>
                </a:lnTo>
                <a:lnTo>
                  <a:pt x="1471059" y="349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4" name="object 4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D19F2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498022" y="4214393"/>
              <a:ext cx="2059939" cy="3228975"/>
            </a:xfrm>
            <a:custGeom>
              <a:avLst/>
              <a:gdLst/>
              <a:ahLst/>
              <a:cxnLst/>
              <a:rect l="l" t="t" r="r" b="b"/>
              <a:pathLst>
                <a:path w="2059940" h="3228975">
                  <a:moveTo>
                    <a:pt x="259905" y="3086938"/>
                  </a:moveTo>
                  <a:lnTo>
                    <a:pt x="253949" y="3044723"/>
                  </a:lnTo>
                  <a:lnTo>
                    <a:pt x="236956" y="3013481"/>
                  </a:lnTo>
                  <a:lnTo>
                    <a:pt x="210261" y="2992297"/>
                  </a:lnTo>
                  <a:lnTo>
                    <a:pt x="175209" y="2980258"/>
                  </a:lnTo>
                  <a:lnTo>
                    <a:pt x="175209" y="2978975"/>
                  </a:lnTo>
                  <a:lnTo>
                    <a:pt x="206781" y="2964980"/>
                  </a:lnTo>
                  <a:lnTo>
                    <a:pt x="228955" y="2942679"/>
                  </a:lnTo>
                  <a:lnTo>
                    <a:pt x="242036" y="2913964"/>
                  </a:lnTo>
                  <a:lnTo>
                    <a:pt x="246329" y="2880690"/>
                  </a:lnTo>
                  <a:lnTo>
                    <a:pt x="241401" y="2840291"/>
                  </a:lnTo>
                  <a:lnTo>
                    <a:pt x="224586" y="2804401"/>
                  </a:lnTo>
                  <a:lnTo>
                    <a:pt x="223380" y="2801810"/>
                  </a:lnTo>
                  <a:lnTo>
                    <a:pt x="187413" y="2773045"/>
                  </a:lnTo>
                  <a:lnTo>
                    <a:pt x="128663" y="2761729"/>
                  </a:lnTo>
                  <a:lnTo>
                    <a:pt x="73939" y="2771432"/>
                  </a:lnTo>
                  <a:lnTo>
                    <a:pt x="36118" y="2798584"/>
                  </a:lnTo>
                  <a:lnTo>
                    <a:pt x="14185" y="2840291"/>
                  </a:lnTo>
                  <a:lnTo>
                    <a:pt x="7112" y="2893631"/>
                  </a:lnTo>
                  <a:lnTo>
                    <a:pt x="64008" y="2893631"/>
                  </a:lnTo>
                  <a:lnTo>
                    <a:pt x="65951" y="2865780"/>
                  </a:lnTo>
                  <a:lnTo>
                    <a:pt x="74676" y="2836646"/>
                  </a:lnTo>
                  <a:lnTo>
                    <a:pt x="94551" y="2813710"/>
                  </a:lnTo>
                  <a:lnTo>
                    <a:pt x="129959" y="2804401"/>
                  </a:lnTo>
                  <a:lnTo>
                    <a:pt x="157797" y="2810497"/>
                  </a:lnTo>
                  <a:lnTo>
                    <a:pt x="176174" y="2827032"/>
                  </a:lnTo>
                  <a:lnTo>
                    <a:pt x="186321" y="2851315"/>
                  </a:lnTo>
                  <a:lnTo>
                    <a:pt x="189433" y="2880690"/>
                  </a:lnTo>
                  <a:lnTo>
                    <a:pt x="185343" y="2912681"/>
                  </a:lnTo>
                  <a:lnTo>
                    <a:pt x="172707" y="2938322"/>
                  </a:lnTo>
                  <a:lnTo>
                    <a:pt x="150977" y="2955340"/>
                  </a:lnTo>
                  <a:lnTo>
                    <a:pt x="119608" y="2961513"/>
                  </a:lnTo>
                  <a:lnTo>
                    <a:pt x="91160" y="2961513"/>
                  </a:lnTo>
                  <a:lnTo>
                    <a:pt x="91160" y="3004185"/>
                  </a:lnTo>
                  <a:lnTo>
                    <a:pt x="120256" y="3004185"/>
                  </a:lnTo>
                  <a:lnTo>
                    <a:pt x="157187" y="3010179"/>
                  </a:lnTo>
                  <a:lnTo>
                    <a:pt x="182968" y="3027464"/>
                  </a:lnTo>
                  <a:lnTo>
                    <a:pt x="198081" y="3054921"/>
                  </a:lnTo>
                  <a:lnTo>
                    <a:pt x="203009" y="3091472"/>
                  </a:lnTo>
                  <a:lnTo>
                    <a:pt x="196316" y="3138944"/>
                  </a:lnTo>
                  <a:lnTo>
                    <a:pt x="179082" y="3167761"/>
                  </a:lnTo>
                  <a:lnTo>
                    <a:pt x="155549" y="3182023"/>
                  </a:lnTo>
                  <a:lnTo>
                    <a:pt x="129959" y="3185858"/>
                  </a:lnTo>
                  <a:lnTo>
                    <a:pt x="96723" y="3177629"/>
                  </a:lnTo>
                  <a:lnTo>
                    <a:pt x="74028" y="3156356"/>
                  </a:lnTo>
                  <a:lnTo>
                    <a:pt x="61036" y="3127222"/>
                  </a:lnTo>
                  <a:lnTo>
                    <a:pt x="56896" y="3095345"/>
                  </a:lnTo>
                  <a:lnTo>
                    <a:pt x="0" y="3095345"/>
                  </a:lnTo>
                  <a:lnTo>
                    <a:pt x="0" y="3101162"/>
                  </a:lnTo>
                  <a:lnTo>
                    <a:pt x="1714" y="3122358"/>
                  </a:lnTo>
                  <a:lnTo>
                    <a:pt x="10363" y="3154934"/>
                  </a:lnTo>
                  <a:lnTo>
                    <a:pt x="31140" y="3189655"/>
                  </a:lnTo>
                  <a:lnTo>
                    <a:pt x="69265" y="3217265"/>
                  </a:lnTo>
                  <a:lnTo>
                    <a:pt x="129959" y="3228530"/>
                  </a:lnTo>
                  <a:lnTo>
                    <a:pt x="177228" y="3221812"/>
                  </a:lnTo>
                  <a:lnTo>
                    <a:pt x="213677" y="3202711"/>
                  </a:lnTo>
                  <a:lnTo>
                    <a:pt x="228219" y="3185858"/>
                  </a:lnTo>
                  <a:lnTo>
                    <a:pt x="239483" y="3172803"/>
                  </a:lnTo>
                  <a:lnTo>
                    <a:pt x="254825" y="3133687"/>
                  </a:lnTo>
                  <a:lnTo>
                    <a:pt x="259905" y="3086938"/>
                  </a:lnTo>
                  <a:close/>
                </a:path>
                <a:path w="2059940" h="3228975">
                  <a:moveTo>
                    <a:pt x="570890" y="2997073"/>
                  </a:moveTo>
                  <a:lnTo>
                    <a:pt x="570166" y="2948813"/>
                  </a:lnTo>
                  <a:lnTo>
                    <a:pt x="566712" y="2901505"/>
                  </a:lnTo>
                  <a:lnTo>
                    <a:pt x="558571" y="2857487"/>
                  </a:lnTo>
                  <a:lnTo>
                    <a:pt x="543801" y="2819133"/>
                  </a:lnTo>
                  <a:lnTo>
                    <a:pt x="520458" y="2788818"/>
                  </a:lnTo>
                  <a:lnTo>
                    <a:pt x="513994" y="2785021"/>
                  </a:lnTo>
                  <a:lnTo>
                    <a:pt x="513994" y="2997073"/>
                  </a:lnTo>
                  <a:lnTo>
                    <a:pt x="513029" y="3053702"/>
                  </a:lnTo>
                  <a:lnTo>
                    <a:pt x="508152" y="3105137"/>
                  </a:lnTo>
                  <a:lnTo>
                    <a:pt x="496392" y="3147149"/>
                  </a:lnTo>
                  <a:lnTo>
                    <a:pt x="474764" y="3175470"/>
                  </a:lnTo>
                  <a:lnTo>
                    <a:pt x="440283" y="3185858"/>
                  </a:lnTo>
                  <a:lnTo>
                    <a:pt x="405803" y="3175470"/>
                  </a:lnTo>
                  <a:lnTo>
                    <a:pt x="384175" y="3147149"/>
                  </a:lnTo>
                  <a:lnTo>
                    <a:pt x="372414" y="3105137"/>
                  </a:lnTo>
                  <a:lnTo>
                    <a:pt x="367550" y="3053702"/>
                  </a:lnTo>
                  <a:lnTo>
                    <a:pt x="366585" y="2997073"/>
                  </a:lnTo>
                  <a:lnTo>
                    <a:pt x="367550" y="2938297"/>
                  </a:lnTo>
                  <a:lnTo>
                    <a:pt x="372414" y="2885681"/>
                  </a:lnTo>
                  <a:lnTo>
                    <a:pt x="384175" y="2843174"/>
                  </a:lnTo>
                  <a:lnTo>
                    <a:pt x="405803" y="2814751"/>
                  </a:lnTo>
                  <a:lnTo>
                    <a:pt x="440283" y="2804401"/>
                  </a:lnTo>
                  <a:lnTo>
                    <a:pt x="474764" y="2814751"/>
                  </a:lnTo>
                  <a:lnTo>
                    <a:pt x="496392" y="2843174"/>
                  </a:lnTo>
                  <a:lnTo>
                    <a:pt x="508152" y="2885681"/>
                  </a:lnTo>
                  <a:lnTo>
                    <a:pt x="513029" y="2938297"/>
                  </a:lnTo>
                  <a:lnTo>
                    <a:pt x="513994" y="2997073"/>
                  </a:lnTo>
                  <a:lnTo>
                    <a:pt x="513994" y="2785021"/>
                  </a:lnTo>
                  <a:lnTo>
                    <a:pt x="486600" y="2768892"/>
                  </a:lnTo>
                  <a:lnTo>
                    <a:pt x="440283" y="2761729"/>
                  </a:lnTo>
                  <a:lnTo>
                    <a:pt x="393966" y="2769476"/>
                  </a:lnTo>
                  <a:lnTo>
                    <a:pt x="360108" y="2790748"/>
                  </a:lnTo>
                  <a:lnTo>
                    <a:pt x="336765" y="2822600"/>
                  </a:lnTo>
                  <a:lnTo>
                    <a:pt x="322008" y="2862097"/>
                  </a:lnTo>
                  <a:lnTo>
                    <a:pt x="313867" y="2906306"/>
                  </a:lnTo>
                  <a:lnTo>
                    <a:pt x="310400" y="2952280"/>
                  </a:lnTo>
                  <a:lnTo>
                    <a:pt x="309689" y="2997073"/>
                  </a:lnTo>
                  <a:lnTo>
                    <a:pt x="310400" y="3044101"/>
                  </a:lnTo>
                  <a:lnTo>
                    <a:pt x="313867" y="3090456"/>
                  </a:lnTo>
                  <a:lnTo>
                    <a:pt x="322008" y="3133775"/>
                  </a:lnTo>
                  <a:lnTo>
                    <a:pt x="336765" y="3171634"/>
                  </a:lnTo>
                  <a:lnTo>
                    <a:pt x="393966" y="3221405"/>
                  </a:lnTo>
                  <a:lnTo>
                    <a:pt x="440283" y="3228530"/>
                  </a:lnTo>
                  <a:lnTo>
                    <a:pt x="486600" y="3220758"/>
                  </a:lnTo>
                  <a:lnTo>
                    <a:pt x="520458" y="3199498"/>
                  </a:lnTo>
                  <a:lnTo>
                    <a:pt x="543801" y="3167761"/>
                  </a:lnTo>
                  <a:lnTo>
                    <a:pt x="558571" y="3128607"/>
                  </a:lnTo>
                  <a:lnTo>
                    <a:pt x="566712" y="3085084"/>
                  </a:lnTo>
                  <a:lnTo>
                    <a:pt x="570166" y="3040227"/>
                  </a:lnTo>
                  <a:lnTo>
                    <a:pt x="570890" y="2997073"/>
                  </a:lnTo>
                  <a:close/>
                </a:path>
                <a:path w="2059940" h="3228975">
                  <a:moveTo>
                    <a:pt x="788123" y="3010649"/>
                  </a:moveTo>
                  <a:lnTo>
                    <a:pt x="630364" y="3010649"/>
                  </a:lnTo>
                  <a:lnTo>
                    <a:pt x="630364" y="3061081"/>
                  </a:lnTo>
                  <a:lnTo>
                    <a:pt x="788123" y="3061081"/>
                  </a:lnTo>
                  <a:lnTo>
                    <a:pt x="788123" y="3010649"/>
                  </a:lnTo>
                  <a:close/>
                </a:path>
                <a:path w="2059940" h="3228975">
                  <a:moveTo>
                    <a:pt x="1113967" y="3062376"/>
                  </a:moveTo>
                  <a:lnTo>
                    <a:pt x="1062240" y="3062376"/>
                  </a:lnTo>
                  <a:lnTo>
                    <a:pt x="1062240" y="2850959"/>
                  </a:lnTo>
                  <a:lnTo>
                    <a:pt x="1062240" y="2761729"/>
                  </a:lnTo>
                  <a:lnTo>
                    <a:pt x="1007935" y="2761729"/>
                  </a:lnTo>
                  <a:lnTo>
                    <a:pt x="1007935" y="2850959"/>
                  </a:lnTo>
                  <a:lnTo>
                    <a:pt x="1007935" y="3062376"/>
                  </a:lnTo>
                  <a:lnTo>
                    <a:pt x="891565" y="3062376"/>
                  </a:lnTo>
                  <a:lnTo>
                    <a:pt x="1006640" y="2850959"/>
                  </a:lnTo>
                  <a:lnTo>
                    <a:pt x="1007935" y="2850959"/>
                  </a:lnTo>
                  <a:lnTo>
                    <a:pt x="1007935" y="2761729"/>
                  </a:lnTo>
                  <a:lnTo>
                    <a:pt x="842429" y="3057842"/>
                  </a:lnTo>
                  <a:lnTo>
                    <a:pt x="842429" y="3108922"/>
                  </a:lnTo>
                  <a:lnTo>
                    <a:pt x="1007935" y="3108922"/>
                  </a:lnTo>
                  <a:lnTo>
                    <a:pt x="1007935" y="3219475"/>
                  </a:lnTo>
                  <a:lnTo>
                    <a:pt x="1062240" y="3219475"/>
                  </a:lnTo>
                  <a:lnTo>
                    <a:pt x="1062240" y="3108922"/>
                  </a:lnTo>
                  <a:lnTo>
                    <a:pt x="1113967" y="3108922"/>
                  </a:lnTo>
                  <a:lnTo>
                    <a:pt x="1113967" y="3062376"/>
                  </a:lnTo>
                  <a:close/>
                </a:path>
                <a:path w="2059940" h="3228975">
                  <a:moveTo>
                    <a:pt x="1334439" y="656590"/>
                  </a:moveTo>
                  <a:lnTo>
                    <a:pt x="1330325" y="600608"/>
                  </a:lnTo>
                  <a:lnTo>
                    <a:pt x="1318018" y="550811"/>
                  </a:lnTo>
                  <a:lnTo>
                    <a:pt x="1297609" y="507212"/>
                  </a:lnTo>
                  <a:lnTo>
                    <a:pt x="1269149" y="469861"/>
                  </a:lnTo>
                  <a:lnTo>
                    <a:pt x="1232712" y="438785"/>
                  </a:lnTo>
                  <a:lnTo>
                    <a:pt x="1188389" y="414020"/>
                  </a:lnTo>
                  <a:lnTo>
                    <a:pt x="1223733" y="382397"/>
                  </a:lnTo>
                  <a:lnTo>
                    <a:pt x="1248232" y="345757"/>
                  </a:lnTo>
                  <a:lnTo>
                    <a:pt x="1262507" y="302933"/>
                  </a:lnTo>
                  <a:lnTo>
                    <a:pt x="1267129" y="252730"/>
                  </a:lnTo>
                  <a:lnTo>
                    <a:pt x="1263230" y="205930"/>
                  </a:lnTo>
                  <a:lnTo>
                    <a:pt x="1251915" y="162445"/>
                  </a:lnTo>
                  <a:lnTo>
                    <a:pt x="1233779" y="122859"/>
                  </a:lnTo>
                  <a:lnTo>
                    <a:pt x="1209395" y="87757"/>
                  </a:lnTo>
                  <a:lnTo>
                    <a:pt x="1179372" y="57734"/>
                  </a:lnTo>
                  <a:lnTo>
                    <a:pt x="1144270" y="33350"/>
                  </a:lnTo>
                  <a:lnTo>
                    <a:pt x="1104684" y="15214"/>
                  </a:lnTo>
                  <a:lnTo>
                    <a:pt x="1061199" y="3898"/>
                  </a:lnTo>
                  <a:lnTo>
                    <a:pt x="1014399" y="0"/>
                  </a:lnTo>
                  <a:lnTo>
                    <a:pt x="966660" y="3810"/>
                  </a:lnTo>
                  <a:lnTo>
                    <a:pt x="922108" y="15189"/>
                  </a:lnTo>
                  <a:lnTo>
                    <a:pt x="881494" y="34086"/>
                  </a:lnTo>
                  <a:lnTo>
                    <a:pt x="845642" y="60490"/>
                  </a:lnTo>
                  <a:lnTo>
                    <a:pt x="815327" y="94322"/>
                  </a:lnTo>
                  <a:lnTo>
                    <a:pt x="791337" y="135559"/>
                  </a:lnTo>
                  <a:lnTo>
                    <a:pt x="774458" y="184137"/>
                  </a:lnTo>
                  <a:lnTo>
                    <a:pt x="765479" y="240030"/>
                  </a:lnTo>
                  <a:lnTo>
                    <a:pt x="936929" y="240030"/>
                  </a:lnTo>
                  <a:lnTo>
                    <a:pt x="946010" y="202095"/>
                  </a:lnTo>
                  <a:lnTo>
                    <a:pt x="962012" y="175577"/>
                  </a:lnTo>
                  <a:lnTo>
                    <a:pt x="985151" y="160020"/>
                  </a:lnTo>
                  <a:lnTo>
                    <a:pt x="1015669" y="154940"/>
                  </a:lnTo>
                  <a:lnTo>
                    <a:pt x="1048918" y="161505"/>
                  </a:lnTo>
                  <a:lnTo>
                    <a:pt x="1075042" y="179870"/>
                  </a:lnTo>
                  <a:lnTo>
                    <a:pt x="1092098" y="207987"/>
                  </a:lnTo>
                  <a:lnTo>
                    <a:pt x="1098219" y="243840"/>
                  </a:lnTo>
                  <a:lnTo>
                    <a:pt x="1090599" y="285889"/>
                  </a:lnTo>
                  <a:lnTo>
                    <a:pt x="1065834" y="315442"/>
                  </a:lnTo>
                  <a:lnTo>
                    <a:pt x="1021067" y="333324"/>
                  </a:lnTo>
                  <a:lnTo>
                    <a:pt x="953439" y="340360"/>
                  </a:lnTo>
                  <a:lnTo>
                    <a:pt x="953439" y="502920"/>
                  </a:lnTo>
                  <a:lnTo>
                    <a:pt x="981379" y="502920"/>
                  </a:lnTo>
                  <a:lnTo>
                    <a:pt x="1033818" y="507974"/>
                  </a:lnTo>
                  <a:lnTo>
                    <a:pt x="1078788" y="522579"/>
                  </a:lnTo>
                  <a:lnTo>
                    <a:pt x="1115364" y="545947"/>
                  </a:lnTo>
                  <a:lnTo>
                    <a:pt x="1142619" y="577240"/>
                  </a:lnTo>
                  <a:lnTo>
                    <a:pt x="1159649" y="615670"/>
                  </a:lnTo>
                  <a:lnTo>
                    <a:pt x="1165529" y="660400"/>
                  </a:lnTo>
                  <a:lnTo>
                    <a:pt x="1158379" y="711276"/>
                  </a:lnTo>
                  <a:lnTo>
                    <a:pt x="1138174" y="754341"/>
                  </a:lnTo>
                  <a:lnTo>
                    <a:pt x="1106817" y="787590"/>
                  </a:lnTo>
                  <a:lnTo>
                    <a:pt x="1066203" y="809028"/>
                  </a:lnTo>
                  <a:lnTo>
                    <a:pt x="1018209" y="816610"/>
                  </a:lnTo>
                  <a:lnTo>
                    <a:pt x="972248" y="809955"/>
                  </a:lnTo>
                  <a:lnTo>
                    <a:pt x="932738" y="790803"/>
                  </a:lnTo>
                  <a:lnTo>
                    <a:pt x="900976" y="760374"/>
                  </a:lnTo>
                  <a:lnTo>
                    <a:pt x="878243" y="719886"/>
                  </a:lnTo>
                  <a:lnTo>
                    <a:pt x="865809" y="670560"/>
                  </a:lnTo>
                  <a:lnTo>
                    <a:pt x="695629" y="670560"/>
                  </a:lnTo>
                  <a:lnTo>
                    <a:pt x="701395" y="717359"/>
                  </a:lnTo>
                  <a:lnTo>
                    <a:pt x="712927" y="761250"/>
                  </a:lnTo>
                  <a:lnTo>
                    <a:pt x="729881" y="801916"/>
                  </a:lnTo>
                  <a:lnTo>
                    <a:pt x="751916" y="839000"/>
                  </a:lnTo>
                  <a:lnTo>
                    <a:pt x="778687" y="872210"/>
                  </a:lnTo>
                  <a:lnTo>
                    <a:pt x="809840" y="901204"/>
                  </a:lnTo>
                  <a:lnTo>
                    <a:pt x="845045" y="925664"/>
                  </a:lnTo>
                  <a:lnTo>
                    <a:pt x="883958" y="945248"/>
                  </a:lnTo>
                  <a:lnTo>
                    <a:pt x="926223" y="959650"/>
                  </a:lnTo>
                  <a:lnTo>
                    <a:pt x="971511" y="968527"/>
                  </a:lnTo>
                  <a:lnTo>
                    <a:pt x="1019479" y="971550"/>
                  </a:lnTo>
                  <a:lnTo>
                    <a:pt x="1067739" y="968311"/>
                  </a:lnTo>
                  <a:lnTo>
                    <a:pt x="1113243" y="958837"/>
                  </a:lnTo>
                  <a:lnTo>
                    <a:pt x="1155573" y="943521"/>
                  </a:lnTo>
                  <a:lnTo>
                    <a:pt x="1194358" y="922743"/>
                  </a:lnTo>
                  <a:lnTo>
                    <a:pt x="1229220" y="896886"/>
                  </a:lnTo>
                  <a:lnTo>
                    <a:pt x="1259776" y="866343"/>
                  </a:lnTo>
                  <a:lnTo>
                    <a:pt x="1285633" y="831481"/>
                  </a:lnTo>
                  <a:lnTo>
                    <a:pt x="1306410" y="792683"/>
                  </a:lnTo>
                  <a:lnTo>
                    <a:pt x="1321727" y="750354"/>
                  </a:lnTo>
                  <a:lnTo>
                    <a:pt x="1331188" y="704862"/>
                  </a:lnTo>
                  <a:lnTo>
                    <a:pt x="1334439" y="656590"/>
                  </a:lnTo>
                  <a:close/>
                </a:path>
                <a:path w="2059940" h="3228975">
                  <a:moveTo>
                    <a:pt x="1419136" y="2997073"/>
                  </a:moveTo>
                  <a:lnTo>
                    <a:pt x="1418412" y="2948813"/>
                  </a:lnTo>
                  <a:lnTo>
                    <a:pt x="1414957" y="2901505"/>
                  </a:lnTo>
                  <a:lnTo>
                    <a:pt x="1406817" y="2857487"/>
                  </a:lnTo>
                  <a:lnTo>
                    <a:pt x="1392047" y="2819133"/>
                  </a:lnTo>
                  <a:lnTo>
                    <a:pt x="1380693" y="2804401"/>
                  </a:lnTo>
                  <a:lnTo>
                    <a:pt x="1368704" y="2788818"/>
                  </a:lnTo>
                  <a:lnTo>
                    <a:pt x="1362240" y="2785021"/>
                  </a:lnTo>
                  <a:lnTo>
                    <a:pt x="1362240" y="2997073"/>
                  </a:lnTo>
                  <a:lnTo>
                    <a:pt x="1361274" y="3053702"/>
                  </a:lnTo>
                  <a:lnTo>
                    <a:pt x="1356398" y="3105137"/>
                  </a:lnTo>
                  <a:lnTo>
                    <a:pt x="1344637" y="3147149"/>
                  </a:lnTo>
                  <a:lnTo>
                    <a:pt x="1323009" y="3175470"/>
                  </a:lnTo>
                  <a:lnTo>
                    <a:pt x="1288529" y="3185858"/>
                  </a:lnTo>
                  <a:lnTo>
                    <a:pt x="1254048" y="3175470"/>
                  </a:lnTo>
                  <a:lnTo>
                    <a:pt x="1232420" y="3147149"/>
                  </a:lnTo>
                  <a:lnTo>
                    <a:pt x="1220660" y="3105137"/>
                  </a:lnTo>
                  <a:lnTo>
                    <a:pt x="1215796" y="3053702"/>
                  </a:lnTo>
                  <a:lnTo>
                    <a:pt x="1214831" y="2997073"/>
                  </a:lnTo>
                  <a:lnTo>
                    <a:pt x="1215796" y="2938297"/>
                  </a:lnTo>
                  <a:lnTo>
                    <a:pt x="1220660" y="2885681"/>
                  </a:lnTo>
                  <a:lnTo>
                    <a:pt x="1232420" y="2843174"/>
                  </a:lnTo>
                  <a:lnTo>
                    <a:pt x="1254048" y="2814751"/>
                  </a:lnTo>
                  <a:lnTo>
                    <a:pt x="1288529" y="2804401"/>
                  </a:lnTo>
                  <a:lnTo>
                    <a:pt x="1323009" y="2814751"/>
                  </a:lnTo>
                  <a:lnTo>
                    <a:pt x="1344637" y="2843174"/>
                  </a:lnTo>
                  <a:lnTo>
                    <a:pt x="1356398" y="2885681"/>
                  </a:lnTo>
                  <a:lnTo>
                    <a:pt x="1361274" y="2938297"/>
                  </a:lnTo>
                  <a:lnTo>
                    <a:pt x="1362240" y="2997073"/>
                  </a:lnTo>
                  <a:lnTo>
                    <a:pt x="1362240" y="2785021"/>
                  </a:lnTo>
                  <a:lnTo>
                    <a:pt x="1334846" y="2768892"/>
                  </a:lnTo>
                  <a:lnTo>
                    <a:pt x="1288529" y="2761729"/>
                  </a:lnTo>
                  <a:lnTo>
                    <a:pt x="1242212" y="2769476"/>
                  </a:lnTo>
                  <a:lnTo>
                    <a:pt x="1208354" y="2790748"/>
                  </a:lnTo>
                  <a:lnTo>
                    <a:pt x="1185011" y="2822600"/>
                  </a:lnTo>
                  <a:lnTo>
                    <a:pt x="1170254" y="2862097"/>
                  </a:lnTo>
                  <a:lnTo>
                    <a:pt x="1162113" y="2906306"/>
                  </a:lnTo>
                  <a:lnTo>
                    <a:pt x="1158646" y="2952280"/>
                  </a:lnTo>
                  <a:lnTo>
                    <a:pt x="1157935" y="2997073"/>
                  </a:lnTo>
                  <a:lnTo>
                    <a:pt x="1158646" y="3044101"/>
                  </a:lnTo>
                  <a:lnTo>
                    <a:pt x="1162113" y="3090456"/>
                  </a:lnTo>
                  <a:lnTo>
                    <a:pt x="1170254" y="3133775"/>
                  </a:lnTo>
                  <a:lnTo>
                    <a:pt x="1185011" y="3171634"/>
                  </a:lnTo>
                  <a:lnTo>
                    <a:pt x="1242212" y="3221405"/>
                  </a:lnTo>
                  <a:lnTo>
                    <a:pt x="1288529" y="3228530"/>
                  </a:lnTo>
                  <a:lnTo>
                    <a:pt x="1334846" y="3220758"/>
                  </a:lnTo>
                  <a:lnTo>
                    <a:pt x="1368704" y="3199498"/>
                  </a:lnTo>
                  <a:lnTo>
                    <a:pt x="1392047" y="3167761"/>
                  </a:lnTo>
                  <a:lnTo>
                    <a:pt x="1406817" y="3128607"/>
                  </a:lnTo>
                  <a:lnTo>
                    <a:pt x="1414957" y="3085084"/>
                  </a:lnTo>
                  <a:lnTo>
                    <a:pt x="1418412" y="3040227"/>
                  </a:lnTo>
                  <a:lnTo>
                    <a:pt x="1419136" y="2997073"/>
                  </a:lnTo>
                  <a:close/>
                </a:path>
                <a:path w="2059940" h="3228975">
                  <a:moveTo>
                    <a:pt x="1797989" y="2885871"/>
                  </a:moveTo>
                  <a:lnTo>
                    <a:pt x="1795665" y="2839199"/>
                  </a:lnTo>
                  <a:lnTo>
                    <a:pt x="1784731" y="2799550"/>
                  </a:lnTo>
                  <a:lnTo>
                    <a:pt x="1782038" y="2796641"/>
                  </a:lnTo>
                  <a:lnTo>
                    <a:pt x="1759254" y="2772029"/>
                  </a:lnTo>
                  <a:lnTo>
                    <a:pt x="1751444" y="2770289"/>
                  </a:lnTo>
                  <a:lnTo>
                    <a:pt x="1751444" y="2885871"/>
                  </a:lnTo>
                  <a:lnTo>
                    <a:pt x="1750568" y="2922447"/>
                  </a:lnTo>
                  <a:lnTo>
                    <a:pt x="1745945" y="2950603"/>
                  </a:lnTo>
                  <a:lnTo>
                    <a:pt x="1734527" y="2968688"/>
                  </a:lnTo>
                  <a:lnTo>
                    <a:pt x="1713293" y="2975089"/>
                  </a:lnTo>
                  <a:lnTo>
                    <a:pt x="1692059" y="2968688"/>
                  </a:lnTo>
                  <a:lnTo>
                    <a:pt x="1680641" y="2950603"/>
                  </a:lnTo>
                  <a:lnTo>
                    <a:pt x="1676019" y="2922447"/>
                  </a:lnTo>
                  <a:lnTo>
                    <a:pt x="1675155" y="2885871"/>
                  </a:lnTo>
                  <a:lnTo>
                    <a:pt x="1676019" y="2849283"/>
                  </a:lnTo>
                  <a:lnTo>
                    <a:pt x="1680641" y="2821127"/>
                  </a:lnTo>
                  <a:lnTo>
                    <a:pt x="1692059" y="2803042"/>
                  </a:lnTo>
                  <a:lnTo>
                    <a:pt x="1713293" y="2796641"/>
                  </a:lnTo>
                  <a:lnTo>
                    <a:pt x="1734527" y="2803042"/>
                  </a:lnTo>
                  <a:lnTo>
                    <a:pt x="1745945" y="2821127"/>
                  </a:lnTo>
                  <a:lnTo>
                    <a:pt x="1750568" y="2849283"/>
                  </a:lnTo>
                  <a:lnTo>
                    <a:pt x="1751444" y="2885871"/>
                  </a:lnTo>
                  <a:lnTo>
                    <a:pt x="1751444" y="2770289"/>
                  </a:lnTo>
                  <a:lnTo>
                    <a:pt x="1713293" y="2761729"/>
                  </a:lnTo>
                  <a:lnTo>
                    <a:pt x="1667332" y="2772029"/>
                  </a:lnTo>
                  <a:lnTo>
                    <a:pt x="1630921" y="2839199"/>
                  </a:lnTo>
                  <a:lnTo>
                    <a:pt x="1628597" y="2885871"/>
                  </a:lnTo>
                  <a:lnTo>
                    <a:pt x="1630921" y="2932544"/>
                  </a:lnTo>
                  <a:lnTo>
                    <a:pt x="1641843" y="2972181"/>
                  </a:lnTo>
                  <a:lnTo>
                    <a:pt x="1667332" y="2999702"/>
                  </a:lnTo>
                  <a:lnTo>
                    <a:pt x="1713293" y="3010001"/>
                  </a:lnTo>
                  <a:lnTo>
                    <a:pt x="1759254" y="2999702"/>
                  </a:lnTo>
                  <a:lnTo>
                    <a:pt x="1782038" y="2975089"/>
                  </a:lnTo>
                  <a:lnTo>
                    <a:pt x="1784731" y="2972181"/>
                  </a:lnTo>
                  <a:lnTo>
                    <a:pt x="1795665" y="2932544"/>
                  </a:lnTo>
                  <a:lnTo>
                    <a:pt x="1797989" y="2885871"/>
                  </a:lnTo>
                  <a:close/>
                </a:path>
                <a:path w="2059940" h="3228975">
                  <a:moveTo>
                    <a:pt x="1964804" y="2761729"/>
                  </a:moveTo>
                  <a:lnTo>
                    <a:pt x="1919541" y="2761729"/>
                  </a:lnTo>
                  <a:lnTo>
                    <a:pt x="1719110" y="3228530"/>
                  </a:lnTo>
                  <a:lnTo>
                    <a:pt x="1764372" y="3228530"/>
                  </a:lnTo>
                  <a:lnTo>
                    <a:pt x="1964804" y="2761729"/>
                  </a:lnTo>
                  <a:close/>
                </a:path>
                <a:path w="2059940" h="3228975">
                  <a:moveTo>
                    <a:pt x="2059838" y="3104400"/>
                  </a:moveTo>
                  <a:lnTo>
                    <a:pt x="2057514" y="3057728"/>
                  </a:lnTo>
                  <a:lnTo>
                    <a:pt x="2046579" y="3018078"/>
                  </a:lnTo>
                  <a:lnTo>
                    <a:pt x="2043887" y="3015170"/>
                  </a:lnTo>
                  <a:lnTo>
                    <a:pt x="2021103" y="2990558"/>
                  </a:lnTo>
                  <a:lnTo>
                    <a:pt x="2013292" y="2988818"/>
                  </a:lnTo>
                  <a:lnTo>
                    <a:pt x="2013292" y="3104400"/>
                  </a:lnTo>
                  <a:lnTo>
                    <a:pt x="2012416" y="3140976"/>
                  </a:lnTo>
                  <a:lnTo>
                    <a:pt x="2007793" y="3169132"/>
                  </a:lnTo>
                  <a:lnTo>
                    <a:pt x="1996376" y="3187217"/>
                  </a:lnTo>
                  <a:lnTo>
                    <a:pt x="1975142" y="3193618"/>
                  </a:lnTo>
                  <a:lnTo>
                    <a:pt x="1953907" y="3187217"/>
                  </a:lnTo>
                  <a:lnTo>
                    <a:pt x="1942490" y="3169132"/>
                  </a:lnTo>
                  <a:lnTo>
                    <a:pt x="1937854" y="3140976"/>
                  </a:lnTo>
                  <a:lnTo>
                    <a:pt x="1936991" y="3104400"/>
                  </a:lnTo>
                  <a:lnTo>
                    <a:pt x="1937854" y="3067812"/>
                  </a:lnTo>
                  <a:lnTo>
                    <a:pt x="1942490" y="3039656"/>
                  </a:lnTo>
                  <a:lnTo>
                    <a:pt x="1953907" y="3021571"/>
                  </a:lnTo>
                  <a:lnTo>
                    <a:pt x="1975142" y="3015170"/>
                  </a:lnTo>
                  <a:lnTo>
                    <a:pt x="1996376" y="3021571"/>
                  </a:lnTo>
                  <a:lnTo>
                    <a:pt x="2007793" y="3039656"/>
                  </a:lnTo>
                  <a:lnTo>
                    <a:pt x="2012416" y="3067812"/>
                  </a:lnTo>
                  <a:lnTo>
                    <a:pt x="2013292" y="3104400"/>
                  </a:lnTo>
                  <a:lnTo>
                    <a:pt x="2013292" y="2988818"/>
                  </a:lnTo>
                  <a:lnTo>
                    <a:pt x="1975142" y="2980258"/>
                  </a:lnTo>
                  <a:lnTo>
                    <a:pt x="1929180" y="2990558"/>
                  </a:lnTo>
                  <a:lnTo>
                    <a:pt x="1892769" y="3057728"/>
                  </a:lnTo>
                  <a:lnTo>
                    <a:pt x="1890445" y="3104400"/>
                  </a:lnTo>
                  <a:lnTo>
                    <a:pt x="1892769" y="3151073"/>
                  </a:lnTo>
                  <a:lnTo>
                    <a:pt x="1903691" y="3190710"/>
                  </a:lnTo>
                  <a:lnTo>
                    <a:pt x="1929180" y="3218230"/>
                  </a:lnTo>
                  <a:lnTo>
                    <a:pt x="1975142" y="3228530"/>
                  </a:lnTo>
                  <a:lnTo>
                    <a:pt x="2021103" y="3218230"/>
                  </a:lnTo>
                  <a:lnTo>
                    <a:pt x="2043887" y="3193618"/>
                  </a:lnTo>
                  <a:lnTo>
                    <a:pt x="2046579" y="3190710"/>
                  </a:lnTo>
                  <a:lnTo>
                    <a:pt x="2057514" y="3151073"/>
                  </a:lnTo>
                  <a:lnTo>
                    <a:pt x="2059838" y="3104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605994" y="4214393"/>
              <a:ext cx="2042160" cy="3228975"/>
            </a:xfrm>
            <a:custGeom>
              <a:avLst/>
              <a:gdLst/>
              <a:ahLst/>
              <a:cxnLst/>
              <a:rect l="l" t="t" r="r" b="b"/>
              <a:pathLst>
                <a:path w="2042159" h="3228975">
                  <a:moveTo>
                    <a:pt x="151942" y="2761729"/>
                  </a:moveTo>
                  <a:lnTo>
                    <a:pt x="113144" y="2761729"/>
                  </a:lnTo>
                  <a:lnTo>
                    <a:pt x="102184" y="2800553"/>
                  </a:lnTo>
                  <a:lnTo>
                    <a:pt x="76936" y="2822511"/>
                  </a:lnTo>
                  <a:lnTo>
                    <a:pt x="41490" y="2832836"/>
                  </a:lnTo>
                  <a:lnTo>
                    <a:pt x="0" y="2836722"/>
                  </a:lnTo>
                  <a:lnTo>
                    <a:pt x="0" y="2875521"/>
                  </a:lnTo>
                  <a:lnTo>
                    <a:pt x="97624" y="2875521"/>
                  </a:lnTo>
                  <a:lnTo>
                    <a:pt x="97624" y="3219475"/>
                  </a:lnTo>
                  <a:lnTo>
                    <a:pt x="151942" y="3219475"/>
                  </a:lnTo>
                  <a:lnTo>
                    <a:pt x="151942" y="2761729"/>
                  </a:lnTo>
                  <a:close/>
                </a:path>
                <a:path w="2042159" h="3228975">
                  <a:moveTo>
                    <a:pt x="552780" y="2997073"/>
                  </a:moveTo>
                  <a:lnTo>
                    <a:pt x="552056" y="2948825"/>
                  </a:lnTo>
                  <a:lnTo>
                    <a:pt x="548601" y="2901505"/>
                  </a:lnTo>
                  <a:lnTo>
                    <a:pt x="540461" y="2857487"/>
                  </a:lnTo>
                  <a:lnTo>
                    <a:pt x="525691" y="2819146"/>
                  </a:lnTo>
                  <a:lnTo>
                    <a:pt x="502348" y="2788831"/>
                  </a:lnTo>
                  <a:lnTo>
                    <a:pt x="495896" y="2785033"/>
                  </a:lnTo>
                  <a:lnTo>
                    <a:pt x="495896" y="2997073"/>
                  </a:lnTo>
                  <a:lnTo>
                    <a:pt x="494931" y="3053702"/>
                  </a:lnTo>
                  <a:lnTo>
                    <a:pt x="490054" y="3105137"/>
                  </a:lnTo>
                  <a:lnTo>
                    <a:pt x="478294" y="3147149"/>
                  </a:lnTo>
                  <a:lnTo>
                    <a:pt x="456653" y="3175470"/>
                  </a:lnTo>
                  <a:lnTo>
                    <a:pt x="422186" y="3185858"/>
                  </a:lnTo>
                  <a:lnTo>
                    <a:pt x="387705" y="3175470"/>
                  </a:lnTo>
                  <a:lnTo>
                    <a:pt x="366064" y="3147149"/>
                  </a:lnTo>
                  <a:lnTo>
                    <a:pt x="354304" y="3105137"/>
                  </a:lnTo>
                  <a:lnTo>
                    <a:pt x="349427" y="3053702"/>
                  </a:lnTo>
                  <a:lnTo>
                    <a:pt x="348475" y="2997073"/>
                  </a:lnTo>
                  <a:lnTo>
                    <a:pt x="349427" y="2938310"/>
                  </a:lnTo>
                  <a:lnTo>
                    <a:pt x="354304" y="2885681"/>
                  </a:lnTo>
                  <a:lnTo>
                    <a:pt x="366064" y="2843174"/>
                  </a:lnTo>
                  <a:lnTo>
                    <a:pt x="387705" y="2814764"/>
                  </a:lnTo>
                  <a:lnTo>
                    <a:pt x="422186" y="2804401"/>
                  </a:lnTo>
                  <a:lnTo>
                    <a:pt x="456653" y="2814764"/>
                  </a:lnTo>
                  <a:lnTo>
                    <a:pt x="478294" y="2843174"/>
                  </a:lnTo>
                  <a:lnTo>
                    <a:pt x="490054" y="2885681"/>
                  </a:lnTo>
                  <a:lnTo>
                    <a:pt x="494931" y="2938310"/>
                  </a:lnTo>
                  <a:lnTo>
                    <a:pt x="495896" y="2997073"/>
                  </a:lnTo>
                  <a:lnTo>
                    <a:pt x="495896" y="2785033"/>
                  </a:lnTo>
                  <a:lnTo>
                    <a:pt x="468503" y="2768904"/>
                  </a:lnTo>
                  <a:lnTo>
                    <a:pt x="422186" y="2761729"/>
                  </a:lnTo>
                  <a:lnTo>
                    <a:pt x="375856" y="2769476"/>
                  </a:lnTo>
                  <a:lnTo>
                    <a:pt x="341998" y="2790748"/>
                  </a:lnTo>
                  <a:lnTo>
                    <a:pt x="318655" y="2822600"/>
                  </a:lnTo>
                  <a:lnTo>
                    <a:pt x="303898" y="2862110"/>
                  </a:lnTo>
                  <a:lnTo>
                    <a:pt x="295757" y="2906306"/>
                  </a:lnTo>
                  <a:lnTo>
                    <a:pt x="292290" y="2952280"/>
                  </a:lnTo>
                  <a:lnTo>
                    <a:pt x="291579" y="2997073"/>
                  </a:lnTo>
                  <a:lnTo>
                    <a:pt x="292290" y="3044101"/>
                  </a:lnTo>
                  <a:lnTo>
                    <a:pt x="295757" y="3090456"/>
                  </a:lnTo>
                  <a:lnTo>
                    <a:pt x="303898" y="3133775"/>
                  </a:lnTo>
                  <a:lnTo>
                    <a:pt x="318655" y="3171634"/>
                  </a:lnTo>
                  <a:lnTo>
                    <a:pt x="375856" y="3221418"/>
                  </a:lnTo>
                  <a:lnTo>
                    <a:pt x="422186" y="3228530"/>
                  </a:lnTo>
                  <a:lnTo>
                    <a:pt x="468503" y="3220770"/>
                  </a:lnTo>
                  <a:lnTo>
                    <a:pt x="502348" y="3199498"/>
                  </a:lnTo>
                  <a:lnTo>
                    <a:pt x="525691" y="3167761"/>
                  </a:lnTo>
                  <a:lnTo>
                    <a:pt x="540461" y="3128619"/>
                  </a:lnTo>
                  <a:lnTo>
                    <a:pt x="548601" y="3085084"/>
                  </a:lnTo>
                  <a:lnTo>
                    <a:pt x="552056" y="3040227"/>
                  </a:lnTo>
                  <a:lnTo>
                    <a:pt x="552780" y="2997073"/>
                  </a:lnTo>
                  <a:close/>
                </a:path>
                <a:path w="2042159" h="3228975">
                  <a:moveTo>
                    <a:pt x="770026" y="3010649"/>
                  </a:moveTo>
                  <a:lnTo>
                    <a:pt x="612267" y="3010649"/>
                  </a:lnTo>
                  <a:lnTo>
                    <a:pt x="612267" y="3061081"/>
                  </a:lnTo>
                  <a:lnTo>
                    <a:pt x="770026" y="3061081"/>
                  </a:lnTo>
                  <a:lnTo>
                    <a:pt x="770026" y="3010649"/>
                  </a:lnTo>
                  <a:close/>
                </a:path>
                <a:path w="2042159" h="3228975">
                  <a:moveTo>
                    <a:pt x="1000175" y="2761729"/>
                  </a:moveTo>
                  <a:lnTo>
                    <a:pt x="961390" y="2761729"/>
                  </a:lnTo>
                  <a:lnTo>
                    <a:pt x="950429" y="2800553"/>
                  </a:lnTo>
                  <a:lnTo>
                    <a:pt x="925182" y="2822511"/>
                  </a:lnTo>
                  <a:lnTo>
                    <a:pt x="889736" y="2832836"/>
                  </a:lnTo>
                  <a:lnTo>
                    <a:pt x="848245" y="2836722"/>
                  </a:lnTo>
                  <a:lnTo>
                    <a:pt x="848245" y="2875521"/>
                  </a:lnTo>
                  <a:lnTo>
                    <a:pt x="945870" y="2875521"/>
                  </a:lnTo>
                  <a:lnTo>
                    <a:pt x="945870" y="3219475"/>
                  </a:lnTo>
                  <a:lnTo>
                    <a:pt x="1000175" y="3219475"/>
                  </a:lnTo>
                  <a:lnTo>
                    <a:pt x="1000175" y="2761729"/>
                  </a:lnTo>
                  <a:close/>
                </a:path>
                <a:path w="2042159" h="3228975">
                  <a:moveTo>
                    <a:pt x="1318869" y="304800"/>
                  </a:moveTo>
                  <a:lnTo>
                    <a:pt x="1315669" y="258775"/>
                  </a:lnTo>
                  <a:lnTo>
                    <a:pt x="1306309" y="215176"/>
                  </a:lnTo>
                  <a:lnTo>
                    <a:pt x="1291221" y="174409"/>
                  </a:lnTo>
                  <a:lnTo>
                    <a:pt x="1270812" y="136906"/>
                  </a:lnTo>
                  <a:lnTo>
                    <a:pt x="1245476" y="103047"/>
                  </a:lnTo>
                  <a:lnTo>
                    <a:pt x="1215618" y="73279"/>
                  </a:lnTo>
                  <a:lnTo>
                    <a:pt x="1181646" y="48006"/>
                  </a:lnTo>
                  <a:lnTo>
                    <a:pt x="1143977" y="27622"/>
                  </a:lnTo>
                  <a:lnTo>
                    <a:pt x="1103007" y="12547"/>
                  </a:lnTo>
                  <a:lnTo>
                    <a:pt x="1059141" y="3213"/>
                  </a:lnTo>
                  <a:lnTo>
                    <a:pt x="1012799" y="0"/>
                  </a:lnTo>
                  <a:lnTo>
                    <a:pt x="964907" y="3060"/>
                  </a:lnTo>
                  <a:lnTo>
                    <a:pt x="919835" y="12153"/>
                  </a:lnTo>
                  <a:lnTo>
                    <a:pt x="877951" y="27101"/>
                  </a:lnTo>
                  <a:lnTo>
                    <a:pt x="839622" y="47790"/>
                  </a:lnTo>
                  <a:lnTo>
                    <a:pt x="805218" y="74053"/>
                  </a:lnTo>
                  <a:lnTo>
                    <a:pt x="775093" y="105727"/>
                  </a:lnTo>
                  <a:lnTo>
                    <a:pt x="749630" y="142697"/>
                  </a:lnTo>
                  <a:lnTo>
                    <a:pt x="729195" y="184797"/>
                  </a:lnTo>
                  <a:lnTo>
                    <a:pt x="714133" y="231863"/>
                  </a:lnTo>
                  <a:lnTo>
                    <a:pt x="704837" y="283768"/>
                  </a:lnTo>
                  <a:lnTo>
                    <a:pt x="701649" y="340360"/>
                  </a:lnTo>
                  <a:lnTo>
                    <a:pt x="868019" y="340360"/>
                  </a:lnTo>
                  <a:lnTo>
                    <a:pt x="872756" y="287820"/>
                  </a:lnTo>
                  <a:lnTo>
                    <a:pt x="886409" y="242620"/>
                  </a:lnTo>
                  <a:lnTo>
                    <a:pt x="908189" y="205740"/>
                  </a:lnTo>
                  <a:lnTo>
                    <a:pt x="937260" y="178181"/>
                  </a:lnTo>
                  <a:lnTo>
                    <a:pt x="972820" y="160921"/>
                  </a:lnTo>
                  <a:lnTo>
                    <a:pt x="1014069" y="154940"/>
                  </a:lnTo>
                  <a:lnTo>
                    <a:pt x="1057948" y="162217"/>
                  </a:lnTo>
                  <a:lnTo>
                    <a:pt x="1095375" y="182664"/>
                  </a:lnTo>
                  <a:lnTo>
                    <a:pt x="1124445" y="214198"/>
                  </a:lnTo>
                  <a:lnTo>
                    <a:pt x="1143266" y="254749"/>
                  </a:lnTo>
                  <a:lnTo>
                    <a:pt x="1149959" y="302260"/>
                  </a:lnTo>
                  <a:lnTo>
                    <a:pt x="1146048" y="338264"/>
                  </a:lnTo>
                  <a:lnTo>
                    <a:pt x="1112926" y="410349"/>
                  </a:lnTo>
                  <a:lnTo>
                    <a:pt x="1082497" y="448729"/>
                  </a:lnTo>
                  <a:lnTo>
                    <a:pt x="1042009" y="490220"/>
                  </a:lnTo>
                  <a:lnTo>
                    <a:pt x="707999" y="806450"/>
                  </a:lnTo>
                  <a:lnTo>
                    <a:pt x="707999" y="955040"/>
                  </a:lnTo>
                  <a:lnTo>
                    <a:pt x="1315059" y="955040"/>
                  </a:lnTo>
                  <a:lnTo>
                    <a:pt x="1315059" y="796290"/>
                  </a:lnTo>
                  <a:lnTo>
                    <a:pt x="945489" y="796290"/>
                  </a:lnTo>
                  <a:lnTo>
                    <a:pt x="1137259" y="622300"/>
                  </a:lnTo>
                  <a:lnTo>
                    <a:pt x="1185900" y="576580"/>
                  </a:lnTo>
                  <a:lnTo>
                    <a:pt x="1225638" y="534835"/>
                  </a:lnTo>
                  <a:lnTo>
                    <a:pt x="1257236" y="495947"/>
                  </a:lnTo>
                  <a:lnTo>
                    <a:pt x="1281404" y="458787"/>
                  </a:lnTo>
                  <a:lnTo>
                    <a:pt x="1298917" y="422224"/>
                  </a:lnTo>
                  <a:lnTo>
                    <a:pt x="1310500" y="385127"/>
                  </a:lnTo>
                  <a:lnTo>
                    <a:pt x="1316901" y="346367"/>
                  </a:lnTo>
                  <a:lnTo>
                    <a:pt x="1318869" y="304800"/>
                  </a:lnTo>
                  <a:close/>
                </a:path>
                <a:path w="2042159" h="3228975">
                  <a:moveTo>
                    <a:pt x="1399730" y="3071418"/>
                  </a:moveTo>
                  <a:lnTo>
                    <a:pt x="1394396" y="3018764"/>
                  </a:lnTo>
                  <a:lnTo>
                    <a:pt x="1379143" y="2976791"/>
                  </a:lnTo>
                  <a:lnTo>
                    <a:pt x="1368691" y="2963456"/>
                  </a:lnTo>
                  <a:lnTo>
                    <a:pt x="1362087" y="2955048"/>
                  </a:lnTo>
                  <a:lnTo>
                    <a:pt x="1355039" y="2946069"/>
                  </a:lnTo>
                  <a:lnTo>
                    <a:pt x="1323174" y="2927210"/>
                  </a:lnTo>
                  <a:lnTo>
                    <a:pt x="1284655" y="2920784"/>
                  </a:lnTo>
                  <a:lnTo>
                    <a:pt x="1261668" y="2922955"/>
                  </a:lnTo>
                  <a:lnTo>
                    <a:pt x="1239951" y="2929432"/>
                  </a:lnTo>
                  <a:lnTo>
                    <a:pt x="1220546" y="2940151"/>
                  </a:lnTo>
                  <a:lnTo>
                    <a:pt x="1204480" y="2955048"/>
                  </a:lnTo>
                  <a:lnTo>
                    <a:pt x="1203185" y="2953753"/>
                  </a:lnTo>
                  <a:lnTo>
                    <a:pt x="1221295" y="2821216"/>
                  </a:lnTo>
                  <a:lnTo>
                    <a:pt x="1382280" y="2821216"/>
                  </a:lnTo>
                  <a:lnTo>
                    <a:pt x="1382280" y="2770784"/>
                  </a:lnTo>
                  <a:lnTo>
                    <a:pt x="1177975" y="2770784"/>
                  </a:lnTo>
                  <a:lnTo>
                    <a:pt x="1152753" y="3005480"/>
                  </a:lnTo>
                  <a:lnTo>
                    <a:pt x="1201889" y="3008058"/>
                  </a:lnTo>
                  <a:lnTo>
                    <a:pt x="1206436" y="2996463"/>
                  </a:lnTo>
                  <a:lnTo>
                    <a:pt x="1219428" y="2981642"/>
                  </a:lnTo>
                  <a:lnTo>
                    <a:pt x="1239799" y="2968879"/>
                  </a:lnTo>
                  <a:lnTo>
                    <a:pt x="1266545" y="2963456"/>
                  </a:lnTo>
                  <a:lnTo>
                    <a:pt x="1302740" y="2972536"/>
                  </a:lnTo>
                  <a:lnTo>
                    <a:pt x="1326261" y="2996273"/>
                  </a:lnTo>
                  <a:lnTo>
                    <a:pt x="1338999" y="3029458"/>
                  </a:lnTo>
                  <a:lnTo>
                    <a:pt x="1342834" y="3066897"/>
                  </a:lnTo>
                  <a:lnTo>
                    <a:pt x="1340205" y="3105124"/>
                  </a:lnTo>
                  <a:lnTo>
                    <a:pt x="1329575" y="3143834"/>
                  </a:lnTo>
                  <a:lnTo>
                    <a:pt x="1306830" y="3173819"/>
                  </a:lnTo>
                  <a:lnTo>
                    <a:pt x="1267841" y="3185858"/>
                  </a:lnTo>
                  <a:lnTo>
                    <a:pt x="1231290" y="3176092"/>
                  </a:lnTo>
                  <a:lnTo>
                    <a:pt x="1210132" y="3152813"/>
                  </a:lnTo>
                  <a:lnTo>
                    <a:pt x="1200378" y="3125038"/>
                  </a:lnTo>
                  <a:lnTo>
                    <a:pt x="1198016" y="3101810"/>
                  </a:lnTo>
                  <a:lnTo>
                    <a:pt x="1141120" y="3101810"/>
                  </a:lnTo>
                  <a:lnTo>
                    <a:pt x="1153985" y="3162338"/>
                  </a:lnTo>
                  <a:lnTo>
                    <a:pt x="1175473" y="3194545"/>
                  </a:lnTo>
                  <a:lnTo>
                    <a:pt x="1211783" y="3218891"/>
                  </a:lnTo>
                  <a:lnTo>
                    <a:pt x="1266545" y="3228530"/>
                  </a:lnTo>
                  <a:lnTo>
                    <a:pt x="1317142" y="3220389"/>
                  </a:lnTo>
                  <a:lnTo>
                    <a:pt x="1354759" y="3197809"/>
                  </a:lnTo>
                  <a:lnTo>
                    <a:pt x="1363713" y="3185858"/>
                  </a:lnTo>
                  <a:lnTo>
                    <a:pt x="1380401" y="3163595"/>
                  </a:lnTo>
                  <a:lnTo>
                    <a:pt x="1395056" y="3120529"/>
                  </a:lnTo>
                  <a:lnTo>
                    <a:pt x="1399730" y="3071418"/>
                  </a:lnTo>
                  <a:close/>
                </a:path>
                <a:path w="2042159" h="3228975">
                  <a:moveTo>
                    <a:pt x="1779892" y="2885871"/>
                  </a:moveTo>
                  <a:lnTo>
                    <a:pt x="1777568" y="2839199"/>
                  </a:lnTo>
                  <a:lnTo>
                    <a:pt x="1766633" y="2799562"/>
                  </a:lnTo>
                  <a:lnTo>
                    <a:pt x="1733334" y="2770289"/>
                  </a:lnTo>
                  <a:lnTo>
                    <a:pt x="1733334" y="2885871"/>
                  </a:lnTo>
                  <a:lnTo>
                    <a:pt x="1732457" y="2922447"/>
                  </a:lnTo>
                  <a:lnTo>
                    <a:pt x="1727835" y="2950603"/>
                  </a:lnTo>
                  <a:lnTo>
                    <a:pt x="1716417" y="2968701"/>
                  </a:lnTo>
                  <a:lnTo>
                    <a:pt x="1695196" y="2975089"/>
                  </a:lnTo>
                  <a:lnTo>
                    <a:pt x="1673948" y="2968701"/>
                  </a:lnTo>
                  <a:lnTo>
                    <a:pt x="1662531" y="2950603"/>
                  </a:lnTo>
                  <a:lnTo>
                    <a:pt x="1657908" y="2922447"/>
                  </a:lnTo>
                  <a:lnTo>
                    <a:pt x="1657045" y="2885871"/>
                  </a:lnTo>
                  <a:lnTo>
                    <a:pt x="1657908" y="2849295"/>
                  </a:lnTo>
                  <a:lnTo>
                    <a:pt x="1662531" y="2821140"/>
                  </a:lnTo>
                  <a:lnTo>
                    <a:pt x="1673948" y="2803042"/>
                  </a:lnTo>
                  <a:lnTo>
                    <a:pt x="1695196" y="2796641"/>
                  </a:lnTo>
                  <a:lnTo>
                    <a:pt x="1716417" y="2803042"/>
                  </a:lnTo>
                  <a:lnTo>
                    <a:pt x="1727835" y="2821140"/>
                  </a:lnTo>
                  <a:lnTo>
                    <a:pt x="1732457" y="2849295"/>
                  </a:lnTo>
                  <a:lnTo>
                    <a:pt x="1733334" y="2885871"/>
                  </a:lnTo>
                  <a:lnTo>
                    <a:pt x="1733334" y="2770289"/>
                  </a:lnTo>
                  <a:lnTo>
                    <a:pt x="1695196" y="2761729"/>
                  </a:lnTo>
                  <a:lnTo>
                    <a:pt x="1649222" y="2772041"/>
                  </a:lnTo>
                  <a:lnTo>
                    <a:pt x="1612811" y="2839199"/>
                  </a:lnTo>
                  <a:lnTo>
                    <a:pt x="1610499" y="2885871"/>
                  </a:lnTo>
                  <a:lnTo>
                    <a:pt x="1612811" y="2932544"/>
                  </a:lnTo>
                  <a:lnTo>
                    <a:pt x="1623745" y="2972181"/>
                  </a:lnTo>
                  <a:lnTo>
                    <a:pt x="1649222" y="2999702"/>
                  </a:lnTo>
                  <a:lnTo>
                    <a:pt x="1695196" y="3010001"/>
                  </a:lnTo>
                  <a:lnTo>
                    <a:pt x="1741157" y="2999702"/>
                  </a:lnTo>
                  <a:lnTo>
                    <a:pt x="1763941" y="2975089"/>
                  </a:lnTo>
                  <a:lnTo>
                    <a:pt x="1766633" y="2972181"/>
                  </a:lnTo>
                  <a:lnTo>
                    <a:pt x="1777568" y="2932544"/>
                  </a:lnTo>
                  <a:lnTo>
                    <a:pt x="1779892" y="2885871"/>
                  </a:lnTo>
                  <a:close/>
                </a:path>
                <a:path w="2042159" h="3228975">
                  <a:moveTo>
                    <a:pt x="1946694" y="2761729"/>
                  </a:moveTo>
                  <a:lnTo>
                    <a:pt x="1901444" y="2761729"/>
                  </a:lnTo>
                  <a:lnTo>
                    <a:pt x="1701012" y="3228530"/>
                  </a:lnTo>
                  <a:lnTo>
                    <a:pt x="1746275" y="3228530"/>
                  </a:lnTo>
                  <a:lnTo>
                    <a:pt x="1946694" y="2761729"/>
                  </a:lnTo>
                  <a:close/>
                </a:path>
                <a:path w="2042159" h="3228975">
                  <a:moveTo>
                    <a:pt x="2041740" y="3104400"/>
                  </a:moveTo>
                  <a:lnTo>
                    <a:pt x="2039416" y="3057728"/>
                  </a:lnTo>
                  <a:lnTo>
                    <a:pt x="2028482" y="3018091"/>
                  </a:lnTo>
                  <a:lnTo>
                    <a:pt x="1995182" y="2988818"/>
                  </a:lnTo>
                  <a:lnTo>
                    <a:pt x="1995182" y="3104400"/>
                  </a:lnTo>
                  <a:lnTo>
                    <a:pt x="1994306" y="3140976"/>
                  </a:lnTo>
                  <a:lnTo>
                    <a:pt x="1989683" y="3169132"/>
                  </a:lnTo>
                  <a:lnTo>
                    <a:pt x="1978266" y="3187230"/>
                  </a:lnTo>
                  <a:lnTo>
                    <a:pt x="1957044" y="3193618"/>
                  </a:lnTo>
                  <a:lnTo>
                    <a:pt x="1935797" y="3187230"/>
                  </a:lnTo>
                  <a:lnTo>
                    <a:pt x="1924380" y="3169132"/>
                  </a:lnTo>
                  <a:lnTo>
                    <a:pt x="1919757" y="3140976"/>
                  </a:lnTo>
                  <a:lnTo>
                    <a:pt x="1918893" y="3104400"/>
                  </a:lnTo>
                  <a:lnTo>
                    <a:pt x="1919757" y="3067824"/>
                  </a:lnTo>
                  <a:lnTo>
                    <a:pt x="1924380" y="3039668"/>
                  </a:lnTo>
                  <a:lnTo>
                    <a:pt x="1935797" y="3021571"/>
                  </a:lnTo>
                  <a:lnTo>
                    <a:pt x="1957044" y="3015170"/>
                  </a:lnTo>
                  <a:lnTo>
                    <a:pt x="1978266" y="3021571"/>
                  </a:lnTo>
                  <a:lnTo>
                    <a:pt x="1989683" y="3039668"/>
                  </a:lnTo>
                  <a:lnTo>
                    <a:pt x="1994306" y="3067824"/>
                  </a:lnTo>
                  <a:lnTo>
                    <a:pt x="1995182" y="3104400"/>
                  </a:lnTo>
                  <a:lnTo>
                    <a:pt x="1995182" y="2988818"/>
                  </a:lnTo>
                  <a:lnTo>
                    <a:pt x="1957044" y="2980258"/>
                  </a:lnTo>
                  <a:lnTo>
                    <a:pt x="1911070" y="2990570"/>
                  </a:lnTo>
                  <a:lnTo>
                    <a:pt x="1874659" y="3057728"/>
                  </a:lnTo>
                  <a:lnTo>
                    <a:pt x="1872348" y="3104400"/>
                  </a:lnTo>
                  <a:lnTo>
                    <a:pt x="1874659" y="3151073"/>
                  </a:lnTo>
                  <a:lnTo>
                    <a:pt x="1885594" y="3190710"/>
                  </a:lnTo>
                  <a:lnTo>
                    <a:pt x="1911070" y="3218230"/>
                  </a:lnTo>
                  <a:lnTo>
                    <a:pt x="1957044" y="3228530"/>
                  </a:lnTo>
                  <a:lnTo>
                    <a:pt x="2003005" y="3218230"/>
                  </a:lnTo>
                  <a:lnTo>
                    <a:pt x="2025789" y="3193618"/>
                  </a:lnTo>
                  <a:lnTo>
                    <a:pt x="2028482" y="3190710"/>
                  </a:lnTo>
                  <a:lnTo>
                    <a:pt x="2039416" y="3151073"/>
                  </a:lnTo>
                  <a:lnTo>
                    <a:pt x="2041740" y="3104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D19F2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36625" y="1149046"/>
              <a:ext cx="6243789" cy="63284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9695" y="1906855"/>
              <a:ext cx="6137643" cy="63703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663870" y="387046"/>
              <a:ext cx="5605145" cy="514350"/>
            </a:xfrm>
            <a:custGeom>
              <a:avLst/>
              <a:gdLst/>
              <a:ahLst/>
              <a:cxnLst/>
              <a:rect l="l" t="t" r="r" b="b"/>
              <a:pathLst>
                <a:path w="5605145" h="514350">
                  <a:moveTo>
                    <a:pt x="80327" y="5588"/>
                  </a:moveTo>
                  <a:lnTo>
                    <a:pt x="0" y="5588"/>
                  </a:lnTo>
                  <a:lnTo>
                    <a:pt x="96392" y="504317"/>
                  </a:lnTo>
                  <a:lnTo>
                    <a:pt x="188594" y="504317"/>
                  </a:lnTo>
                  <a:lnTo>
                    <a:pt x="207380" y="393255"/>
                  </a:lnTo>
                  <a:lnTo>
                    <a:pt x="145986" y="393255"/>
                  </a:lnTo>
                  <a:lnTo>
                    <a:pt x="80327" y="5588"/>
                  </a:lnTo>
                  <a:close/>
                </a:path>
                <a:path w="5605145" h="514350">
                  <a:moveTo>
                    <a:pt x="318012" y="128524"/>
                  </a:moveTo>
                  <a:lnTo>
                    <a:pt x="253555" y="128524"/>
                  </a:lnTo>
                  <a:lnTo>
                    <a:pt x="317817" y="504317"/>
                  </a:lnTo>
                  <a:lnTo>
                    <a:pt x="410019" y="504317"/>
                  </a:lnTo>
                  <a:lnTo>
                    <a:pt x="431690" y="395351"/>
                  </a:lnTo>
                  <a:lnTo>
                    <a:pt x="363918" y="395351"/>
                  </a:lnTo>
                  <a:lnTo>
                    <a:pt x="318012" y="128524"/>
                  </a:lnTo>
                  <a:close/>
                </a:path>
                <a:path w="5605145" h="514350">
                  <a:moveTo>
                    <a:pt x="509206" y="5588"/>
                  </a:moveTo>
                  <a:lnTo>
                    <a:pt x="430275" y="5588"/>
                  </a:lnTo>
                  <a:lnTo>
                    <a:pt x="365315" y="395351"/>
                  </a:lnTo>
                  <a:lnTo>
                    <a:pt x="431690" y="395351"/>
                  </a:lnTo>
                  <a:lnTo>
                    <a:pt x="509206" y="5588"/>
                  </a:lnTo>
                  <a:close/>
                </a:path>
                <a:path w="5605145" h="514350">
                  <a:moveTo>
                    <a:pt x="296862" y="5588"/>
                  </a:moveTo>
                  <a:lnTo>
                    <a:pt x="213042" y="5588"/>
                  </a:lnTo>
                  <a:lnTo>
                    <a:pt x="147383" y="393255"/>
                  </a:lnTo>
                  <a:lnTo>
                    <a:pt x="207380" y="393255"/>
                  </a:lnTo>
                  <a:lnTo>
                    <a:pt x="252158" y="128524"/>
                  </a:lnTo>
                  <a:lnTo>
                    <a:pt x="318012" y="128524"/>
                  </a:lnTo>
                  <a:lnTo>
                    <a:pt x="296862" y="5588"/>
                  </a:lnTo>
                  <a:close/>
                </a:path>
                <a:path w="5605145" h="514350">
                  <a:moveTo>
                    <a:pt x="628649" y="0"/>
                  </a:moveTo>
                  <a:lnTo>
                    <a:pt x="553211" y="0"/>
                  </a:lnTo>
                  <a:lnTo>
                    <a:pt x="553211" y="75438"/>
                  </a:lnTo>
                  <a:lnTo>
                    <a:pt x="628649" y="75438"/>
                  </a:lnTo>
                  <a:lnTo>
                    <a:pt x="628649" y="0"/>
                  </a:lnTo>
                  <a:close/>
                </a:path>
                <a:path w="5605145" h="514350">
                  <a:moveTo>
                    <a:pt x="628649" y="128524"/>
                  </a:moveTo>
                  <a:lnTo>
                    <a:pt x="553211" y="128524"/>
                  </a:lnTo>
                  <a:lnTo>
                    <a:pt x="553211" y="504317"/>
                  </a:lnTo>
                  <a:lnTo>
                    <a:pt x="628649" y="504317"/>
                  </a:lnTo>
                  <a:lnTo>
                    <a:pt x="628649" y="128524"/>
                  </a:lnTo>
                  <a:close/>
                </a:path>
                <a:path w="5605145" h="514350">
                  <a:moveTo>
                    <a:pt x="833297" y="118745"/>
                  </a:moveTo>
                  <a:lnTo>
                    <a:pt x="782255" y="126962"/>
                  </a:lnTo>
                  <a:lnTo>
                    <a:pt x="745105" y="149556"/>
                  </a:lnTo>
                  <a:lnTo>
                    <a:pt x="719791" y="183443"/>
                  </a:lnTo>
                  <a:lnTo>
                    <a:pt x="704256" y="225537"/>
                  </a:lnTo>
                  <a:lnTo>
                    <a:pt x="696443" y="272754"/>
                  </a:lnTo>
                  <a:lnTo>
                    <a:pt x="694296" y="322008"/>
                  </a:lnTo>
                  <a:lnTo>
                    <a:pt x="700220" y="396628"/>
                  </a:lnTo>
                  <a:lnTo>
                    <a:pt x="716311" y="449109"/>
                  </a:lnTo>
                  <a:lnTo>
                    <a:pt x="740048" y="483274"/>
                  </a:lnTo>
                  <a:lnTo>
                    <a:pt x="800364" y="511945"/>
                  </a:lnTo>
                  <a:lnTo>
                    <a:pt x="831900" y="514096"/>
                  </a:lnTo>
                  <a:lnTo>
                    <a:pt x="877012" y="508116"/>
                  </a:lnTo>
                  <a:lnTo>
                    <a:pt x="913675" y="490738"/>
                  </a:lnTo>
                  <a:lnTo>
                    <a:pt x="940984" y="462798"/>
                  </a:lnTo>
                  <a:lnTo>
                    <a:pt x="941161" y="462407"/>
                  </a:lnTo>
                  <a:lnTo>
                    <a:pt x="832599" y="462407"/>
                  </a:lnTo>
                  <a:lnTo>
                    <a:pt x="798907" y="451580"/>
                  </a:lnTo>
                  <a:lnTo>
                    <a:pt x="779949" y="423989"/>
                  </a:lnTo>
                  <a:lnTo>
                    <a:pt x="771600" y="386969"/>
                  </a:lnTo>
                  <a:lnTo>
                    <a:pt x="769734" y="347853"/>
                  </a:lnTo>
                  <a:lnTo>
                    <a:pt x="769734" y="326199"/>
                  </a:lnTo>
                  <a:lnTo>
                    <a:pt x="966012" y="326199"/>
                  </a:lnTo>
                  <a:lnTo>
                    <a:pt x="966012" y="286385"/>
                  </a:lnTo>
                  <a:lnTo>
                    <a:pt x="965238" y="274510"/>
                  </a:lnTo>
                  <a:lnTo>
                    <a:pt x="769734" y="274510"/>
                  </a:lnTo>
                  <a:lnTo>
                    <a:pt x="769734" y="266827"/>
                  </a:lnTo>
                  <a:lnTo>
                    <a:pt x="772877" y="231138"/>
                  </a:lnTo>
                  <a:lnTo>
                    <a:pt x="783355" y="200294"/>
                  </a:lnTo>
                  <a:lnTo>
                    <a:pt x="802738" y="178619"/>
                  </a:lnTo>
                  <a:lnTo>
                    <a:pt x="832599" y="170434"/>
                  </a:lnTo>
                  <a:lnTo>
                    <a:pt x="941102" y="170434"/>
                  </a:lnTo>
                  <a:lnTo>
                    <a:pt x="925276" y="147780"/>
                  </a:lnTo>
                  <a:lnTo>
                    <a:pt x="887333" y="126188"/>
                  </a:lnTo>
                  <a:lnTo>
                    <a:pt x="833297" y="118745"/>
                  </a:lnTo>
                  <a:close/>
                </a:path>
                <a:path w="5605145" h="514350">
                  <a:moveTo>
                    <a:pt x="963917" y="378587"/>
                  </a:moveTo>
                  <a:lnTo>
                    <a:pt x="892670" y="378587"/>
                  </a:lnTo>
                  <a:lnTo>
                    <a:pt x="890847" y="401408"/>
                  </a:lnTo>
                  <a:lnTo>
                    <a:pt x="882803" y="429140"/>
                  </a:lnTo>
                  <a:lnTo>
                    <a:pt x="864675" y="452551"/>
                  </a:lnTo>
                  <a:lnTo>
                    <a:pt x="832599" y="462407"/>
                  </a:lnTo>
                  <a:lnTo>
                    <a:pt x="941161" y="462407"/>
                  </a:lnTo>
                  <a:lnTo>
                    <a:pt x="958033" y="425135"/>
                  </a:lnTo>
                  <a:lnTo>
                    <a:pt x="963917" y="378587"/>
                  </a:lnTo>
                  <a:close/>
                </a:path>
                <a:path w="5605145" h="514350">
                  <a:moveTo>
                    <a:pt x="941102" y="170434"/>
                  </a:moveTo>
                  <a:lnTo>
                    <a:pt x="832599" y="170434"/>
                  </a:lnTo>
                  <a:lnTo>
                    <a:pt x="859633" y="176851"/>
                  </a:lnTo>
                  <a:lnTo>
                    <a:pt x="877565" y="194532"/>
                  </a:lnTo>
                  <a:lnTo>
                    <a:pt x="887507" y="221118"/>
                  </a:lnTo>
                  <a:lnTo>
                    <a:pt x="890574" y="254254"/>
                  </a:lnTo>
                  <a:lnTo>
                    <a:pt x="890574" y="274510"/>
                  </a:lnTo>
                  <a:lnTo>
                    <a:pt x="965238" y="274510"/>
                  </a:lnTo>
                  <a:lnTo>
                    <a:pt x="962268" y="228985"/>
                  </a:lnTo>
                  <a:lnTo>
                    <a:pt x="949472" y="182414"/>
                  </a:lnTo>
                  <a:lnTo>
                    <a:pt x="941102" y="170434"/>
                  </a:lnTo>
                  <a:close/>
                </a:path>
                <a:path w="5605145" h="514350">
                  <a:moveTo>
                    <a:pt x="1245400" y="128524"/>
                  </a:moveTo>
                  <a:lnTo>
                    <a:pt x="1164374" y="128524"/>
                  </a:lnTo>
                  <a:lnTo>
                    <a:pt x="1264958" y="504317"/>
                  </a:lnTo>
                  <a:lnTo>
                    <a:pt x="1352969" y="504317"/>
                  </a:lnTo>
                  <a:lnTo>
                    <a:pt x="1373986" y="424688"/>
                  </a:lnTo>
                  <a:lnTo>
                    <a:pt x="1311059" y="424688"/>
                  </a:lnTo>
                  <a:lnTo>
                    <a:pt x="1245400" y="128524"/>
                  </a:lnTo>
                  <a:close/>
                </a:path>
                <a:path w="5605145" h="514350">
                  <a:moveTo>
                    <a:pt x="1452156" y="128524"/>
                  </a:moveTo>
                  <a:lnTo>
                    <a:pt x="1371828" y="128524"/>
                  </a:lnTo>
                  <a:lnTo>
                    <a:pt x="1312456" y="424688"/>
                  </a:lnTo>
                  <a:lnTo>
                    <a:pt x="1373986" y="424688"/>
                  </a:lnTo>
                  <a:lnTo>
                    <a:pt x="1452156" y="128524"/>
                  </a:lnTo>
                  <a:close/>
                </a:path>
                <a:path w="5605145" h="514350">
                  <a:moveTo>
                    <a:pt x="1572298" y="0"/>
                  </a:moveTo>
                  <a:lnTo>
                    <a:pt x="1496860" y="0"/>
                  </a:lnTo>
                  <a:lnTo>
                    <a:pt x="1496860" y="75438"/>
                  </a:lnTo>
                  <a:lnTo>
                    <a:pt x="1572298" y="75438"/>
                  </a:lnTo>
                  <a:lnTo>
                    <a:pt x="1572298" y="0"/>
                  </a:lnTo>
                  <a:close/>
                </a:path>
                <a:path w="5605145" h="514350">
                  <a:moveTo>
                    <a:pt x="1572298" y="128524"/>
                  </a:moveTo>
                  <a:lnTo>
                    <a:pt x="1496860" y="128524"/>
                  </a:lnTo>
                  <a:lnTo>
                    <a:pt x="1496860" y="504317"/>
                  </a:lnTo>
                  <a:lnTo>
                    <a:pt x="1572298" y="504317"/>
                  </a:lnTo>
                  <a:lnTo>
                    <a:pt x="1572298" y="128524"/>
                  </a:lnTo>
                  <a:close/>
                </a:path>
                <a:path w="5605145" h="514350">
                  <a:moveTo>
                    <a:pt x="1776945" y="118745"/>
                  </a:moveTo>
                  <a:lnTo>
                    <a:pt x="1725903" y="126962"/>
                  </a:lnTo>
                  <a:lnTo>
                    <a:pt x="1688753" y="149556"/>
                  </a:lnTo>
                  <a:lnTo>
                    <a:pt x="1663439" y="183443"/>
                  </a:lnTo>
                  <a:lnTo>
                    <a:pt x="1647904" y="225537"/>
                  </a:lnTo>
                  <a:lnTo>
                    <a:pt x="1640091" y="272754"/>
                  </a:lnTo>
                  <a:lnTo>
                    <a:pt x="1637944" y="322008"/>
                  </a:lnTo>
                  <a:lnTo>
                    <a:pt x="1643868" y="396628"/>
                  </a:lnTo>
                  <a:lnTo>
                    <a:pt x="1659960" y="449109"/>
                  </a:lnTo>
                  <a:lnTo>
                    <a:pt x="1683696" y="483274"/>
                  </a:lnTo>
                  <a:lnTo>
                    <a:pt x="1744012" y="511945"/>
                  </a:lnTo>
                  <a:lnTo>
                    <a:pt x="1775548" y="514096"/>
                  </a:lnTo>
                  <a:lnTo>
                    <a:pt x="1820660" y="508116"/>
                  </a:lnTo>
                  <a:lnTo>
                    <a:pt x="1857323" y="490738"/>
                  </a:lnTo>
                  <a:lnTo>
                    <a:pt x="1884632" y="462798"/>
                  </a:lnTo>
                  <a:lnTo>
                    <a:pt x="1884809" y="462407"/>
                  </a:lnTo>
                  <a:lnTo>
                    <a:pt x="1776247" y="462407"/>
                  </a:lnTo>
                  <a:lnTo>
                    <a:pt x="1742555" y="451580"/>
                  </a:lnTo>
                  <a:lnTo>
                    <a:pt x="1723597" y="423989"/>
                  </a:lnTo>
                  <a:lnTo>
                    <a:pt x="1715248" y="386969"/>
                  </a:lnTo>
                  <a:lnTo>
                    <a:pt x="1713382" y="347853"/>
                  </a:lnTo>
                  <a:lnTo>
                    <a:pt x="1713382" y="326199"/>
                  </a:lnTo>
                  <a:lnTo>
                    <a:pt x="1909660" y="326199"/>
                  </a:lnTo>
                  <a:lnTo>
                    <a:pt x="1909660" y="286385"/>
                  </a:lnTo>
                  <a:lnTo>
                    <a:pt x="1908886" y="274510"/>
                  </a:lnTo>
                  <a:lnTo>
                    <a:pt x="1713382" y="274510"/>
                  </a:lnTo>
                  <a:lnTo>
                    <a:pt x="1713382" y="266827"/>
                  </a:lnTo>
                  <a:lnTo>
                    <a:pt x="1716525" y="231138"/>
                  </a:lnTo>
                  <a:lnTo>
                    <a:pt x="1727003" y="200294"/>
                  </a:lnTo>
                  <a:lnTo>
                    <a:pt x="1746386" y="178619"/>
                  </a:lnTo>
                  <a:lnTo>
                    <a:pt x="1776247" y="170434"/>
                  </a:lnTo>
                  <a:lnTo>
                    <a:pt x="1884750" y="170434"/>
                  </a:lnTo>
                  <a:lnTo>
                    <a:pt x="1868924" y="147780"/>
                  </a:lnTo>
                  <a:lnTo>
                    <a:pt x="1830981" y="126188"/>
                  </a:lnTo>
                  <a:lnTo>
                    <a:pt x="1776945" y="118745"/>
                  </a:lnTo>
                  <a:close/>
                </a:path>
                <a:path w="5605145" h="514350">
                  <a:moveTo>
                    <a:pt x="1907565" y="378587"/>
                  </a:moveTo>
                  <a:lnTo>
                    <a:pt x="1836318" y="378587"/>
                  </a:lnTo>
                  <a:lnTo>
                    <a:pt x="1834495" y="401408"/>
                  </a:lnTo>
                  <a:lnTo>
                    <a:pt x="1826452" y="429140"/>
                  </a:lnTo>
                  <a:lnTo>
                    <a:pt x="1808323" y="452551"/>
                  </a:lnTo>
                  <a:lnTo>
                    <a:pt x="1776247" y="462407"/>
                  </a:lnTo>
                  <a:lnTo>
                    <a:pt x="1884809" y="462407"/>
                  </a:lnTo>
                  <a:lnTo>
                    <a:pt x="1901681" y="425135"/>
                  </a:lnTo>
                  <a:lnTo>
                    <a:pt x="1907565" y="378587"/>
                  </a:lnTo>
                  <a:close/>
                </a:path>
                <a:path w="5605145" h="514350">
                  <a:moveTo>
                    <a:pt x="1884750" y="170434"/>
                  </a:moveTo>
                  <a:lnTo>
                    <a:pt x="1776247" y="170434"/>
                  </a:lnTo>
                  <a:lnTo>
                    <a:pt x="1803281" y="176851"/>
                  </a:lnTo>
                  <a:lnTo>
                    <a:pt x="1821213" y="194532"/>
                  </a:lnTo>
                  <a:lnTo>
                    <a:pt x="1831156" y="221118"/>
                  </a:lnTo>
                  <a:lnTo>
                    <a:pt x="1834222" y="254254"/>
                  </a:lnTo>
                  <a:lnTo>
                    <a:pt x="1834222" y="274510"/>
                  </a:lnTo>
                  <a:lnTo>
                    <a:pt x="1908886" y="274510"/>
                  </a:lnTo>
                  <a:lnTo>
                    <a:pt x="1905916" y="228985"/>
                  </a:lnTo>
                  <a:lnTo>
                    <a:pt x="1893120" y="182414"/>
                  </a:lnTo>
                  <a:lnTo>
                    <a:pt x="1884750" y="170434"/>
                  </a:lnTo>
                  <a:close/>
                </a:path>
                <a:path w="5605145" h="514350">
                  <a:moveTo>
                    <a:pt x="2050757" y="5588"/>
                  </a:moveTo>
                  <a:lnTo>
                    <a:pt x="1975319" y="5588"/>
                  </a:lnTo>
                  <a:lnTo>
                    <a:pt x="1975319" y="504317"/>
                  </a:lnTo>
                  <a:lnTo>
                    <a:pt x="2050757" y="504317"/>
                  </a:lnTo>
                  <a:lnTo>
                    <a:pt x="2050757" y="5588"/>
                  </a:lnTo>
                  <a:close/>
                </a:path>
                <a:path w="5605145" h="514350">
                  <a:moveTo>
                    <a:pt x="2395804" y="118745"/>
                  </a:moveTo>
                  <a:lnTo>
                    <a:pt x="2340286" y="131628"/>
                  </a:lnTo>
                  <a:lnTo>
                    <a:pt x="2297186" y="187353"/>
                  </a:lnTo>
                  <a:lnTo>
                    <a:pt x="2284464" y="239284"/>
                  </a:lnTo>
                  <a:lnTo>
                    <a:pt x="2279853" y="311531"/>
                  </a:lnTo>
                  <a:lnTo>
                    <a:pt x="2282896" y="371162"/>
                  </a:lnTo>
                  <a:lnTo>
                    <a:pt x="2292322" y="421169"/>
                  </a:lnTo>
                  <a:lnTo>
                    <a:pt x="2308579" y="461010"/>
                  </a:lnTo>
                  <a:lnTo>
                    <a:pt x="2363365" y="508016"/>
                  </a:lnTo>
                  <a:lnTo>
                    <a:pt x="2402789" y="514096"/>
                  </a:lnTo>
                  <a:lnTo>
                    <a:pt x="2436786" y="508802"/>
                  </a:lnTo>
                  <a:lnTo>
                    <a:pt x="2460502" y="495323"/>
                  </a:lnTo>
                  <a:lnTo>
                    <a:pt x="2475967" y="477261"/>
                  </a:lnTo>
                  <a:lnTo>
                    <a:pt x="2485212" y="458216"/>
                  </a:lnTo>
                  <a:lnTo>
                    <a:pt x="2557856" y="458216"/>
                  </a:lnTo>
                  <a:lnTo>
                    <a:pt x="2557856" y="454025"/>
                  </a:lnTo>
                  <a:lnTo>
                    <a:pt x="2423045" y="454025"/>
                  </a:lnTo>
                  <a:lnTo>
                    <a:pt x="2390718" y="444289"/>
                  </a:lnTo>
                  <a:lnTo>
                    <a:pt x="2371356" y="416480"/>
                  </a:lnTo>
                  <a:lnTo>
                    <a:pt x="2361948" y="372693"/>
                  </a:lnTo>
                  <a:lnTo>
                    <a:pt x="2359482" y="315023"/>
                  </a:lnTo>
                  <a:lnTo>
                    <a:pt x="2362658" y="251012"/>
                  </a:lnTo>
                  <a:lnTo>
                    <a:pt x="2372841" y="208938"/>
                  </a:lnTo>
                  <a:lnTo>
                    <a:pt x="2391012" y="185855"/>
                  </a:lnTo>
                  <a:lnTo>
                    <a:pt x="2418156" y="178816"/>
                  </a:lnTo>
                  <a:lnTo>
                    <a:pt x="2557856" y="178816"/>
                  </a:lnTo>
                  <a:lnTo>
                    <a:pt x="2557856" y="172529"/>
                  </a:lnTo>
                  <a:lnTo>
                    <a:pt x="2481021" y="172529"/>
                  </a:lnTo>
                  <a:lnTo>
                    <a:pt x="2467607" y="149981"/>
                  </a:lnTo>
                  <a:lnTo>
                    <a:pt x="2448628" y="133064"/>
                  </a:lnTo>
                  <a:lnTo>
                    <a:pt x="2424540" y="122433"/>
                  </a:lnTo>
                  <a:lnTo>
                    <a:pt x="2395804" y="118745"/>
                  </a:lnTo>
                  <a:close/>
                </a:path>
                <a:path w="5605145" h="514350">
                  <a:moveTo>
                    <a:pt x="2557856" y="458216"/>
                  </a:moveTo>
                  <a:lnTo>
                    <a:pt x="2486609" y="458216"/>
                  </a:lnTo>
                  <a:lnTo>
                    <a:pt x="2486609" y="504317"/>
                  </a:lnTo>
                  <a:lnTo>
                    <a:pt x="2557856" y="504317"/>
                  </a:lnTo>
                  <a:lnTo>
                    <a:pt x="2557856" y="458216"/>
                  </a:lnTo>
                  <a:close/>
                </a:path>
                <a:path w="5605145" h="514350">
                  <a:moveTo>
                    <a:pt x="2557856" y="178816"/>
                  </a:moveTo>
                  <a:lnTo>
                    <a:pt x="2418156" y="178816"/>
                  </a:lnTo>
                  <a:lnTo>
                    <a:pt x="2453605" y="188300"/>
                  </a:lnTo>
                  <a:lnTo>
                    <a:pt x="2474385" y="215923"/>
                  </a:lnTo>
                  <a:lnTo>
                    <a:pt x="2484164" y="260442"/>
                  </a:lnTo>
                  <a:lnTo>
                    <a:pt x="2486609" y="320611"/>
                  </a:lnTo>
                  <a:lnTo>
                    <a:pt x="2483946" y="375640"/>
                  </a:lnTo>
                  <a:lnTo>
                    <a:pt x="2474210" y="417703"/>
                  </a:lnTo>
                  <a:lnTo>
                    <a:pt x="2454783" y="444573"/>
                  </a:lnTo>
                  <a:lnTo>
                    <a:pt x="2423045" y="454025"/>
                  </a:lnTo>
                  <a:lnTo>
                    <a:pt x="2557856" y="454025"/>
                  </a:lnTo>
                  <a:lnTo>
                    <a:pt x="2557856" y="178816"/>
                  </a:lnTo>
                  <a:close/>
                </a:path>
                <a:path w="5605145" h="514350">
                  <a:moveTo>
                    <a:pt x="2557856" y="5588"/>
                  </a:moveTo>
                  <a:lnTo>
                    <a:pt x="2482418" y="5588"/>
                  </a:lnTo>
                  <a:lnTo>
                    <a:pt x="2482418" y="172529"/>
                  </a:lnTo>
                  <a:lnTo>
                    <a:pt x="2557856" y="172529"/>
                  </a:lnTo>
                  <a:lnTo>
                    <a:pt x="2557856" y="5588"/>
                  </a:lnTo>
                  <a:close/>
                </a:path>
                <a:path w="5605145" h="514350">
                  <a:moveTo>
                    <a:pt x="2759011" y="118745"/>
                  </a:moveTo>
                  <a:lnTo>
                    <a:pt x="2707969" y="126962"/>
                  </a:lnTo>
                  <a:lnTo>
                    <a:pt x="2670819" y="149556"/>
                  </a:lnTo>
                  <a:lnTo>
                    <a:pt x="2645505" y="183443"/>
                  </a:lnTo>
                  <a:lnTo>
                    <a:pt x="2629970" y="225537"/>
                  </a:lnTo>
                  <a:lnTo>
                    <a:pt x="2622157" y="272754"/>
                  </a:lnTo>
                  <a:lnTo>
                    <a:pt x="2620010" y="322008"/>
                  </a:lnTo>
                  <a:lnTo>
                    <a:pt x="2625934" y="396628"/>
                  </a:lnTo>
                  <a:lnTo>
                    <a:pt x="2642025" y="449109"/>
                  </a:lnTo>
                  <a:lnTo>
                    <a:pt x="2665761" y="483274"/>
                  </a:lnTo>
                  <a:lnTo>
                    <a:pt x="2726078" y="511945"/>
                  </a:lnTo>
                  <a:lnTo>
                    <a:pt x="2757614" y="514096"/>
                  </a:lnTo>
                  <a:lnTo>
                    <a:pt x="2802726" y="508116"/>
                  </a:lnTo>
                  <a:lnTo>
                    <a:pt x="2839389" y="490738"/>
                  </a:lnTo>
                  <a:lnTo>
                    <a:pt x="2866697" y="462798"/>
                  </a:lnTo>
                  <a:lnTo>
                    <a:pt x="2866874" y="462407"/>
                  </a:lnTo>
                  <a:lnTo>
                    <a:pt x="2758312" y="462407"/>
                  </a:lnTo>
                  <a:lnTo>
                    <a:pt x="2724621" y="451580"/>
                  </a:lnTo>
                  <a:lnTo>
                    <a:pt x="2705663" y="423989"/>
                  </a:lnTo>
                  <a:lnTo>
                    <a:pt x="2697314" y="386969"/>
                  </a:lnTo>
                  <a:lnTo>
                    <a:pt x="2695447" y="347853"/>
                  </a:lnTo>
                  <a:lnTo>
                    <a:pt x="2695447" y="326199"/>
                  </a:lnTo>
                  <a:lnTo>
                    <a:pt x="2891726" y="326199"/>
                  </a:lnTo>
                  <a:lnTo>
                    <a:pt x="2891726" y="286385"/>
                  </a:lnTo>
                  <a:lnTo>
                    <a:pt x="2890951" y="274510"/>
                  </a:lnTo>
                  <a:lnTo>
                    <a:pt x="2695447" y="274510"/>
                  </a:lnTo>
                  <a:lnTo>
                    <a:pt x="2695447" y="266827"/>
                  </a:lnTo>
                  <a:lnTo>
                    <a:pt x="2698591" y="231138"/>
                  </a:lnTo>
                  <a:lnTo>
                    <a:pt x="2709068" y="200294"/>
                  </a:lnTo>
                  <a:lnTo>
                    <a:pt x="2728452" y="178619"/>
                  </a:lnTo>
                  <a:lnTo>
                    <a:pt x="2758312" y="170434"/>
                  </a:lnTo>
                  <a:lnTo>
                    <a:pt x="2866816" y="170434"/>
                  </a:lnTo>
                  <a:lnTo>
                    <a:pt x="2850989" y="147780"/>
                  </a:lnTo>
                  <a:lnTo>
                    <a:pt x="2813047" y="126188"/>
                  </a:lnTo>
                  <a:lnTo>
                    <a:pt x="2759011" y="118745"/>
                  </a:lnTo>
                  <a:close/>
                </a:path>
                <a:path w="5605145" h="514350">
                  <a:moveTo>
                    <a:pt x="2889630" y="378587"/>
                  </a:moveTo>
                  <a:lnTo>
                    <a:pt x="2818384" y="378587"/>
                  </a:lnTo>
                  <a:lnTo>
                    <a:pt x="2816561" y="401408"/>
                  </a:lnTo>
                  <a:lnTo>
                    <a:pt x="2808517" y="429140"/>
                  </a:lnTo>
                  <a:lnTo>
                    <a:pt x="2790389" y="452551"/>
                  </a:lnTo>
                  <a:lnTo>
                    <a:pt x="2758312" y="462407"/>
                  </a:lnTo>
                  <a:lnTo>
                    <a:pt x="2866874" y="462407"/>
                  </a:lnTo>
                  <a:lnTo>
                    <a:pt x="2883746" y="425135"/>
                  </a:lnTo>
                  <a:lnTo>
                    <a:pt x="2889630" y="378587"/>
                  </a:lnTo>
                  <a:close/>
                </a:path>
                <a:path w="5605145" h="514350">
                  <a:moveTo>
                    <a:pt x="2866816" y="170434"/>
                  </a:moveTo>
                  <a:lnTo>
                    <a:pt x="2758312" y="170434"/>
                  </a:lnTo>
                  <a:lnTo>
                    <a:pt x="2785347" y="176851"/>
                  </a:lnTo>
                  <a:lnTo>
                    <a:pt x="2803278" y="194532"/>
                  </a:lnTo>
                  <a:lnTo>
                    <a:pt x="2813221" y="221118"/>
                  </a:lnTo>
                  <a:lnTo>
                    <a:pt x="2816288" y="254254"/>
                  </a:lnTo>
                  <a:lnTo>
                    <a:pt x="2816288" y="274510"/>
                  </a:lnTo>
                  <a:lnTo>
                    <a:pt x="2890951" y="274510"/>
                  </a:lnTo>
                  <a:lnTo>
                    <a:pt x="2887982" y="228985"/>
                  </a:lnTo>
                  <a:lnTo>
                    <a:pt x="2875186" y="182414"/>
                  </a:lnTo>
                  <a:lnTo>
                    <a:pt x="2866816" y="170434"/>
                  </a:lnTo>
                  <a:close/>
                </a:path>
                <a:path w="5605145" h="514350">
                  <a:moveTo>
                    <a:pt x="3029330" y="128524"/>
                  </a:moveTo>
                  <a:lnTo>
                    <a:pt x="2953892" y="128524"/>
                  </a:lnTo>
                  <a:lnTo>
                    <a:pt x="2953892" y="504317"/>
                  </a:lnTo>
                  <a:lnTo>
                    <a:pt x="3029330" y="504317"/>
                  </a:lnTo>
                  <a:lnTo>
                    <a:pt x="3029330" y="279400"/>
                  </a:lnTo>
                  <a:lnTo>
                    <a:pt x="3036305" y="236616"/>
                  </a:lnTo>
                  <a:lnTo>
                    <a:pt x="3054215" y="210597"/>
                  </a:lnTo>
                  <a:lnTo>
                    <a:pt x="3078542" y="197675"/>
                  </a:lnTo>
                  <a:lnTo>
                    <a:pt x="3104768" y="194183"/>
                  </a:lnTo>
                  <a:lnTo>
                    <a:pt x="3136201" y="194183"/>
                  </a:lnTo>
                  <a:lnTo>
                    <a:pt x="3136201" y="187198"/>
                  </a:lnTo>
                  <a:lnTo>
                    <a:pt x="3029330" y="187198"/>
                  </a:lnTo>
                  <a:lnTo>
                    <a:pt x="3029330" y="128524"/>
                  </a:lnTo>
                  <a:close/>
                </a:path>
                <a:path w="5605145" h="514350">
                  <a:moveTo>
                    <a:pt x="3136201" y="194183"/>
                  </a:moveTo>
                  <a:lnTo>
                    <a:pt x="3104768" y="194183"/>
                  </a:lnTo>
                  <a:lnTo>
                    <a:pt x="3114493" y="194543"/>
                  </a:lnTo>
                  <a:lnTo>
                    <a:pt x="3123366" y="195492"/>
                  </a:lnTo>
                  <a:lnTo>
                    <a:pt x="3130799" y="196835"/>
                  </a:lnTo>
                  <a:lnTo>
                    <a:pt x="3136201" y="198374"/>
                  </a:lnTo>
                  <a:lnTo>
                    <a:pt x="3136201" y="194183"/>
                  </a:lnTo>
                  <a:close/>
                </a:path>
                <a:path w="5605145" h="514350">
                  <a:moveTo>
                    <a:pt x="3125723" y="118745"/>
                  </a:moveTo>
                  <a:lnTo>
                    <a:pt x="3118040" y="118745"/>
                  </a:lnTo>
                  <a:lnTo>
                    <a:pt x="3088779" y="123547"/>
                  </a:lnTo>
                  <a:lnTo>
                    <a:pt x="3064692" y="137255"/>
                  </a:lnTo>
                  <a:lnTo>
                    <a:pt x="3045451" y="158821"/>
                  </a:lnTo>
                  <a:lnTo>
                    <a:pt x="3030728" y="187198"/>
                  </a:lnTo>
                  <a:lnTo>
                    <a:pt x="3136201" y="187198"/>
                  </a:lnTo>
                  <a:lnTo>
                    <a:pt x="3136201" y="121539"/>
                  </a:lnTo>
                  <a:lnTo>
                    <a:pt x="3132010" y="119443"/>
                  </a:lnTo>
                  <a:lnTo>
                    <a:pt x="3125723" y="118745"/>
                  </a:lnTo>
                  <a:close/>
                </a:path>
                <a:path w="5605145" h="514350">
                  <a:moveTo>
                    <a:pt x="3393935" y="128524"/>
                  </a:moveTo>
                  <a:lnTo>
                    <a:pt x="3315703" y="128524"/>
                  </a:lnTo>
                  <a:lnTo>
                    <a:pt x="3400920" y="504317"/>
                  </a:lnTo>
                  <a:lnTo>
                    <a:pt x="3488931" y="504317"/>
                  </a:lnTo>
                  <a:lnTo>
                    <a:pt x="3503599" y="424688"/>
                  </a:lnTo>
                  <a:lnTo>
                    <a:pt x="3446322" y="424688"/>
                  </a:lnTo>
                  <a:lnTo>
                    <a:pt x="3393935" y="128524"/>
                  </a:lnTo>
                  <a:close/>
                </a:path>
                <a:path w="5605145" h="514350">
                  <a:moveTo>
                    <a:pt x="3604631" y="212344"/>
                  </a:moveTo>
                  <a:lnTo>
                    <a:pt x="3544112" y="212344"/>
                  </a:lnTo>
                  <a:lnTo>
                    <a:pt x="3602786" y="504317"/>
                  </a:lnTo>
                  <a:lnTo>
                    <a:pt x="3687305" y="504317"/>
                  </a:lnTo>
                  <a:lnTo>
                    <a:pt x="3705510" y="424688"/>
                  </a:lnTo>
                  <a:lnTo>
                    <a:pt x="3644696" y="424688"/>
                  </a:lnTo>
                  <a:lnTo>
                    <a:pt x="3604631" y="212344"/>
                  </a:lnTo>
                  <a:close/>
                </a:path>
                <a:path w="5605145" h="514350">
                  <a:moveTo>
                    <a:pt x="3588816" y="128524"/>
                  </a:moveTo>
                  <a:lnTo>
                    <a:pt x="3503599" y="128524"/>
                  </a:lnTo>
                  <a:lnTo>
                    <a:pt x="3447719" y="424688"/>
                  </a:lnTo>
                  <a:lnTo>
                    <a:pt x="3503599" y="424688"/>
                  </a:lnTo>
                  <a:lnTo>
                    <a:pt x="3542715" y="212344"/>
                  </a:lnTo>
                  <a:lnTo>
                    <a:pt x="3604631" y="212344"/>
                  </a:lnTo>
                  <a:lnTo>
                    <a:pt x="3588816" y="128524"/>
                  </a:lnTo>
                  <a:close/>
                </a:path>
                <a:path w="5605145" h="514350">
                  <a:moveTo>
                    <a:pt x="3773220" y="128524"/>
                  </a:moveTo>
                  <a:lnTo>
                    <a:pt x="3697782" y="128524"/>
                  </a:lnTo>
                  <a:lnTo>
                    <a:pt x="3646093" y="424688"/>
                  </a:lnTo>
                  <a:lnTo>
                    <a:pt x="3705510" y="424688"/>
                  </a:lnTo>
                  <a:lnTo>
                    <a:pt x="3773220" y="128524"/>
                  </a:lnTo>
                  <a:close/>
                </a:path>
                <a:path w="5605145" h="514350">
                  <a:moveTo>
                    <a:pt x="3948544" y="118745"/>
                  </a:moveTo>
                  <a:lnTo>
                    <a:pt x="3897502" y="126962"/>
                  </a:lnTo>
                  <a:lnTo>
                    <a:pt x="3860352" y="149556"/>
                  </a:lnTo>
                  <a:lnTo>
                    <a:pt x="3835038" y="183443"/>
                  </a:lnTo>
                  <a:lnTo>
                    <a:pt x="3819502" y="225537"/>
                  </a:lnTo>
                  <a:lnTo>
                    <a:pt x="3811690" y="272754"/>
                  </a:lnTo>
                  <a:lnTo>
                    <a:pt x="3809542" y="322008"/>
                  </a:lnTo>
                  <a:lnTo>
                    <a:pt x="3815466" y="396628"/>
                  </a:lnTo>
                  <a:lnTo>
                    <a:pt x="3831555" y="449109"/>
                  </a:lnTo>
                  <a:lnTo>
                    <a:pt x="3855289" y="483274"/>
                  </a:lnTo>
                  <a:lnTo>
                    <a:pt x="3915606" y="511945"/>
                  </a:lnTo>
                  <a:lnTo>
                    <a:pt x="3947147" y="514096"/>
                  </a:lnTo>
                  <a:lnTo>
                    <a:pt x="3992257" y="508116"/>
                  </a:lnTo>
                  <a:lnTo>
                    <a:pt x="4028917" y="490738"/>
                  </a:lnTo>
                  <a:lnTo>
                    <a:pt x="4056222" y="462798"/>
                  </a:lnTo>
                  <a:lnTo>
                    <a:pt x="4056399" y="462407"/>
                  </a:lnTo>
                  <a:lnTo>
                    <a:pt x="3947845" y="462407"/>
                  </a:lnTo>
                  <a:lnTo>
                    <a:pt x="3914154" y="451580"/>
                  </a:lnTo>
                  <a:lnTo>
                    <a:pt x="3895196" y="423989"/>
                  </a:lnTo>
                  <a:lnTo>
                    <a:pt x="3886847" y="386969"/>
                  </a:lnTo>
                  <a:lnTo>
                    <a:pt x="3884980" y="347853"/>
                  </a:lnTo>
                  <a:lnTo>
                    <a:pt x="3884980" y="326199"/>
                  </a:lnTo>
                  <a:lnTo>
                    <a:pt x="4081259" y="326199"/>
                  </a:lnTo>
                  <a:lnTo>
                    <a:pt x="4081259" y="286385"/>
                  </a:lnTo>
                  <a:lnTo>
                    <a:pt x="4080484" y="274510"/>
                  </a:lnTo>
                  <a:lnTo>
                    <a:pt x="3884980" y="274510"/>
                  </a:lnTo>
                  <a:lnTo>
                    <a:pt x="3884980" y="266827"/>
                  </a:lnTo>
                  <a:lnTo>
                    <a:pt x="3888124" y="231138"/>
                  </a:lnTo>
                  <a:lnTo>
                    <a:pt x="3898601" y="200294"/>
                  </a:lnTo>
                  <a:lnTo>
                    <a:pt x="3917984" y="178619"/>
                  </a:lnTo>
                  <a:lnTo>
                    <a:pt x="3947845" y="170434"/>
                  </a:lnTo>
                  <a:lnTo>
                    <a:pt x="4056348" y="170434"/>
                  </a:lnTo>
                  <a:lnTo>
                    <a:pt x="4040522" y="147780"/>
                  </a:lnTo>
                  <a:lnTo>
                    <a:pt x="4002580" y="126188"/>
                  </a:lnTo>
                  <a:lnTo>
                    <a:pt x="3948544" y="118745"/>
                  </a:lnTo>
                  <a:close/>
                </a:path>
                <a:path w="5605145" h="514350">
                  <a:moveTo>
                    <a:pt x="4079151" y="378587"/>
                  </a:moveTo>
                  <a:lnTo>
                    <a:pt x="4007904" y="378587"/>
                  </a:lnTo>
                  <a:lnTo>
                    <a:pt x="4006083" y="401408"/>
                  </a:lnTo>
                  <a:lnTo>
                    <a:pt x="3998044" y="429140"/>
                  </a:lnTo>
                  <a:lnTo>
                    <a:pt x="3979920" y="452551"/>
                  </a:lnTo>
                  <a:lnTo>
                    <a:pt x="3947845" y="462407"/>
                  </a:lnTo>
                  <a:lnTo>
                    <a:pt x="4056399" y="462407"/>
                  </a:lnTo>
                  <a:lnTo>
                    <a:pt x="4073268" y="425135"/>
                  </a:lnTo>
                  <a:lnTo>
                    <a:pt x="4079151" y="378587"/>
                  </a:lnTo>
                  <a:close/>
                </a:path>
                <a:path w="5605145" h="514350">
                  <a:moveTo>
                    <a:pt x="4056348" y="170434"/>
                  </a:moveTo>
                  <a:lnTo>
                    <a:pt x="3947845" y="170434"/>
                  </a:lnTo>
                  <a:lnTo>
                    <a:pt x="3974874" y="176851"/>
                  </a:lnTo>
                  <a:lnTo>
                    <a:pt x="3992806" y="194532"/>
                  </a:lnTo>
                  <a:lnTo>
                    <a:pt x="4002752" y="221118"/>
                  </a:lnTo>
                  <a:lnTo>
                    <a:pt x="4005821" y="254254"/>
                  </a:lnTo>
                  <a:lnTo>
                    <a:pt x="4005821" y="274510"/>
                  </a:lnTo>
                  <a:lnTo>
                    <a:pt x="4080484" y="274510"/>
                  </a:lnTo>
                  <a:lnTo>
                    <a:pt x="4077515" y="228985"/>
                  </a:lnTo>
                  <a:lnTo>
                    <a:pt x="4064718" y="182414"/>
                  </a:lnTo>
                  <a:lnTo>
                    <a:pt x="4056348" y="170434"/>
                  </a:lnTo>
                  <a:close/>
                </a:path>
                <a:path w="5605145" h="514350">
                  <a:moveTo>
                    <a:pt x="4222343" y="5588"/>
                  </a:moveTo>
                  <a:lnTo>
                    <a:pt x="4146905" y="5588"/>
                  </a:lnTo>
                  <a:lnTo>
                    <a:pt x="4146905" y="504317"/>
                  </a:lnTo>
                  <a:lnTo>
                    <a:pt x="4222343" y="504317"/>
                  </a:lnTo>
                  <a:lnTo>
                    <a:pt x="4222343" y="5588"/>
                  </a:lnTo>
                  <a:close/>
                </a:path>
                <a:path w="5605145" h="514350">
                  <a:moveTo>
                    <a:pt x="4392079" y="184404"/>
                  </a:moveTo>
                  <a:lnTo>
                    <a:pt x="4316641" y="184404"/>
                  </a:lnTo>
                  <a:lnTo>
                    <a:pt x="4316641" y="417703"/>
                  </a:lnTo>
                  <a:lnTo>
                    <a:pt x="4321465" y="464011"/>
                  </a:lnTo>
                  <a:lnTo>
                    <a:pt x="4335849" y="491656"/>
                  </a:lnTo>
                  <a:lnTo>
                    <a:pt x="4359664" y="505026"/>
                  </a:lnTo>
                  <a:lnTo>
                    <a:pt x="4392777" y="508508"/>
                  </a:lnTo>
                  <a:lnTo>
                    <a:pt x="4410327" y="508115"/>
                  </a:lnTo>
                  <a:lnTo>
                    <a:pt x="4426305" y="506936"/>
                  </a:lnTo>
                  <a:lnTo>
                    <a:pt x="4440712" y="504971"/>
                  </a:lnTo>
                  <a:lnTo>
                    <a:pt x="4453547" y="502221"/>
                  </a:lnTo>
                  <a:lnTo>
                    <a:pt x="4453547" y="448437"/>
                  </a:lnTo>
                  <a:lnTo>
                    <a:pt x="4426305" y="448437"/>
                  </a:lnTo>
                  <a:lnTo>
                    <a:pt x="4410054" y="446439"/>
                  </a:lnTo>
                  <a:lnTo>
                    <a:pt x="4399500" y="439793"/>
                  </a:lnTo>
                  <a:lnTo>
                    <a:pt x="4393792" y="427514"/>
                  </a:lnTo>
                  <a:lnTo>
                    <a:pt x="4392079" y="408622"/>
                  </a:lnTo>
                  <a:lnTo>
                    <a:pt x="4392079" y="184404"/>
                  </a:lnTo>
                  <a:close/>
                </a:path>
                <a:path w="5605145" h="514350">
                  <a:moveTo>
                    <a:pt x="4453547" y="446341"/>
                  </a:moveTo>
                  <a:lnTo>
                    <a:pt x="4447915" y="447258"/>
                  </a:lnTo>
                  <a:lnTo>
                    <a:pt x="4441497" y="447913"/>
                  </a:lnTo>
                  <a:lnTo>
                    <a:pt x="4434294" y="448306"/>
                  </a:lnTo>
                  <a:lnTo>
                    <a:pt x="4426305" y="448437"/>
                  </a:lnTo>
                  <a:lnTo>
                    <a:pt x="4453547" y="448437"/>
                  </a:lnTo>
                  <a:lnTo>
                    <a:pt x="4453547" y="446341"/>
                  </a:lnTo>
                  <a:close/>
                </a:path>
                <a:path w="5605145" h="514350">
                  <a:moveTo>
                    <a:pt x="4453547" y="128524"/>
                  </a:moveTo>
                  <a:lnTo>
                    <a:pt x="4264952" y="128524"/>
                  </a:lnTo>
                  <a:lnTo>
                    <a:pt x="4264952" y="184404"/>
                  </a:lnTo>
                  <a:lnTo>
                    <a:pt x="4453547" y="184404"/>
                  </a:lnTo>
                  <a:lnTo>
                    <a:pt x="4453547" y="128524"/>
                  </a:lnTo>
                  <a:close/>
                </a:path>
                <a:path w="5605145" h="514350">
                  <a:moveTo>
                    <a:pt x="4392079" y="21653"/>
                  </a:moveTo>
                  <a:lnTo>
                    <a:pt x="4316641" y="21653"/>
                  </a:lnTo>
                  <a:lnTo>
                    <a:pt x="4316641" y="128524"/>
                  </a:lnTo>
                  <a:lnTo>
                    <a:pt x="4392079" y="128524"/>
                  </a:lnTo>
                  <a:lnTo>
                    <a:pt x="4392079" y="21653"/>
                  </a:lnTo>
                  <a:close/>
                </a:path>
                <a:path w="5605145" h="514350">
                  <a:moveTo>
                    <a:pt x="4545050" y="128524"/>
                  </a:moveTo>
                  <a:lnTo>
                    <a:pt x="4466818" y="128524"/>
                  </a:lnTo>
                  <a:lnTo>
                    <a:pt x="4552035" y="504317"/>
                  </a:lnTo>
                  <a:lnTo>
                    <a:pt x="4640046" y="504317"/>
                  </a:lnTo>
                  <a:lnTo>
                    <a:pt x="4654715" y="424688"/>
                  </a:lnTo>
                  <a:lnTo>
                    <a:pt x="4597438" y="424688"/>
                  </a:lnTo>
                  <a:lnTo>
                    <a:pt x="4545050" y="128524"/>
                  </a:lnTo>
                  <a:close/>
                </a:path>
                <a:path w="5605145" h="514350">
                  <a:moveTo>
                    <a:pt x="4755747" y="212344"/>
                  </a:moveTo>
                  <a:lnTo>
                    <a:pt x="4695228" y="212344"/>
                  </a:lnTo>
                  <a:lnTo>
                    <a:pt x="4753902" y="504317"/>
                  </a:lnTo>
                  <a:lnTo>
                    <a:pt x="4838420" y="504317"/>
                  </a:lnTo>
                  <a:lnTo>
                    <a:pt x="4856625" y="424688"/>
                  </a:lnTo>
                  <a:lnTo>
                    <a:pt x="4795812" y="424688"/>
                  </a:lnTo>
                  <a:lnTo>
                    <a:pt x="4755747" y="212344"/>
                  </a:lnTo>
                  <a:close/>
                </a:path>
                <a:path w="5605145" h="514350">
                  <a:moveTo>
                    <a:pt x="4739932" y="128524"/>
                  </a:moveTo>
                  <a:lnTo>
                    <a:pt x="4654715" y="128524"/>
                  </a:lnTo>
                  <a:lnTo>
                    <a:pt x="4598835" y="424688"/>
                  </a:lnTo>
                  <a:lnTo>
                    <a:pt x="4654715" y="424688"/>
                  </a:lnTo>
                  <a:lnTo>
                    <a:pt x="4693831" y="212344"/>
                  </a:lnTo>
                  <a:lnTo>
                    <a:pt x="4755747" y="212344"/>
                  </a:lnTo>
                  <a:lnTo>
                    <a:pt x="4739932" y="128524"/>
                  </a:lnTo>
                  <a:close/>
                </a:path>
                <a:path w="5605145" h="514350">
                  <a:moveTo>
                    <a:pt x="4924336" y="128524"/>
                  </a:moveTo>
                  <a:lnTo>
                    <a:pt x="4848898" y="128524"/>
                  </a:lnTo>
                  <a:lnTo>
                    <a:pt x="4797209" y="424688"/>
                  </a:lnTo>
                  <a:lnTo>
                    <a:pt x="4856625" y="424688"/>
                  </a:lnTo>
                  <a:lnTo>
                    <a:pt x="4924336" y="128524"/>
                  </a:lnTo>
                  <a:close/>
                </a:path>
                <a:path w="5605145" h="514350">
                  <a:moveTo>
                    <a:pt x="5099646" y="118745"/>
                  </a:moveTo>
                  <a:lnTo>
                    <a:pt x="5048604" y="126962"/>
                  </a:lnTo>
                  <a:lnTo>
                    <a:pt x="5011454" y="149556"/>
                  </a:lnTo>
                  <a:lnTo>
                    <a:pt x="4986140" y="183443"/>
                  </a:lnTo>
                  <a:lnTo>
                    <a:pt x="4970605" y="225537"/>
                  </a:lnTo>
                  <a:lnTo>
                    <a:pt x="4962792" y="272754"/>
                  </a:lnTo>
                  <a:lnTo>
                    <a:pt x="4960645" y="322008"/>
                  </a:lnTo>
                  <a:lnTo>
                    <a:pt x="4966569" y="396628"/>
                  </a:lnTo>
                  <a:lnTo>
                    <a:pt x="4982661" y="449109"/>
                  </a:lnTo>
                  <a:lnTo>
                    <a:pt x="5006397" y="483274"/>
                  </a:lnTo>
                  <a:lnTo>
                    <a:pt x="5066713" y="511945"/>
                  </a:lnTo>
                  <a:lnTo>
                    <a:pt x="5098249" y="514096"/>
                  </a:lnTo>
                  <a:lnTo>
                    <a:pt x="5143361" y="508116"/>
                  </a:lnTo>
                  <a:lnTo>
                    <a:pt x="5180024" y="490738"/>
                  </a:lnTo>
                  <a:lnTo>
                    <a:pt x="5207333" y="462798"/>
                  </a:lnTo>
                  <a:lnTo>
                    <a:pt x="5207510" y="462407"/>
                  </a:lnTo>
                  <a:lnTo>
                    <a:pt x="5098948" y="462407"/>
                  </a:lnTo>
                  <a:lnTo>
                    <a:pt x="5065256" y="451580"/>
                  </a:lnTo>
                  <a:lnTo>
                    <a:pt x="5046298" y="423989"/>
                  </a:lnTo>
                  <a:lnTo>
                    <a:pt x="5037949" y="386969"/>
                  </a:lnTo>
                  <a:lnTo>
                    <a:pt x="5036083" y="347853"/>
                  </a:lnTo>
                  <a:lnTo>
                    <a:pt x="5036083" y="326199"/>
                  </a:lnTo>
                  <a:lnTo>
                    <a:pt x="5232361" y="326199"/>
                  </a:lnTo>
                  <a:lnTo>
                    <a:pt x="5232361" y="286385"/>
                  </a:lnTo>
                  <a:lnTo>
                    <a:pt x="5231587" y="274510"/>
                  </a:lnTo>
                  <a:lnTo>
                    <a:pt x="5036083" y="274510"/>
                  </a:lnTo>
                  <a:lnTo>
                    <a:pt x="5036083" y="266827"/>
                  </a:lnTo>
                  <a:lnTo>
                    <a:pt x="5039226" y="231138"/>
                  </a:lnTo>
                  <a:lnTo>
                    <a:pt x="5049704" y="200294"/>
                  </a:lnTo>
                  <a:lnTo>
                    <a:pt x="5069087" y="178619"/>
                  </a:lnTo>
                  <a:lnTo>
                    <a:pt x="5098948" y="170434"/>
                  </a:lnTo>
                  <a:lnTo>
                    <a:pt x="5207451" y="170434"/>
                  </a:lnTo>
                  <a:lnTo>
                    <a:pt x="5191625" y="147780"/>
                  </a:lnTo>
                  <a:lnTo>
                    <a:pt x="5153682" y="126188"/>
                  </a:lnTo>
                  <a:lnTo>
                    <a:pt x="5099646" y="118745"/>
                  </a:lnTo>
                  <a:close/>
                </a:path>
                <a:path w="5605145" h="514350">
                  <a:moveTo>
                    <a:pt x="5230266" y="378587"/>
                  </a:moveTo>
                  <a:lnTo>
                    <a:pt x="5159019" y="378587"/>
                  </a:lnTo>
                  <a:lnTo>
                    <a:pt x="5157196" y="401408"/>
                  </a:lnTo>
                  <a:lnTo>
                    <a:pt x="5149153" y="429140"/>
                  </a:lnTo>
                  <a:lnTo>
                    <a:pt x="5131024" y="452551"/>
                  </a:lnTo>
                  <a:lnTo>
                    <a:pt x="5098948" y="462407"/>
                  </a:lnTo>
                  <a:lnTo>
                    <a:pt x="5207510" y="462407"/>
                  </a:lnTo>
                  <a:lnTo>
                    <a:pt x="5224382" y="425135"/>
                  </a:lnTo>
                  <a:lnTo>
                    <a:pt x="5230266" y="378587"/>
                  </a:lnTo>
                  <a:close/>
                </a:path>
                <a:path w="5605145" h="514350">
                  <a:moveTo>
                    <a:pt x="5207451" y="170434"/>
                  </a:moveTo>
                  <a:lnTo>
                    <a:pt x="5098948" y="170434"/>
                  </a:lnTo>
                  <a:lnTo>
                    <a:pt x="5125982" y="176851"/>
                  </a:lnTo>
                  <a:lnTo>
                    <a:pt x="5143914" y="194532"/>
                  </a:lnTo>
                  <a:lnTo>
                    <a:pt x="5153857" y="221118"/>
                  </a:lnTo>
                  <a:lnTo>
                    <a:pt x="5156923" y="254254"/>
                  </a:lnTo>
                  <a:lnTo>
                    <a:pt x="5156923" y="274510"/>
                  </a:lnTo>
                  <a:lnTo>
                    <a:pt x="5231587" y="274510"/>
                  </a:lnTo>
                  <a:lnTo>
                    <a:pt x="5228617" y="228985"/>
                  </a:lnTo>
                  <a:lnTo>
                    <a:pt x="5215821" y="182414"/>
                  </a:lnTo>
                  <a:lnTo>
                    <a:pt x="5207451" y="170434"/>
                  </a:lnTo>
                  <a:close/>
                </a:path>
                <a:path w="5605145" h="514350">
                  <a:moveTo>
                    <a:pt x="5373458" y="0"/>
                  </a:moveTo>
                  <a:lnTo>
                    <a:pt x="5298020" y="0"/>
                  </a:lnTo>
                  <a:lnTo>
                    <a:pt x="5298020" y="75438"/>
                  </a:lnTo>
                  <a:lnTo>
                    <a:pt x="5373458" y="75438"/>
                  </a:lnTo>
                  <a:lnTo>
                    <a:pt x="5373458" y="0"/>
                  </a:lnTo>
                  <a:close/>
                </a:path>
                <a:path w="5605145" h="514350">
                  <a:moveTo>
                    <a:pt x="5373458" y="128524"/>
                  </a:moveTo>
                  <a:lnTo>
                    <a:pt x="5298020" y="128524"/>
                  </a:lnTo>
                  <a:lnTo>
                    <a:pt x="5298020" y="504317"/>
                  </a:lnTo>
                  <a:lnTo>
                    <a:pt x="5373458" y="504317"/>
                  </a:lnTo>
                  <a:lnTo>
                    <a:pt x="5373458" y="128524"/>
                  </a:lnTo>
                  <a:close/>
                </a:path>
                <a:path w="5605145" h="514350">
                  <a:moveTo>
                    <a:pt x="5543181" y="184404"/>
                  </a:moveTo>
                  <a:lnTo>
                    <a:pt x="5467743" y="184404"/>
                  </a:lnTo>
                  <a:lnTo>
                    <a:pt x="5467743" y="417703"/>
                  </a:lnTo>
                  <a:lnTo>
                    <a:pt x="5472567" y="464011"/>
                  </a:lnTo>
                  <a:lnTo>
                    <a:pt x="5486952" y="491656"/>
                  </a:lnTo>
                  <a:lnTo>
                    <a:pt x="5510766" y="505026"/>
                  </a:lnTo>
                  <a:lnTo>
                    <a:pt x="5543880" y="508508"/>
                  </a:lnTo>
                  <a:lnTo>
                    <a:pt x="5561430" y="508115"/>
                  </a:lnTo>
                  <a:lnTo>
                    <a:pt x="5577408" y="506936"/>
                  </a:lnTo>
                  <a:lnTo>
                    <a:pt x="5591814" y="504971"/>
                  </a:lnTo>
                  <a:lnTo>
                    <a:pt x="5604649" y="502221"/>
                  </a:lnTo>
                  <a:lnTo>
                    <a:pt x="5604649" y="448437"/>
                  </a:lnTo>
                  <a:lnTo>
                    <a:pt x="5577408" y="448437"/>
                  </a:lnTo>
                  <a:lnTo>
                    <a:pt x="5561157" y="446439"/>
                  </a:lnTo>
                  <a:lnTo>
                    <a:pt x="5550603" y="439793"/>
                  </a:lnTo>
                  <a:lnTo>
                    <a:pt x="5544895" y="427514"/>
                  </a:lnTo>
                  <a:lnTo>
                    <a:pt x="5543181" y="408622"/>
                  </a:lnTo>
                  <a:lnTo>
                    <a:pt x="5543181" y="184404"/>
                  </a:lnTo>
                  <a:close/>
                </a:path>
                <a:path w="5605145" h="514350">
                  <a:moveTo>
                    <a:pt x="5604649" y="446341"/>
                  </a:moveTo>
                  <a:lnTo>
                    <a:pt x="5599018" y="447258"/>
                  </a:lnTo>
                  <a:lnTo>
                    <a:pt x="5592600" y="447913"/>
                  </a:lnTo>
                  <a:lnTo>
                    <a:pt x="5585397" y="448306"/>
                  </a:lnTo>
                  <a:lnTo>
                    <a:pt x="5577408" y="448437"/>
                  </a:lnTo>
                  <a:lnTo>
                    <a:pt x="5604649" y="448437"/>
                  </a:lnTo>
                  <a:lnTo>
                    <a:pt x="5604649" y="446341"/>
                  </a:lnTo>
                  <a:close/>
                </a:path>
                <a:path w="5605145" h="514350">
                  <a:moveTo>
                    <a:pt x="5604649" y="128524"/>
                  </a:moveTo>
                  <a:lnTo>
                    <a:pt x="5416054" y="128524"/>
                  </a:lnTo>
                  <a:lnTo>
                    <a:pt x="5416054" y="184404"/>
                  </a:lnTo>
                  <a:lnTo>
                    <a:pt x="5604649" y="184404"/>
                  </a:lnTo>
                  <a:lnTo>
                    <a:pt x="5604649" y="128524"/>
                  </a:lnTo>
                  <a:close/>
                </a:path>
                <a:path w="5605145" h="514350">
                  <a:moveTo>
                    <a:pt x="5543181" y="21653"/>
                  </a:moveTo>
                  <a:lnTo>
                    <a:pt x="5467743" y="21653"/>
                  </a:lnTo>
                  <a:lnTo>
                    <a:pt x="5467743" y="128524"/>
                  </a:lnTo>
                  <a:lnTo>
                    <a:pt x="5543181" y="128524"/>
                  </a:lnTo>
                  <a:lnTo>
                    <a:pt x="5543181" y="216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0707" y="7742911"/>
            <a:ext cx="1421765" cy="476250"/>
          </a:xfrm>
          <a:custGeom>
            <a:avLst/>
            <a:gdLst/>
            <a:ahLst/>
            <a:cxnLst/>
            <a:rect l="l" t="t" r="r" b="b"/>
            <a:pathLst>
              <a:path w="1421764" h="476250">
                <a:moveTo>
                  <a:pt x="54305" y="5168"/>
                </a:moveTo>
                <a:lnTo>
                  <a:pt x="0" y="5168"/>
                </a:lnTo>
                <a:lnTo>
                  <a:pt x="0" y="466801"/>
                </a:lnTo>
                <a:lnTo>
                  <a:pt x="54305" y="466801"/>
                </a:lnTo>
                <a:lnTo>
                  <a:pt x="54305" y="5168"/>
                </a:lnTo>
                <a:close/>
              </a:path>
              <a:path w="1421764" h="476250">
                <a:moveTo>
                  <a:pt x="186194" y="5181"/>
                </a:moveTo>
                <a:lnTo>
                  <a:pt x="131889" y="5181"/>
                </a:lnTo>
                <a:lnTo>
                  <a:pt x="131889" y="67246"/>
                </a:lnTo>
                <a:lnTo>
                  <a:pt x="186194" y="67246"/>
                </a:lnTo>
                <a:lnTo>
                  <a:pt x="186194" y="5181"/>
                </a:lnTo>
                <a:close/>
              </a:path>
              <a:path w="1421764" h="476250">
                <a:moveTo>
                  <a:pt x="186194" y="120256"/>
                </a:moveTo>
                <a:lnTo>
                  <a:pt x="131889" y="120256"/>
                </a:lnTo>
                <a:lnTo>
                  <a:pt x="131889" y="466801"/>
                </a:lnTo>
                <a:lnTo>
                  <a:pt x="186194" y="466801"/>
                </a:lnTo>
                <a:lnTo>
                  <a:pt x="186194" y="120256"/>
                </a:lnTo>
                <a:close/>
              </a:path>
              <a:path w="1421764" h="476250">
                <a:moveTo>
                  <a:pt x="372402" y="111201"/>
                </a:moveTo>
                <a:lnTo>
                  <a:pt x="326212" y="119070"/>
                </a:lnTo>
                <a:lnTo>
                  <a:pt x="292971" y="140535"/>
                </a:lnTo>
                <a:lnTo>
                  <a:pt x="270649" y="172381"/>
                </a:lnTo>
                <a:lnTo>
                  <a:pt x="257217" y="211393"/>
                </a:lnTo>
                <a:lnTo>
                  <a:pt x="250646" y="254356"/>
                </a:lnTo>
                <a:lnTo>
                  <a:pt x="248907" y="298056"/>
                </a:lnTo>
                <a:lnTo>
                  <a:pt x="253220" y="362477"/>
                </a:lnTo>
                <a:lnTo>
                  <a:pt x="266658" y="412312"/>
                </a:lnTo>
                <a:lnTo>
                  <a:pt x="289964" y="447717"/>
                </a:lnTo>
                <a:lnTo>
                  <a:pt x="323884" y="468847"/>
                </a:lnTo>
                <a:lnTo>
                  <a:pt x="369163" y="475856"/>
                </a:lnTo>
                <a:lnTo>
                  <a:pt x="427446" y="461844"/>
                </a:lnTo>
                <a:lnTo>
                  <a:pt x="457778" y="433184"/>
                </a:lnTo>
                <a:lnTo>
                  <a:pt x="372402" y="433184"/>
                </a:lnTo>
                <a:lnTo>
                  <a:pt x="333899" y="419919"/>
                </a:lnTo>
                <a:lnTo>
                  <a:pt x="314128" y="386713"/>
                </a:lnTo>
                <a:lnTo>
                  <a:pt x="306843" y="343446"/>
                </a:lnTo>
                <a:lnTo>
                  <a:pt x="305803" y="299999"/>
                </a:lnTo>
                <a:lnTo>
                  <a:pt x="488124" y="299999"/>
                </a:lnTo>
                <a:lnTo>
                  <a:pt x="488124" y="278015"/>
                </a:lnTo>
                <a:lnTo>
                  <a:pt x="487292" y="257327"/>
                </a:lnTo>
                <a:lnTo>
                  <a:pt x="307746" y="257327"/>
                </a:lnTo>
                <a:lnTo>
                  <a:pt x="307746" y="244398"/>
                </a:lnTo>
                <a:lnTo>
                  <a:pt x="309645" y="221520"/>
                </a:lnTo>
                <a:lnTo>
                  <a:pt x="318090" y="191373"/>
                </a:lnTo>
                <a:lnTo>
                  <a:pt x="337203" y="165106"/>
                </a:lnTo>
                <a:lnTo>
                  <a:pt x="371106" y="153873"/>
                </a:lnTo>
                <a:lnTo>
                  <a:pt x="461676" y="153873"/>
                </a:lnTo>
                <a:lnTo>
                  <a:pt x="458942" y="148318"/>
                </a:lnTo>
                <a:lnTo>
                  <a:pt x="425153" y="121349"/>
                </a:lnTo>
                <a:lnTo>
                  <a:pt x="372402" y="111201"/>
                </a:lnTo>
                <a:close/>
              </a:path>
              <a:path w="1421764" h="476250">
                <a:moveTo>
                  <a:pt x="485546" y="353009"/>
                </a:moveTo>
                <a:lnTo>
                  <a:pt x="431228" y="353009"/>
                </a:lnTo>
                <a:lnTo>
                  <a:pt x="429309" y="376718"/>
                </a:lnTo>
                <a:lnTo>
                  <a:pt x="421208" y="403036"/>
                </a:lnTo>
                <a:lnTo>
                  <a:pt x="403410" y="424384"/>
                </a:lnTo>
                <a:lnTo>
                  <a:pt x="372402" y="433184"/>
                </a:lnTo>
                <a:lnTo>
                  <a:pt x="457778" y="433184"/>
                </a:lnTo>
                <a:lnTo>
                  <a:pt x="462997" y="428253"/>
                </a:lnTo>
                <a:lnTo>
                  <a:pt x="480727" y="387752"/>
                </a:lnTo>
                <a:lnTo>
                  <a:pt x="485546" y="353009"/>
                </a:lnTo>
                <a:close/>
              </a:path>
              <a:path w="1421764" h="476250">
                <a:moveTo>
                  <a:pt x="461676" y="153873"/>
                </a:moveTo>
                <a:lnTo>
                  <a:pt x="371106" y="153873"/>
                </a:lnTo>
                <a:lnTo>
                  <a:pt x="400956" y="161652"/>
                </a:lnTo>
                <a:lnTo>
                  <a:pt x="419350" y="181676"/>
                </a:lnTo>
                <a:lnTo>
                  <a:pt x="428653" y="208972"/>
                </a:lnTo>
                <a:lnTo>
                  <a:pt x="431228" y="238569"/>
                </a:lnTo>
                <a:lnTo>
                  <a:pt x="431228" y="257327"/>
                </a:lnTo>
                <a:lnTo>
                  <a:pt x="487292" y="257327"/>
                </a:lnTo>
                <a:lnTo>
                  <a:pt x="486268" y="231864"/>
                </a:lnTo>
                <a:lnTo>
                  <a:pt x="477927" y="186894"/>
                </a:lnTo>
                <a:lnTo>
                  <a:pt x="461676" y="153873"/>
                </a:lnTo>
                <a:close/>
              </a:path>
              <a:path w="1421764" h="476250">
                <a:moveTo>
                  <a:pt x="618070" y="162928"/>
                </a:moveTo>
                <a:lnTo>
                  <a:pt x="563765" y="162928"/>
                </a:lnTo>
                <a:lnTo>
                  <a:pt x="563765" y="466801"/>
                </a:lnTo>
                <a:lnTo>
                  <a:pt x="618070" y="466801"/>
                </a:lnTo>
                <a:lnTo>
                  <a:pt x="618070" y="162928"/>
                </a:lnTo>
                <a:close/>
              </a:path>
              <a:path w="1421764" h="476250">
                <a:moveTo>
                  <a:pt x="677557" y="120256"/>
                </a:moveTo>
                <a:lnTo>
                  <a:pt x="513333" y="120256"/>
                </a:lnTo>
                <a:lnTo>
                  <a:pt x="513333" y="162928"/>
                </a:lnTo>
                <a:lnTo>
                  <a:pt x="677557" y="162928"/>
                </a:lnTo>
                <a:lnTo>
                  <a:pt x="677557" y="120256"/>
                </a:lnTo>
                <a:close/>
              </a:path>
              <a:path w="1421764" h="476250">
                <a:moveTo>
                  <a:pt x="678205" y="0"/>
                </a:moveTo>
                <a:lnTo>
                  <a:pt x="638759" y="0"/>
                </a:lnTo>
                <a:lnTo>
                  <a:pt x="604951" y="5060"/>
                </a:lnTo>
                <a:lnTo>
                  <a:pt x="581626" y="20123"/>
                </a:lnTo>
                <a:lnTo>
                  <a:pt x="568120" y="45005"/>
                </a:lnTo>
                <a:lnTo>
                  <a:pt x="563765" y="79527"/>
                </a:lnTo>
                <a:lnTo>
                  <a:pt x="563765" y="120256"/>
                </a:lnTo>
                <a:lnTo>
                  <a:pt x="618070" y="120256"/>
                </a:lnTo>
                <a:lnTo>
                  <a:pt x="618070" y="79527"/>
                </a:lnTo>
                <a:lnTo>
                  <a:pt x="620252" y="64281"/>
                </a:lnTo>
                <a:lnTo>
                  <a:pt x="626797" y="54070"/>
                </a:lnTo>
                <a:lnTo>
                  <a:pt x="637707" y="48344"/>
                </a:lnTo>
                <a:lnTo>
                  <a:pt x="652983" y="46558"/>
                </a:lnTo>
                <a:lnTo>
                  <a:pt x="678205" y="46558"/>
                </a:lnTo>
                <a:lnTo>
                  <a:pt x="678205" y="0"/>
                </a:lnTo>
                <a:close/>
              </a:path>
              <a:path w="1421764" h="476250">
                <a:moveTo>
                  <a:pt x="826896" y="111201"/>
                </a:moveTo>
                <a:lnTo>
                  <a:pt x="780707" y="119070"/>
                </a:lnTo>
                <a:lnTo>
                  <a:pt x="747466" y="140535"/>
                </a:lnTo>
                <a:lnTo>
                  <a:pt x="725144" y="172381"/>
                </a:lnTo>
                <a:lnTo>
                  <a:pt x="711712" y="211393"/>
                </a:lnTo>
                <a:lnTo>
                  <a:pt x="705141" y="254356"/>
                </a:lnTo>
                <a:lnTo>
                  <a:pt x="703402" y="298056"/>
                </a:lnTo>
                <a:lnTo>
                  <a:pt x="707715" y="362477"/>
                </a:lnTo>
                <a:lnTo>
                  <a:pt x="721153" y="412312"/>
                </a:lnTo>
                <a:lnTo>
                  <a:pt x="744459" y="447717"/>
                </a:lnTo>
                <a:lnTo>
                  <a:pt x="778379" y="468847"/>
                </a:lnTo>
                <a:lnTo>
                  <a:pt x="823658" y="475856"/>
                </a:lnTo>
                <a:lnTo>
                  <a:pt x="881941" y="461844"/>
                </a:lnTo>
                <a:lnTo>
                  <a:pt x="912273" y="433184"/>
                </a:lnTo>
                <a:lnTo>
                  <a:pt x="826896" y="433184"/>
                </a:lnTo>
                <a:lnTo>
                  <a:pt x="788394" y="419919"/>
                </a:lnTo>
                <a:lnTo>
                  <a:pt x="768623" y="386713"/>
                </a:lnTo>
                <a:lnTo>
                  <a:pt x="761338" y="343446"/>
                </a:lnTo>
                <a:lnTo>
                  <a:pt x="760298" y="299999"/>
                </a:lnTo>
                <a:lnTo>
                  <a:pt x="942619" y="299999"/>
                </a:lnTo>
                <a:lnTo>
                  <a:pt x="942619" y="278015"/>
                </a:lnTo>
                <a:lnTo>
                  <a:pt x="941787" y="257327"/>
                </a:lnTo>
                <a:lnTo>
                  <a:pt x="762241" y="257327"/>
                </a:lnTo>
                <a:lnTo>
                  <a:pt x="762241" y="244398"/>
                </a:lnTo>
                <a:lnTo>
                  <a:pt x="764140" y="221520"/>
                </a:lnTo>
                <a:lnTo>
                  <a:pt x="772585" y="191373"/>
                </a:lnTo>
                <a:lnTo>
                  <a:pt x="791698" y="165106"/>
                </a:lnTo>
                <a:lnTo>
                  <a:pt x="825601" y="153873"/>
                </a:lnTo>
                <a:lnTo>
                  <a:pt x="916171" y="153873"/>
                </a:lnTo>
                <a:lnTo>
                  <a:pt x="913437" y="148318"/>
                </a:lnTo>
                <a:lnTo>
                  <a:pt x="879648" y="121349"/>
                </a:lnTo>
                <a:lnTo>
                  <a:pt x="826896" y="111201"/>
                </a:lnTo>
                <a:close/>
              </a:path>
              <a:path w="1421764" h="476250">
                <a:moveTo>
                  <a:pt x="940041" y="353009"/>
                </a:moveTo>
                <a:lnTo>
                  <a:pt x="885723" y="353009"/>
                </a:lnTo>
                <a:lnTo>
                  <a:pt x="883805" y="376718"/>
                </a:lnTo>
                <a:lnTo>
                  <a:pt x="875707" y="403036"/>
                </a:lnTo>
                <a:lnTo>
                  <a:pt x="857910" y="424384"/>
                </a:lnTo>
                <a:lnTo>
                  <a:pt x="826896" y="433184"/>
                </a:lnTo>
                <a:lnTo>
                  <a:pt x="912273" y="433184"/>
                </a:lnTo>
                <a:lnTo>
                  <a:pt x="917492" y="428253"/>
                </a:lnTo>
                <a:lnTo>
                  <a:pt x="935222" y="387752"/>
                </a:lnTo>
                <a:lnTo>
                  <a:pt x="940041" y="353009"/>
                </a:lnTo>
                <a:close/>
              </a:path>
              <a:path w="1421764" h="476250">
                <a:moveTo>
                  <a:pt x="916171" y="153873"/>
                </a:moveTo>
                <a:lnTo>
                  <a:pt x="825601" y="153873"/>
                </a:lnTo>
                <a:lnTo>
                  <a:pt x="855451" y="161652"/>
                </a:lnTo>
                <a:lnTo>
                  <a:pt x="873845" y="181676"/>
                </a:lnTo>
                <a:lnTo>
                  <a:pt x="883148" y="208972"/>
                </a:lnTo>
                <a:lnTo>
                  <a:pt x="885723" y="238569"/>
                </a:lnTo>
                <a:lnTo>
                  <a:pt x="885723" y="257327"/>
                </a:lnTo>
                <a:lnTo>
                  <a:pt x="941787" y="257327"/>
                </a:lnTo>
                <a:lnTo>
                  <a:pt x="940763" y="231864"/>
                </a:lnTo>
                <a:lnTo>
                  <a:pt x="932422" y="186894"/>
                </a:lnTo>
                <a:lnTo>
                  <a:pt x="916171" y="153873"/>
                </a:lnTo>
                <a:close/>
              </a:path>
              <a:path w="1421764" h="476250">
                <a:moveTo>
                  <a:pt x="1056411" y="120256"/>
                </a:moveTo>
                <a:lnTo>
                  <a:pt x="1002093" y="120256"/>
                </a:lnTo>
                <a:lnTo>
                  <a:pt x="1002093" y="466801"/>
                </a:lnTo>
                <a:lnTo>
                  <a:pt x="1056411" y="466801"/>
                </a:lnTo>
                <a:lnTo>
                  <a:pt x="1056411" y="247624"/>
                </a:lnTo>
                <a:lnTo>
                  <a:pt x="1063703" y="210792"/>
                </a:lnTo>
                <a:lnTo>
                  <a:pt x="1081782" y="185235"/>
                </a:lnTo>
                <a:lnTo>
                  <a:pt x="1102406" y="171983"/>
                </a:lnTo>
                <a:lnTo>
                  <a:pt x="1056411" y="171983"/>
                </a:lnTo>
                <a:lnTo>
                  <a:pt x="1056411" y="120256"/>
                </a:lnTo>
                <a:close/>
              </a:path>
              <a:path w="1421764" h="476250">
                <a:moveTo>
                  <a:pt x="1143685" y="111201"/>
                </a:moveTo>
                <a:lnTo>
                  <a:pt x="1132700" y="111201"/>
                </a:lnTo>
                <a:lnTo>
                  <a:pt x="1106521" y="116060"/>
                </a:lnTo>
                <a:lnTo>
                  <a:pt x="1086224" y="129224"/>
                </a:lnTo>
                <a:lnTo>
                  <a:pt x="1070413" y="148571"/>
                </a:lnTo>
                <a:lnTo>
                  <a:pt x="1057694" y="171983"/>
                </a:lnTo>
                <a:lnTo>
                  <a:pt x="1102406" y="171983"/>
                </a:lnTo>
                <a:lnTo>
                  <a:pt x="1104953" y="170347"/>
                </a:lnTo>
                <a:lnTo>
                  <a:pt x="1127518" y="165519"/>
                </a:lnTo>
                <a:lnTo>
                  <a:pt x="1156614" y="165519"/>
                </a:lnTo>
                <a:lnTo>
                  <a:pt x="1156614" y="115087"/>
                </a:lnTo>
                <a:lnTo>
                  <a:pt x="1151445" y="112496"/>
                </a:lnTo>
                <a:lnTo>
                  <a:pt x="1143685" y="111201"/>
                </a:lnTo>
                <a:close/>
              </a:path>
              <a:path w="1421764" h="476250">
                <a:moveTo>
                  <a:pt x="1156614" y="165519"/>
                </a:moveTo>
                <a:lnTo>
                  <a:pt x="1127518" y="165519"/>
                </a:lnTo>
                <a:lnTo>
                  <a:pt x="1138705" y="165830"/>
                </a:lnTo>
                <a:lnTo>
                  <a:pt x="1146676" y="166565"/>
                </a:lnTo>
                <a:lnTo>
                  <a:pt x="1156614" y="168097"/>
                </a:lnTo>
                <a:lnTo>
                  <a:pt x="1156614" y="165519"/>
                </a:lnTo>
                <a:close/>
              </a:path>
              <a:path w="1421764" h="476250">
                <a:moveTo>
                  <a:pt x="1245184" y="120256"/>
                </a:moveTo>
                <a:lnTo>
                  <a:pt x="1193469" y="120256"/>
                </a:lnTo>
                <a:lnTo>
                  <a:pt x="1193469" y="466801"/>
                </a:lnTo>
                <a:lnTo>
                  <a:pt x="1247775" y="466801"/>
                </a:lnTo>
                <a:lnTo>
                  <a:pt x="1247775" y="227583"/>
                </a:lnTo>
                <a:lnTo>
                  <a:pt x="1254391" y="195671"/>
                </a:lnTo>
                <a:lnTo>
                  <a:pt x="1271128" y="174002"/>
                </a:lnTo>
                <a:lnTo>
                  <a:pt x="1293321" y="161668"/>
                </a:lnTo>
                <a:lnTo>
                  <a:pt x="1297339" y="160985"/>
                </a:lnTo>
                <a:lnTo>
                  <a:pt x="1245184" y="160985"/>
                </a:lnTo>
                <a:lnTo>
                  <a:pt x="1245184" y="120256"/>
                </a:lnTo>
                <a:close/>
              </a:path>
              <a:path w="1421764" h="476250">
                <a:moveTo>
                  <a:pt x="1412272" y="157759"/>
                </a:moveTo>
                <a:lnTo>
                  <a:pt x="1316304" y="157759"/>
                </a:lnTo>
                <a:lnTo>
                  <a:pt x="1345014" y="164942"/>
                </a:lnTo>
                <a:lnTo>
                  <a:pt x="1360270" y="182732"/>
                </a:lnTo>
                <a:lnTo>
                  <a:pt x="1366312" y="205492"/>
                </a:lnTo>
                <a:lnTo>
                  <a:pt x="1367383" y="227583"/>
                </a:lnTo>
                <a:lnTo>
                  <a:pt x="1367383" y="466801"/>
                </a:lnTo>
                <a:lnTo>
                  <a:pt x="1421688" y="466801"/>
                </a:lnTo>
                <a:lnTo>
                  <a:pt x="1421688" y="221119"/>
                </a:lnTo>
                <a:lnTo>
                  <a:pt x="1420264" y="186489"/>
                </a:lnTo>
                <a:lnTo>
                  <a:pt x="1412272" y="157759"/>
                </a:lnTo>
                <a:close/>
              </a:path>
              <a:path w="1421764" h="476250">
                <a:moveTo>
                  <a:pt x="1330528" y="111201"/>
                </a:moveTo>
                <a:lnTo>
                  <a:pt x="1305304" y="114525"/>
                </a:lnTo>
                <a:lnTo>
                  <a:pt x="1281474" y="124215"/>
                </a:lnTo>
                <a:lnTo>
                  <a:pt x="1261158" y="139844"/>
                </a:lnTo>
                <a:lnTo>
                  <a:pt x="1246479" y="160985"/>
                </a:lnTo>
                <a:lnTo>
                  <a:pt x="1297339" y="160985"/>
                </a:lnTo>
                <a:lnTo>
                  <a:pt x="1316304" y="157759"/>
                </a:lnTo>
                <a:lnTo>
                  <a:pt x="1412272" y="157759"/>
                </a:lnTo>
                <a:lnTo>
                  <a:pt x="1410293" y="150644"/>
                </a:lnTo>
                <a:lnTo>
                  <a:pt x="1383230" y="122557"/>
                </a:lnTo>
                <a:lnTo>
                  <a:pt x="1330528" y="1112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53310" y="6961251"/>
            <a:ext cx="2313305" cy="586740"/>
          </a:xfrm>
          <a:custGeom>
            <a:avLst/>
            <a:gdLst/>
            <a:ahLst/>
            <a:cxnLst/>
            <a:rect l="l" t="t" r="r" b="b"/>
            <a:pathLst>
              <a:path w="2313304" h="586740">
                <a:moveTo>
                  <a:pt x="104736" y="168744"/>
                </a:moveTo>
                <a:lnTo>
                  <a:pt x="50431" y="168744"/>
                </a:lnTo>
                <a:lnTo>
                  <a:pt x="50431" y="472617"/>
                </a:lnTo>
                <a:lnTo>
                  <a:pt x="104736" y="472617"/>
                </a:lnTo>
                <a:lnTo>
                  <a:pt x="104736" y="168744"/>
                </a:lnTo>
                <a:close/>
              </a:path>
              <a:path w="2313304" h="586740">
                <a:moveTo>
                  <a:pt x="164223" y="126072"/>
                </a:moveTo>
                <a:lnTo>
                  <a:pt x="0" y="126072"/>
                </a:lnTo>
                <a:lnTo>
                  <a:pt x="0" y="168744"/>
                </a:lnTo>
                <a:lnTo>
                  <a:pt x="164223" y="168744"/>
                </a:lnTo>
                <a:lnTo>
                  <a:pt x="164223" y="126072"/>
                </a:lnTo>
                <a:close/>
              </a:path>
              <a:path w="2313304" h="586740">
                <a:moveTo>
                  <a:pt x="164871" y="5816"/>
                </a:moveTo>
                <a:lnTo>
                  <a:pt x="125425" y="5816"/>
                </a:lnTo>
                <a:lnTo>
                  <a:pt x="91617" y="10877"/>
                </a:lnTo>
                <a:lnTo>
                  <a:pt x="68292" y="25939"/>
                </a:lnTo>
                <a:lnTo>
                  <a:pt x="54786" y="50822"/>
                </a:lnTo>
                <a:lnTo>
                  <a:pt x="50431" y="85343"/>
                </a:lnTo>
                <a:lnTo>
                  <a:pt x="50431" y="126072"/>
                </a:lnTo>
                <a:lnTo>
                  <a:pt x="104736" y="126072"/>
                </a:lnTo>
                <a:lnTo>
                  <a:pt x="104736" y="85343"/>
                </a:lnTo>
                <a:lnTo>
                  <a:pt x="106920" y="70098"/>
                </a:lnTo>
                <a:lnTo>
                  <a:pt x="113468" y="59886"/>
                </a:lnTo>
                <a:lnTo>
                  <a:pt x="124378" y="54161"/>
                </a:lnTo>
                <a:lnTo>
                  <a:pt x="139649" y="52374"/>
                </a:lnTo>
                <a:lnTo>
                  <a:pt x="164871" y="52374"/>
                </a:lnTo>
                <a:lnTo>
                  <a:pt x="164871" y="5816"/>
                </a:lnTo>
                <a:close/>
              </a:path>
              <a:path w="2313304" h="586740">
                <a:moveTo>
                  <a:pt x="256019" y="126072"/>
                </a:moveTo>
                <a:lnTo>
                  <a:pt x="201714" y="126072"/>
                </a:lnTo>
                <a:lnTo>
                  <a:pt x="201714" y="371754"/>
                </a:lnTo>
                <a:lnTo>
                  <a:pt x="203138" y="406384"/>
                </a:lnTo>
                <a:lnTo>
                  <a:pt x="213109" y="442229"/>
                </a:lnTo>
                <a:lnTo>
                  <a:pt x="240172" y="470316"/>
                </a:lnTo>
                <a:lnTo>
                  <a:pt x="292874" y="481672"/>
                </a:lnTo>
                <a:lnTo>
                  <a:pt x="318098" y="478348"/>
                </a:lnTo>
                <a:lnTo>
                  <a:pt x="341928" y="468658"/>
                </a:lnTo>
                <a:lnTo>
                  <a:pt x="362244" y="453030"/>
                </a:lnTo>
                <a:lnTo>
                  <a:pt x="374683" y="435114"/>
                </a:lnTo>
                <a:lnTo>
                  <a:pt x="307098" y="435114"/>
                </a:lnTo>
                <a:lnTo>
                  <a:pt x="278388" y="427931"/>
                </a:lnTo>
                <a:lnTo>
                  <a:pt x="263132" y="410141"/>
                </a:lnTo>
                <a:lnTo>
                  <a:pt x="257090" y="387381"/>
                </a:lnTo>
                <a:lnTo>
                  <a:pt x="256019" y="365290"/>
                </a:lnTo>
                <a:lnTo>
                  <a:pt x="256019" y="126072"/>
                </a:lnTo>
                <a:close/>
              </a:path>
              <a:path w="2313304" h="586740">
                <a:moveTo>
                  <a:pt x="429945" y="431888"/>
                </a:moveTo>
                <a:lnTo>
                  <a:pt x="378218" y="431888"/>
                </a:lnTo>
                <a:lnTo>
                  <a:pt x="378218" y="472617"/>
                </a:lnTo>
                <a:lnTo>
                  <a:pt x="429945" y="472617"/>
                </a:lnTo>
                <a:lnTo>
                  <a:pt x="429945" y="431888"/>
                </a:lnTo>
                <a:close/>
              </a:path>
              <a:path w="2313304" h="586740">
                <a:moveTo>
                  <a:pt x="429945" y="126072"/>
                </a:moveTo>
                <a:lnTo>
                  <a:pt x="375627" y="126072"/>
                </a:lnTo>
                <a:lnTo>
                  <a:pt x="375627" y="365290"/>
                </a:lnTo>
                <a:lnTo>
                  <a:pt x="369011" y="397202"/>
                </a:lnTo>
                <a:lnTo>
                  <a:pt x="352274" y="418871"/>
                </a:lnTo>
                <a:lnTo>
                  <a:pt x="330081" y="431205"/>
                </a:lnTo>
                <a:lnTo>
                  <a:pt x="307098" y="435114"/>
                </a:lnTo>
                <a:lnTo>
                  <a:pt x="374683" y="435114"/>
                </a:lnTo>
                <a:lnTo>
                  <a:pt x="376923" y="431888"/>
                </a:lnTo>
                <a:lnTo>
                  <a:pt x="429945" y="431888"/>
                </a:lnTo>
                <a:lnTo>
                  <a:pt x="429945" y="126072"/>
                </a:lnTo>
                <a:close/>
              </a:path>
              <a:path w="2313304" h="586740">
                <a:moveTo>
                  <a:pt x="393090" y="0"/>
                </a:moveTo>
                <a:lnTo>
                  <a:pt x="342658" y="0"/>
                </a:lnTo>
                <a:lnTo>
                  <a:pt x="342658" y="65303"/>
                </a:lnTo>
                <a:lnTo>
                  <a:pt x="393090" y="65303"/>
                </a:lnTo>
                <a:lnTo>
                  <a:pt x="393090" y="0"/>
                </a:lnTo>
                <a:close/>
              </a:path>
              <a:path w="2313304" h="586740">
                <a:moveTo>
                  <a:pt x="288353" y="0"/>
                </a:moveTo>
                <a:lnTo>
                  <a:pt x="237921" y="0"/>
                </a:lnTo>
                <a:lnTo>
                  <a:pt x="237921" y="65303"/>
                </a:lnTo>
                <a:lnTo>
                  <a:pt x="288353" y="65303"/>
                </a:lnTo>
                <a:lnTo>
                  <a:pt x="288353" y="0"/>
                </a:lnTo>
                <a:close/>
              </a:path>
              <a:path w="2313304" h="586740">
                <a:moveTo>
                  <a:pt x="555371" y="126072"/>
                </a:moveTo>
                <a:lnTo>
                  <a:pt x="501053" y="126072"/>
                </a:lnTo>
                <a:lnTo>
                  <a:pt x="501053" y="472617"/>
                </a:lnTo>
                <a:lnTo>
                  <a:pt x="555371" y="472617"/>
                </a:lnTo>
                <a:lnTo>
                  <a:pt x="555371" y="253441"/>
                </a:lnTo>
                <a:lnTo>
                  <a:pt x="562663" y="216609"/>
                </a:lnTo>
                <a:lnTo>
                  <a:pt x="580744" y="191052"/>
                </a:lnTo>
                <a:lnTo>
                  <a:pt x="601371" y="177800"/>
                </a:lnTo>
                <a:lnTo>
                  <a:pt x="555371" y="177800"/>
                </a:lnTo>
                <a:lnTo>
                  <a:pt x="555371" y="126072"/>
                </a:lnTo>
                <a:close/>
              </a:path>
              <a:path w="2313304" h="586740">
                <a:moveTo>
                  <a:pt x="642645" y="117017"/>
                </a:moveTo>
                <a:lnTo>
                  <a:pt x="631659" y="117017"/>
                </a:lnTo>
                <a:lnTo>
                  <a:pt x="605481" y="121876"/>
                </a:lnTo>
                <a:lnTo>
                  <a:pt x="585184" y="135040"/>
                </a:lnTo>
                <a:lnTo>
                  <a:pt x="569373" y="154388"/>
                </a:lnTo>
                <a:lnTo>
                  <a:pt x="556653" y="177800"/>
                </a:lnTo>
                <a:lnTo>
                  <a:pt x="601371" y="177800"/>
                </a:lnTo>
                <a:lnTo>
                  <a:pt x="603918" y="176163"/>
                </a:lnTo>
                <a:lnTo>
                  <a:pt x="626491" y="171335"/>
                </a:lnTo>
                <a:lnTo>
                  <a:pt x="655574" y="171335"/>
                </a:lnTo>
                <a:lnTo>
                  <a:pt x="655574" y="120904"/>
                </a:lnTo>
                <a:lnTo>
                  <a:pt x="650405" y="118313"/>
                </a:lnTo>
                <a:lnTo>
                  <a:pt x="642645" y="117017"/>
                </a:lnTo>
                <a:close/>
              </a:path>
              <a:path w="2313304" h="586740">
                <a:moveTo>
                  <a:pt x="655574" y="171335"/>
                </a:moveTo>
                <a:lnTo>
                  <a:pt x="626491" y="171335"/>
                </a:lnTo>
                <a:lnTo>
                  <a:pt x="637669" y="171647"/>
                </a:lnTo>
                <a:lnTo>
                  <a:pt x="645637" y="172381"/>
                </a:lnTo>
                <a:lnTo>
                  <a:pt x="655574" y="173913"/>
                </a:lnTo>
                <a:lnTo>
                  <a:pt x="655574" y="171335"/>
                </a:lnTo>
                <a:close/>
              </a:path>
              <a:path w="2313304" h="586740">
                <a:moveTo>
                  <a:pt x="967193" y="10985"/>
                </a:moveTo>
                <a:lnTo>
                  <a:pt x="849528" y="10985"/>
                </a:lnTo>
                <a:lnTo>
                  <a:pt x="849528" y="472617"/>
                </a:lnTo>
                <a:lnTo>
                  <a:pt x="906424" y="472617"/>
                </a:lnTo>
                <a:lnTo>
                  <a:pt x="906424" y="277367"/>
                </a:lnTo>
                <a:lnTo>
                  <a:pt x="976896" y="277367"/>
                </a:lnTo>
                <a:lnTo>
                  <a:pt x="1020789" y="271703"/>
                </a:lnTo>
                <a:lnTo>
                  <a:pt x="1057574" y="255020"/>
                </a:lnTo>
                <a:lnTo>
                  <a:pt x="1082606" y="230809"/>
                </a:lnTo>
                <a:lnTo>
                  <a:pt x="906424" y="230809"/>
                </a:lnTo>
                <a:lnTo>
                  <a:pt x="906424" y="57543"/>
                </a:lnTo>
                <a:lnTo>
                  <a:pt x="1083876" y="57543"/>
                </a:lnTo>
                <a:lnTo>
                  <a:pt x="1071145" y="39616"/>
                </a:lnTo>
                <a:lnTo>
                  <a:pt x="1034531" y="19468"/>
                </a:lnTo>
                <a:lnTo>
                  <a:pt x="997201" y="12045"/>
                </a:lnTo>
                <a:lnTo>
                  <a:pt x="967193" y="10985"/>
                </a:lnTo>
                <a:close/>
              </a:path>
              <a:path w="2313304" h="586740">
                <a:moveTo>
                  <a:pt x="1083876" y="57543"/>
                </a:moveTo>
                <a:lnTo>
                  <a:pt x="970432" y="57543"/>
                </a:lnTo>
                <a:lnTo>
                  <a:pt x="1006960" y="63392"/>
                </a:lnTo>
                <a:lnTo>
                  <a:pt x="1031849" y="80089"/>
                </a:lnTo>
                <a:lnTo>
                  <a:pt x="1046070" y="106364"/>
                </a:lnTo>
                <a:lnTo>
                  <a:pt x="1050594" y="140944"/>
                </a:lnTo>
                <a:lnTo>
                  <a:pt x="1044493" y="180896"/>
                </a:lnTo>
                <a:lnTo>
                  <a:pt x="1027966" y="208908"/>
                </a:lnTo>
                <a:lnTo>
                  <a:pt x="1003681" y="225405"/>
                </a:lnTo>
                <a:lnTo>
                  <a:pt x="974305" y="230809"/>
                </a:lnTo>
                <a:lnTo>
                  <a:pt x="1082606" y="230809"/>
                </a:lnTo>
                <a:lnTo>
                  <a:pt x="1085731" y="227787"/>
                </a:lnTo>
                <a:lnTo>
                  <a:pt x="1103740" y="190469"/>
                </a:lnTo>
                <a:lnTo>
                  <a:pt x="1110081" y="143535"/>
                </a:lnTo>
                <a:lnTo>
                  <a:pt x="1099008" y="78851"/>
                </a:lnTo>
                <a:lnTo>
                  <a:pt x="1083876" y="57543"/>
                </a:lnTo>
                <a:close/>
              </a:path>
              <a:path w="2313304" h="586740">
                <a:moveTo>
                  <a:pt x="1349402" y="159689"/>
                </a:moveTo>
                <a:lnTo>
                  <a:pt x="1252321" y="159689"/>
                </a:lnTo>
                <a:lnTo>
                  <a:pt x="1276284" y="163034"/>
                </a:lnTo>
                <a:lnTo>
                  <a:pt x="1293699" y="172866"/>
                </a:lnTo>
                <a:lnTo>
                  <a:pt x="1304326" y="188879"/>
                </a:lnTo>
                <a:lnTo>
                  <a:pt x="1307922" y="210769"/>
                </a:lnTo>
                <a:lnTo>
                  <a:pt x="1307396" y="229225"/>
                </a:lnTo>
                <a:lnTo>
                  <a:pt x="1303234" y="243014"/>
                </a:lnTo>
                <a:lnTo>
                  <a:pt x="1291554" y="253774"/>
                </a:lnTo>
                <a:lnTo>
                  <a:pt x="1268476" y="263144"/>
                </a:lnTo>
                <a:lnTo>
                  <a:pt x="1195425" y="285127"/>
                </a:lnTo>
                <a:lnTo>
                  <a:pt x="1166399" y="298895"/>
                </a:lnTo>
                <a:lnTo>
                  <a:pt x="1146043" y="319633"/>
                </a:lnTo>
                <a:lnTo>
                  <a:pt x="1134051" y="347039"/>
                </a:lnTo>
                <a:lnTo>
                  <a:pt x="1130122" y="380809"/>
                </a:lnTo>
                <a:lnTo>
                  <a:pt x="1135779" y="422753"/>
                </a:lnTo>
                <a:lnTo>
                  <a:pt x="1153075" y="454515"/>
                </a:lnTo>
                <a:lnTo>
                  <a:pt x="1182494" y="474640"/>
                </a:lnTo>
                <a:lnTo>
                  <a:pt x="1224521" y="481672"/>
                </a:lnTo>
                <a:lnTo>
                  <a:pt x="1249005" y="478257"/>
                </a:lnTo>
                <a:lnTo>
                  <a:pt x="1272036" y="468415"/>
                </a:lnTo>
                <a:lnTo>
                  <a:pt x="1292160" y="452756"/>
                </a:lnTo>
                <a:lnTo>
                  <a:pt x="1302550" y="439000"/>
                </a:lnTo>
                <a:lnTo>
                  <a:pt x="1236154" y="439000"/>
                </a:lnTo>
                <a:lnTo>
                  <a:pt x="1212928" y="434706"/>
                </a:lnTo>
                <a:lnTo>
                  <a:pt x="1197765" y="422592"/>
                </a:lnTo>
                <a:lnTo>
                  <a:pt x="1189512" y="403810"/>
                </a:lnTo>
                <a:lnTo>
                  <a:pt x="1187018" y="379514"/>
                </a:lnTo>
                <a:lnTo>
                  <a:pt x="1188705" y="359651"/>
                </a:lnTo>
                <a:lnTo>
                  <a:pt x="1213523" y="324561"/>
                </a:lnTo>
                <a:lnTo>
                  <a:pt x="1260965" y="306135"/>
                </a:lnTo>
                <a:lnTo>
                  <a:pt x="1285987" y="296923"/>
                </a:lnTo>
                <a:lnTo>
                  <a:pt x="1305979" y="283832"/>
                </a:lnTo>
                <a:lnTo>
                  <a:pt x="1360284" y="283832"/>
                </a:lnTo>
                <a:lnTo>
                  <a:pt x="1360284" y="216585"/>
                </a:lnTo>
                <a:lnTo>
                  <a:pt x="1358637" y="185753"/>
                </a:lnTo>
                <a:lnTo>
                  <a:pt x="1349402" y="159689"/>
                </a:lnTo>
                <a:close/>
              </a:path>
              <a:path w="2313304" h="586740">
                <a:moveTo>
                  <a:pt x="1364191" y="431888"/>
                </a:moveTo>
                <a:lnTo>
                  <a:pt x="1309217" y="431888"/>
                </a:lnTo>
                <a:lnTo>
                  <a:pt x="1314891" y="457674"/>
                </a:lnTo>
                <a:lnTo>
                  <a:pt x="1326994" y="470916"/>
                </a:lnTo>
                <a:lnTo>
                  <a:pt x="1342493" y="475794"/>
                </a:lnTo>
                <a:lnTo>
                  <a:pt x="1358353" y="476491"/>
                </a:lnTo>
                <a:lnTo>
                  <a:pt x="1368394" y="476078"/>
                </a:lnTo>
                <a:lnTo>
                  <a:pt x="1377586" y="475121"/>
                </a:lnTo>
                <a:lnTo>
                  <a:pt x="1385080" y="474042"/>
                </a:lnTo>
                <a:lnTo>
                  <a:pt x="1390027" y="473265"/>
                </a:lnTo>
                <a:lnTo>
                  <a:pt x="1390027" y="437705"/>
                </a:lnTo>
                <a:lnTo>
                  <a:pt x="1377099" y="437705"/>
                </a:lnTo>
                <a:lnTo>
                  <a:pt x="1367104" y="435453"/>
                </a:lnTo>
                <a:lnTo>
                  <a:pt x="1364191" y="431888"/>
                </a:lnTo>
                <a:close/>
              </a:path>
              <a:path w="2313304" h="586740">
                <a:moveTo>
                  <a:pt x="1360284" y="283832"/>
                </a:moveTo>
                <a:lnTo>
                  <a:pt x="1305979" y="283832"/>
                </a:lnTo>
                <a:lnTo>
                  <a:pt x="1305979" y="373049"/>
                </a:lnTo>
                <a:lnTo>
                  <a:pt x="1300160" y="398629"/>
                </a:lnTo>
                <a:lnTo>
                  <a:pt x="1284644" y="419603"/>
                </a:lnTo>
                <a:lnTo>
                  <a:pt x="1262339" y="433787"/>
                </a:lnTo>
                <a:lnTo>
                  <a:pt x="1236154" y="439000"/>
                </a:lnTo>
                <a:lnTo>
                  <a:pt x="1302550" y="439000"/>
                </a:lnTo>
                <a:lnTo>
                  <a:pt x="1307922" y="431888"/>
                </a:lnTo>
                <a:lnTo>
                  <a:pt x="1364191" y="431888"/>
                </a:lnTo>
                <a:lnTo>
                  <a:pt x="1362143" y="429382"/>
                </a:lnTo>
                <a:lnTo>
                  <a:pt x="1360455" y="420522"/>
                </a:lnTo>
                <a:lnTo>
                  <a:pt x="1360284" y="409905"/>
                </a:lnTo>
                <a:lnTo>
                  <a:pt x="1360284" y="283832"/>
                </a:lnTo>
                <a:close/>
              </a:path>
              <a:path w="2313304" h="586740">
                <a:moveTo>
                  <a:pt x="1390027" y="434467"/>
                </a:moveTo>
                <a:lnTo>
                  <a:pt x="1387449" y="436410"/>
                </a:lnTo>
                <a:lnTo>
                  <a:pt x="1384211" y="437705"/>
                </a:lnTo>
                <a:lnTo>
                  <a:pt x="1390027" y="437705"/>
                </a:lnTo>
                <a:lnTo>
                  <a:pt x="1390027" y="434467"/>
                </a:lnTo>
                <a:close/>
              </a:path>
              <a:path w="2313304" h="586740">
                <a:moveTo>
                  <a:pt x="1254899" y="117017"/>
                </a:moveTo>
                <a:lnTo>
                  <a:pt x="1201805" y="123796"/>
                </a:lnTo>
                <a:lnTo>
                  <a:pt x="1165682" y="144576"/>
                </a:lnTo>
                <a:lnTo>
                  <a:pt x="1145075" y="180025"/>
                </a:lnTo>
                <a:lnTo>
                  <a:pt x="1138529" y="230809"/>
                </a:lnTo>
                <a:lnTo>
                  <a:pt x="1192834" y="230809"/>
                </a:lnTo>
                <a:lnTo>
                  <a:pt x="1192834" y="227583"/>
                </a:lnTo>
                <a:lnTo>
                  <a:pt x="1193764" y="211521"/>
                </a:lnTo>
                <a:lnTo>
                  <a:pt x="1200270" y="188788"/>
                </a:lnTo>
                <a:lnTo>
                  <a:pt x="1217930" y="168480"/>
                </a:lnTo>
                <a:lnTo>
                  <a:pt x="1252321" y="159689"/>
                </a:lnTo>
                <a:lnTo>
                  <a:pt x="1349402" y="159689"/>
                </a:lnTo>
                <a:lnTo>
                  <a:pt x="1347111" y="153223"/>
                </a:lnTo>
                <a:lnTo>
                  <a:pt x="1315825" y="127483"/>
                </a:lnTo>
                <a:lnTo>
                  <a:pt x="1254899" y="117017"/>
                </a:lnTo>
                <a:close/>
              </a:path>
              <a:path w="2313304" h="586740">
                <a:moveTo>
                  <a:pt x="1492173" y="126072"/>
                </a:moveTo>
                <a:lnTo>
                  <a:pt x="1440446" y="126072"/>
                </a:lnTo>
                <a:lnTo>
                  <a:pt x="1440446" y="586409"/>
                </a:lnTo>
                <a:lnTo>
                  <a:pt x="1494751" y="586409"/>
                </a:lnTo>
                <a:lnTo>
                  <a:pt x="1494751" y="433184"/>
                </a:lnTo>
                <a:lnTo>
                  <a:pt x="1555484" y="433184"/>
                </a:lnTo>
                <a:lnTo>
                  <a:pt x="1525617" y="423356"/>
                </a:lnTo>
                <a:lnTo>
                  <a:pt x="1504373" y="392445"/>
                </a:lnTo>
                <a:lnTo>
                  <a:pt x="1494161" y="348928"/>
                </a:lnTo>
                <a:lnTo>
                  <a:pt x="1491526" y="299351"/>
                </a:lnTo>
                <a:lnTo>
                  <a:pt x="1494070" y="244586"/>
                </a:lnTo>
                <a:lnTo>
                  <a:pt x="1504130" y="201641"/>
                </a:lnTo>
                <a:lnTo>
                  <a:pt x="1525344" y="173607"/>
                </a:lnTo>
                <a:lnTo>
                  <a:pt x="1542797" y="168744"/>
                </a:lnTo>
                <a:lnTo>
                  <a:pt x="1492173" y="168744"/>
                </a:lnTo>
                <a:lnTo>
                  <a:pt x="1492173" y="126072"/>
                </a:lnTo>
                <a:close/>
              </a:path>
              <a:path w="2313304" h="586740">
                <a:moveTo>
                  <a:pt x="1555484" y="433184"/>
                </a:moveTo>
                <a:lnTo>
                  <a:pt x="1496047" y="433184"/>
                </a:lnTo>
                <a:lnTo>
                  <a:pt x="1508178" y="453576"/>
                </a:lnTo>
                <a:lnTo>
                  <a:pt x="1525220" y="468820"/>
                </a:lnTo>
                <a:lnTo>
                  <a:pt x="1545780" y="478368"/>
                </a:lnTo>
                <a:lnTo>
                  <a:pt x="1568462" y="481672"/>
                </a:lnTo>
                <a:lnTo>
                  <a:pt x="1608046" y="473165"/>
                </a:lnTo>
                <a:lnTo>
                  <a:pt x="1637736" y="450254"/>
                </a:lnTo>
                <a:lnTo>
                  <a:pt x="1647254" y="435114"/>
                </a:lnTo>
                <a:lnTo>
                  <a:pt x="1561350" y="435114"/>
                </a:lnTo>
                <a:lnTo>
                  <a:pt x="1555484" y="433184"/>
                </a:lnTo>
                <a:close/>
              </a:path>
              <a:path w="2313304" h="586740">
                <a:moveTo>
                  <a:pt x="1652183" y="163576"/>
                </a:moveTo>
                <a:lnTo>
                  <a:pt x="1561350" y="163576"/>
                </a:lnTo>
                <a:lnTo>
                  <a:pt x="1592253" y="173050"/>
                </a:lnTo>
                <a:lnTo>
                  <a:pt x="1611699" y="199617"/>
                </a:lnTo>
                <a:lnTo>
                  <a:pt x="1621811" y="240487"/>
                </a:lnTo>
                <a:lnTo>
                  <a:pt x="1624711" y="292874"/>
                </a:lnTo>
                <a:lnTo>
                  <a:pt x="1621811" y="353016"/>
                </a:lnTo>
                <a:lnTo>
                  <a:pt x="1611699" y="397698"/>
                </a:lnTo>
                <a:lnTo>
                  <a:pt x="1592253" y="425528"/>
                </a:lnTo>
                <a:lnTo>
                  <a:pt x="1561350" y="435114"/>
                </a:lnTo>
                <a:lnTo>
                  <a:pt x="1647254" y="435114"/>
                </a:lnTo>
                <a:lnTo>
                  <a:pt x="1658734" y="416853"/>
                </a:lnTo>
                <a:lnTo>
                  <a:pt x="1672243" y="376880"/>
                </a:lnTo>
                <a:lnTo>
                  <a:pt x="1679466" y="334248"/>
                </a:lnTo>
                <a:lnTo>
                  <a:pt x="1681607" y="292874"/>
                </a:lnTo>
                <a:lnTo>
                  <a:pt x="1677722" y="234864"/>
                </a:lnTo>
                <a:lnTo>
                  <a:pt x="1665426" y="186286"/>
                </a:lnTo>
                <a:lnTo>
                  <a:pt x="1652183" y="163576"/>
                </a:lnTo>
                <a:close/>
              </a:path>
              <a:path w="2313304" h="586740">
                <a:moveTo>
                  <a:pt x="1568462" y="117017"/>
                </a:moveTo>
                <a:lnTo>
                  <a:pt x="1541921" y="121463"/>
                </a:lnTo>
                <a:lnTo>
                  <a:pt x="1519562" y="133184"/>
                </a:lnTo>
                <a:lnTo>
                  <a:pt x="1502902" y="149754"/>
                </a:lnTo>
                <a:lnTo>
                  <a:pt x="1493456" y="168744"/>
                </a:lnTo>
                <a:lnTo>
                  <a:pt x="1542797" y="168744"/>
                </a:lnTo>
                <a:lnTo>
                  <a:pt x="1561350" y="163576"/>
                </a:lnTo>
                <a:lnTo>
                  <a:pt x="1652183" y="163576"/>
                </a:lnTo>
                <a:lnTo>
                  <a:pt x="1643759" y="149128"/>
                </a:lnTo>
                <a:lnTo>
                  <a:pt x="1611758" y="125376"/>
                </a:lnTo>
                <a:lnTo>
                  <a:pt x="1568462" y="117017"/>
                </a:lnTo>
                <a:close/>
              </a:path>
              <a:path w="2313304" h="586740">
                <a:moveTo>
                  <a:pt x="1797329" y="10998"/>
                </a:moveTo>
                <a:lnTo>
                  <a:pt x="1743024" y="10998"/>
                </a:lnTo>
                <a:lnTo>
                  <a:pt x="1743024" y="73063"/>
                </a:lnTo>
                <a:lnTo>
                  <a:pt x="1797329" y="73063"/>
                </a:lnTo>
                <a:lnTo>
                  <a:pt x="1797329" y="10998"/>
                </a:lnTo>
                <a:close/>
              </a:path>
              <a:path w="2313304" h="586740">
                <a:moveTo>
                  <a:pt x="1797329" y="126072"/>
                </a:moveTo>
                <a:lnTo>
                  <a:pt x="1743024" y="126072"/>
                </a:lnTo>
                <a:lnTo>
                  <a:pt x="1743024" y="472617"/>
                </a:lnTo>
                <a:lnTo>
                  <a:pt x="1797329" y="472617"/>
                </a:lnTo>
                <a:lnTo>
                  <a:pt x="1797329" y="126072"/>
                </a:lnTo>
                <a:close/>
              </a:path>
              <a:path w="2313304" h="586740">
                <a:moveTo>
                  <a:pt x="1983536" y="117017"/>
                </a:moveTo>
                <a:lnTo>
                  <a:pt x="1937347" y="124887"/>
                </a:lnTo>
                <a:lnTo>
                  <a:pt x="1904106" y="146352"/>
                </a:lnTo>
                <a:lnTo>
                  <a:pt x="1881784" y="178198"/>
                </a:lnTo>
                <a:lnTo>
                  <a:pt x="1868352" y="217210"/>
                </a:lnTo>
                <a:lnTo>
                  <a:pt x="1861781" y="260173"/>
                </a:lnTo>
                <a:lnTo>
                  <a:pt x="1860042" y="303872"/>
                </a:lnTo>
                <a:lnTo>
                  <a:pt x="1864355" y="368293"/>
                </a:lnTo>
                <a:lnTo>
                  <a:pt x="1877793" y="418129"/>
                </a:lnTo>
                <a:lnTo>
                  <a:pt x="1901099" y="453534"/>
                </a:lnTo>
                <a:lnTo>
                  <a:pt x="1935019" y="474664"/>
                </a:lnTo>
                <a:lnTo>
                  <a:pt x="1980298" y="481672"/>
                </a:lnTo>
                <a:lnTo>
                  <a:pt x="2038580" y="467660"/>
                </a:lnTo>
                <a:lnTo>
                  <a:pt x="2068913" y="439000"/>
                </a:lnTo>
                <a:lnTo>
                  <a:pt x="1983536" y="439000"/>
                </a:lnTo>
                <a:lnTo>
                  <a:pt x="1945034" y="425736"/>
                </a:lnTo>
                <a:lnTo>
                  <a:pt x="1925262" y="392530"/>
                </a:lnTo>
                <a:lnTo>
                  <a:pt x="1917978" y="349262"/>
                </a:lnTo>
                <a:lnTo>
                  <a:pt x="1916938" y="305816"/>
                </a:lnTo>
                <a:lnTo>
                  <a:pt x="2099259" y="305816"/>
                </a:lnTo>
                <a:lnTo>
                  <a:pt x="2099259" y="283832"/>
                </a:lnTo>
                <a:lnTo>
                  <a:pt x="2098427" y="263144"/>
                </a:lnTo>
                <a:lnTo>
                  <a:pt x="1918881" y="263144"/>
                </a:lnTo>
                <a:lnTo>
                  <a:pt x="1918881" y="250215"/>
                </a:lnTo>
                <a:lnTo>
                  <a:pt x="1920780" y="227337"/>
                </a:lnTo>
                <a:lnTo>
                  <a:pt x="1929225" y="197189"/>
                </a:lnTo>
                <a:lnTo>
                  <a:pt x="1948338" y="170923"/>
                </a:lnTo>
                <a:lnTo>
                  <a:pt x="1982241" y="159689"/>
                </a:lnTo>
                <a:lnTo>
                  <a:pt x="2072810" y="159689"/>
                </a:lnTo>
                <a:lnTo>
                  <a:pt x="2070077" y="154134"/>
                </a:lnTo>
                <a:lnTo>
                  <a:pt x="2036288" y="127165"/>
                </a:lnTo>
                <a:lnTo>
                  <a:pt x="1983536" y="117017"/>
                </a:lnTo>
                <a:close/>
              </a:path>
              <a:path w="2313304" h="586740">
                <a:moveTo>
                  <a:pt x="2096681" y="358825"/>
                </a:moveTo>
                <a:lnTo>
                  <a:pt x="2042363" y="358825"/>
                </a:lnTo>
                <a:lnTo>
                  <a:pt x="2040443" y="382534"/>
                </a:lnTo>
                <a:lnTo>
                  <a:pt x="2032342" y="408852"/>
                </a:lnTo>
                <a:lnTo>
                  <a:pt x="2014545" y="430200"/>
                </a:lnTo>
                <a:lnTo>
                  <a:pt x="1983536" y="439000"/>
                </a:lnTo>
                <a:lnTo>
                  <a:pt x="2068913" y="439000"/>
                </a:lnTo>
                <a:lnTo>
                  <a:pt x="2074132" y="434070"/>
                </a:lnTo>
                <a:lnTo>
                  <a:pt x="2091862" y="393569"/>
                </a:lnTo>
                <a:lnTo>
                  <a:pt x="2096681" y="358825"/>
                </a:lnTo>
                <a:close/>
              </a:path>
              <a:path w="2313304" h="586740">
                <a:moveTo>
                  <a:pt x="2072810" y="159689"/>
                </a:moveTo>
                <a:lnTo>
                  <a:pt x="1982241" y="159689"/>
                </a:lnTo>
                <a:lnTo>
                  <a:pt x="2012091" y="167469"/>
                </a:lnTo>
                <a:lnTo>
                  <a:pt x="2030485" y="187493"/>
                </a:lnTo>
                <a:lnTo>
                  <a:pt x="2039787" y="214789"/>
                </a:lnTo>
                <a:lnTo>
                  <a:pt x="2042363" y="244386"/>
                </a:lnTo>
                <a:lnTo>
                  <a:pt x="2042363" y="263144"/>
                </a:lnTo>
                <a:lnTo>
                  <a:pt x="2098427" y="263144"/>
                </a:lnTo>
                <a:lnTo>
                  <a:pt x="2097403" y="237681"/>
                </a:lnTo>
                <a:lnTo>
                  <a:pt x="2089062" y="192710"/>
                </a:lnTo>
                <a:lnTo>
                  <a:pt x="2072810" y="159689"/>
                </a:lnTo>
                <a:close/>
              </a:path>
              <a:path w="2313304" h="586740">
                <a:moveTo>
                  <a:pt x="2213038" y="126072"/>
                </a:moveTo>
                <a:lnTo>
                  <a:pt x="2158733" y="126072"/>
                </a:lnTo>
                <a:lnTo>
                  <a:pt x="2158733" y="472617"/>
                </a:lnTo>
                <a:lnTo>
                  <a:pt x="2213038" y="472617"/>
                </a:lnTo>
                <a:lnTo>
                  <a:pt x="2213038" y="253441"/>
                </a:lnTo>
                <a:lnTo>
                  <a:pt x="2220332" y="216609"/>
                </a:lnTo>
                <a:lnTo>
                  <a:pt x="2238416" y="191052"/>
                </a:lnTo>
                <a:lnTo>
                  <a:pt x="2259044" y="177800"/>
                </a:lnTo>
                <a:lnTo>
                  <a:pt x="2213038" y="177800"/>
                </a:lnTo>
                <a:lnTo>
                  <a:pt x="2213038" y="126072"/>
                </a:lnTo>
                <a:close/>
              </a:path>
              <a:path w="2313304" h="586740">
                <a:moveTo>
                  <a:pt x="2300325" y="117017"/>
                </a:moveTo>
                <a:lnTo>
                  <a:pt x="2289327" y="117017"/>
                </a:lnTo>
                <a:lnTo>
                  <a:pt x="2263156" y="121876"/>
                </a:lnTo>
                <a:lnTo>
                  <a:pt x="2242862" y="135040"/>
                </a:lnTo>
                <a:lnTo>
                  <a:pt x="2227053" y="154388"/>
                </a:lnTo>
                <a:lnTo>
                  <a:pt x="2214333" y="177800"/>
                </a:lnTo>
                <a:lnTo>
                  <a:pt x="2259044" y="177800"/>
                </a:lnTo>
                <a:lnTo>
                  <a:pt x="2261590" y="176163"/>
                </a:lnTo>
                <a:lnTo>
                  <a:pt x="2284158" y="171335"/>
                </a:lnTo>
                <a:lnTo>
                  <a:pt x="2313254" y="171335"/>
                </a:lnTo>
                <a:lnTo>
                  <a:pt x="2313254" y="120904"/>
                </a:lnTo>
                <a:lnTo>
                  <a:pt x="2308085" y="118313"/>
                </a:lnTo>
                <a:lnTo>
                  <a:pt x="2300325" y="117017"/>
                </a:lnTo>
                <a:close/>
              </a:path>
              <a:path w="2313304" h="586740">
                <a:moveTo>
                  <a:pt x="2313254" y="171335"/>
                </a:moveTo>
                <a:lnTo>
                  <a:pt x="2284158" y="171335"/>
                </a:lnTo>
                <a:lnTo>
                  <a:pt x="2295344" y="171647"/>
                </a:lnTo>
                <a:lnTo>
                  <a:pt x="2303316" y="172381"/>
                </a:lnTo>
                <a:lnTo>
                  <a:pt x="2313254" y="173913"/>
                </a:lnTo>
                <a:lnTo>
                  <a:pt x="2313254" y="17133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26491" y="6196393"/>
            <a:ext cx="2955925" cy="471170"/>
          </a:xfrm>
          <a:custGeom>
            <a:avLst/>
            <a:gdLst/>
            <a:ahLst/>
            <a:cxnLst/>
            <a:rect l="l" t="t" r="r" b="b"/>
            <a:pathLst>
              <a:path w="2955925" h="471170">
                <a:moveTo>
                  <a:pt x="56896" y="115087"/>
                </a:moveTo>
                <a:lnTo>
                  <a:pt x="0" y="115087"/>
                </a:lnTo>
                <a:lnTo>
                  <a:pt x="80822" y="461632"/>
                </a:lnTo>
                <a:lnTo>
                  <a:pt x="144183" y="461632"/>
                </a:lnTo>
                <a:lnTo>
                  <a:pt x="157202" y="398271"/>
                </a:lnTo>
                <a:lnTo>
                  <a:pt x="112509" y="398271"/>
                </a:lnTo>
                <a:lnTo>
                  <a:pt x="56896" y="115087"/>
                </a:lnTo>
                <a:close/>
              </a:path>
              <a:path w="2955925" h="471170">
                <a:moveTo>
                  <a:pt x="249514" y="178447"/>
                </a:moveTo>
                <a:lnTo>
                  <a:pt x="203669" y="178447"/>
                </a:lnTo>
                <a:lnTo>
                  <a:pt x="264439" y="461632"/>
                </a:lnTo>
                <a:lnTo>
                  <a:pt x="323926" y="461632"/>
                </a:lnTo>
                <a:lnTo>
                  <a:pt x="338937" y="398271"/>
                </a:lnTo>
                <a:lnTo>
                  <a:pt x="294182" y="398271"/>
                </a:lnTo>
                <a:lnTo>
                  <a:pt x="249514" y="178447"/>
                </a:lnTo>
                <a:close/>
              </a:path>
              <a:path w="2955925" h="471170">
                <a:moveTo>
                  <a:pt x="236639" y="115087"/>
                </a:moveTo>
                <a:lnTo>
                  <a:pt x="172631" y="115087"/>
                </a:lnTo>
                <a:lnTo>
                  <a:pt x="113792" y="398271"/>
                </a:lnTo>
                <a:lnTo>
                  <a:pt x="157202" y="398271"/>
                </a:lnTo>
                <a:lnTo>
                  <a:pt x="202374" y="178447"/>
                </a:lnTo>
                <a:lnTo>
                  <a:pt x="249514" y="178447"/>
                </a:lnTo>
                <a:lnTo>
                  <a:pt x="236639" y="115087"/>
                </a:lnTo>
                <a:close/>
              </a:path>
              <a:path w="2955925" h="471170">
                <a:moveTo>
                  <a:pt x="406031" y="115087"/>
                </a:moveTo>
                <a:lnTo>
                  <a:pt x="349135" y="115087"/>
                </a:lnTo>
                <a:lnTo>
                  <a:pt x="295478" y="398271"/>
                </a:lnTo>
                <a:lnTo>
                  <a:pt x="338937" y="398271"/>
                </a:lnTo>
                <a:lnTo>
                  <a:pt x="406031" y="115087"/>
                </a:lnTo>
                <a:close/>
              </a:path>
              <a:path w="2955925" h="471170">
                <a:moveTo>
                  <a:pt x="559904" y="106032"/>
                </a:moveTo>
                <a:lnTo>
                  <a:pt x="513715" y="113901"/>
                </a:lnTo>
                <a:lnTo>
                  <a:pt x="480474" y="135366"/>
                </a:lnTo>
                <a:lnTo>
                  <a:pt x="458152" y="167212"/>
                </a:lnTo>
                <a:lnTo>
                  <a:pt x="444720" y="206224"/>
                </a:lnTo>
                <a:lnTo>
                  <a:pt x="438149" y="249188"/>
                </a:lnTo>
                <a:lnTo>
                  <a:pt x="436410" y="292887"/>
                </a:lnTo>
                <a:lnTo>
                  <a:pt x="440723" y="357308"/>
                </a:lnTo>
                <a:lnTo>
                  <a:pt x="454161" y="407143"/>
                </a:lnTo>
                <a:lnTo>
                  <a:pt x="477467" y="442549"/>
                </a:lnTo>
                <a:lnTo>
                  <a:pt x="511387" y="463678"/>
                </a:lnTo>
                <a:lnTo>
                  <a:pt x="556666" y="470687"/>
                </a:lnTo>
                <a:lnTo>
                  <a:pt x="614949" y="456675"/>
                </a:lnTo>
                <a:lnTo>
                  <a:pt x="645281" y="428015"/>
                </a:lnTo>
                <a:lnTo>
                  <a:pt x="559904" y="428015"/>
                </a:lnTo>
                <a:lnTo>
                  <a:pt x="521402" y="414750"/>
                </a:lnTo>
                <a:lnTo>
                  <a:pt x="501630" y="381544"/>
                </a:lnTo>
                <a:lnTo>
                  <a:pt x="494346" y="338277"/>
                </a:lnTo>
                <a:lnTo>
                  <a:pt x="493306" y="294830"/>
                </a:lnTo>
                <a:lnTo>
                  <a:pt x="675627" y="294830"/>
                </a:lnTo>
                <a:lnTo>
                  <a:pt x="675627" y="272846"/>
                </a:lnTo>
                <a:lnTo>
                  <a:pt x="674795" y="252158"/>
                </a:lnTo>
                <a:lnTo>
                  <a:pt x="495249" y="252158"/>
                </a:lnTo>
                <a:lnTo>
                  <a:pt x="495249" y="239229"/>
                </a:lnTo>
                <a:lnTo>
                  <a:pt x="497148" y="216352"/>
                </a:lnTo>
                <a:lnTo>
                  <a:pt x="505593" y="186204"/>
                </a:lnTo>
                <a:lnTo>
                  <a:pt x="524706" y="159937"/>
                </a:lnTo>
                <a:lnTo>
                  <a:pt x="558609" y="148704"/>
                </a:lnTo>
                <a:lnTo>
                  <a:pt x="649179" y="148704"/>
                </a:lnTo>
                <a:lnTo>
                  <a:pt x="646445" y="143149"/>
                </a:lnTo>
                <a:lnTo>
                  <a:pt x="612656" y="116180"/>
                </a:lnTo>
                <a:lnTo>
                  <a:pt x="559904" y="106032"/>
                </a:lnTo>
                <a:close/>
              </a:path>
              <a:path w="2955925" h="471170">
                <a:moveTo>
                  <a:pt x="673049" y="347840"/>
                </a:moveTo>
                <a:lnTo>
                  <a:pt x="618731" y="347840"/>
                </a:lnTo>
                <a:lnTo>
                  <a:pt x="616813" y="371549"/>
                </a:lnTo>
                <a:lnTo>
                  <a:pt x="608715" y="397867"/>
                </a:lnTo>
                <a:lnTo>
                  <a:pt x="590918" y="419215"/>
                </a:lnTo>
                <a:lnTo>
                  <a:pt x="559904" y="428015"/>
                </a:lnTo>
                <a:lnTo>
                  <a:pt x="645281" y="428015"/>
                </a:lnTo>
                <a:lnTo>
                  <a:pt x="650500" y="423084"/>
                </a:lnTo>
                <a:lnTo>
                  <a:pt x="668230" y="382583"/>
                </a:lnTo>
                <a:lnTo>
                  <a:pt x="673049" y="347840"/>
                </a:lnTo>
                <a:close/>
              </a:path>
              <a:path w="2955925" h="471170">
                <a:moveTo>
                  <a:pt x="649179" y="148704"/>
                </a:moveTo>
                <a:lnTo>
                  <a:pt x="558609" y="148704"/>
                </a:lnTo>
                <a:lnTo>
                  <a:pt x="588459" y="156483"/>
                </a:lnTo>
                <a:lnTo>
                  <a:pt x="606853" y="176507"/>
                </a:lnTo>
                <a:lnTo>
                  <a:pt x="616155" y="203804"/>
                </a:lnTo>
                <a:lnTo>
                  <a:pt x="618731" y="233400"/>
                </a:lnTo>
                <a:lnTo>
                  <a:pt x="618731" y="252158"/>
                </a:lnTo>
                <a:lnTo>
                  <a:pt x="674795" y="252158"/>
                </a:lnTo>
                <a:lnTo>
                  <a:pt x="673771" y="226695"/>
                </a:lnTo>
                <a:lnTo>
                  <a:pt x="665430" y="181725"/>
                </a:lnTo>
                <a:lnTo>
                  <a:pt x="649179" y="148704"/>
                </a:lnTo>
                <a:close/>
              </a:path>
              <a:path w="2955925" h="471170">
                <a:moveTo>
                  <a:pt x="792645" y="12"/>
                </a:moveTo>
                <a:lnTo>
                  <a:pt x="738339" y="12"/>
                </a:lnTo>
                <a:lnTo>
                  <a:pt x="738339" y="62077"/>
                </a:lnTo>
                <a:lnTo>
                  <a:pt x="792645" y="62077"/>
                </a:lnTo>
                <a:lnTo>
                  <a:pt x="792645" y="12"/>
                </a:lnTo>
                <a:close/>
              </a:path>
              <a:path w="2955925" h="471170">
                <a:moveTo>
                  <a:pt x="792645" y="115087"/>
                </a:moveTo>
                <a:lnTo>
                  <a:pt x="738339" y="115087"/>
                </a:lnTo>
                <a:lnTo>
                  <a:pt x="738339" y="461632"/>
                </a:lnTo>
                <a:lnTo>
                  <a:pt x="792645" y="461632"/>
                </a:lnTo>
                <a:lnTo>
                  <a:pt x="792645" y="115087"/>
                </a:lnTo>
                <a:close/>
              </a:path>
              <a:path w="2955925" h="471170">
                <a:moveTo>
                  <a:pt x="924534" y="0"/>
                </a:moveTo>
                <a:lnTo>
                  <a:pt x="870229" y="0"/>
                </a:lnTo>
                <a:lnTo>
                  <a:pt x="870229" y="461632"/>
                </a:lnTo>
                <a:lnTo>
                  <a:pt x="924534" y="461632"/>
                </a:lnTo>
                <a:lnTo>
                  <a:pt x="924534" y="0"/>
                </a:lnTo>
                <a:close/>
              </a:path>
              <a:path w="2955925" h="471170">
                <a:moveTo>
                  <a:pt x="1188961" y="347840"/>
                </a:moveTo>
                <a:lnTo>
                  <a:pt x="1134656" y="347840"/>
                </a:lnTo>
                <a:lnTo>
                  <a:pt x="1135730" y="374271"/>
                </a:lnTo>
                <a:lnTo>
                  <a:pt x="1142639" y="406444"/>
                </a:lnTo>
                <a:lnTo>
                  <a:pt x="1160905" y="437686"/>
                </a:lnTo>
                <a:lnTo>
                  <a:pt x="1196056" y="461325"/>
                </a:lnTo>
                <a:lnTo>
                  <a:pt x="1253617" y="470687"/>
                </a:lnTo>
                <a:lnTo>
                  <a:pt x="1298370" y="463898"/>
                </a:lnTo>
                <a:lnTo>
                  <a:pt x="1333787" y="443531"/>
                </a:lnTo>
                <a:lnTo>
                  <a:pt x="1344435" y="428015"/>
                </a:lnTo>
                <a:lnTo>
                  <a:pt x="1253617" y="428015"/>
                </a:lnTo>
                <a:lnTo>
                  <a:pt x="1220872" y="421397"/>
                </a:lnTo>
                <a:lnTo>
                  <a:pt x="1201162" y="403686"/>
                </a:lnTo>
                <a:lnTo>
                  <a:pt x="1191516" y="378096"/>
                </a:lnTo>
                <a:lnTo>
                  <a:pt x="1188961" y="347840"/>
                </a:lnTo>
                <a:close/>
              </a:path>
              <a:path w="2955925" h="471170">
                <a:moveTo>
                  <a:pt x="1251673" y="106032"/>
                </a:moveTo>
                <a:lnTo>
                  <a:pt x="1209030" y="111892"/>
                </a:lnTo>
                <a:lnTo>
                  <a:pt x="1173846" y="129633"/>
                </a:lnTo>
                <a:lnTo>
                  <a:pt x="1149937" y="159497"/>
                </a:lnTo>
                <a:lnTo>
                  <a:pt x="1141120" y="201726"/>
                </a:lnTo>
                <a:lnTo>
                  <a:pt x="1148543" y="245085"/>
                </a:lnTo>
                <a:lnTo>
                  <a:pt x="1168028" y="272199"/>
                </a:lnTo>
                <a:lnTo>
                  <a:pt x="1195395" y="288644"/>
                </a:lnTo>
                <a:lnTo>
                  <a:pt x="1226464" y="299999"/>
                </a:lnTo>
                <a:lnTo>
                  <a:pt x="1257153" y="310192"/>
                </a:lnTo>
                <a:lnTo>
                  <a:pt x="1284328" y="322872"/>
                </a:lnTo>
                <a:lnTo>
                  <a:pt x="1303745" y="341733"/>
                </a:lnTo>
                <a:lnTo>
                  <a:pt x="1311160" y="370471"/>
                </a:lnTo>
                <a:lnTo>
                  <a:pt x="1304623" y="400192"/>
                </a:lnTo>
                <a:lnTo>
                  <a:pt x="1288932" y="417669"/>
                </a:lnTo>
                <a:lnTo>
                  <a:pt x="1269969" y="425933"/>
                </a:lnTo>
                <a:lnTo>
                  <a:pt x="1253617" y="428015"/>
                </a:lnTo>
                <a:lnTo>
                  <a:pt x="1344435" y="428015"/>
                </a:lnTo>
                <a:lnTo>
                  <a:pt x="1357081" y="409586"/>
                </a:lnTo>
                <a:lnTo>
                  <a:pt x="1365465" y="362064"/>
                </a:lnTo>
                <a:lnTo>
                  <a:pt x="1358050" y="319535"/>
                </a:lnTo>
                <a:lnTo>
                  <a:pt x="1338633" y="292401"/>
                </a:lnTo>
                <a:lnTo>
                  <a:pt x="1311459" y="275692"/>
                </a:lnTo>
                <a:lnTo>
                  <a:pt x="1280769" y="264439"/>
                </a:lnTo>
                <a:lnTo>
                  <a:pt x="1249432" y="254731"/>
                </a:lnTo>
                <a:lnTo>
                  <a:pt x="1222095" y="243508"/>
                </a:lnTo>
                <a:lnTo>
                  <a:pt x="1202759" y="227072"/>
                </a:lnTo>
                <a:lnTo>
                  <a:pt x="1195425" y="201726"/>
                </a:lnTo>
                <a:lnTo>
                  <a:pt x="1201758" y="172985"/>
                </a:lnTo>
                <a:lnTo>
                  <a:pt x="1217001" y="157032"/>
                </a:lnTo>
                <a:lnTo>
                  <a:pt x="1235518" y="150170"/>
                </a:lnTo>
                <a:lnTo>
                  <a:pt x="1251673" y="148704"/>
                </a:lnTo>
                <a:lnTo>
                  <a:pt x="1343118" y="148704"/>
                </a:lnTo>
                <a:lnTo>
                  <a:pt x="1342189" y="146042"/>
                </a:lnTo>
                <a:lnTo>
                  <a:pt x="1310691" y="117580"/>
                </a:lnTo>
                <a:lnTo>
                  <a:pt x="1251673" y="106032"/>
                </a:lnTo>
                <a:close/>
              </a:path>
              <a:path w="2955925" h="471170">
                <a:moveTo>
                  <a:pt x="1343118" y="148704"/>
                </a:moveTo>
                <a:lnTo>
                  <a:pt x="1251673" y="148704"/>
                </a:lnTo>
                <a:lnTo>
                  <a:pt x="1276291" y="153129"/>
                </a:lnTo>
                <a:lnTo>
                  <a:pt x="1292001" y="166163"/>
                </a:lnTo>
                <a:lnTo>
                  <a:pt x="1300317" y="187441"/>
                </a:lnTo>
                <a:lnTo>
                  <a:pt x="1302753" y="216598"/>
                </a:lnTo>
                <a:lnTo>
                  <a:pt x="1357058" y="216598"/>
                </a:lnTo>
                <a:lnTo>
                  <a:pt x="1354776" y="182140"/>
                </a:lnTo>
                <a:lnTo>
                  <a:pt x="1343118" y="148704"/>
                </a:lnTo>
                <a:close/>
              </a:path>
              <a:path w="2955925" h="471170">
                <a:moveTo>
                  <a:pt x="1474724" y="12"/>
                </a:moveTo>
                <a:lnTo>
                  <a:pt x="1420418" y="12"/>
                </a:lnTo>
                <a:lnTo>
                  <a:pt x="1420418" y="62077"/>
                </a:lnTo>
                <a:lnTo>
                  <a:pt x="1474724" y="62077"/>
                </a:lnTo>
                <a:lnTo>
                  <a:pt x="1474724" y="12"/>
                </a:lnTo>
                <a:close/>
              </a:path>
              <a:path w="2955925" h="471170">
                <a:moveTo>
                  <a:pt x="1474724" y="115087"/>
                </a:moveTo>
                <a:lnTo>
                  <a:pt x="1420418" y="115087"/>
                </a:lnTo>
                <a:lnTo>
                  <a:pt x="1420418" y="461632"/>
                </a:lnTo>
                <a:lnTo>
                  <a:pt x="1474724" y="461632"/>
                </a:lnTo>
                <a:lnTo>
                  <a:pt x="1474724" y="115087"/>
                </a:lnTo>
                <a:close/>
              </a:path>
              <a:path w="2955925" h="471170">
                <a:moveTo>
                  <a:pt x="1660931" y="106032"/>
                </a:moveTo>
                <a:lnTo>
                  <a:pt x="1614741" y="113901"/>
                </a:lnTo>
                <a:lnTo>
                  <a:pt x="1581500" y="135366"/>
                </a:lnTo>
                <a:lnTo>
                  <a:pt x="1559179" y="167212"/>
                </a:lnTo>
                <a:lnTo>
                  <a:pt x="1545747" y="206224"/>
                </a:lnTo>
                <a:lnTo>
                  <a:pt x="1539176" y="249188"/>
                </a:lnTo>
                <a:lnTo>
                  <a:pt x="1537436" y="292887"/>
                </a:lnTo>
                <a:lnTo>
                  <a:pt x="1541750" y="357308"/>
                </a:lnTo>
                <a:lnTo>
                  <a:pt x="1555187" y="407143"/>
                </a:lnTo>
                <a:lnTo>
                  <a:pt x="1578494" y="442549"/>
                </a:lnTo>
                <a:lnTo>
                  <a:pt x="1612414" y="463678"/>
                </a:lnTo>
                <a:lnTo>
                  <a:pt x="1657692" y="470687"/>
                </a:lnTo>
                <a:lnTo>
                  <a:pt x="1715968" y="456675"/>
                </a:lnTo>
                <a:lnTo>
                  <a:pt x="1746297" y="428015"/>
                </a:lnTo>
                <a:lnTo>
                  <a:pt x="1660931" y="428015"/>
                </a:lnTo>
                <a:lnTo>
                  <a:pt x="1622428" y="414750"/>
                </a:lnTo>
                <a:lnTo>
                  <a:pt x="1602657" y="381544"/>
                </a:lnTo>
                <a:lnTo>
                  <a:pt x="1595373" y="338277"/>
                </a:lnTo>
                <a:lnTo>
                  <a:pt x="1594332" y="294830"/>
                </a:lnTo>
                <a:lnTo>
                  <a:pt x="1776653" y="294830"/>
                </a:lnTo>
                <a:lnTo>
                  <a:pt x="1776653" y="272846"/>
                </a:lnTo>
                <a:lnTo>
                  <a:pt x="1775821" y="252158"/>
                </a:lnTo>
                <a:lnTo>
                  <a:pt x="1596275" y="252158"/>
                </a:lnTo>
                <a:lnTo>
                  <a:pt x="1596275" y="239229"/>
                </a:lnTo>
                <a:lnTo>
                  <a:pt x="1598174" y="216352"/>
                </a:lnTo>
                <a:lnTo>
                  <a:pt x="1606619" y="186204"/>
                </a:lnTo>
                <a:lnTo>
                  <a:pt x="1625732" y="159937"/>
                </a:lnTo>
                <a:lnTo>
                  <a:pt x="1659636" y="148704"/>
                </a:lnTo>
                <a:lnTo>
                  <a:pt x="1750200" y="148704"/>
                </a:lnTo>
                <a:lnTo>
                  <a:pt x="1747466" y="143149"/>
                </a:lnTo>
                <a:lnTo>
                  <a:pt x="1713678" y="116180"/>
                </a:lnTo>
                <a:lnTo>
                  <a:pt x="1660931" y="106032"/>
                </a:lnTo>
                <a:close/>
              </a:path>
              <a:path w="2955925" h="471170">
                <a:moveTo>
                  <a:pt x="1774063" y="347840"/>
                </a:moveTo>
                <a:lnTo>
                  <a:pt x="1719757" y="347840"/>
                </a:lnTo>
                <a:lnTo>
                  <a:pt x="1717838" y="371549"/>
                </a:lnTo>
                <a:lnTo>
                  <a:pt x="1709737" y="397867"/>
                </a:lnTo>
                <a:lnTo>
                  <a:pt x="1691940" y="419215"/>
                </a:lnTo>
                <a:lnTo>
                  <a:pt x="1660931" y="428015"/>
                </a:lnTo>
                <a:lnTo>
                  <a:pt x="1746297" y="428015"/>
                </a:lnTo>
                <a:lnTo>
                  <a:pt x="1751515" y="423084"/>
                </a:lnTo>
                <a:lnTo>
                  <a:pt x="1769244" y="382583"/>
                </a:lnTo>
                <a:lnTo>
                  <a:pt x="1774063" y="347840"/>
                </a:lnTo>
                <a:close/>
              </a:path>
              <a:path w="2955925" h="471170">
                <a:moveTo>
                  <a:pt x="1750200" y="148704"/>
                </a:moveTo>
                <a:lnTo>
                  <a:pt x="1659636" y="148704"/>
                </a:lnTo>
                <a:lnTo>
                  <a:pt x="1689486" y="156483"/>
                </a:lnTo>
                <a:lnTo>
                  <a:pt x="1707880" y="176507"/>
                </a:lnTo>
                <a:lnTo>
                  <a:pt x="1717182" y="203804"/>
                </a:lnTo>
                <a:lnTo>
                  <a:pt x="1719757" y="233400"/>
                </a:lnTo>
                <a:lnTo>
                  <a:pt x="1719757" y="252158"/>
                </a:lnTo>
                <a:lnTo>
                  <a:pt x="1775821" y="252158"/>
                </a:lnTo>
                <a:lnTo>
                  <a:pt x="1774796" y="226695"/>
                </a:lnTo>
                <a:lnTo>
                  <a:pt x="1766453" y="181725"/>
                </a:lnTo>
                <a:lnTo>
                  <a:pt x="1750200" y="148704"/>
                </a:lnTo>
                <a:close/>
              </a:path>
              <a:path w="2955925" h="471170">
                <a:moveTo>
                  <a:pt x="2050122" y="0"/>
                </a:moveTo>
                <a:lnTo>
                  <a:pt x="1993226" y="0"/>
                </a:lnTo>
                <a:lnTo>
                  <a:pt x="1993226" y="461632"/>
                </a:lnTo>
                <a:lnTo>
                  <a:pt x="2050122" y="461632"/>
                </a:lnTo>
                <a:lnTo>
                  <a:pt x="2050122" y="239229"/>
                </a:lnTo>
                <a:lnTo>
                  <a:pt x="2265426" y="239229"/>
                </a:lnTo>
                <a:lnTo>
                  <a:pt x="2265426" y="188798"/>
                </a:lnTo>
                <a:lnTo>
                  <a:pt x="2050122" y="188798"/>
                </a:lnTo>
                <a:lnTo>
                  <a:pt x="2050122" y="0"/>
                </a:lnTo>
                <a:close/>
              </a:path>
              <a:path w="2955925" h="471170">
                <a:moveTo>
                  <a:pt x="2265426" y="239229"/>
                </a:moveTo>
                <a:lnTo>
                  <a:pt x="2208530" y="239229"/>
                </a:lnTo>
                <a:lnTo>
                  <a:pt x="2208530" y="461632"/>
                </a:lnTo>
                <a:lnTo>
                  <a:pt x="2265426" y="461632"/>
                </a:lnTo>
                <a:lnTo>
                  <a:pt x="2265426" y="239229"/>
                </a:lnTo>
                <a:close/>
              </a:path>
              <a:path w="2955925" h="471170">
                <a:moveTo>
                  <a:pt x="2265426" y="0"/>
                </a:moveTo>
                <a:lnTo>
                  <a:pt x="2208530" y="0"/>
                </a:lnTo>
                <a:lnTo>
                  <a:pt x="2208530" y="188798"/>
                </a:lnTo>
                <a:lnTo>
                  <a:pt x="2265426" y="188798"/>
                </a:lnTo>
                <a:lnTo>
                  <a:pt x="2265426" y="0"/>
                </a:lnTo>
                <a:close/>
              </a:path>
              <a:path w="2955925" h="471170">
                <a:moveTo>
                  <a:pt x="2446439" y="106032"/>
                </a:moveTo>
                <a:lnTo>
                  <a:pt x="2402399" y="112758"/>
                </a:lnTo>
                <a:lnTo>
                  <a:pt x="2346469" y="160585"/>
                </a:lnTo>
                <a:lnTo>
                  <a:pt x="2331741" y="197699"/>
                </a:lnTo>
                <a:lnTo>
                  <a:pt x="2323944" y="240958"/>
                </a:lnTo>
                <a:lnTo>
                  <a:pt x="2321661" y="288366"/>
                </a:lnTo>
                <a:lnTo>
                  <a:pt x="2323944" y="335769"/>
                </a:lnTo>
                <a:lnTo>
                  <a:pt x="2331741" y="379023"/>
                </a:lnTo>
                <a:lnTo>
                  <a:pt x="2346469" y="416136"/>
                </a:lnTo>
                <a:lnTo>
                  <a:pt x="2402399" y="463961"/>
                </a:lnTo>
                <a:lnTo>
                  <a:pt x="2446439" y="470687"/>
                </a:lnTo>
                <a:lnTo>
                  <a:pt x="2490255" y="463961"/>
                </a:lnTo>
                <a:lnTo>
                  <a:pt x="2523044" y="445113"/>
                </a:lnTo>
                <a:lnTo>
                  <a:pt x="2536690" y="428015"/>
                </a:lnTo>
                <a:lnTo>
                  <a:pt x="2445143" y="428015"/>
                </a:lnTo>
                <a:lnTo>
                  <a:pt x="2411283" y="416741"/>
                </a:lnTo>
                <a:lnTo>
                  <a:pt x="2391000" y="386313"/>
                </a:lnTo>
                <a:lnTo>
                  <a:pt x="2381142" y="341824"/>
                </a:lnTo>
                <a:lnTo>
                  <a:pt x="2378557" y="288366"/>
                </a:lnTo>
                <a:lnTo>
                  <a:pt x="2381233" y="234900"/>
                </a:lnTo>
                <a:lnTo>
                  <a:pt x="2391243" y="190407"/>
                </a:lnTo>
                <a:lnTo>
                  <a:pt x="2411556" y="159978"/>
                </a:lnTo>
                <a:lnTo>
                  <a:pt x="2445143" y="148704"/>
                </a:lnTo>
                <a:lnTo>
                  <a:pt x="2536951" y="148704"/>
                </a:lnTo>
                <a:lnTo>
                  <a:pt x="2523332" y="131606"/>
                </a:lnTo>
                <a:lnTo>
                  <a:pt x="2490479" y="112758"/>
                </a:lnTo>
                <a:lnTo>
                  <a:pt x="2446439" y="106032"/>
                </a:lnTo>
                <a:close/>
              </a:path>
              <a:path w="2955925" h="471170">
                <a:moveTo>
                  <a:pt x="2536951" y="148704"/>
                </a:moveTo>
                <a:lnTo>
                  <a:pt x="2445143" y="148704"/>
                </a:lnTo>
                <a:lnTo>
                  <a:pt x="2480777" y="159978"/>
                </a:lnTo>
                <a:lnTo>
                  <a:pt x="2501803" y="190407"/>
                </a:lnTo>
                <a:lnTo>
                  <a:pt x="2511796" y="234900"/>
                </a:lnTo>
                <a:lnTo>
                  <a:pt x="2514333" y="288366"/>
                </a:lnTo>
                <a:lnTo>
                  <a:pt x="2511614" y="341824"/>
                </a:lnTo>
                <a:lnTo>
                  <a:pt x="2501317" y="386313"/>
                </a:lnTo>
                <a:lnTo>
                  <a:pt x="2480230" y="416741"/>
                </a:lnTo>
                <a:lnTo>
                  <a:pt x="2445143" y="428015"/>
                </a:lnTo>
                <a:lnTo>
                  <a:pt x="2536690" y="428015"/>
                </a:lnTo>
                <a:lnTo>
                  <a:pt x="2546172" y="416136"/>
                </a:lnTo>
                <a:lnTo>
                  <a:pt x="2561002" y="379023"/>
                </a:lnTo>
                <a:lnTo>
                  <a:pt x="2568900" y="335769"/>
                </a:lnTo>
                <a:lnTo>
                  <a:pt x="2571229" y="288366"/>
                </a:lnTo>
                <a:lnTo>
                  <a:pt x="2568945" y="240958"/>
                </a:lnTo>
                <a:lnTo>
                  <a:pt x="2561146" y="197699"/>
                </a:lnTo>
                <a:lnTo>
                  <a:pt x="2546415" y="160585"/>
                </a:lnTo>
                <a:lnTo>
                  <a:pt x="2536951" y="148704"/>
                </a:lnTo>
                <a:close/>
              </a:path>
              <a:path w="2955925" h="471170">
                <a:moveTo>
                  <a:pt x="2683065" y="0"/>
                </a:moveTo>
                <a:lnTo>
                  <a:pt x="2628760" y="0"/>
                </a:lnTo>
                <a:lnTo>
                  <a:pt x="2628760" y="461632"/>
                </a:lnTo>
                <a:lnTo>
                  <a:pt x="2683065" y="461632"/>
                </a:lnTo>
                <a:lnTo>
                  <a:pt x="2683065" y="0"/>
                </a:lnTo>
                <a:close/>
              </a:path>
              <a:path w="2955925" h="471170">
                <a:moveTo>
                  <a:pt x="2955899" y="115087"/>
                </a:moveTo>
                <a:lnTo>
                  <a:pt x="2747073" y="115087"/>
                </a:lnTo>
                <a:lnTo>
                  <a:pt x="2747073" y="161645"/>
                </a:lnTo>
                <a:lnTo>
                  <a:pt x="2896412" y="161645"/>
                </a:lnTo>
                <a:lnTo>
                  <a:pt x="2739313" y="418960"/>
                </a:lnTo>
                <a:lnTo>
                  <a:pt x="2739313" y="461632"/>
                </a:lnTo>
                <a:lnTo>
                  <a:pt x="2954604" y="461632"/>
                </a:lnTo>
                <a:lnTo>
                  <a:pt x="2954604" y="415086"/>
                </a:lnTo>
                <a:lnTo>
                  <a:pt x="2800731" y="415086"/>
                </a:lnTo>
                <a:lnTo>
                  <a:pt x="2955899" y="160350"/>
                </a:lnTo>
                <a:lnTo>
                  <a:pt x="2955899" y="1150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6" name="object 6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3EAE4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9337" y="1523763"/>
              <a:ext cx="7764360" cy="64122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9317" y="685563"/>
              <a:ext cx="5960910" cy="5224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873486" y="4214393"/>
              <a:ext cx="3296285" cy="5337175"/>
            </a:xfrm>
            <a:custGeom>
              <a:avLst/>
              <a:gdLst/>
              <a:ahLst/>
              <a:cxnLst/>
              <a:rect l="l" t="t" r="r" b="b"/>
              <a:pathLst>
                <a:path w="3296284" h="5337175">
                  <a:moveTo>
                    <a:pt x="406031" y="1878101"/>
                  </a:moveTo>
                  <a:lnTo>
                    <a:pt x="349135" y="1878101"/>
                  </a:lnTo>
                  <a:lnTo>
                    <a:pt x="295478" y="2161286"/>
                  </a:lnTo>
                  <a:lnTo>
                    <a:pt x="294182" y="2161286"/>
                  </a:lnTo>
                  <a:lnTo>
                    <a:pt x="249504" y="1941461"/>
                  </a:lnTo>
                  <a:lnTo>
                    <a:pt x="236639" y="1878101"/>
                  </a:lnTo>
                  <a:lnTo>
                    <a:pt x="172631" y="1878101"/>
                  </a:lnTo>
                  <a:lnTo>
                    <a:pt x="113792" y="2161286"/>
                  </a:lnTo>
                  <a:lnTo>
                    <a:pt x="112509" y="2161286"/>
                  </a:lnTo>
                  <a:lnTo>
                    <a:pt x="56896" y="1878101"/>
                  </a:lnTo>
                  <a:lnTo>
                    <a:pt x="0" y="1878101"/>
                  </a:lnTo>
                  <a:lnTo>
                    <a:pt x="80822" y="2224646"/>
                  </a:lnTo>
                  <a:lnTo>
                    <a:pt x="144183" y="2224646"/>
                  </a:lnTo>
                  <a:lnTo>
                    <a:pt x="157200" y="2161286"/>
                  </a:lnTo>
                  <a:lnTo>
                    <a:pt x="202374" y="1941461"/>
                  </a:lnTo>
                  <a:lnTo>
                    <a:pt x="203669" y="1941461"/>
                  </a:lnTo>
                  <a:lnTo>
                    <a:pt x="264439" y="2224646"/>
                  </a:lnTo>
                  <a:lnTo>
                    <a:pt x="323926" y="2224646"/>
                  </a:lnTo>
                  <a:lnTo>
                    <a:pt x="338937" y="2161286"/>
                  </a:lnTo>
                  <a:lnTo>
                    <a:pt x="406031" y="1878101"/>
                  </a:lnTo>
                  <a:close/>
                </a:path>
                <a:path w="3296284" h="5337175">
                  <a:moveTo>
                    <a:pt x="569963" y="3617938"/>
                  </a:moveTo>
                  <a:lnTo>
                    <a:pt x="510476" y="3617938"/>
                  </a:lnTo>
                  <a:lnTo>
                    <a:pt x="506755" y="3660559"/>
                  </a:lnTo>
                  <a:lnTo>
                    <a:pt x="495287" y="3699472"/>
                  </a:lnTo>
                  <a:lnTo>
                    <a:pt x="471195" y="3727856"/>
                  </a:lnTo>
                  <a:lnTo>
                    <a:pt x="429653" y="3738842"/>
                  </a:lnTo>
                  <a:lnTo>
                    <a:pt x="390093" y="3728974"/>
                  </a:lnTo>
                  <a:lnTo>
                    <a:pt x="364172" y="3701516"/>
                  </a:lnTo>
                  <a:lnTo>
                    <a:pt x="349123" y="3659657"/>
                  </a:lnTo>
                  <a:lnTo>
                    <a:pt x="342138" y="3606584"/>
                  </a:lnTo>
                  <a:lnTo>
                    <a:pt x="340436" y="3545522"/>
                  </a:lnTo>
                  <a:lnTo>
                    <a:pt x="342138" y="3484448"/>
                  </a:lnTo>
                  <a:lnTo>
                    <a:pt x="349123" y="3431387"/>
                  </a:lnTo>
                  <a:lnTo>
                    <a:pt x="364172" y="3389528"/>
                  </a:lnTo>
                  <a:lnTo>
                    <a:pt x="390093" y="3362071"/>
                  </a:lnTo>
                  <a:lnTo>
                    <a:pt x="429653" y="3352215"/>
                  </a:lnTo>
                  <a:lnTo>
                    <a:pt x="466229" y="3360001"/>
                  </a:lnTo>
                  <a:lnTo>
                    <a:pt x="489470" y="3381057"/>
                  </a:lnTo>
                  <a:lnTo>
                    <a:pt x="502031" y="3411944"/>
                  </a:lnTo>
                  <a:lnTo>
                    <a:pt x="506603" y="3449193"/>
                  </a:lnTo>
                  <a:lnTo>
                    <a:pt x="566077" y="3449193"/>
                  </a:lnTo>
                  <a:lnTo>
                    <a:pt x="559892" y="3399498"/>
                  </a:lnTo>
                  <a:lnTo>
                    <a:pt x="543941" y="3359556"/>
                  </a:lnTo>
                  <a:lnTo>
                    <a:pt x="537324" y="3352215"/>
                  </a:lnTo>
                  <a:lnTo>
                    <a:pt x="517423" y="3330105"/>
                  </a:lnTo>
                  <a:lnTo>
                    <a:pt x="479590" y="3311893"/>
                  </a:lnTo>
                  <a:lnTo>
                    <a:pt x="429653" y="3305657"/>
                  </a:lnTo>
                  <a:lnTo>
                    <a:pt x="381317" y="3312833"/>
                  </a:lnTo>
                  <a:lnTo>
                    <a:pt x="344474" y="3332848"/>
                  </a:lnTo>
                  <a:lnTo>
                    <a:pt x="317665" y="3363417"/>
                  </a:lnTo>
                  <a:lnTo>
                    <a:pt x="299389" y="3402253"/>
                  </a:lnTo>
                  <a:lnTo>
                    <a:pt x="288163" y="3447072"/>
                  </a:lnTo>
                  <a:lnTo>
                    <a:pt x="282511" y="3495586"/>
                  </a:lnTo>
                  <a:lnTo>
                    <a:pt x="280962" y="3545522"/>
                  </a:lnTo>
                  <a:lnTo>
                    <a:pt x="282308" y="3595446"/>
                  </a:lnTo>
                  <a:lnTo>
                    <a:pt x="287477" y="3643973"/>
                  </a:lnTo>
                  <a:lnTo>
                    <a:pt x="298157" y="3688791"/>
                  </a:lnTo>
                  <a:lnTo>
                    <a:pt x="316026" y="3727615"/>
                  </a:lnTo>
                  <a:lnTo>
                    <a:pt x="342785" y="3758184"/>
                  </a:lnTo>
                  <a:lnTo>
                    <a:pt x="380098" y="3778199"/>
                  </a:lnTo>
                  <a:lnTo>
                    <a:pt x="429653" y="3785387"/>
                  </a:lnTo>
                  <a:lnTo>
                    <a:pt x="482485" y="3776345"/>
                  </a:lnTo>
                  <a:lnTo>
                    <a:pt x="521119" y="3751580"/>
                  </a:lnTo>
                  <a:lnTo>
                    <a:pt x="530174" y="3738842"/>
                  </a:lnTo>
                  <a:lnTo>
                    <a:pt x="547382" y="3714585"/>
                  </a:lnTo>
                  <a:lnTo>
                    <a:pt x="563067" y="3668865"/>
                  </a:lnTo>
                  <a:lnTo>
                    <a:pt x="569963" y="3617938"/>
                  </a:lnTo>
                  <a:close/>
                </a:path>
                <a:path w="3296284" h="5337175">
                  <a:moveTo>
                    <a:pt x="588987" y="5289867"/>
                  </a:moveTo>
                  <a:lnTo>
                    <a:pt x="586397" y="5291810"/>
                  </a:lnTo>
                  <a:lnTo>
                    <a:pt x="583171" y="5293106"/>
                  </a:lnTo>
                  <a:lnTo>
                    <a:pt x="576059" y="5293106"/>
                  </a:lnTo>
                  <a:lnTo>
                    <a:pt x="559244" y="5265305"/>
                  </a:lnTo>
                  <a:lnTo>
                    <a:pt x="559244" y="5139233"/>
                  </a:lnTo>
                  <a:lnTo>
                    <a:pt x="559244" y="5071986"/>
                  </a:lnTo>
                  <a:lnTo>
                    <a:pt x="548360" y="5015090"/>
                  </a:lnTo>
                  <a:lnTo>
                    <a:pt x="514781" y="4982883"/>
                  </a:lnTo>
                  <a:lnTo>
                    <a:pt x="453859" y="4972418"/>
                  </a:lnTo>
                  <a:lnTo>
                    <a:pt x="400761" y="4979200"/>
                  </a:lnTo>
                  <a:lnTo>
                    <a:pt x="364642" y="4999977"/>
                  </a:lnTo>
                  <a:lnTo>
                    <a:pt x="344030" y="5035435"/>
                  </a:lnTo>
                  <a:lnTo>
                    <a:pt x="337489" y="5086210"/>
                  </a:lnTo>
                  <a:lnTo>
                    <a:pt x="391795" y="5086210"/>
                  </a:lnTo>
                  <a:lnTo>
                    <a:pt x="391795" y="5082984"/>
                  </a:lnTo>
                  <a:lnTo>
                    <a:pt x="392722" y="5066919"/>
                  </a:lnTo>
                  <a:lnTo>
                    <a:pt x="399224" y="5044186"/>
                  </a:lnTo>
                  <a:lnTo>
                    <a:pt x="416890" y="5023878"/>
                  </a:lnTo>
                  <a:lnTo>
                    <a:pt x="451281" y="5015090"/>
                  </a:lnTo>
                  <a:lnTo>
                    <a:pt x="475234" y="5018443"/>
                  </a:lnTo>
                  <a:lnTo>
                    <a:pt x="492645" y="5028273"/>
                  </a:lnTo>
                  <a:lnTo>
                    <a:pt x="503275" y="5044287"/>
                  </a:lnTo>
                  <a:lnTo>
                    <a:pt x="506882" y="5066169"/>
                  </a:lnTo>
                  <a:lnTo>
                    <a:pt x="506349" y="5084635"/>
                  </a:lnTo>
                  <a:lnTo>
                    <a:pt x="504939" y="5089309"/>
                  </a:lnTo>
                  <a:lnTo>
                    <a:pt x="504939" y="5139233"/>
                  </a:lnTo>
                  <a:lnTo>
                    <a:pt x="504939" y="5228450"/>
                  </a:lnTo>
                  <a:lnTo>
                    <a:pt x="499110" y="5254028"/>
                  </a:lnTo>
                  <a:lnTo>
                    <a:pt x="483603" y="5275008"/>
                  </a:lnTo>
                  <a:lnTo>
                    <a:pt x="461289" y="5289194"/>
                  </a:lnTo>
                  <a:lnTo>
                    <a:pt x="435114" y="5294401"/>
                  </a:lnTo>
                  <a:lnTo>
                    <a:pt x="411886" y="5290109"/>
                  </a:lnTo>
                  <a:lnTo>
                    <a:pt x="396722" y="5277993"/>
                  </a:lnTo>
                  <a:lnTo>
                    <a:pt x="388467" y="5259209"/>
                  </a:lnTo>
                  <a:lnTo>
                    <a:pt x="385978" y="5234914"/>
                  </a:lnTo>
                  <a:lnTo>
                    <a:pt x="387654" y="5215052"/>
                  </a:lnTo>
                  <a:lnTo>
                    <a:pt x="412483" y="5179961"/>
                  </a:lnTo>
                  <a:lnTo>
                    <a:pt x="459917" y="5161534"/>
                  </a:lnTo>
                  <a:lnTo>
                    <a:pt x="484936" y="5152326"/>
                  </a:lnTo>
                  <a:lnTo>
                    <a:pt x="504939" y="5139233"/>
                  </a:lnTo>
                  <a:lnTo>
                    <a:pt x="504939" y="5089309"/>
                  </a:lnTo>
                  <a:lnTo>
                    <a:pt x="502183" y="5098415"/>
                  </a:lnTo>
                  <a:lnTo>
                    <a:pt x="490512" y="5109184"/>
                  </a:lnTo>
                  <a:lnTo>
                    <a:pt x="467436" y="5118544"/>
                  </a:lnTo>
                  <a:lnTo>
                    <a:pt x="394385" y="5140515"/>
                  </a:lnTo>
                  <a:lnTo>
                    <a:pt x="365353" y="5154295"/>
                  </a:lnTo>
                  <a:lnTo>
                    <a:pt x="344995" y="5175034"/>
                  </a:lnTo>
                  <a:lnTo>
                    <a:pt x="333006" y="5202440"/>
                  </a:lnTo>
                  <a:lnTo>
                    <a:pt x="329082" y="5236210"/>
                  </a:lnTo>
                  <a:lnTo>
                    <a:pt x="334733" y="5278158"/>
                  </a:lnTo>
                  <a:lnTo>
                    <a:pt x="352031" y="5309921"/>
                  </a:lnTo>
                  <a:lnTo>
                    <a:pt x="381444" y="5330050"/>
                  </a:lnTo>
                  <a:lnTo>
                    <a:pt x="423481" y="5337073"/>
                  </a:lnTo>
                  <a:lnTo>
                    <a:pt x="447954" y="5333657"/>
                  </a:lnTo>
                  <a:lnTo>
                    <a:pt x="470992" y="5323814"/>
                  </a:lnTo>
                  <a:lnTo>
                    <a:pt x="491109" y="5308155"/>
                  </a:lnTo>
                  <a:lnTo>
                    <a:pt x="501510" y="5294401"/>
                  </a:lnTo>
                  <a:lnTo>
                    <a:pt x="506882" y="5287289"/>
                  </a:lnTo>
                  <a:lnTo>
                    <a:pt x="508177" y="5287289"/>
                  </a:lnTo>
                  <a:lnTo>
                    <a:pt x="513842" y="5313083"/>
                  </a:lnTo>
                  <a:lnTo>
                    <a:pt x="525945" y="5326316"/>
                  </a:lnTo>
                  <a:lnTo>
                    <a:pt x="541439" y="5331193"/>
                  </a:lnTo>
                  <a:lnTo>
                    <a:pt x="557314" y="5331892"/>
                  </a:lnTo>
                  <a:lnTo>
                    <a:pt x="567347" y="5331485"/>
                  </a:lnTo>
                  <a:lnTo>
                    <a:pt x="576541" y="5330520"/>
                  </a:lnTo>
                  <a:lnTo>
                    <a:pt x="584034" y="5329453"/>
                  </a:lnTo>
                  <a:lnTo>
                    <a:pt x="588987" y="5328666"/>
                  </a:lnTo>
                  <a:lnTo>
                    <a:pt x="588987" y="5293106"/>
                  </a:lnTo>
                  <a:lnTo>
                    <a:pt x="588987" y="5289867"/>
                  </a:lnTo>
                  <a:close/>
                </a:path>
                <a:path w="3296284" h="5337175">
                  <a:moveTo>
                    <a:pt x="675627" y="2035860"/>
                  </a:moveTo>
                  <a:lnTo>
                    <a:pt x="674789" y="2015172"/>
                  </a:lnTo>
                  <a:lnTo>
                    <a:pt x="673760" y="1989709"/>
                  </a:lnTo>
                  <a:lnTo>
                    <a:pt x="665429" y="1944738"/>
                  </a:lnTo>
                  <a:lnTo>
                    <a:pt x="649173" y="1911718"/>
                  </a:lnTo>
                  <a:lnTo>
                    <a:pt x="646442" y="1906168"/>
                  </a:lnTo>
                  <a:lnTo>
                    <a:pt x="618731" y="1884057"/>
                  </a:lnTo>
                  <a:lnTo>
                    <a:pt x="618731" y="1996414"/>
                  </a:lnTo>
                  <a:lnTo>
                    <a:pt x="618731" y="2015172"/>
                  </a:lnTo>
                  <a:lnTo>
                    <a:pt x="495249" y="2015172"/>
                  </a:lnTo>
                  <a:lnTo>
                    <a:pt x="495249" y="2002243"/>
                  </a:lnTo>
                  <a:lnTo>
                    <a:pt x="497141" y="1979371"/>
                  </a:lnTo>
                  <a:lnTo>
                    <a:pt x="505587" y="1949221"/>
                  </a:lnTo>
                  <a:lnTo>
                    <a:pt x="524700" y="1922957"/>
                  </a:lnTo>
                  <a:lnTo>
                    <a:pt x="558609" y="1911718"/>
                  </a:lnTo>
                  <a:lnTo>
                    <a:pt x="588454" y="1919503"/>
                  </a:lnTo>
                  <a:lnTo>
                    <a:pt x="606844" y="1939518"/>
                  </a:lnTo>
                  <a:lnTo>
                    <a:pt x="616153" y="1966823"/>
                  </a:lnTo>
                  <a:lnTo>
                    <a:pt x="618731" y="1996414"/>
                  </a:lnTo>
                  <a:lnTo>
                    <a:pt x="618731" y="1884057"/>
                  </a:lnTo>
                  <a:lnTo>
                    <a:pt x="612648" y="1879193"/>
                  </a:lnTo>
                  <a:lnTo>
                    <a:pt x="559904" y="1869046"/>
                  </a:lnTo>
                  <a:lnTo>
                    <a:pt x="513715" y="1876920"/>
                  </a:lnTo>
                  <a:lnTo>
                    <a:pt x="480466" y="1898383"/>
                  </a:lnTo>
                  <a:lnTo>
                    <a:pt x="458152" y="1930222"/>
                  </a:lnTo>
                  <a:lnTo>
                    <a:pt x="444715" y="1969236"/>
                  </a:lnTo>
                  <a:lnTo>
                    <a:pt x="438150" y="2012200"/>
                  </a:lnTo>
                  <a:lnTo>
                    <a:pt x="436410" y="2055901"/>
                  </a:lnTo>
                  <a:lnTo>
                    <a:pt x="440715" y="2120328"/>
                  </a:lnTo>
                  <a:lnTo>
                    <a:pt x="454152" y="2170163"/>
                  </a:lnTo>
                  <a:lnTo>
                    <a:pt x="477456" y="2205558"/>
                  </a:lnTo>
                  <a:lnTo>
                    <a:pt x="511378" y="2226691"/>
                  </a:lnTo>
                  <a:lnTo>
                    <a:pt x="556666" y="2233701"/>
                  </a:lnTo>
                  <a:lnTo>
                    <a:pt x="614946" y="2219693"/>
                  </a:lnTo>
                  <a:lnTo>
                    <a:pt x="645274" y="2191029"/>
                  </a:lnTo>
                  <a:lnTo>
                    <a:pt x="650494" y="2186101"/>
                  </a:lnTo>
                  <a:lnTo>
                    <a:pt x="668223" y="2145601"/>
                  </a:lnTo>
                  <a:lnTo>
                    <a:pt x="673049" y="2110854"/>
                  </a:lnTo>
                  <a:lnTo>
                    <a:pt x="618731" y="2110854"/>
                  </a:lnTo>
                  <a:lnTo>
                    <a:pt x="616800" y="2134565"/>
                  </a:lnTo>
                  <a:lnTo>
                    <a:pt x="608711" y="2160879"/>
                  </a:lnTo>
                  <a:lnTo>
                    <a:pt x="590905" y="2182228"/>
                  </a:lnTo>
                  <a:lnTo>
                    <a:pt x="559904" y="2191029"/>
                  </a:lnTo>
                  <a:lnTo>
                    <a:pt x="521398" y="2177770"/>
                  </a:lnTo>
                  <a:lnTo>
                    <a:pt x="501624" y="2144560"/>
                  </a:lnTo>
                  <a:lnTo>
                    <a:pt x="494347" y="2101291"/>
                  </a:lnTo>
                  <a:lnTo>
                    <a:pt x="493306" y="2057844"/>
                  </a:lnTo>
                  <a:lnTo>
                    <a:pt x="675627" y="2057844"/>
                  </a:lnTo>
                  <a:lnTo>
                    <a:pt x="675627" y="2035860"/>
                  </a:lnTo>
                  <a:close/>
                </a:path>
                <a:path w="3296284" h="5337175">
                  <a:moveTo>
                    <a:pt x="738657" y="2538857"/>
                  </a:moveTo>
                  <a:lnTo>
                    <a:pt x="642962" y="2538857"/>
                  </a:lnTo>
                  <a:lnTo>
                    <a:pt x="550506" y="2904807"/>
                  </a:lnTo>
                  <a:lnTo>
                    <a:pt x="549211" y="2904807"/>
                  </a:lnTo>
                  <a:lnTo>
                    <a:pt x="471462" y="2597048"/>
                  </a:lnTo>
                  <a:lnTo>
                    <a:pt x="456755" y="2538857"/>
                  </a:lnTo>
                  <a:lnTo>
                    <a:pt x="361073" y="2538857"/>
                  </a:lnTo>
                  <a:lnTo>
                    <a:pt x="361073" y="3000489"/>
                  </a:lnTo>
                  <a:lnTo>
                    <a:pt x="417969" y="3000489"/>
                  </a:lnTo>
                  <a:lnTo>
                    <a:pt x="417969" y="2597048"/>
                  </a:lnTo>
                  <a:lnTo>
                    <a:pt x="419265" y="2597048"/>
                  </a:lnTo>
                  <a:lnTo>
                    <a:pt x="521411" y="3000489"/>
                  </a:lnTo>
                  <a:lnTo>
                    <a:pt x="578307" y="3000489"/>
                  </a:lnTo>
                  <a:lnTo>
                    <a:pt x="602538" y="2904807"/>
                  </a:lnTo>
                  <a:lnTo>
                    <a:pt x="680466" y="2597048"/>
                  </a:lnTo>
                  <a:lnTo>
                    <a:pt x="681761" y="2597048"/>
                  </a:lnTo>
                  <a:lnTo>
                    <a:pt x="681761" y="3000489"/>
                  </a:lnTo>
                  <a:lnTo>
                    <a:pt x="738657" y="3000489"/>
                  </a:lnTo>
                  <a:lnTo>
                    <a:pt x="738657" y="2597048"/>
                  </a:lnTo>
                  <a:lnTo>
                    <a:pt x="738657" y="2538857"/>
                  </a:lnTo>
                  <a:close/>
                </a:path>
                <a:path w="3296284" h="5337175">
                  <a:moveTo>
                    <a:pt x="792645" y="1878101"/>
                  </a:moveTo>
                  <a:lnTo>
                    <a:pt x="738339" y="1878101"/>
                  </a:lnTo>
                  <a:lnTo>
                    <a:pt x="738339" y="2224646"/>
                  </a:lnTo>
                  <a:lnTo>
                    <a:pt x="792645" y="2224646"/>
                  </a:lnTo>
                  <a:lnTo>
                    <a:pt x="792645" y="1878101"/>
                  </a:lnTo>
                  <a:close/>
                </a:path>
                <a:path w="3296284" h="5337175">
                  <a:moveTo>
                    <a:pt x="792645" y="1763026"/>
                  </a:moveTo>
                  <a:lnTo>
                    <a:pt x="738339" y="1763026"/>
                  </a:lnTo>
                  <a:lnTo>
                    <a:pt x="738339" y="1825091"/>
                  </a:lnTo>
                  <a:lnTo>
                    <a:pt x="792645" y="1825091"/>
                  </a:lnTo>
                  <a:lnTo>
                    <a:pt x="792645" y="1763026"/>
                  </a:lnTo>
                  <a:close/>
                </a:path>
                <a:path w="3296284" h="5337175">
                  <a:moveTo>
                    <a:pt x="861174" y="4981473"/>
                  </a:moveTo>
                  <a:lnTo>
                    <a:pt x="806856" y="4981473"/>
                  </a:lnTo>
                  <a:lnTo>
                    <a:pt x="806856" y="5220690"/>
                  </a:lnTo>
                  <a:lnTo>
                    <a:pt x="800239" y="5252605"/>
                  </a:lnTo>
                  <a:lnTo>
                    <a:pt x="783501" y="5274272"/>
                  </a:lnTo>
                  <a:lnTo>
                    <a:pt x="761301" y="5286603"/>
                  </a:lnTo>
                  <a:lnTo>
                    <a:pt x="738327" y="5290515"/>
                  </a:lnTo>
                  <a:lnTo>
                    <a:pt x="709612" y="5283339"/>
                  </a:lnTo>
                  <a:lnTo>
                    <a:pt x="694359" y="5265547"/>
                  </a:lnTo>
                  <a:lnTo>
                    <a:pt x="688314" y="5242788"/>
                  </a:lnTo>
                  <a:lnTo>
                    <a:pt x="687247" y="5220690"/>
                  </a:lnTo>
                  <a:lnTo>
                    <a:pt x="687247" y="4981473"/>
                  </a:lnTo>
                  <a:lnTo>
                    <a:pt x="632942" y="4981473"/>
                  </a:lnTo>
                  <a:lnTo>
                    <a:pt x="632942" y="5227155"/>
                  </a:lnTo>
                  <a:lnTo>
                    <a:pt x="634365" y="5261788"/>
                  </a:lnTo>
                  <a:lnTo>
                    <a:pt x="644334" y="5297640"/>
                  </a:lnTo>
                  <a:lnTo>
                    <a:pt x="671398" y="5325719"/>
                  </a:lnTo>
                  <a:lnTo>
                    <a:pt x="724103" y="5337073"/>
                  </a:lnTo>
                  <a:lnTo>
                    <a:pt x="749325" y="5333758"/>
                  </a:lnTo>
                  <a:lnTo>
                    <a:pt x="773150" y="5324068"/>
                  </a:lnTo>
                  <a:lnTo>
                    <a:pt x="793470" y="5308435"/>
                  </a:lnTo>
                  <a:lnTo>
                    <a:pt x="805903" y="5290515"/>
                  </a:lnTo>
                  <a:lnTo>
                    <a:pt x="808151" y="5287289"/>
                  </a:lnTo>
                  <a:lnTo>
                    <a:pt x="809447" y="5287289"/>
                  </a:lnTo>
                  <a:lnTo>
                    <a:pt x="809447" y="5328018"/>
                  </a:lnTo>
                  <a:lnTo>
                    <a:pt x="861174" y="5328018"/>
                  </a:lnTo>
                  <a:lnTo>
                    <a:pt x="861174" y="5287289"/>
                  </a:lnTo>
                  <a:lnTo>
                    <a:pt x="861174" y="4981473"/>
                  </a:lnTo>
                  <a:close/>
                </a:path>
                <a:path w="3296284" h="5337175">
                  <a:moveTo>
                    <a:pt x="913917" y="3545522"/>
                  </a:moveTo>
                  <a:lnTo>
                    <a:pt x="912368" y="3495586"/>
                  </a:lnTo>
                  <a:lnTo>
                    <a:pt x="906716" y="3447072"/>
                  </a:lnTo>
                  <a:lnTo>
                    <a:pt x="895489" y="3402253"/>
                  </a:lnTo>
                  <a:lnTo>
                    <a:pt x="877214" y="3363417"/>
                  </a:lnTo>
                  <a:lnTo>
                    <a:pt x="854430" y="3337458"/>
                  </a:lnTo>
                  <a:lnTo>
                    <a:pt x="854430" y="3545522"/>
                  </a:lnTo>
                  <a:lnTo>
                    <a:pt x="852728" y="3606584"/>
                  </a:lnTo>
                  <a:lnTo>
                    <a:pt x="845743" y="3659657"/>
                  </a:lnTo>
                  <a:lnTo>
                    <a:pt x="830694" y="3701516"/>
                  </a:lnTo>
                  <a:lnTo>
                    <a:pt x="804786" y="3728974"/>
                  </a:lnTo>
                  <a:lnTo>
                    <a:pt x="765213" y="3738842"/>
                  </a:lnTo>
                  <a:lnTo>
                    <a:pt x="725639" y="3728974"/>
                  </a:lnTo>
                  <a:lnTo>
                    <a:pt x="699731" y="3701516"/>
                  </a:lnTo>
                  <a:lnTo>
                    <a:pt x="684669" y="3659657"/>
                  </a:lnTo>
                  <a:lnTo>
                    <a:pt x="677684" y="3606584"/>
                  </a:lnTo>
                  <a:lnTo>
                    <a:pt x="675982" y="3545522"/>
                  </a:lnTo>
                  <a:lnTo>
                    <a:pt x="677684" y="3484448"/>
                  </a:lnTo>
                  <a:lnTo>
                    <a:pt x="684669" y="3431387"/>
                  </a:lnTo>
                  <a:lnTo>
                    <a:pt x="699731" y="3389528"/>
                  </a:lnTo>
                  <a:lnTo>
                    <a:pt x="725639" y="3362071"/>
                  </a:lnTo>
                  <a:lnTo>
                    <a:pt x="765213" y="3352215"/>
                  </a:lnTo>
                  <a:lnTo>
                    <a:pt x="804786" y="3362071"/>
                  </a:lnTo>
                  <a:lnTo>
                    <a:pt x="830694" y="3389528"/>
                  </a:lnTo>
                  <a:lnTo>
                    <a:pt x="845743" y="3431387"/>
                  </a:lnTo>
                  <a:lnTo>
                    <a:pt x="852728" y="3484448"/>
                  </a:lnTo>
                  <a:lnTo>
                    <a:pt x="854430" y="3545522"/>
                  </a:lnTo>
                  <a:lnTo>
                    <a:pt x="854430" y="3337458"/>
                  </a:lnTo>
                  <a:lnTo>
                    <a:pt x="850392" y="3332848"/>
                  </a:lnTo>
                  <a:lnTo>
                    <a:pt x="813549" y="3312833"/>
                  </a:lnTo>
                  <a:lnTo>
                    <a:pt x="765213" y="3305657"/>
                  </a:lnTo>
                  <a:lnTo>
                    <a:pt x="716876" y="3312833"/>
                  </a:lnTo>
                  <a:lnTo>
                    <a:pt x="680034" y="3332848"/>
                  </a:lnTo>
                  <a:lnTo>
                    <a:pt x="653211" y="3363417"/>
                  </a:lnTo>
                  <a:lnTo>
                    <a:pt x="634936" y="3402253"/>
                  </a:lnTo>
                  <a:lnTo>
                    <a:pt x="623709" y="3447072"/>
                  </a:lnTo>
                  <a:lnTo>
                    <a:pt x="618058" y="3495586"/>
                  </a:lnTo>
                  <a:lnTo>
                    <a:pt x="616508" y="3545522"/>
                  </a:lnTo>
                  <a:lnTo>
                    <a:pt x="618058" y="3595446"/>
                  </a:lnTo>
                  <a:lnTo>
                    <a:pt x="623709" y="3643973"/>
                  </a:lnTo>
                  <a:lnTo>
                    <a:pt x="634936" y="3688791"/>
                  </a:lnTo>
                  <a:lnTo>
                    <a:pt x="653211" y="3727615"/>
                  </a:lnTo>
                  <a:lnTo>
                    <a:pt x="680034" y="3758184"/>
                  </a:lnTo>
                  <a:lnTo>
                    <a:pt x="716876" y="3778199"/>
                  </a:lnTo>
                  <a:lnTo>
                    <a:pt x="765213" y="3785387"/>
                  </a:lnTo>
                  <a:lnTo>
                    <a:pt x="813549" y="3778199"/>
                  </a:lnTo>
                  <a:lnTo>
                    <a:pt x="850392" y="3758184"/>
                  </a:lnTo>
                  <a:lnTo>
                    <a:pt x="877214" y="3727615"/>
                  </a:lnTo>
                  <a:lnTo>
                    <a:pt x="895489" y="3688791"/>
                  </a:lnTo>
                  <a:lnTo>
                    <a:pt x="906716" y="3643973"/>
                  </a:lnTo>
                  <a:lnTo>
                    <a:pt x="912368" y="3595446"/>
                  </a:lnTo>
                  <a:lnTo>
                    <a:pt x="913917" y="3545522"/>
                  </a:lnTo>
                  <a:close/>
                </a:path>
                <a:path w="3296284" h="5337175">
                  <a:moveTo>
                    <a:pt x="924534" y="1763014"/>
                  </a:moveTo>
                  <a:lnTo>
                    <a:pt x="870229" y="1763014"/>
                  </a:lnTo>
                  <a:lnTo>
                    <a:pt x="870229" y="2224646"/>
                  </a:lnTo>
                  <a:lnTo>
                    <a:pt x="924534" y="2224646"/>
                  </a:lnTo>
                  <a:lnTo>
                    <a:pt x="924534" y="1763014"/>
                  </a:lnTo>
                  <a:close/>
                </a:path>
                <a:path w="3296284" h="5337175">
                  <a:moveTo>
                    <a:pt x="1040574" y="2811703"/>
                  </a:moveTo>
                  <a:lnTo>
                    <a:pt x="1038720" y="2765552"/>
                  </a:lnTo>
                  <a:lnTo>
                    <a:pt x="1030376" y="2720581"/>
                  </a:lnTo>
                  <a:lnTo>
                    <a:pt x="1011389" y="2682011"/>
                  </a:lnTo>
                  <a:lnTo>
                    <a:pt x="983678" y="2659888"/>
                  </a:lnTo>
                  <a:lnTo>
                    <a:pt x="983678" y="2772257"/>
                  </a:lnTo>
                  <a:lnTo>
                    <a:pt x="983678" y="2791015"/>
                  </a:lnTo>
                  <a:lnTo>
                    <a:pt x="860196" y="2791015"/>
                  </a:lnTo>
                  <a:lnTo>
                    <a:pt x="860196" y="2778087"/>
                  </a:lnTo>
                  <a:lnTo>
                    <a:pt x="862101" y="2755214"/>
                  </a:lnTo>
                  <a:lnTo>
                    <a:pt x="870546" y="2725064"/>
                  </a:lnTo>
                  <a:lnTo>
                    <a:pt x="889660" y="2698800"/>
                  </a:lnTo>
                  <a:lnTo>
                    <a:pt x="923556" y="2687561"/>
                  </a:lnTo>
                  <a:lnTo>
                    <a:pt x="953414" y="2695346"/>
                  </a:lnTo>
                  <a:lnTo>
                    <a:pt x="971804" y="2715361"/>
                  </a:lnTo>
                  <a:lnTo>
                    <a:pt x="981100" y="2742666"/>
                  </a:lnTo>
                  <a:lnTo>
                    <a:pt x="983678" y="2772257"/>
                  </a:lnTo>
                  <a:lnTo>
                    <a:pt x="983678" y="2659888"/>
                  </a:lnTo>
                  <a:lnTo>
                    <a:pt x="977607" y="2655036"/>
                  </a:lnTo>
                  <a:lnTo>
                    <a:pt x="924852" y="2644889"/>
                  </a:lnTo>
                  <a:lnTo>
                    <a:pt x="878662" y="2652763"/>
                  </a:lnTo>
                  <a:lnTo>
                    <a:pt x="845426" y="2674226"/>
                  </a:lnTo>
                  <a:lnTo>
                    <a:pt x="823099" y="2706078"/>
                  </a:lnTo>
                  <a:lnTo>
                    <a:pt x="809663" y="2745079"/>
                  </a:lnTo>
                  <a:lnTo>
                    <a:pt x="803097" y="2788043"/>
                  </a:lnTo>
                  <a:lnTo>
                    <a:pt x="801357" y="2831744"/>
                  </a:lnTo>
                  <a:lnTo>
                    <a:pt x="805675" y="2896171"/>
                  </a:lnTo>
                  <a:lnTo>
                    <a:pt x="819111" y="2946006"/>
                  </a:lnTo>
                  <a:lnTo>
                    <a:pt x="842416" y="2981414"/>
                  </a:lnTo>
                  <a:lnTo>
                    <a:pt x="876338" y="3002534"/>
                  </a:lnTo>
                  <a:lnTo>
                    <a:pt x="921613" y="3009544"/>
                  </a:lnTo>
                  <a:lnTo>
                    <a:pt x="979893" y="2995536"/>
                  </a:lnTo>
                  <a:lnTo>
                    <a:pt x="1010234" y="2966872"/>
                  </a:lnTo>
                  <a:lnTo>
                    <a:pt x="1015453" y="2961944"/>
                  </a:lnTo>
                  <a:lnTo>
                    <a:pt x="1033183" y="2921444"/>
                  </a:lnTo>
                  <a:lnTo>
                    <a:pt x="1037996" y="2886697"/>
                  </a:lnTo>
                  <a:lnTo>
                    <a:pt x="983678" y="2886697"/>
                  </a:lnTo>
                  <a:lnTo>
                    <a:pt x="981760" y="2910408"/>
                  </a:lnTo>
                  <a:lnTo>
                    <a:pt x="973658" y="2936722"/>
                  </a:lnTo>
                  <a:lnTo>
                    <a:pt x="955865" y="2958071"/>
                  </a:lnTo>
                  <a:lnTo>
                    <a:pt x="924852" y="2966872"/>
                  </a:lnTo>
                  <a:lnTo>
                    <a:pt x="886345" y="2953613"/>
                  </a:lnTo>
                  <a:lnTo>
                    <a:pt x="866584" y="2920403"/>
                  </a:lnTo>
                  <a:lnTo>
                    <a:pt x="859294" y="2877134"/>
                  </a:lnTo>
                  <a:lnTo>
                    <a:pt x="858253" y="2833687"/>
                  </a:lnTo>
                  <a:lnTo>
                    <a:pt x="1040574" y="2833687"/>
                  </a:lnTo>
                  <a:lnTo>
                    <a:pt x="1040574" y="2811703"/>
                  </a:lnTo>
                  <a:close/>
                </a:path>
                <a:path w="3296284" h="5337175">
                  <a:moveTo>
                    <a:pt x="1062888" y="4861217"/>
                  </a:moveTo>
                  <a:lnTo>
                    <a:pt x="1023454" y="4861217"/>
                  </a:lnTo>
                  <a:lnTo>
                    <a:pt x="989634" y="4866284"/>
                  </a:lnTo>
                  <a:lnTo>
                    <a:pt x="966304" y="4881346"/>
                  </a:lnTo>
                  <a:lnTo>
                    <a:pt x="952792" y="4906226"/>
                  </a:lnTo>
                  <a:lnTo>
                    <a:pt x="948448" y="4940744"/>
                  </a:lnTo>
                  <a:lnTo>
                    <a:pt x="948448" y="4981473"/>
                  </a:lnTo>
                  <a:lnTo>
                    <a:pt x="898017" y="4981473"/>
                  </a:lnTo>
                  <a:lnTo>
                    <a:pt x="898017" y="5024145"/>
                  </a:lnTo>
                  <a:lnTo>
                    <a:pt x="948448" y="5024145"/>
                  </a:lnTo>
                  <a:lnTo>
                    <a:pt x="948448" y="5328018"/>
                  </a:lnTo>
                  <a:lnTo>
                    <a:pt x="1002766" y="5328018"/>
                  </a:lnTo>
                  <a:lnTo>
                    <a:pt x="1002766" y="5024145"/>
                  </a:lnTo>
                  <a:lnTo>
                    <a:pt x="1062240" y="5024145"/>
                  </a:lnTo>
                  <a:lnTo>
                    <a:pt x="1062240" y="4981473"/>
                  </a:lnTo>
                  <a:lnTo>
                    <a:pt x="1002766" y="4981473"/>
                  </a:lnTo>
                  <a:lnTo>
                    <a:pt x="1002766" y="4940744"/>
                  </a:lnTo>
                  <a:lnTo>
                    <a:pt x="1004938" y="4925504"/>
                  </a:lnTo>
                  <a:lnTo>
                    <a:pt x="1011491" y="4915281"/>
                  </a:lnTo>
                  <a:lnTo>
                    <a:pt x="1022400" y="4909553"/>
                  </a:lnTo>
                  <a:lnTo>
                    <a:pt x="1037678" y="4907762"/>
                  </a:lnTo>
                  <a:lnTo>
                    <a:pt x="1062888" y="4907762"/>
                  </a:lnTo>
                  <a:lnTo>
                    <a:pt x="1062888" y="4861217"/>
                  </a:lnTo>
                  <a:close/>
                </a:path>
                <a:path w="3296284" h="5337175">
                  <a:moveTo>
                    <a:pt x="1110043" y="3962235"/>
                  </a:moveTo>
                  <a:lnTo>
                    <a:pt x="995451" y="3962235"/>
                  </a:lnTo>
                  <a:lnTo>
                    <a:pt x="999667" y="3949382"/>
                  </a:lnTo>
                  <a:lnTo>
                    <a:pt x="1006005" y="3937444"/>
                  </a:lnTo>
                  <a:lnTo>
                    <a:pt x="1014323" y="3926509"/>
                  </a:lnTo>
                  <a:lnTo>
                    <a:pt x="1024483" y="3916629"/>
                  </a:lnTo>
                  <a:lnTo>
                    <a:pt x="1062177" y="3883837"/>
                  </a:lnTo>
                  <a:lnTo>
                    <a:pt x="1082040" y="3865283"/>
                  </a:lnTo>
                  <a:lnTo>
                    <a:pt x="1096708" y="3845712"/>
                  </a:lnTo>
                  <a:lnTo>
                    <a:pt x="1105801" y="3823246"/>
                  </a:lnTo>
                  <a:lnTo>
                    <a:pt x="1108913" y="3796004"/>
                  </a:lnTo>
                  <a:lnTo>
                    <a:pt x="1106411" y="3775176"/>
                  </a:lnTo>
                  <a:lnTo>
                    <a:pt x="1096340" y="3751910"/>
                  </a:lnTo>
                  <a:lnTo>
                    <a:pt x="1096289" y="3751757"/>
                  </a:lnTo>
                  <a:lnTo>
                    <a:pt x="1074559" y="3732657"/>
                  </a:lnTo>
                  <a:lnTo>
                    <a:pt x="1037297" y="3724770"/>
                  </a:lnTo>
                  <a:lnTo>
                    <a:pt x="1002398" y="3730968"/>
                  </a:lnTo>
                  <a:lnTo>
                    <a:pt x="978916" y="3748367"/>
                  </a:lnTo>
                  <a:lnTo>
                    <a:pt x="965682" y="3775176"/>
                  </a:lnTo>
                  <a:lnTo>
                    <a:pt x="961529" y="3809581"/>
                  </a:lnTo>
                  <a:lnTo>
                    <a:pt x="994702" y="3809581"/>
                  </a:lnTo>
                  <a:lnTo>
                    <a:pt x="995514" y="3794201"/>
                  </a:lnTo>
                  <a:lnTo>
                    <a:pt x="1000404" y="3775087"/>
                  </a:lnTo>
                  <a:lnTo>
                    <a:pt x="1012990" y="3758793"/>
                  </a:lnTo>
                  <a:lnTo>
                    <a:pt x="1036916" y="3751910"/>
                  </a:lnTo>
                  <a:lnTo>
                    <a:pt x="1055065" y="3756202"/>
                  </a:lnTo>
                  <a:lnTo>
                    <a:pt x="1067079" y="3767353"/>
                  </a:lnTo>
                  <a:lnTo>
                    <a:pt x="1073708" y="3782745"/>
                  </a:lnTo>
                  <a:lnTo>
                    <a:pt x="1075740" y="3799776"/>
                  </a:lnTo>
                  <a:lnTo>
                    <a:pt x="1073226" y="3819588"/>
                  </a:lnTo>
                  <a:lnTo>
                    <a:pt x="1066088" y="3835908"/>
                  </a:lnTo>
                  <a:lnTo>
                    <a:pt x="1054912" y="3850182"/>
                  </a:lnTo>
                  <a:lnTo>
                    <a:pt x="1040307" y="3863860"/>
                  </a:lnTo>
                  <a:lnTo>
                    <a:pt x="1018451" y="3882326"/>
                  </a:lnTo>
                  <a:lnTo>
                    <a:pt x="996873" y="3903218"/>
                  </a:lnTo>
                  <a:lnTo>
                    <a:pt x="978446" y="3927932"/>
                  </a:lnTo>
                  <a:lnTo>
                    <a:pt x="965606" y="3957167"/>
                  </a:lnTo>
                  <a:lnTo>
                    <a:pt x="960780" y="3991635"/>
                  </a:lnTo>
                  <a:lnTo>
                    <a:pt x="1110043" y="3991635"/>
                  </a:lnTo>
                  <a:lnTo>
                    <a:pt x="1110043" y="3962235"/>
                  </a:lnTo>
                  <a:close/>
                </a:path>
                <a:path w="3296284" h="5337175">
                  <a:moveTo>
                    <a:pt x="1327962" y="5082337"/>
                  </a:moveTo>
                  <a:lnTo>
                    <a:pt x="1318539" y="5018976"/>
                  </a:lnTo>
                  <a:lnTo>
                    <a:pt x="1289494" y="4983772"/>
                  </a:lnTo>
                  <a:lnTo>
                    <a:pt x="1236802" y="4972418"/>
                  </a:lnTo>
                  <a:lnTo>
                    <a:pt x="1211567" y="4975745"/>
                  </a:lnTo>
                  <a:lnTo>
                    <a:pt x="1187742" y="4985436"/>
                  </a:lnTo>
                  <a:lnTo>
                    <a:pt x="1167422" y="5001069"/>
                  </a:lnTo>
                  <a:lnTo>
                    <a:pt x="1152753" y="5022202"/>
                  </a:lnTo>
                  <a:lnTo>
                    <a:pt x="1151458" y="5022202"/>
                  </a:lnTo>
                  <a:lnTo>
                    <a:pt x="1151458" y="4981473"/>
                  </a:lnTo>
                  <a:lnTo>
                    <a:pt x="1099731" y="4981473"/>
                  </a:lnTo>
                  <a:lnTo>
                    <a:pt x="1099731" y="5328018"/>
                  </a:lnTo>
                  <a:lnTo>
                    <a:pt x="1154036" y="5328018"/>
                  </a:lnTo>
                  <a:lnTo>
                    <a:pt x="1154036" y="5088801"/>
                  </a:lnTo>
                  <a:lnTo>
                    <a:pt x="1160653" y="5056886"/>
                  </a:lnTo>
                  <a:lnTo>
                    <a:pt x="1177391" y="5035220"/>
                  </a:lnTo>
                  <a:lnTo>
                    <a:pt x="1199591" y="5022888"/>
                  </a:lnTo>
                  <a:lnTo>
                    <a:pt x="1203604" y="5022202"/>
                  </a:lnTo>
                  <a:lnTo>
                    <a:pt x="1222578" y="5018976"/>
                  </a:lnTo>
                  <a:lnTo>
                    <a:pt x="1251280" y="5026164"/>
                  </a:lnTo>
                  <a:lnTo>
                    <a:pt x="1266532" y="5043957"/>
                  </a:lnTo>
                  <a:lnTo>
                    <a:pt x="1272578" y="5066716"/>
                  </a:lnTo>
                  <a:lnTo>
                    <a:pt x="1273657" y="5088801"/>
                  </a:lnTo>
                  <a:lnTo>
                    <a:pt x="1273657" y="5328018"/>
                  </a:lnTo>
                  <a:lnTo>
                    <a:pt x="1327962" y="5328018"/>
                  </a:lnTo>
                  <a:lnTo>
                    <a:pt x="1327962" y="5082337"/>
                  </a:lnTo>
                  <a:close/>
                </a:path>
                <a:path w="3296284" h="5337175">
                  <a:moveTo>
                    <a:pt x="1328280" y="2754807"/>
                  </a:moveTo>
                  <a:lnTo>
                    <a:pt x="1318869" y="2691447"/>
                  </a:lnTo>
                  <a:lnTo>
                    <a:pt x="1289824" y="2656243"/>
                  </a:lnTo>
                  <a:lnTo>
                    <a:pt x="1237119" y="2644889"/>
                  </a:lnTo>
                  <a:lnTo>
                    <a:pt x="1211897" y="2648216"/>
                  </a:lnTo>
                  <a:lnTo>
                    <a:pt x="1188072" y="2657906"/>
                  </a:lnTo>
                  <a:lnTo>
                    <a:pt x="1167752" y="2673540"/>
                  </a:lnTo>
                  <a:lnTo>
                    <a:pt x="1153071" y="2694673"/>
                  </a:lnTo>
                  <a:lnTo>
                    <a:pt x="1151775" y="2694673"/>
                  </a:lnTo>
                  <a:lnTo>
                    <a:pt x="1151775" y="2653944"/>
                  </a:lnTo>
                  <a:lnTo>
                    <a:pt x="1100048" y="2653944"/>
                  </a:lnTo>
                  <a:lnTo>
                    <a:pt x="1100048" y="3000489"/>
                  </a:lnTo>
                  <a:lnTo>
                    <a:pt x="1154366" y="3000489"/>
                  </a:lnTo>
                  <a:lnTo>
                    <a:pt x="1154366" y="2761272"/>
                  </a:lnTo>
                  <a:lnTo>
                    <a:pt x="1160983" y="2729357"/>
                  </a:lnTo>
                  <a:lnTo>
                    <a:pt x="1177721" y="2707690"/>
                  </a:lnTo>
                  <a:lnTo>
                    <a:pt x="1199908" y="2695359"/>
                  </a:lnTo>
                  <a:lnTo>
                    <a:pt x="1203934" y="2694673"/>
                  </a:lnTo>
                  <a:lnTo>
                    <a:pt x="1222895" y="2691447"/>
                  </a:lnTo>
                  <a:lnTo>
                    <a:pt x="1251610" y="2698635"/>
                  </a:lnTo>
                  <a:lnTo>
                    <a:pt x="1266863" y="2716428"/>
                  </a:lnTo>
                  <a:lnTo>
                    <a:pt x="1272908" y="2739186"/>
                  </a:lnTo>
                  <a:lnTo>
                    <a:pt x="1273975" y="2761272"/>
                  </a:lnTo>
                  <a:lnTo>
                    <a:pt x="1273975" y="3000489"/>
                  </a:lnTo>
                  <a:lnTo>
                    <a:pt x="1328280" y="3000489"/>
                  </a:lnTo>
                  <a:lnTo>
                    <a:pt x="1328280" y="2754807"/>
                  </a:lnTo>
                  <a:close/>
                </a:path>
                <a:path w="3296284" h="5337175">
                  <a:moveTo>
                    <a:pt x="1365465" y="2125078"/>
                  </a:moveTo>
                  <a:lnTo>
                    <a:pt x="1358049" y="2082546"/>
                  </a:lnTo>
                  <a:lnTo>
                    <a:pt x="1311452" y="2038705"/>
                  </a:lnTo>
                  <a:lnTo>
                    <a:pt x="1249426" y="2017750"/>
                  </a:lnTo>
                  <a:lnTo>
                    <a:pt x="1222095" y="2006523"/>
                  </a:lnTo>
                  <a:lnTo>
                    <a:pt x="1202753" y="1990090"/>
                  </a:lnTo>
                  <a:lnTo>
                    <a:pt x="1195425" y="1964740"/>
                  </a:lnTo>
                  <a:lnTo>
                    <a:pt x="1201750" y="1936000"/>
                  </a:lnTo>
                  <a:lnTo>
                    <a:pt x="1216990" y="1920049"/>
                  </a:lnTo>
                  <a:lnTo>
                    <a:pt x="1235506" y="1913191"/>
                  </a:lnTo>
                  <a:lnTo>
                    <a:pt x="1251673" y="1911718"/>
                  </a:lnTo>
                  <a:lnTo>
                    <a:pt x="1276286" y="1916150"/>
                  </a:lnTo>
                  <a:lnTo>
                    <a:pt x="1291996" y="1929180"/>
                  </a:lnTo>
                  <a:lnTo>
                    <a:pt x="1300314" y="1950453"/>
                  </a:lnTo>
                  <a:lnTo>
                    <a:pt x="1302753" y="1979612"/>
                  </a:lnTo>
                  <a:lnTo>
                    <a:pt x="1357058" y="1979612"/>
                  </a:lnTo>
                  <a:lnTo>
                    <a:pt x="1354772" y="1945157"/>
                  </a:lnTo>
                  <a:lnTo>
                    <a:pt x="1343113" y="1911718"/>
                  </a:lnTo>
                  <a:lnTo>
                    <a:pt x="1342186" y="1909051"/>
                  </a:lnTo>
                  <a:lnTo>
                    <a:pt x="1310690" y="1880590"/>
                  </a:lnTo>
                  <a:lnTo>
                    <a:pt x="1251673" y="1869046"/>
                  </a:lnTo>
                  <a:lnTo>
                    <a:pt x="1209027" y="1874913"/>
                  </a:lnTo>
                  <a:lnTo>
                    <a:pt x="1173835" y="1892642"/>
                  </a:lnTo>
                  <a:lnTo>
                    <a:pt x="1149934" y="1922513"/>
                  </a:lnTo>
                  <a:lnTo>
                    <a:pt x="1141120" y="1964740"/>
                  </a:lnTo>
                  <a:lnTo>
                    <a:pt x="1148537" y="2008098"/>
                  </a:lnTo>
                  <a:lnTo>
                    <a:pt x="1168019" y="2035213"/>
                  </a:lnTo>
                  <a:lnTo>
                    <a:pt x="1195387" y="2051659"/>
                  </a:lnTo>
                  <a:lnTo>
                    <a:pt x="1226464" y="2063013"/>
                  </a:lnTo>
                  <a:lnTo>
                    <a:pt x="1257147" y="2073211"/>
                  </a:lnTo>
                  <a:lnTo>
                    <a:pt x="1284312" y="2085886"/>
                  </a:lnTo>
                  <a:lnTo>
                    <a:pt x="1303731" y="2104745"/>
                  </a:lnTo>
                  <a:lnTo>
                    <a:pt x="1311148" y="2133485"/>
                  </a:lnTo>
                  <a:lnTo>
                    <a:pt x="1304607" y="2163203"/>
                  </a:lnTo>
                  <a:lnTo>
                    <a:pt x="1288923" y="2180679"/>
                  </a:lnTo>
                  <a:lnTo>
                    <a:pt x="1269961" y="2188946"/>
                  </a:lnTo>
                  <a:lnTo>
                    <a:pt x="1253617" y="2191029"/>
                  </a:lnTo>
                  <a:lnTo>
                    <a:pt x="1220863" y="2184412"/>
                  </a:lnTo>
                  <a:lnTo>
                    <a:pt x="1201153" y="2166696"/>
                  </a:lnTo>
                  <a:lnTo>
                    <a:pt x="1191514" y="2141105"/>
                  </a:lnTo>
                  <a:lnTo>
                    <a:pt x="1188961" y="2110854"/>
                  </a:lnTo>
                  <a:lnTo>
                    <a:pt x="1134656" y="2110854"/>
                  </a:lnTo>
                  <a:lnTo>
                    <a:pt x="1142631" y="2169464"/>
                  </a:lnTo>
                  <a:lnTo>
                    <a:pt x="1196047" y="2224341"/>
                  </a:lnTo>
                  <a:lnTo>
                    <a:pt x="1253617" y="2233701"/>
                  </a:lnTo>
                  <a:lnTo>
                    <a:pt x="1298359" y="2226919"/>
                  </a:lnTo>
                  <a:lnTo>
                    <a:pt x="1333779" y="2206548"/>
                  </a:lnTo>
                  <a:lnTo>
                    <a:pt x="1344434" y="2191029"/>
                  </a:lnTo>
                  <a:lnTo>
                    <a:pt x="1357071" y="2172601"/>
                  </a:lnTo>
                  <a:lnTo>
                    <a:pt x="1365465" y="2125078"/>
                  </a:lnTo>
                  <a:close/>
                </a:path>
                <a:path w="3296284" h="5337175">
                  <a:moveTo>
                    <a:pt x="1474724" y="1878101"/>
                  </a:moveTo>
                  <a:lnTo>
                    <a:pt x="1420418" y="1878101"/>
                  </a:lnTo>
                  <a:lnTo>
                    <a:pt x="1420418" y="2224646"/>
                  </a:lnTo>
                  <a:lnTo>
                    <a:pt x="1474724" y="2224646"/>
                  </a:lnTo>
                  <a:lnTo>
                    <a:pt x="1474724" y="1878101"/>
                  </a:lnTo>
                  <a:close/>
                </a:path>
                <a:path w="3296284" h="5337175">
                  <a:moveTo>
                    <a:pt x="1474724" y="1763026"/>
                  </a:moveTo>
                  <a:lnTo>
                    <a:pt x="1420418" y="1763026"/>
                  </a:lnTo>
                  <a:lnTo>
                    <a:pt x="1420418" y="1825091"/>
                  </a:lnTo>
                  <a:lnTo>
                    <a:pt x="1474724" y="1825091"/>
                  </a:lnTo>
                  <a:lnTo>
                    <a:pt x="1474724" y="1763026"/>
                  </a:lnTo>
                  <a:close/>
                </a:path>
                <a:path w="3296284" h="5337175">
                  <a:moveTo>
                    <a:pt x="1477949" y="4501743"/>
                  </a:moveTo>
                  <a:lnTo>
                    <a:pt x="1290459" y="4501743"/>
                  </a:lnTo>
                  <a:lnTo>
                    <a:pt x="1290459" y="4090543"/>
                  </a:lnTo>
                  <a:lnTo>
                    <a:pt x="1233563" y="4090543"/>
                  </a:lnTo>
                  <a:lnTo>
                    <a:pt x="1233563" y="4552175"/>
                  </a:lnTo>
                  <a:lnTo>
                    <a:pt x="1477949" y="4552175"/>
                  </a:lnTo>
                  <a:lnTo>
                    <a:pt x="1477949" y="4501743"/>
                  </a:lnTo>
                  <a:close/>
                </a:path>
                <a:path w="3296284" h="5337175">
                  <a:moveTo>
                    <a:pt x="1559687" y="3738194"/>
                  </a:moveTo>
                  <a:lnTo>
                    <a:pt x="1557108" y="3740137"/>
                  </a:lnTo>
                  <a:lnTo>
                    <a:pt x="1553870" y="3741420"/>
                  </a:lnTo>
                  <a:lnTo>
                    <a:pt x="1546758" y="3741420"/>
                  </a:lnTo>
                  <a:lnTo>
                    <a:pt x="1529956" y="3713619"/>
                  </a:lnTo>
                  <a:lnTo>
                    <a:pt x="1529956" y="3587546"/>
                  </a:lnTo>
                  <a:lnTo>
                    <a:pt x="1529956" y="3520313"/>
                  </a:lnTo>
                  <a:lnTo>
                    <a:pt x="1528305" y="3489477"/>
                  </a:lnTo>
                  <a:lnTo>
                    <a:pt x="1519072" y="3463417"/>
                  </a:lnTo>
                  <a:lnTo>
                    <a:pt x="1516786" y="3456940"/>
                  </a:lnTo>
                  <a:lnTo>
                    <a:pt x="1485493" y="3431209"/>
                  </a:lnTo>
                  <a:lnTo>
                    <a:pt x="1424559" y="3420745"/>
                  </a:lnTo>
                  <a:lnTo>
                    <a:pt x="1371460" y="3427514"/>
                  </a:lnTo>
                  <a:lnTo>
                    <a:pt x="1335341" y="3448304"/>
                  </a:lnTo>
                  <a:lnTo>
                    <a:pt x="1314729" y="3483749"/>
                  </a:lnTo>
                  <a:lnTo>
                    <a:pt x="1308188" y="3534537"/>
                  </a:lnTo>
                  <a:lnTo>
                    <a:pt x="1362494" y="3534537"/>
                  </a:lnTo>
                  <a:lnTo>
                    <a:pt x="1362494" y="3531298"/>
                  </a:lnTo>
                  <a:lnTo>
                    <a:pt x="1363421" y="3515233"/>
                  </a:lnTo>
                  <a:lnTo>
                    <a:pt x="1369936" y="3492500"/>
                  </a:lnTo>
                  <a:lnTo>
                    <a:pt x="1387589" y="3472205"/>
                  </a:lnTo>
                  <a:lnTo>
                    <a:pt x="1421980" y="3463417"/>
                  </a:lnTo>
                  <a:lnTo>
                    <a:pt x="1445945" y="3466757"/>
                  </a:lnTo>
                  <a:lnTo>
                    <a:pt x="1463357" y="3476587"/>
                  </a:lnTo>
                  <a:lnTo>
                    <a:pt x="1473987" y="3492601"/>
                  </a:lnTo>
                  <a:lnTo>
                    <a:pt x="1477581" y="3514496"/>
                  </a:lnTo>
                  <a:lnTo>
                    <a:pt x="1477060" y="3532949"/>
                  </a:lnTo>
                  <a:lnTo>
                    <a:pt x="1475638" y="3537661"/>
                  </a:lnTo>
                  <a:lnTo>
                    <a:pt x="1475638" y="3587546"/>
                  </a:lnTo>
                  <a:lnTo>
                    <a:pt x="1475638" y="3676777"/>
                  </a:lnTo>
                  <a:lnTo>
                    <a:pt x="1469821" y="3702354"/>
                  </a:lnTo>
                  <a:lnTo>
                    <a:pt x="1454302" y="3723322"/>
                  </a:lnTo>
                  <a:lnTo>
                    <a:pt x="1432001" y="3737495"/>
                  </a:lnTo>
                  <a:lnTo>
                    <a:pt x="1405813" y="3742715"/>
                  </a:lnTo>
                  <a:lnTo>
                    <a:pt x="1382585" y="3738422"/>
                  </a:lnTo>
                  <a:lnTo>
                    <a:pt x="1367421" y="3726307"/>
                  </a:lnTo>
                  <a:lnTo>
                    <a:pt x="1359166" y="3707536"/>
                  </a:lnTo>
                  <a:lnTo>
                    <a:pt x="1356677" y="3683241"/>
                  </a:lnTo>
                  <a:lnTo>
                    <a:pt x="1358366" y="3663378"/>
                  </a:lnTo>
                  <a:lnTo>
                    <a:pt x="1383182" y="3628288"/>
                  </a:lnTo>
                  <a:lnTo>
                    <a:pt x="1430629" y="3609848"/>
                  </a:lnTo>
                  <a:lnTo>
                    <a:pt x="1455648" y="3600640"/>
                  </a:lnTo>
                  <a:lnTo>
                    <a:pt x="1475638" y="3587546"/>
                  </a:lnTo>
                  <a:lnTo>
                    <a:pt x="1475638" y="3537661"/>
                  </a:lnTo>
                  <a:lnTo>
                    <a:pt x="1472895" y="3546729"/>
                  </a:lnTo>
                  <a:lnTo>
                    <a:pt x="1461223" y="3557486"/>
                  </a:lnTo>
                  <a:lnTo>
                    <a:pt x="1438148" y="3566858"/>
                  </a:lnTo>
                  <a:lnTo>
                    <a:pt x="1365084" y="3588842"/>
                  </a:lnTo>
                  <a:lnTo>
                    <a:pt x="1336065" y="3602609"/>
                  </a:lnTo>
                  <a:lnTo>
                    <a:pt x="1315707" y="3623348"/>
                  </a:lnTo>
                  <a:lnTo>
                    <a:pt x="1303705" y="3650754"/>
                  </a:lnTo>
                  <a:lnTo>
                    <a:pt x="1299781" y="3684536"/>
                  </a:lnTo>
                  <a:lnTo>
                    <a:pt x="1305433" y="3726472"/>
                  </a:lnTo>
                  <a:lnTo>
                    <a:pt x="1322730" y="3758234"/>
                  </a:lnTo>
                  <a:lnTo>
                    <a:pt x="1352156" y="3778351"/>
                  </a:lnTo>
                  <a:lnTo>
                    <a:pt x="1394180" y="3785387"/>
                  </a:lnTo>
                  <a:lnTo>
                    <a:pt x="1418666" y="3781971"/>
                  </a:lnTo>
                  <a:lnTo>
                    <a:pt x="1441691" y="3772128"/>
                  </a:lnTo>
                  <a:lnTo>
                    <a:pt x="1461820" y="3756469"/>
                  </a:lnTo>
                  <a:lnTo>
                    <a:pt x="1472209" y="3742715"/>
                  </a:lnTo>
                  <a:lnTo>
                    <a:pt x="1477581" y="3735603"/>
                  </a:lnTo>
                  <a:lnTo>
                    <a:pt x="1478876" y="3735603"/>
                  </a:lnTo>
                  <a:lnTo>
                    <a:pt x="1484553" y="3761397"/>
                  </a:lnTo>
                  <a:lnTo>
                    <a:pt x="1496656" y="3774630"/>
                  </a:lnTo>
                  <a:lnTo>
                    <a:pt x="1512150" y="3779520"/>
                  </a:lnTo>
                  <a:lnTo>
                    <a:pt x="1528013" y="3780218"/>
                  </a:lnTo>
                  <a:lnTo>
                    <a:pt x="1538058" y="3779799"/>
                  </a:lnTo>
                  <a:lnTo>
                    <a:pt x="1547241" y="3778834"/>
                  </a:lnTo>
                  <a:lnTo>
                    <a:pt x="1554734" y="3777754"/>
                  </a:lnTo>
                  <a:lnTo>
                    <a:pt x="1559687" y="3776980"/>
                  </a:lnTo>
                  <a:lnTo>
                    <a:pt x="1559687" y="3741420"/>
                  </a:lnTo>
                  <a:lnTo>
                    <a:pt x="1559687" y="3738194"/>
                  </a:lnTo>
                  <a:close/>
                </a:path>
                <a:path w="3296284" h="5337175">
                  <a:moveTo>
                    <a:pt x="1626654" y="5139233"/>
                  </a:moveTo>
                  <a:lnTo>
                    <a:pt x="1625815" y="5118544"/>
                  </a:lnTo>
                  <a:lnTo>
                    <a:pt x="1624787" y="5093081"/>
                  </a:lnTo>
                  <a:lnTo>
                    <a:pt x="1616456" y="5048110"/>
                  </a:lnTo>
                  <a:lnTo>
                    <a:pt x="1600200" y="5015090"/>
                  </a:lnTo>
                  <a:lnTo>
                    <a:pt x="1597469" y="5009540"/>
                  </a:lnTo>
                  <a:lnTo>
                    <a:pt x="1569758" y="4987429"/>
                  </a:lnTo>
                  <a:lnTo>
                    <a:pt x="1569758" y="5099786"/>
                  </a:lnTo>
                  <a:lnTo>
                    <a:pt x="1569758" y="5118544"/>
                  </a:lnTo>
                  <a:lnTo>
                    <a:pt x="1446276" y="5118544"/>
                  </a:lnTo>
                  <a:lnTo>
                    <a:pt x="1446276" y="5105603"/>
                  </a:lnTo>
                  <a:lnTo>
                    <a:pt x="1448168" y="5082730"/>
                  </a:lnTo>
                  <a:lnTo>
                    <a:pt x="1456613" y="5052593"/>
                  </a:lnTo>
                  <a:lnTo>
                    <a:pt x="1475727" y="5026330"/>
                  </a:lnTo>
                  <a:lnTo>
                    <a:pt x="1509636" y="5015090"/>
                  </a:lnTo>
                  <a:lnTo>
                    <a:pt x="1539481" y="5022875"/>
                  </a:lnTo>
                  <a:lnTo>
                    <a:pt x="1557870" y="5042903"/>
                  </a:lnTo>
                  <a:lnTo>
                    <a:pt x="1567180" y="5070195"/>
                  </a:lnTo>
                  <a:lnTo>
                    <a:pt x="1569758" y="5099786"/>
                  </a:lnTo>
                  <a:lnTo>
                    <a:pt x="1569758" y="4987429"/>
                  </a:lnTo>
                  <a:lnTo>
                    <a:pt x="1563674" y="4982565"/>
                  </a:lnTo>
                  <a:lnTo>
                    <a:pt x="1510931" y="4972418"/>
                  </a:lnTo>
                  <a:lnTo>
                    <a:pt x="1464741" y="4980292"/>
                  </a:lnTo>
                  <a:lnTo>
                    <a:pt x="1431493" y="5001755"/>
                  </a:lnTo>
                  <a:lnTo>
                    <a:pt x="1409179" y="5033607"/>
                  </a:lnTo>
                  <a:lnTo>
                    <a:pt x="1395742" y="5072608"/>
                  </a:lnTo>
                  <a:lnTo>
                    <a:pt x="1389164" y="5115572"/>
                  </a:lnTo>
                  <a:lnTo>
                    <a:pt x="1387436" y="5159273"/>
                  </a:lnTo>
                  <a:lnTo>
                    <a:pt x="1391742" y="5223700"/>
                  </a:lnTo>
                  <a:lnTo>
                    <a:pt x="1405178" y="5273535"/>
                  </a:lnTo>
                  <a:lnTo>
                    <a:pt x="1428483" y="5308943"/>
                  </a:lnTo>
                  <a:lnTo>
                    <a:pt x="1462405" y="5330063"/>
                  </a:lnTo>
                  <a:lnTo>
                    <a:pt x="1507693" y="5337073"/>
                  </a:lnTo>
                  <a:lnTo>
                    <a:pt x="1565973" y="5323065"/>
                  </a:lnTo>
                  <a:lnTo>
                    <a:pt x="1596301" y="5294401"/>
                  </a:lnTo>
                  <a:lnTo>
                    <a:pt x="1601520" y="5289474"/>
                  </a:lnTo>
                  <a:lnTo>
                    <a:pt x="1619250" y="5248973"/>
                  </a:lnTo>
                  <a:lnTo>
                    <a:pt x="1624076" y="5214226"/>
                  </a:lnTo>
                  <a:lnTo>
                    <a:pt x="1569758" y="5214226"/>
                  </a:lnTo>
                  <a:lnTo>
                    <a:pt x="1567827" y="5237937"/>
                  </a:lnTo>
                  <a:lnTo>
                    <a:pt x="1559737" y="5264251"/>
                  </a:lnTo>
                  <a:lnTo>
                    <a:pt x="1541932" y="5285600"/>
                  </a:lnTo>
                  <a:lnTo>
                    <a:pt x="1510931" y="5294401"/>
                  </a:lnTo>
                  <a:lnTo>
                    <a:pt x="1472425" y="5281142"/>
                  </a:lnTo>
                  <a:lnTo>
                    <a:pt x="1452651" y="5247932"/>
                  </a:lnTo>
                  <a:lnTo>
                    <a:pt x="1445361" y="5204663"/>
                  </a:lnTo>
                  <a:lnTo>
                    <a:pt x="1444332" y="5161216"/>
                  </a:lnTo>
                  <a:lnTo>
                    <a:pt x="1626654" y="5161216"/>
                  </a:lnTo>
                  <a:lnTo>
                    <a:pt x="1626654" y="5139233"/>
                  </a:lnTo>
                  <a:close/>
                </a:path>
                <a:path w="3296284" h="5337175">
                  <a:moveTo>
                    <a:pt x="1627619" y="2653944"/>
                  </a:moveTo>
                  <a:lnTo>
                    <a:pt x="1576552" y="2653944"/>
                  </a:lnTo>
                  <a:lnTo>
                    <a:pt x="1576552" y="2827223"/>
                  </a:lnTo>
                  <a:lnTo>
                    <a:pt x="1573911" y="2877020"/>
                  </a:lnTo>
                  <a:lnTo>
                    <a:pt x="1563624" y="2917253"/>
                  </a:lnTo>
                  <a:lnTo>
                    <a:pt x="1542186" y="2944139"/>
                  </a:lnTo>
                  <a:lnTo>
                    <a:pt x="1506080" y="2953943"/>
                  </a:lnTo>
                  <a:lnTo>
                    <a:pt x="1473365" y="2942056"/>
                  </a:lnTo>
                  <a:lnTo>
                    <a:pt x="1454353" y="2911678"/>
                  </a:lnTo>
                  <a:lnTo>
                    <a:pt x="1445514" y="2870758"/>
                  </a:lnTo>
                  <a:lnTo>
                    <a:pt x="1443355" y="2827223"/>
                  </a:lnTo>
                  <a:lnTo>
                    <a:pt x="1446263" y="2771089"/>
                  </a:lnTo>
                  <a:lnTo>
                    <a:pt x="1456372" y="2728303"/>
                  </a:lnTo>
                  <a:lnTo>
                    <a:pt x="1475816" y="2701023"/>
                  </a:lnTo>
                  <a:lnTo>
                    <a:pt x="1506715" y="2691447"/>
                  </a:lnTo>
                  <a:lnTo>
                    <a:pt x="1542453" y="2703207"/>
                  </a:lnTo>
                  <a:lnTo>
                    <a:pt x="1563700" y="2734119"/>
                  </a:lnTo>
                  <a:lnTo>
                    <a:pt x="1573911" y="2777642"/>
                  </a:lnTo>
                  <a:lnTo>
                    <a:pt x="1576552" y="2827223"/>
                  </a:lnTo>
                  <a:lnTo>
                    <a:pt x="1576552" y="2653944"/>
                  </a:lnTo>
                  <a:lnTo>
                    <a:pt x="1575904" y="2653944"/>
                  </a:lnTo>
                  <a:lnTo>
                    <a:pt x="1575904" y="2697911"/>
                  </a:lnTo>
                  <a:lnTo>
                    <a:pt x="1574609" y="2697911"/>
                  </a:lnTo>
                  <a:lnTo>
                    <a:pt x="1548752" y="2660980"/>
                  </a:lnTo>
                  <a:lnTo>
                    <a:pt x="1499603" y="2644889"/>
                  </a:lnTo>
                  <a:lnTo>
                    <a:pt x="1454073" y="2654858"/>
                  </a:lnTo>
                  <a:lnTo>
                    <a:pt x="1421803" y="2682075"/>
                  </a:lnTo>
                  <a:lnTo>
                    <a:pt x="1400975" y="2722549"/>
                  </a:lnTo>
                  <a:lnTo>
                    <a:pt x="1389799" y="2772257"/>
                  </a:lnTo>
                  <a:lnTo>
                    <a:pt x="1386471" y="2827223"/>
                  </a:lnTo>
                  <a:lnTo>
                    <a:pt x="1387957" y="2862872"/>
                  </a:lnTo>
                  <a:lnTo>
                    <a:pt x="1395196" y="2908046"/>
                  </a:lnTo>
                  <a:lnTo>
                    <a:pt x="1412443" y="2952724"/>
                  </a:lnTo>
                  <a:lnTo>
                    <a:pt x="1443901" y="2986875"/>
                  </a:lnTo>
                  <a:lnTo>
                    <a:pt x="1493786" y="3000489"/>
                  </a:lnTo>
                  <a:lnTo>
                    <a:pt x="1518742" y="2997314"/>
                  </a:lnTo>
                  <a:lnTo>
                    <a:pt x="1541145" y="2988119"/>
                  </a:lnTo>
                  <a:lnTo>
                    <a:pt x="1559433" y="2973489"/>
                  </a:lnTo>
                  <a:lnTo>
                    <a:pt x="1572018" y="2953943"/>
                  </a:lnTo>
                  <a:lnTo>
                    <a:pt x="1573314" y="2953943"/>
                  </a:lnTo>
                  <a:lnTo>
                    <a:pt x="1573276" y="3000489"/>
                  </a:lnTo>
                  <a:lnTo>
                    <a:pt x="1565884" y="3046958"/>
                  </a:lnTo>
                  <a:lnTo>
                    <a:pt x="1506080" y="3076778"/>
                  </a:lnTo>
                  <a:lnTo>
                    <a:pt x="1485760" y="3074365"/>
                  </a:lnTo>
                  <a:lnTo>
                    <a:pt x="1468577" y="3066681"/>
                  </a:lnTo>
                  <a:lnTo>
                    <a:pt x="1456245" y="3053054"/>
                  </a:lnTo>
                  <a:lnTo>
                    <a:pt x="1450467" y="3032810"/>
                  </a:lnTo>
                  <a:lnTo>
                    <a:pt x="1396161" y="3032810"/>
                  </a:lnTo>
                  <a:lnTo>
                    <a:pt x="1414487" y="3082899"/>
                  </a:lnTo>
                  <a:lnTo>
                    <a:pt x="1448206" y="3108617"/>
                  </a:lnTo>
                  <a:lnTo>
                    <a:pt x="1484350" y="3118104"/>
                  </a:lnTo>
                  <a:lnTo>
                    <a:pt x="1509953" y="3119450"/>
                  </a:lnTo>
                  <a:lnTo>
                    <a:pt x="1548752" y="3114725"/>
                  </a:lnTo>
                  <a:lnTo>
                    <a:pt x="1602447" y="3076778"/>
                  </a:lnTo>
                  <a:lnTo>
                    <a:pt x="1622018" y="3032887"/>
                  </a:lnTo>
                  <a:lnTo>
                    <a:pt x="1627619" y="2978505"/>
                  </a:lnTo>
                  <a:lnTo>
                    <a:pt x="1627619" y="2697911"/>
                  </a:lnTo>
                  <a:lnTo>
                    <a:pt x="1627619" y="2653944"/>
                  </a:lnTo>
                  <a:close/>
                </a:path>
                <a:path w="3296284" h="5337175">
                  <a:moveTo>
                    <a:pt x="1746897" y="4205630"/>
                  </a:moveTo>
                  <a:lnTo>
                    <a:pt x="1692592" y="4205630"/>
                  </a:lnTo>
                  <a:lnTo>
                    <a:pt x="1692592" y="4444847"/>
                  </a:lnTo>
                  <a:lnTo>
                    <a:pt x="1685975" y="4476762"/>
                  </a:lnTo>
                  <a:lnTo>
                    <a:pt x="1669237" y="4498429"/>
                  </a:lnTo>
                  <a:lnTo>
                    <a:pt x="1647050" y="4510760"/>
                  </a:lnTo>
                  <a:lnTo>
                    <a:pt x="1624063" y="4514672"/>
                  </a:lnTo>
                  <a:lnTo>
                    <a:pt x="1595361" y="4507496"/>
                  </a:lnTo>
                  <a:lnTo>
                    <a:pt x="1580095" y="4489704"/>
                  </a:lnTo>
                  <a:lnTo>
                    <a:pt x="1574063" y="4466945"/>
                  </a:lnTo>
                  <a:lnTo>
                    <a:pt x="1572983" y="4444847"/>
                  </a:lnTo>
                  <a:lnTo>
                    <a:pt x="1572983" y="4205630"/>
                  </a:lnTo>
                  <a:lnTo>
                    <a:pt x="1518678" y="4205630"/>
                  </a:lnTo>
                  <a:lnTo>
                    <a:pt x="1518678" y="4451312"/>
                  </a:lnTo>
                  <a:lnTo>
                    <a:pt x="1520101" y="4485945"/>
                  </a:lnTo>
                  <a:lnTo>
                    <a:pt x="1530070" y="4521784"/>
                  </a:lnTo>
                  <a:lnTo>
                    <a:pt x="1557134" y="4549876"/>
                  </a:lnTo>
                  <a:lnTo>
                    <a:pt x="1609839" y="4561230"/>
                  </a:lnTo>
                  <a:lnTo>
                    <a:pt x="1635061" y="4557903"/>
                  </a:lnTo>
                  <a:lnTo>
                    <a:pt x="1658899" y="4548213"/>
                  </a:lnTo>
                  <a:lnTo>
                    <a:pt x="1679206" y="4532592"/>
                  </a:lnTo>
                  <a:lnTo>
                    <a:pt x="1691652" y="4514672"/>
                  </a:lnTo>
                  <a:lnTo>
                    <a:pt x="1693887" y="4511446"/>
                  </a:lnTo>
                  <a:lnTo>
                    <a:pt x="1695183" y="4511446"/>
                  </a:lnTo>
                  <a:lnTo>
                    <a:pt x="1695183" y="4552175"/>
                  </a:lnTo>
                  <a:lnTo>
                    <a:pt x="1746897" y="4552175"/>
                  </a:lnTo>
                  <a:lnTo>
                    <a:pt x="1746897" y="4511446"/>
                  </a:lnTo>
                  <a:lnTo>
                    <a:pt x="1746897" y="4205630"/>
                  </a:lnTo>
                  <a:close/>
                </a:path>
                <a:path w="3296284" h="5337175">
                  <a:moveTo>
                    <a:pt x="1776653" y="2035860"/>
                  </a:moveTo>
                  <a:lnTo>
                    <a:pt x="1775815" y="2015172"/>
                  </a:lnTo>
                  <a:lnTo>
                    <a:pt x="1774786" y="1989709"/>
                  </a:lnTo>
                  <a:lnTo>
                    <a:pt x="1766443" y="1944738"/>
                  </a:lnTo>
                  <a:lnTo>
                    <a:pt x="1750187" y="1911718"/>
                  </a:lnTo>
                  <a:lnTo>
                    <a:pt x="1747456" y="1906168"/>
                  </a:lnTo>
                  <a:lnTo>
                    <a:pt x="1719757" y="1884070"/>
                  </a:lnTo>
                  <a:lnTo>
                    <a:pt x="1719757" y="1996414"/>
                  </a:lnTo>
                  <a:lnTo>
                    <a:pt x="1719757" y="2015172"/>
                  </a:lnTo>
                  <a:lnTo>
                    <a:pt x="1596275" y="2015172"/>
                  </a:lnTo>
                  <a:lnTo>
                    <a:pt x="1596275" y="2002243"/>
                  </a:lnTo>
                  <a:lnTo>
                    <a:pt x="1598168" y="1979371"/>
                  </a:lnTo>
                  <a:lnTo>
                    <a:pt x="1606613" y="1949221"/>
                  </a:lnTo>
                  <a:lnTo>
                    <a:pt x="1625727" y="1922957"/>
                  </a:lnTo>
                  <a:lnTo>
                    <a:pt x="1659636" y="1911718"/>
                  </a:lnTo>
                  <a:lnTo>
                    <a:pt x="1689481" y="1919503"/>
                  </a:lnTo>
                  <a:lnTo>
                    <a:pt x="1707870" y="1939518"/>
                  </a:lnTo>
                  <a:lnTo>
                    <a:pt x="1717179" y="1966823"/>
                  </a:lnTo>
                  <a:lnTo>
                    <a:pt x="1719757" y="1996414"/>
                  </a:lnTo>
                  <a:lnTo>
                    <a:pt x="1719757" y="1884070"/>
                  </a:lnTo>
                  <a:lnTo>
                    <a:pt x="1713661" y="1879193"/>
                  </a:lnTo>
                  <a:lnTo>
                    <a:pt x="1660918" y="1869046"/>
                  </a:lnTo>
                  <a:lnTo>
                    <a:pt x="1614728" y="1876920"/>
                  </a:lnTo>
                  <a:lnTo>
                    <a:pt x="1581492" y="1898383"/>
                  </a:lnTo>
                  <a:lnTo>
                    <a:pt x="1559166" y="1930222"/>
                  </a:lnTo>
                  <a:lnTo>
                    <a:pt x="1545742" y="1969236"/>
                  </a:lnTo>
                  <a:lnTo>
                    <a:pt x="1539176" y="2012200"/>
                  </a:lnTo>
                  <a:lnTo>
                    <a:pt x="1537436" y="2055901"/>
                  </a:lnTo>
                  <a:lnTo>
                    <a:pt x="1541741" y="2120328"/>
                  </a:lnTo>
                  <a:lnTo>
                    <a:pt x="1555178" y="2170163"/>
                  </a:lnTo>
                  <a:lnTo>
                    <a:pt x="1578483" y="2205558"/>
                  </a:lnTo>
                  <a:lnTo>
                    <a:pt x="1612404" y="2226691"/>
                  </a:lnTo>
                  <a:lnTo>
                    <a:pt x="1657692" y="2233701"/>
                  </a:lnTo>
                  <a:lnTo>
                    <a:pt x="1715960" y="2219693"/>
                  </a:lnTo>
                  <a:lnTo>
                    <a:pt x="1746288" y="2191029"/>
                  </a:lnTo>
                  <a:lnTo>
                    <a:pt x="1751507" y="2186101"/>
                  </a:lnTo>
                  <a:lnTo>
                    <a:pt x="1769237" y="2145601"/>
                  </a:lnTo>
                  <a:lnTo>
                    <a:pt x="1774063" y="2110854"/>
                  </a:lnTo>
                  <a:lnTo>
                    <a:pt x="1719757" y="2110854"/>
                  </a:lnTo>
                  <a:lnTo>
                    <a:pt x="1717827" y="2134565"/>
                  </a:lnTo>
                  <a:lnTo>
                    <a:pt x="1709724" y="2160879"/>
                  </a:lnTo>
                  <a:lnTo>
                    <a:pt x="1691932" y="2182228"/>
                  </a:lnTo>
                  <a:lnTo>
                    <a:pt x="1660918" y="2191029"/>
                  </a:lnTo>
                  <a:lnTo>
                    <a:pt x="1622412" y="2177770"/>
                  </a:lnTo>
                  <a:lnTo>
                    <a:pt x="1602651" y="2144560"/>
                  </a:lnTo>
                  <a:lnTo>
                    <a:pt x="1595374" y="2101291"/>
                  </a:lnTo>
                  <a:lnTo>
                    <a:pt x="1594332" y="2057844"/>
                  </a:lnTo>
                  <a:lnTo>
                    <a:pt x="1776653" y="2057844"/>
                  </a:lnTo>
                  <a:lnTo>
                    <a:pt x="1776653" y="2035860"/>
                  </a:lnTo>
                  <a:close/>
                </a:path>
                <a:path w="3296284" h="5337175">
                  <a:moveTo>
                    <a:pt x="1831873" y="3429800"/>
                  </a:moveTo>
                  <a:lnTo>
                    <a:pt x="1777568" y="3429800"/>
                  </a:lnTo>
                  <a:lnTo>
                    <a:pt x="1777568" y="3669017"/>
                  </a:lnTo>
                  <a:lnTo>
                    <a:pt x="1770951" y="3700919"/>
                  </a:lnTo>
                  <a:lnTo>
                    <a:pt x="1754212" y="3722598"/>
                  </a:lnTo>
                  <a:lnTo>
                    <a:pt x="1732013" y="3734930"/>
                  </a:lnTo>
                  <a:lnTo>
                    <a:pt x="1709026" y="3738842"/>
                  </a:lnTo>
                  <a:lnTo>
                    <a:pt x="1680311" y="3731653"/>
                  </a:lnTo>
                  <a:lnTo>
                    <a:pt x="1665071" y="3713861"/>
                  </a:lnTo>
                  <a:lnTo>
                    <a:pt x="1659026" y="3691102"/>
                  </a:lnTo>
                  <a:lnTo>
                    <a:pt x="1657959" y="3669017"/>
                  </a:lnTo>
                  <a:lnTo>
                    <a:pt x="1657959" y="3429800"/>
                  </a:lnTo>
                  <a:lnTo>
                    <a:pt x="1603641" y="3429800"/>
                  </a:lnTo>
                  <a:lnTo>
                    <a:pt x="1603641" y="3675481"/>
                  </a:lnTo>
                  <a:lnTo>
                    <a:pt x="1605064" y="3710101"/>
                  </a:lnTo>
                  <a:lnTo>
                    <a:pt x="1615033" y="3745941"/>
                  </a:lnTo>
                  <a:lnTo>
                    <a:pt x="1642097" y="3774033"/>
                  </a:lnTo>
                  <a:lnTo>
                    <a:pt x="1694802" y="3785387"/>
                  </a:lnTo>
                  <a:lnTo>
                    <a:pt x="1720037" y="3782060"/>
                  </a:lnTo>
                  <a:lnTo>
                    <a:pt x="1743862" y="3772370"/>
                  </a:lnTo>
                  <a:lnTo>
                    <a:pt x="1764182" y="3756749"/>
                  </a:lnTo>
                  <a:lnTo>
                    <a:pt x="1776603" y="3738842"/>
                  </a:lnTo>
                  <a:lnTo>
                    <a:pt x="1778850" y="3735603"/>
                  </a:lnTo>
                  <a:lnTo>
                    <a:pt x="1780146" y="3735603"/>
                  </a:lnTo>
                  <a:lnTo>
                    <a:pt x="1780146" y="3776345"/>
                  </a:lnTo>
                  <a:lnTo>
                    <a:pt x="1831873" y="3776345"/>
                  </a:lnTo>
                  <a:lnTo>
                    <a:pt x="1831873" y="3735603"/>
                  </a:lnTo>
                  <a:lnTo>
                    <a:pt x="1831873" y="3429800"/>
                  </a:lnTo>
                  <a:close/>
                </a:path>
                <a:path w="3296284" h="5337175">
                  <a:moveTo>
                    <a:pt x="1914359" y="5082337"/>
                  </a:moveTo>
                  <a:lnTo>
                    <a:pt x="1905355" y="5018976"/>
                  </a:lnTo>
                  <a:lnTo>
                    <a:pt x="1876983" y="4983772"/>
                  </a:lnTo>
                  <a:lnTo>
                    <a:pt x="1825129" y="4972418"/>
                  </a:lnTo>
                  <a:lnTo>
                    <a:pt x="1800999" y="4975999"/>
                  </a:lnTo>
                  <a:lnTo>
                    <a:pt x="1777123" y="4985994"/>
                  </a:lnTo>
                  <a:lnTo>
                    <a:pt x="1756397" y="5001336"/>
                  </a:lnTo>
                  <a:lnTo>
                    <a:pt x="1741728" y="5020907"/>
                  </a:lnTo>
                  <a:lnTo>
                    <a:pt x="1740433" y="5020907"/>
                  </a:lnTo>
                  <a:lnTo>
                    <a:pt x="1740433" y="4866386"/>
                  </a:lnTo>
                  <a:lnTo>
                    <a:pt x="1686128" y="4866386"/>
                  </a:lnTo>
                  <a:lnTo>
                    <a:pt x="1686128" y="5328018"/>
                  </a:lnTo>
                  <a:lnTo>
                    <a:pt x="1740433" y="5328018"/>
                  </a:lnTo>
                  <a:lnTo>
                    <a:pt x="1740433" y="5088801"/>
                  </a:lnTo>
                  <a:lnTo>
                    <a:pt x="1747050" y="5056886"/>
                  </a:lnTo>
                  <a:lnTo>
                    <a:pt x="1763788" y="5035220"/>
                  </a:lnTo>
                  <a:lnTo>
                    <a:pt x="1785988" y="5022888"/>
                  </a:lnTo>
                  <a:lnTo>
                    <a:pt x="1797621" y="5020907"/>
                  </a:lnTo>
                  <a:lnTo>
                    <a:pt x="1808975" y="5018976"/>
                  </a:lnTo>
                  <a:lnTo>
                    <a:pt x="1837677" y="5026164"/>
                  </a:lnTo>
                  <a:lnTo>
                    <a:pt x="1852930" y="5043957"/>
                  </a:lnTo>
                  <a:lnTo>
                    <a:pt x="1858962" y="5066716"/>
                  </a:lnTo>
                  <a:lnTo>
                    <a:pt x="1860042" y="5088801"/>
                  </a:lnTo>
                  <a:lnTo>
                    <a:pt x="1860042" y="5328018"/>
                  </a:lnTo>
                  <a:lnTo>
                    <a:pt x="1914359" y="5328018"/>
                  </a:lnTo>
                  <a:lnTo>
                    <a:pt x="1914359" y="5082337"/>
                  </a:lnTo>
                  <a:close/>
                </a:path>
                <a:path w="3296284" h="5337175">
                  <a:moveTo>
                    <a:pt x="1926323" y="2811703"/>
                  </a:moveTo>
                  <a:lnTo>
                    <a:pt x="1925497" y="2791015"/>
                  </a:lnTo>
                  <a:lnTo>
                    <a:pt x="1924469" y="2765552"/>
                  </a:lnTo>
                  <a:lnTo>
                    <a:pt x="1916125" y="2720581"/>
                  </a:lnTo>
                  <a:lnTo>
                    <a:pt x="1899869" y="2687561"/>
                  </a:lnTo>
                  <a:lnTo>
                    <a:pt x="1897138" y="2682011"/>
                  </a:lnTo>
                  <a:lnTo>
                    <a:pt x="1869427" y="2659900"/>
                  </a:lnTo>
                  <a:lnTo>
                    <a:pt x="1869427" y="2772257"/>
                  </a:lnTo>
                  <a:lnTo>
                    <a:pt x="1869427" y="2791015"/>
                  </a:lnTo>
                  <a:lnTo>
                    <a:pt x="1745932" y="2791015"/>
                  </a:lnTo>
                  <a:lnTo>
                    <a:pt x="1745932" y="2778087"/>
                  </a:lnTo>
                  <a:lnTo>
                    <a:pt x="1747837" y="2755214"/>
                  </a:lnTo>
                  <a:lnTo>
                    <a:pt x="1756283" y="2725064"/>
                  </a:lnTo>
                  <a:lnTo>
                    <a:pt x="1775396" y="2698800"/>
                  </a:lnTo>
                  <a:lnTo>
                    <a:pt x="1809292" y="2687561"/>
                  </a:lnTo>
                  <a:lnTo>
                    <a:pt x="1839150" y="2695346"/>
                  </a:lnTo>
                  <a:lnTo>
                    <a:pt x="1857552" y="2715361"/>
                  </a:lnTo>
                  <a:lnTo>
                    <a:pt x="1866849" y="2742666"/>
                  </a:lnTo>
                  <a:lnTo>
                    <a:pt x="1869427" y="2772257"/>
                  </a:lnTo>
                  <a:lnTo>
                    <a:pt x="1869427" y="2659900"/>
                  </a:lnTo>
                  <a:lnTo>
                    <a:pt x="1863344" y="2655036"/>
                  </a:lnTo>
                  <a:lnTo>
                    <a:pt x="1810588" y="2644889"/>
                  </a:lnTo>
                  <a:lnTo>
                    <a:pt x="1764398" y="2652763"/>
                  </a:lnTo>
                  <a:lnTo>
                    <a:pt x="1731162" y="2674226"/>
                  </a:lnTo>
                  <a:lnTo>
                    <a:pt x="1708848" y="2706078"/>
                  </a:lnTo>
                  <a:lnTo>
                    <a:pt x="1695411" y="2745079"/>
                  </a:lnTo>
                  <a:lnTo>
                    <a:pt x="1688846" y="2788043"/>
                  </a:lnTo>
                  <a:lnTo>
                    <a:pt x="1687106" y="2831744"/>
                  </a:lnTo>
                  <a:lnTo>
                    <a:pt x="1691424" y="2896171"/>
                  </a:lnTo>
                  <a:lnTo>
                    <a:pt x="1704860" y="2946006"/>
                  </a:lnTo>
                  <a:lnTo>
                    <a:pt x="1728165" y="2981414"/>
                  </a:lnTo>
                  <a:lnTo>
                    <a:pt x="1762086" y="3002534"/>
                  </a:lnTo>
                  <a:lnTo>
                    <a:pt x="1807362" y="3009544"/>
                  </a:lnTo>
                  <a:lnTo>
                    <a:pt x="1865642" y="2995536"/>
                  </a:lnTo>
                  <a:lnTo>
                    <a:pt x="1895970" y="2966872"/>
                  </a:lnTo>
                  <a:lnTo>
                    <a:pt x="1901190" y="2961944"/>
                  </a:lnTo>
                  <a:lnTo>
                    <a:pt x="1918919" y="2921444"/>
                  </a:lnTo>
                  <a:lnTo>
                    <a:pt x="1923732" y="2886697"/>
                  </a:lnTo>
                  <a:lnTo>
                    <a:pt x="1869427" y="2886697"/>
                  </a:lnTo>
                  <a:lnTo>
                    <a:pt x="1867509" y="2910408"/>
                  </a:lnTo>
                  <a:lnTo>
                    <a:pt x="1859407" y="2936722"/>
                  </a:lnTo>
                  <a:lnTo>
                    <a:pt x="1841601" y="2958071"/>
                  </a:lnTo>
                  <a:lnTo>
                    <a:pt x="1810588" y="2966872"/>
                  </a:lnTo>
                  <a:lnTo>
                    <a:pt x="1772094" y="2953613"/>
                  </a:lnTo>
                  <a:lnTo>
                    <a:pt x="1752320" y="2920403"/>
                  </a:lnTo>
                  <a:lnTo>
                    <a:pt x="1745043" y="2877134"/>
                  </a:lnTo>
                  <a:lnTo>
                    <a:pt x="1744002" y="2833687"/>
                  </a:lnTo>
                  <a:lnTo>
                    <a:pt x="1926323" y="2833687"/>
                  </a:lnTo>
                  <a:lnTo>
                    <a:pt x="1926323" y="2811703"/>
                  </a:lnTo>
                  <a:close/>
                </a:path>
                <a:path w="3296284" h="5337175">
                  <a:moveTo>
                    <a:pt x="1948624" y="4085374"/>
                  </a:moveTo>
                  <a:lnTo>
                    <a:pt x="1909178" y="4085374"/>
                  </a:lnTo>
                  <a:lnTo>
                    <a:pt x="1875370" y="4090441"/>
                  </a:lnTo>
                  <a:lnTo>
                    <a:pt x="1852053" y="4105503"/>
                  </a:lnTo>
                  <a:lnTo>
                    <a:pt x="1838540" y="4130383"/>
                  </a:lnTo>
                  <a:lnTo>
                    <a:pt x="1834184" y="4164901"/>
                  </a:lnTo>
                  <a:lnTo>
                    <a:pt x="1834184" y="4205630"/>
                  </a:lnTo>
                  <a:lnTo>
                    <a:pt x="1783753" y="4205630"/>
                  </a:lnTo>
                  <a:lnTo>
                    <a:pt x="1783753" y="4248302"/>
                  </a:lnTo>
                  <a:lnTo>
                    <a:pt x="1834184" y="4248302"/>
                  </a:lnTo>
                  <a:lnTo>
                    <a:pt x="1834184" y="4552175"/>
                  </a:lnTo>
                  <a:lnTo>
                    <a:pt x="1888490" y="4552175"/>
                  </a:lnTo>
                  <a:lnTo>
                    <a:pt x="1888490" y="4248302"/>
                  </a:lnTo>
                  <a:lnTo>
                    <a:pt x="1947976" y="4248302"/>
                  </a:lnTo>
                  <a:lnTo>
                    <a:pt x="1947976" y="4205630"/>
                  </a:lnTo>
                  <a:lnTo>
                    <a:pt x="1888490" y="4205630"/>
                  </a:lnTo>
                  <a:lnTo>
                    <a:pt x="1888490" y="4164901"/>
                  </a:lnTo>
                  <a:lnTo>
                    <a:pt x="1890674" y="4149661"/>
                  </a:lnTo>
                  <a:lnTo>
                    <a:pt x="1897227" y="4139450"/>
                  </a:lnTo>
                  <a:lnTo>
                    <a:pt x="1908136" y="4133723"/>
                  </a:lnTo>
                  <a:lnTo>
                    <a:pt x="1923402" y="4131932"/>
                  </a:lnTo>
                  <a:lnTo>
                    <a:pt x="1948624" y="4131932"/>
                  </a:lnTo>
                  <a:lnTo>
                    <a:pt x="1948624" y="4085374"/>
                  </a:lnTo>
                  <a:close/>
                </a:path>
                <a:path w="3296284" h="5337175">
                  <a:moveTo>
                    <a:pt x="1958975" y="656590"/>
                  </a:moveTo>
                  <a:lnTo>
                    <a:pt x="1954860" y="600608"/>
                  </a:lnTo>
                  <a:lnTo>
                    <a:pt x="1942553" y="550811"/>
                  </a:lnTo>
                  <a:lnTo>
                    <a:pt x="1922145" y="507212"/>
                  </a:lnTo>
                  <a:lnTo>
                    <a:pt x="1893684" y="469861"/>
                  </a:lnTo>
                  <a:lnTo>
                    <a:pt x="1857248" y="438785"/>
                  </a:lnTo>
                  <a:lnTo>
                    <a:pt x="1812925" y="414020"/>
                  </a:lnTo>
                  <a:lnTo>
                    <a:pt x="1848269" y="382397"/>
                  </a:lnTo>
                  <a:lnTo>
                    <a:pt x="1872767" y="345757"/>
                  </a:lnTo>
                  <a:lnTo>
                    <a:pt x="1887042" y="302933"/>
                  </a:lnTo>
                  <a:lnTo>
                    <a:pt x="1891665" y="252730"/>
                  </a:lnTo>
                  <a:lnTo>
                    <a:pt x="1887766" y="205930"/>
                  </a:lnTo>
                  <a:lnTo>
                    <a:pt x="1876450" y="162445"/>
                  </a:lnTo>
                  <a:lnTo>
                    <a:pt x="1858314" y="122859"/>
                  </a:lnTo>
                  <a:lnTo>
                    <a:pt x="1833930" y="87757"/>
                  </a:lnTo>
                  <a:lnTo>
                    <a:pt x="1803908" y="57734"/>
                  </a:lnTo>
                  <a:lnTo>
                    <a:pt x="1768805" y="33350"/>
                  </a:lnTo>
                  <a:lnTo>
                    <a:pt x="1729219" y="15214"/>
                  </a:lnTo>
                  <a:lnTo>
                    <a:pt x="1685734" y="3898"/>
                  </a:lnTo>
                  <a:lnTo>
                    <a:pt x="1638935" y="0"/>
                  </a:lnTo>
                  <a:lnTo>
                    <a:pt x="1591195" y="3810"/>
                  </a:lnTo>
                  <a:lnTo>
                    <a:pt x="1546644" y="15189"/>
                  </a:lnTo>
                  <a:lnTo>
                    <a:pt x="1506029" y="34086"/>
                  </a:lnTo>
                  <a:lnTo>
                    <a:pt x="1470177" y="60490"/>
                  </a:lnTo>
                  <a:lnTo>
                    <a:pt x="1439862" y="94322"/>
                  </a:lnTo>
                  <a:lnTo>
                    <a:pt x="1415872" y="135559"/>
                  </a:lnTo>
                  <a:lnTo>
                    <a:pt x="1398993" y="184137"/>
                  </a:lnTo>
                  <a:lnTo>
                    <a:pt x="1390015" y="240030"/>
                  </a:lnTo>
                  <a:lnTo>
                    <a:pt x="1561465" y="240030"/>
                  </a:lnTo>
                  <a:lnTo>
                    <a:pt x="1570545" y="202095"/>
                  </a:lnTo>
                  <a:lnTo>
                    <a:pt x="1586547" y="175577"/>
                  </a:lnTo>
                  <a:lnTo>
                    <a:pt x="1609686" y="160020"/>
                  </a:lnTo>
                  <a:lnTo>
                    <a:pt x="1640205" y="154940"/>
                  </a:lnTo>
                  <a:lnTo>
                    <a:pt x="1673453" y="161505"/>
                  </a:lnTo>
                  <a:lnTo>
                    <a:pt x="1699577" y="179870"/>
                  </a:lnTo>
                  <a:lnTo>
                    <a:pt x="1716633" y="207987"/>
                  </a:lnTo>
                  <a:lnTo>
                    <a:pt x="1722755" y="243840"/>
                  </a:lnTo>
                  <a:lnTo>
                    <a:pt x="1715135" y="285889"/>
                  </a:lnTo>
                  <a:lnTo>
                    <a:pt x="1690370" y="315442"/>
                  </a:lnTo>
                  <a:lnTo>
                    <a:pt x="1645602" y="333324"/>
                  </a:lnTo>
                  <a:lnTo>
                    <a:pt x="1577975" y="340360"/>
                  </a:lnTo>
                  <a:lnTo>
                    <a:pt x="1577975" y="502920"/>
                  </a:lnTo>
                  <a:lnTo>
                    <a:pt x="1605915" y="502920"/>
                  </a:lnTo>
                  <a:lnTo>
                    <a:pt x="1658353" y="507974"/>
                  </a:lnTo>
                  <a:lnTo>
                    <a:pt x="1703324" y="522579"/>
                  </a:lnTo>
                  <a:lnTo>
                    <a:pt x="1739900" y="545947"/>
                  </a:lnTo>
                  <a:lnTo>
                    <a:pt x="1767154" y="577240"/>
                  </a:lnTo>
                  <a:lnTo>
                    <a:pt x="1784184" y="615670"/>
                  </a:lnTo>
                  <a:lnTo>
                    <a:pt x="1790065" y="660400"/>
                  </a:lnTo>
                  <a:lnTo>
                    <a:pt x="1782914" y="711276"/>
                  </a:lnTo>
                  <a:lnTo>
                    <a:pt x="1762709" y="754341"/>
                  </a:lnTo>
                  <a:lnTo>
                    <a:pt x="1731352" y="787590"/>
                  </a:lnTo>
                  <a:lnTo>
                    <a:pt x="1690738" y="809028"/>
                  </a:lnTo>
                  <a:lnTo>
                    <a:pt x="1642745" y="816610"/>
                  </a:lnTo>
                  <a:lnTo>
                    <a:pt x="1596783" y="809955"/>
                  </a:lnTo>
                  <a:lnTo>
                    <a:pt x="1557274" y="790803"/>
                  </a:lnTo>
                  <a:lnTo>
                    <a:pt x="1525511" y="760374"/>
                  </a:lnTo>
                  <a:lnTo>
                    <a:pt x="1502778" y="719886"/>
                  </a:lnTo>
                  <a:lnTo>
                    <a:pt x="1490345" y="670560"/>
                  </a:lnTo>
                  <a:lnTo>
                    <a:pt x="1320165" y="670560"/>
                  </a:lnTo>
                  <a:lnTo>
                    <a:pt x="1325930" y="717359"/>
                  </a:lnTo>
                  <a:lnTo>
                    <a:pt x="1337462" y="761250"/>
                  </a:lnTo>
                  <a:lnTo>
                    <a:pt x="1354416" y="801916"/>
                  </a:lnTo>
                  <a:lnTo>
                    <a:pt x="1376451" y="839000"/>
                  </a:lnTo>
                  <a:lnTo>
                    <a:pt x="1403223" y="872210"/>
                  </a:lnTo>
                  <a:lnTo>
                    <a:pt x="1434376" y="901204"/>
                  </a:lnTo>
                  <a:lnTo>
                    <a:pt x="1469580" y="925664"/>
                  </a:lnTo>
                  <a:lnTo>
                    <a:pt x="1508493" y="945248"/>
                  </a:lnTo>
                  <a:lnTo>
                    <a:pt x="1550758" y="959650"/>
                  </a:lnTo>
                  <a:lnTo>
                    <a:pt x="1596047" y="968527"/>
                  </a:lnTo>
                  <a:lnTo>
                    <a:pt x="1644015" y="971550"/>
                  </a:lnTo>
                  <a:lnTo>
                    <a:pt x="1692275" y="968311"/>
                  </a:lnTo>
                  <a:lnTo>
                    <a:pt x="1737779" y="958837"/>
                  </a:lnTo>
                  <a:lnTo>
                    <a:pt x="1780108" y="943521"/>
                  </a:lnTo>
                  <a:lnTo>
                    <a:pt x="1818894" y="922743"/>
                  </a:lnTo>
                  <a:lnTo>
                    <a:pt x="1853755" y="896886"/>
                  </a:lnTo>
                  <a:lnTo>
                    <a:pt x="1884311" y="866343"/>
                  </a:lnTo>
                  <a:lnTo>
                    <a:pt x="1910168" y="831481"/>
                  </a:lnTo>
                  <a:lnTo>
                    <a:pt x="1930946" y="792683"/>
                  </a:lnTo>
                  <a:lnTo>
                    <a:pt x="1946262" y="750354"/>
                  </a:lnTo>
                  <a:lnTo>
                    <a:pt x="1955723" y="704862"/>
                  </a:lnTo>
                  <a:lnTo>
                    <a:pt x="1958975" y="656590"/>
                  </a:lnTo>
                  <a:close/>
                </a:path>
                <a:path w="3296284" h="5337175">
                  <a:moveTo>
                    <a:pt x="2114410" y="3676777"/>
                  </a:moveTo>
                  <a:lnTo>
                    <a:pt x="2106993" y="3634232"/>
                  </a:lnTo>
                  <a:lnTo>
                    <a:pt x="2060409" y="3590391"/>
                  </a:lnTo>
                  <a:lnTo>
                    <a:pt x="1998383" y="3569424"/>
                  </a:lnTo>
                  <a:lnTo>
                    <a:pt x="1971040" y="3558209"/>
                  </a:lnTo>
                  <a:lnTo>
                    <a:pt x="1951710" y="3541776"/>
                  </a:lnTo>
                  <a:lnTo>
                    <a:pt x="1944370" y="3516426"/>
                  </a:lnTo>
                  <a:lnTo>
                    <a:pt x="1950707" y="3487686"/>
                  </a:lnTo>
                  <a:lnTo>
                    <a:pt x="1965947" y="3471735"/>
                  </a:lnTo>
                  <a:lnTo>
                    <a:pt x="1984463" y="3464877"/>
                  </a:lnTo>
                  <a:lnTo>
                    <a:pt x="2000618" y="3463417"/>
                  </a:lnTo>
                  <a:lnTo>
                    <a:pt x="2025230" y="3467836"/>
                  </a:lnTo>
                  <a:lnTo>
                    <a:pt x="2040940" y="3480866"/>
                  </a:lnTo>
                  <a:lnTo>
                    <a:pt x="2049259" y="3502139"/>
                  </a:lnTo>
                  <a:lnTo>
                    <a:pt x="2051697" y="3531298"/>
                  </a:lnTo>
                  <a:lnTo>
                    <a:pt x="2106003" y="3531298"/>
                  </a:lnTo>
                  <a:lnTo>
                    <a:pt x="2092071" y="3463417"/>
                  </a:lnTo>
                  <a:lnTo>
                    <a:pt x="2059635" y="3432289"/>
                  </a:lnTo>
                  <a:lnTo>
                    <a:pt x="2000618" y="3420745"/>
                  </a:lnTo>
                  <a:lnTo>
                    <a:pt x="1957971" y="3426599"/>
                  </a:lnTo>
                  <a:lnTo>
                    <a:pt x="1922792" y="3444341"/>
                  </a:lnTo>
                  <a:lnTo>
                    <a:pt x="1898878" y="3474199"/>
                  </a:lnTo>
                  <a:lnTo>
                    <a:pt x="1890064" y="3516426"/>
                  </a:lnTo>
                  <a:lnTo>
                    <a:pt x="1897494" y="3559784"/>
                  </a:lnTo>
                  <a:lnTo>
                    <a:pt x="1916976" y="3586899"/>
                  </a:lnTo>
                  <a:lnTo>
                    <a:pt x="1944331" y="3603345"/>
                  </a:lnTo>
                  <a:lnTo>
                    <a:pt x="1975396" y="3614699"/>
                  </a:lnTo>
                  <a:lnTo>
                    <a:pt x="2006092" y="3624897"/>
                  </a:lnTo>
                  <a:lnTo>
                    <a:pt x="2033270" y="3637572"/>
                  </a:lnTo>
                  <a:lnTo>
                    <a:pt x="2052675" y="3656431"/>
                  </a:lnTo>
                  <a:lnTo>
                    <a:pt x="2060092" y="3685171"/>
                  </a:lnTo>
                  <a:lnTo>
                    <a:pt x="2053551" y="3714889"/>
                  </a:lnTo>
                  <a:lnTo>
                    <a:pt x="2037867" y="3732365"/>
                  </a:lnTo>
                  <a:lnTo>
                    <a:pt x="2018906" y="3740632"/>
                  </a:lnTo>
                  <a:lnTo>
                    <a:pt x="2002561" y="3742715"/>
                  </a:lnTo>
                  <a:lnTo>
                    <a:pt x="1969820" y="3736098"/>
                  </a:lnTo>
                  <a:lnTo>
                    <a:pt x="1950110" y="3718382"/>
                  </a:lnTo>
                  <a:lnTo>
                    <a:pt x="1940458" y="3692804"/>
                  </a:lnTo>
                  <a:lnTo>
                    <a:pt x="1937905" y="3662553"/>
                  </a:lnTo>
                  <a:lnTo>
                    <a:pt x="1883600" y="3662553"/>
                  </a:lnTo>
                  <a:lnTo>
                    <a:pt x="1891588" y="3721150"/>
                  </a:lnTo>
                  <a:lnTo>
                    <a:pt x="1945005" y="3776027"/>
                  </a:lnTo>
                  <a:lnTo>
                    <a:pt x="2002561" y="3785387"/>
                  </a:lnTo>
                  <a:lnTo>
                    <a:pt x="2047303" y="3778593"/>
                  </a:lnTo>
                  <a:lnTo>
                    <a:pt x="2082723" y="3758222"/>
                  </a:lnTo>
                  <a:lnTo>
                    <a:pt x="2093379" y="3742715"/>
                  </a:lnTo>
                  <a:lnTo>
                    <a:pt x="2106028" y="3724287"/>
                  </a:lnTo>
                  <a:lnTo>
                    <a:pt x="2114410" y="3676777"/>
                  </a:lnTo>
                  <a:close/>
                </a:path>
                <a:path w="3296284" h="5337175">
                  <a:moveTo>
                    <a:pt x="2116061" y="4205630"/>
                  </a:moveTo>
                  <a:lnTo>
                    <a:pt x="2055939" y="4205630"/>
                  </a:lnTo>
                  <a:lnTo>
                    <a:pt x="2055939" y="4104767"/>
                  </a:lnTo>
                  <a:lnTo>
                    <a:pt x="2001634" y="4104767"/>
                  </a:lnTo>
                  <a:lnTo>
                    <a:pt x="2001634" y="4205630"/>
                  </a:lnTo>
                  <a:lnTo>
                    <a:pt x="1951202" y="4205630"/>
                  </a:lnTo>
                  <a:lnTo>
                    <a:pt x="1951202" y="4248302"/>
                  </a:lnTo>
                  <a:lnTo>
                    <a:pt x="2001634" y="4248302"/>
                  </a:lnTo>
                  <a:lnTo>
                    <a:pt x="2001735" y="4488510"/>
                  </a:lnTo>
                  <a:lnTo>
                    <a:pt x="2004542" y="4517326"/>
                  </a:lnTo>
                  <a:lnTo>
                    <a:pt x="2015210" y="4538764"/>
                  </a:lnTo>
                  <a:lnTo>
                    <a:pt x="2036546" y="4551705"/>
                  </a:lnTo>
                  <a:lnTo>
                    <a:pt x="2071458" y="4556049"/>
                  </a:lnTo>
                  <a:lnTo>
                    <a:pt x="2086876" y="4555718"/>
                  </a:lnTo>
                  <a:lnTo>
                    <a:pt x="2099259" y="4554842"/>
                  </a:lnTo>
                  <a:lnTo>
                    <a:pt x="2108733" y="4553597"/>
                  </a:lnTo>
                  <a:lnTo>
                    <a:pt x="2115413" y="4552175"/>
                  </a:lnTo>
                  <a:lnTo>
                    <a:pt x="2115413" y="4509503"/>
                  </a:lnTo>
                  <a:lnTo>
                    <a:pt x="2115413" y="4507560"/>
                  </a:lnTo>
                  <a:lnTo>
                    <a:pt x="2109597" y="4508208"/>
                  </a:lnTo>
                  <a:lnTo>
                    <a:pt x="2103780" y="4509503"/>
                  </a:lnTo>
                  <a:lnTo>
                    <a:pt x="2091499" y="4509503"/>
                  </a:lnTo>
                  <a:lnTo>
                    <a:pt x="2073948" y="4507357"/>
                  </a:lnTo>
                  <a:lnTo>
                    <a:pt x="2063051" y="4500537"/>
                  </a:lnTo>
                  <a:lnTo>
                    <a:pt x="2057501" y="4488510"/>
                  </a:lnTo>
                  <a:lnTo>
                    <a:pt x="2055939" y="4470717"/>
                  </a:lnTo>
                  <a:lnTo>
                    <a:pt x="2055939" y="4248302"/>
                  </a:lnTo>
                  <a:lnTo>
                    <a:pt x="2116061" y="4248302"/>
                  </a:lnTo>
                  <a:lnTo>
                    <a:pt x="2116061" y="4205630"/>
                  </a:lnTo>
                  <a:close/>
                </a:path>
                <a:path w="3296284" h="5337175">
                  <a:moveTo>
                    <a:pt x="2214016" y="2754807"/>
                  </a:moveTo>
                  <a:lnTo>
                    <a:pt x="2204605" y="2691447"/>
                  </a:lnTo>
                  <a:lnTo>
                    <a:pt x="2175560" y="2656243"/>
                  </a:lnTo>
                  <a:lnTo>
                    <a:pt x="2122855" y="2644889"/>
                  </a:lnTo>
                  <a:lnTo>
                    <a:pt x="2097633" y="2648216"/>
                  </a:lnTo>
                  <a:lnTo>
                    <a:pt x="2073808" y="2657906"/>
                  </a:lnTo>
                  <a:lnTo>
                    <a:pt x="2053488" y="2673540"/>
                  </a:lnTo>
                  <a:lnTo>
                    <a:pt x="2038807" y="2694673"/>
                  </a:lnTo>
                  <a:lnTo>
                    <a:pt x="2037511" y="2694673"/>
                  </a:lnTo>
                  <a:lnTo>
                    <a:pt x="2037511" y="2653944"/>
                  </a:lnTo>
                  <a:lnTo>
                    <a:pt x="1985797" y="2653944"/>
                  </a:lnTo>
                  <a:lnTo>
                    <a:pt x="1985797" y="3000489"/>
                  </a:lnTo>
                  <a:lnTo>
                    <a:pt x="2040102" y="3000489"/>
                  </a:lnTo>
                  <a:lnTo>
                    <a:pt x="2040102" y="2761272"/>
                  </a:lnTo>
                  <a:lnTo>
                    <a:pt x="2046719" y="2729357"/>
                  </a:lnTo>
                  <a:lnTo>
                    <a:pt x="2063457" y="2707690"/>
                  </a:lnTo>
                  <a:lnTo>
                    <a:pt x="2085644" y="2695359"/>
                  </a:lnTo>
                  <a:lnTo>
                    <a:pt x="2089670" y="2694673"/>
                  </a:lnTo>
                  <a:lnTo>
                    <a:pt x="2108631" y="2691447"/>
                  </a:lnTo>
                  <a:lnTo>
                    <a:pt x="2137346" y="2698635"/>
                  </a:lnTo>
                  <a:lnTo>
                    <a:pt x="2152599" y="2716428"/>
                  </a:lnTo>
                  <a:lnTo>
                    <a:pt x="2158644" y="2739186"/>
                  </a:lnTo>
                  <a:lnTo>
                    <a:pt x="2159711" y="2761272"/>
                  </a:lnTo>
                  <a:lnTo>
                    <a:pt x="2159711" y="3000489"/>
                  </a:lnTo>
                  <a:lnTo>
                    <a:pt x="2214016" y="3000489"/>
                  </a:lnTo>
                  <a:lnTo>
                    <a:pt x="2214016" y="2754807"/>
                  </a:lnTo>
                  <a:close/>
                </a:path>
                <a:path w="3296284" h="5337175">
                  <a:moveTo>
                    <a:pt x="2219515" y="1878101"/>
                  </a:moveTo>
                  <a:lnTo>
                    <a:pt x="2168436" y="1878101"/>
                  </a:lnTo>
                  <a:lnTo>
                    <a:pt x="2168436" y="2051380"/>
                  </a:lnTo>
                  <a:lnTo>
                    <a:pt x="2165781" y="2101176"/>
                  </a:lnTo>
                  <a:lnTo>
                    <a:pt x="2155507" y="2141410"/>
                  </a:lnTo>
                  <a:lnTo>
                    <a:pt x="2134070" y="2168296"/>
                  </a:lnTo>
                  <a:lnTo>
                    <a:pt x="2097963" y="2178100"/>
                  </a:lnTo>
                  <a:lnTo>
                    <a:pt x="2065248" y="2166213"/>
                  </a:lnTo>
                  <a:lnTo>
                    <a:pt x="2046236" y="2135835"/>
                  </a:lnTo>
                  <a:lnTo>
                    <a:pt x="2037410" y="2094915"/>
                  </a:lnTo>
                  <a:lnTo>
                    <a:pt x="2035251" y="2051380"/>
                  </a:lnTo>
                  <a:lnTo>
                    <a:pt x="2038146" y="1995246"/>
                  </a:lnTo>
                  <a:lnTo>
                    <a:pt x="2048256" y="1952459"/>
                  </a:lnTo>
                  <a:lnTo>
                    <a:pt x="2067699" y="1925180"/>
                  </a:lnTo>
                  <a:lnTo>
                    <a:pt x="2098611" y="1915604"/>
                  </a:lnTo>
                  <a:lnTo>
                    <a:pt x="2134336" y="1927364"/>
                  </a:lnTo>
                  <a:lnTo>
                    <a:pt x="2155583" y="1958276"/>
                  </a:lnTo>
                  <a:lnTo>
                    <a:pt x="2165794" y="2001799"/>
                  </a:lnTo>
                  <a:lnTo>
                    <a:pt x="2168436" y="2051380"/>
                  </a:lnTo>
                  <a:lnTo>
                    <a:pt x="2168436" y="1878101"/>
                  </a:lnTo>
                  <a:lnTo>
                    <a:pt x="2167788" y="1878101"/>
                  </a:lnTo>
                  <a:lnTo>
                    <a:pt x="2167788" y="1922068"/>
                  </a:lnTo>
                  <a:lnTo>
                    <a:pt x="2166505" y="1922068"/>
                  </a:lnTo>
                  <a:lnTo>
                    <a:pt x="2140635" y="1885137"/>
                  </a:lnTo>
                  <a:lnTo>
                    <a:pt x="2091499" y="1869046"/>
                  </a:lnTo>
                  <a:lnTo>
                    <a:pt x="2045970" y="1879015"/>
                  </a:lnTo>
                  <a:lnTo>
                    <a:pt x="2013686" y="1906231"/>
                  </a:lnTo>
                  <a:lnTo>
                    <a:pt x="1992858" y="1946694"/>
                  </a:lnTo>
                  <a:lnTo>
                    <a:pt x="1981682" y="1996414"/>
                  </a:lnTo>
                  <a:lnTo>
                    <a:pt x="1978355" y="2051380"/>
                  </a:lnTo>
                  <a:lnTo>
                    <a:pt x="1979828" y="2087029"/>
                  </a:lnTo>
                  <a:lnTo>
                    <a:pt x="1987080" y="2132203"/>
                  </a:lnTo>
                  <a:lnTo>
                    <a:pt x="2004326" y="2176881"/>
                  </a:lnTo>
                  <a:lnTo>
                    <a:pt x="2035784" y="2211032"/>
                  </a:lnTo>
                  <a:lnTo>
                    <a:pt x="2085682" y="2224646"/>
                  </a:lnTo>
                  <a:lnTo>
                    <a:pt x="2110625" y="2221458"/>
                  </a:lnTo>
                  <a:lnTo>
                    <a:pt x="2133041" y="2212276"/>
                  </a:lnTo>
                  <a:lnTo>
                    <a:pt x="2151329" y="2197646"/>
                  </a:lnTo>
                  <a:lnTo>
                    <a:pt x="2163915" y="2178100"/>
                  </a:lnTo>
                  <a:lnTo>
                    <a:pt x="2165210" y="2178100"/>
                  </a:lnTo>
                  <a:lnTo>
                    <a:pt x="2165159" y="2224646"/>
                  </a:lnTo>
                  <a:lnTo>
                    <a:pt x="2157768" y="2271115"/>
                  </a:lnTo>
                  <a:lnTo>
                    <a:pt x="2097963" y="2300935"/>
                  </a:lnTo>
                  <a:lnTo>
                    <a:pt x="2077631" y="2298522"/>
                  </a:lnTo>
                  <a:lnTo>
                    <a:pt x="2060460" y="2290838"/>
                  </a:lnTo>
                  <a:lnTo>
                    <a:pt x="2048141" y="2277211"/>
                  </a:lnTo>
                  <a:lnTo>
                    <a:pt x="2042363" y="2256967"/>
                  </a:lnTo>
                  <a:lnTo>
                    <a:pt x="1988058" y="2256967"/>
                  </a:lnTo>
                  <a:lnTo>
                    <a:pt x="2006384" y="2307056"/>
                  </a:lnTo>
                  <a:lnTo>
                    <a:pt x="2040102" y="2332774"/>
                  </a:lnTo>
                  <a:lnTo>
                    <a:pt x="2076246" y="2342261"/>
                  </a:lnTo>
                  <a:lnTo>
                    <a:pt x="2101850" y="2343607"/>
                  </a:lnTo>
                  <a:lnTo>
                    <a:pt x="2140648" y="2338882"/>
                  </a:lnTo>
                  <a:lnTo>
                    <a:pt x="2194331" y="2300935"/>
                  </a:lnTo>
                  <a:lnTo>
                    <a:pt x="2213914" y="2257044"/>
                  </a:lnTo>
                  <a:lnTo>
                    <a:pt x="2219515" y="2202662"/>
                  </a:lnTo>
                  <a:lnTo>
                    <a:pt x="2219515" y="1922068"/>
                  </a:lnTo>
                  <a:lnTo>
                    <a:pt x="2219515" y="1878101"/>
                  </a:lnTo>
                  <a:close/>
                </a:path>
                <a:path w="3296284" h="5337175">
                  <a:moveTo>
                    <a:pt x="2375979" y="5082337"/>
                  </a:moveTo>
                  <a:lnTo>
                    <a:pt x="2366556" y="5018976"/>
                  </a:lnTo>
                  <a:lnTo>
                    <a:pt x="2337511" y="4983772"/>
                  </a:lnTo>
                  <a:lnTo>
                    <a:pt x="2284819" y="4972418"/>
                  </a:lnTo>
                  <a:lnTo>
                    <a:pt x="2258885" y="4976736"/>
                  </a:lnTo>
                  <a:lnTo>
                    <a:pt x="2236000" y="4988509"/>
                  </a:lnTo>
                  <a:lnTo>
                    <a:pt x="2216988" y="5005984"/>
                  </a:lnTo>
                  <a:lnTo>
                    <a:pt x="2202713" y="5027384"/>
                  </a:lnTo>
                  <a:lnTo>
                    <a:pt x="2199170" y="5018976"/>
                  </a:lnTo>
                  <a:lnTo>
                    <a:pt x="2192070" y="5002161"/>
                  </a:lnTo>
                  <a:lnTo>
                    <a:pt x="2176361" y="4985118"/>
                  </a:lnTo>
                  <a:lnTo>
                    <a:pt x="2155063" y="4975466"/>
                  </a:lnTo>
                  <a:lnTo>
                    <a:pt x="2127707" y="4972418"/>
                  </a:lnTo>
                  <a:lnTo>
                    <a:pt x="2102472" y="4975745"/>
                  </a:lnTo>
                  <a:lnTo>
                    <a:pt x="2078647" y="4985436"/>
                  </a:lnTo>
                  <a:lnTo>
                    <a:pt x="2058327" y="5001069"/>
                  </a:lnTo>
                  <a:lnTo>
                    <a:pt x="2043658" y="5022202"/>
                  </a:lnTo>
                  <a:lnTo>
                    <a:pt x="2042363" y="5022202"/>
                  </a:lnTo>
                  <a:lnTo>
                    <a:pt x="2042363" y="4981473"/>
                  </a:lnTo>
                  <a:lnTo>
                    <a:pt x="1990648" y="4981473"/>
                  </a:lnTo>
                  <a:lnTo>
                    <a:pt x="1990648" y="5328018"/>
                  </a:lnTo>
                  <a:lnTo>
                    <a:pt x="2044954" y="5328018"/>
                  </a:lnTo>
                  <a:lnTo>
                    <a:pt x="2044954" y="5088801"/>
                  </a:lnTo>
                  <a:lnTo>
                    <a:pt x="2051418" y="5054981"/>
                  </a:lnTo>
                  <a:lnTo>
                    <a:pt x="2067585" y="5033518"/>
                  </a:lnTo>
                  <a:lnTo>
                    <a:pt x="2088591" y="5022253"/>
                  </a:lnTo>
                  <a:lnTo>
                    <a:pt x="2088883" y="5022202"/>
                  </a:lnTo>
                  <a:lnTo>
                    <a:pt x="2109609" y="5018976"/>
                  </a:lnTo>
                  <a:lnTo>
                    <a:pt x="2135695" y="5026164"/>
                  </a:lnTo>
                  <a:lnTo>
                    <a:pt x="2149602" y="5043957"/>
                  </a:lnTo>
                  <a:lnTo>
                    <a:pt x="2155152" y="5066716"/>
                  </a:lnTo>
                  <a:lnTo>
                    <a:pt x="2156155" y="5088801"/>
                  </a:lnTo>
                  <a:lnTo>
                    <a:pt x="2156155" y="5328018"/>
                  </a:lnTo>
                  <a:lnTo>
                    <a:pt x="2210473" y="5328018"/>
                  </a:lnTo>
                  <a:lnTo>
                    <a:pt x="2210473" y="5088801"/>
                  </a:lnTo>
                  <a:lnTo>
                    <a:pt x="2216937" y="5054981"/>
                  </a:lnTo>
                  <a:lnTo>
                    <a:pt x="2233091" y="5033518"/>
                  </a:lnTo>
                  <a:lnTo>
                    <a:pt x="2244534" y="5027384"/>
                  </a:lnTo>
                  <a:lnTo>
                    <a:pt x="2254097" y="5022253"/>
                  </a:lnTo>
                  <a:lnTo>
                    <a:pt x="2301202" y="5026164"/>
                  </a:lnTo>
                  <a:lnTo>
                    <a:pt x="2320671" y="5066716"/>
                  </a:lnTo>
                  <a:lnTo>
                    <a:pt x="2321674" y="5088801"/>
                  </a:lnTo>
                  <a:lnTo>
                    <a:pt x="2321674" y="5328018"/>
                  </a:lnTo>
                  <a:lnTo>
                    <a:pt x="2375979" y="5328018"/>
                  </a:lnTo>
                  <a:lnTo>
                    <a:pt x="2375979" y="5082337"/>
                  </a:lnTo>
                  <a:close/>
                </a:path>
                <a:path w="3296284" h="5337175">
                  <a:moveTo>
                    <a:pt x="2445156" y="1872932"/>
                  </a:moveTo>
                  <a:lnTo>
                    <a:pt x="2439987" y="1870341"/>
                  </a:lnTo>
                  <a:lnTo>
                    <a:pt x="2432227" y="1869046"/>
                  </a:lnTo>
                  <a:lnTo>
                    <a:pt x="2421229" y="1869046"/>
                  </a:lnTo>
                  <a:lnTo>
                    <a:pt x="2395055" y="1873910"/>
                  </a:lnTo>
                  <a:lnTo>
                    <a:pt x="2374760" y="1887067"/>
                  </a:lnTo>
                  <a:lnTo>
                    <a:pt x="2358948" y="1906422"/>
                  </a:lnTo>
                  <a:lnTo>
                    <a:pt x="2346236" y="1929828"/>
                  </a:lnTo>
                  <a:lnTo>
                    <a:pt x="2344940" y="1929828"/>
                  </a:lnTo>
                  <a:lnTo>
                    <a:pt x="2344940" y="1878101"/>
                  </a:lnTo>
                  <a:lnTo>
                    <a:pt x="2290635" y="1878101"/>
                  </a:lnTo>
                  <a:lnTo>
                    <a:pt x="2290635" y="2224646"/>
                  </a:lnTo>
                  <a:lnTo>
                    <a:pt x="2344940" y="2224646"/>
                  </a:lnTo>
                  <a:lnTo>
                    <a:pt x="2344940" y="2005469"/>
                  </a:lnTo>
                  <a:lnTo>
                    <a:pt x="2352230" y="1968639"/>
                  </a:lnTo>
                  <a:lnTo>
                    <a:pt x="2370315" y="1943087"/>
                  </a:lnTo>
                  <a:lnTo>
                    <a:pt x="2390940" y="1929828"/>
                  </a:lnTo>
                  <a:lnTo>
                    <a:pt x="2393492" y="1928190"/>
                  </a:lnTo>
                  <a:lnTo>
                    <a:pt x="2416060" y="1923364"/>
                  </a:lnTo>
                  <a:lnTo>
                    <a:pt x="2427236" y="1923681"/>
                  </a:lnTo>
                  <a:lnTo>
                    <a:pt x="2435212" y="1924405"/>
                  </a:lnTo>
                  <a:lnTo>
                    <a:pt x="2445156" y="1925942"/>
                  </a:lnTo>
                  <a:lnTo>
                    <a:pt x="2445156" y="1923364"/>
                  </a:lnTo>
                  <a:lnTo>
                    <a:pt x="2445156" y="1872932"/>
                  </a:lnTo>
                  <a:close/>
                </a:path>
                <a:path w="3296284" h="5337175">
                  <a:moveTo>
                    <a:pt x="2549525" y="3314712"/>
                  </a:moveTo>
                  <a:lnTo>
                    <a:pt x="2498445" y="3314712"/>
                  </a:lnTo>
                  <a:lnTo>
                    <a:pt x="2498445" y="3603066"/>
                  </a:lnTo>
                  <a:lnTo>
                    <a:pt x="2495893" y="3657828"/>
                  </a:lnTo>
                  <a:lnTo>
                    <a:pt x="2485834" y="3700767"/>
                  </a:lnTo>
                  <a:lnTo>
                    <a:pt x="2464625" y="3728809"/>
                  </a:lnTo>
                  <a:lnTo>
                    <a:pt x="2428621" y="3738842"/>
                  </a:lnTo>
                  <a:lnTo>
                    <a:pt x="2397722" y="3729253"/>
                  </a:lnTo>
                  <a:lnTo>
                    <a:pt x="2378278" y="3701986"/>
                  </a:lnTo>
                  <a:lnTo>
                    <a:pt x="2368156" y="3659187"/>
                  </a:lnTo>
                  <a:lnTo>
                    <a:pt x="2365260" y="3603066"/>
                  </a:lnTo>
                  <a:lnTo>
                    <a:pt x="2368156" y="3546932"/>
                  </a:lnTo>
                  <a:lnTo>
                    <a:pt x="2378278" y="3504146"/>
                  </a:lnTo>
                  <a:lnTo>
                    <a:pt x="2397722" y="3476866"/>
                  </a:lnTo>
                  <a:lnTo>
                    <a:pt x="2428621" y="3467290"/>
                  </a:lnTo>
                  <a:lnTo>
                    <a:pt x="2464346" y="3479050"/>
                  </a:lnTo>
                  <a:lnTo>
                    <a:pt x="2485593" y="3509962"/>
                  </a:lnTo>
                  <a:lnTo>
                    <a:pt x="2495804" y="3553485"/>
                  </a:lnTo>
                  <a:lnTo>
                    <a:pt x="2498445" y="3603066"/>
                  </a:lnTo>
                  <a:lnTo>
                    <a:pt x="2498445" y="3314712"/>
                  </a:lnTo>
                  <a:lnTo>
                    <a:pt x="2495207" y="3314712"/>
                  </a:lnTo>
                  <a:lnTo>
                    <a:pt x="2495207" y="3469233"/>
                  </a:lnTo>
                  <a:lnTo>
                    <a:pt x="2493911" y="3469233"/>
                  </a:lnTo>
                  <a:lnTo>
                    <a:pt x="2492692" y="3467290"/>
                  </a:lnTo>
                  <a:lnTo>
                    <a:pt x="2481173" y="3448824"/>
                  </a:lnTo>
                  <a:lnTo>
                    <a:pt x="2462796" y="3433584"/>
                  </a:lnTo>
                  <a:lnTo>
                    <a:pt x="2440914" y="3424047"/>
                  </a:lnTo>
                  <a:lnTo>
                    <a:pt x="2417622" y="3420745"/>
                  </a:lnTo>
                  <a:lnTo>
                    <a:pt x="2375408" y="3429216"/>
                  </a:lnTo>
                  <a:lnTo>
                    <a:pt x="2326144" y="3484740"/>
                  </a:lnTo>
                  <a:lnTo>
                    <a:pt x="2314854" y="3523602"/>
                  </a:lnTo>
                  <a:lnTo>
                    <a:pt x="2309634" y="3564407"/>
                  </a:lnTo>
                  <a:lnTo>
                    <a:pt x="2308364" y="3603066"/>
                  </a:lnTo>
                  <a:lnTo>
                    <a:pt x="2312251" y="3663734"/>
                  </a:lnTo>
                  <a:lnTo>
                    <a:pt x="2324544" y="3714165"/>
                  </a:lnTo>
                  <a:lnTo>
                    <a:pt x="2346210" y="3752494"/>
                  </a:lnTo>
                  <a:lnTo>
                    <a:pt x="2378214" y="3776853"/>
                  </a:lnTo>
                  <a:lnTo>
                    <a:pt x="2421509" y="3785387"/>
                  </a:lnTo>
                  <a:lnTo>
                    <a:pt x="2448039" y="3780942"/>
                  </a:lnTo>
                  <a:lnTo>
                    <a:pt x="2470404" y="3769220"/>
                  </a:lnTo>
                  <a:lnTo>
                    <a:pt x="2487053" y="3752659"/>
                  </a:lnTo>
                  <a:lnTo>
                    <a:pt x="2493937" y="3738842"/>
                  </a:lnTo>
                  <a:lnTo>
                    <a:pt x="2496502" y="3733673"/>
                  </a:lnTo>
                  <a:lnTo>
                    <a:pt x="2497798" y="3733673"/>
                  </a:lnTo>
                  <a:lnTo>
                    <a:pt x="2497798" y="3776345"/>
                  </a:lnTo>
                  <a:lnTo>
                    <a:pt x="2549525" y="3776345"/>
                  </a:lnTo>
                  <a:lnTo>
                    <a:pt x="2549525" y="3733673"/>
                  </a:lnTo>
                  <a:lnTo>
                    <a:pt x="2549525" y="3469233"/>
                  </a:lnTo>
                  <a:lnTo>
                    <a:pt x="2549525" y="3314712"/>
                  </a:lnTo>
                  <a:close/>
                </a:path>
                <a:path w="3296284" h="5337175">
                  <a:moveTo>
                    <a:pt x="2679839" y="5139233"/>
                  </a:moveTo>
                  <a:lnTo>
                    <a:pt x="2679001" y="5118544"/>
                  </a:lnTo>
                  <a:lnTo>
                    <a:pt x="2677972" y="5093081"/>
                  </a:lnTo>
                  <a:lnTo>
                    <a:pt x="2669641" y="5048110"/>
                  </a:lnTo>
                  <a:lnTo>
                    <a:pt x="2653385" y="5015090"/>
                  </a:lnTo>
                  <a:lnTo>
                    <a:pt x="2650655" y="5009540"/>
                  </a:lnTo>
                  <a:lnTo>
                    <a:pt x="2622943" y="4987429"/>
                  </a:lnTo>
                  <a:lnTo>
                    <a:pt x="2622943" y="5099786"/>
                  </a:lnTo>
                  <a:lnTo>
                    <a:pt x="2622943" y="5118544"/>
                  </a:lnTo>
                  <a:lnTo>
                    <a:pt x="2499461" y="5118544"/>
                  </a:lnTo>
                  <a:lnTo>
                    <a:pt x="2499461" y="5105603"/>
                  </a:lnTo>
                  <a:lnTo>
                    <a:pt x="2501354" y="5082730"/>
                  </a:lnTo>
                  <a:lnTo>
                    <a:pt x="2509799" y="5052593"/>
                  </a:lnTo>
                  <a:lnTo>
                    <a:pt x="2528913" y="5026330"/>
                  </a:lnTo>
                  <a:lnTo>
                    <a:pt x="2562822" y="5015090"/>
                  </a:lnTo>
                  <a:lnTo>
                    <a:pt x="2592667" y="5022875"/>
                  </a:lnTo>
                  <a:lnTo>
                    <a:pt x="2611056" y="5042903"/>
                  </a:lnTo>
                  <a:lnTo>
                    <a:pt x="2620365" y="5070195"/>
                  </a:lnTo>
                  <a:lnTo>
                    <a:pt x="2622943" y="5099786"/>
                  </a:lnTo>
                  <a:lnTo>
                    <a:pt x="2622943" y="4987429"/>
                  </a:lnTo>
                  <a:lnTo>
                    <a:pt x="2616860" y="4982565"/>
                  </a:lnTo>
                  <a:lnTo>
                    <a:pt x="2564117" y="4972418"/>
                  </a:lnTo>
                  <a:lnTo>
                    <a:pt x="2517927" y="4980292"/>
                  </a:lnTo>
                  <a:lnTo>
                    <a:pt x="2484678" y="5001755"/>
                  </a:lnTo>
                  <a:lnTo>
                    <a:pt x="2462365" y="5033607"/>
                  </a:lnTo>
                  <a:lnTo>
                    <a:pt x="2448928" y="5072608"/>
                  </a:lnTo>
                  <a:lnTo>
                    <a:pt x="2442349" y="5115572"/>
                  </a:lnTo>
                  <a:lnTo>
                    <a:pt x="2440622" y="5159273"/>
                  </a:lnTo>
                  <a:lnTo>
                    <a:pt x="2444927" y="5223700"/>
                  </a:lnTo>
                  <a:lnTo>
                    <a:pt x="2458364" y="5273535"/>
                  </a:lnTo>
                  <a:lnTo>
                    <a:pt x="2481669" y="5308943"/>
                  </a:lnTo>
                  <a:lnTo>
                    <a:pt x="2515590" y="5330063"/>
                  </a:lnTo>
                  <a:lnTo>
                    <a:pt x="2560878" y="5337073"/>
                  </a:lnTo>
                  <a:lnTo>
                    <a:pt x="2619159" y="5323065"/>
                  </a:lnTo>
                  <a:lnTo>
                    <a:pt x="2649486" y="5294401"/>
                  </a:lnTo>
                  <a:lnTo>
                    <a:pt x="2654706" y="5289474"/>
                  </a:lnTo>
                  <a:lnTo>
                    <a:pt x="2672435" y="5248973"/>
                  </a:lnTo>
                  <a:lnTo>
                    <a:pt x="2677261" y="5214226"/>
                  </a:lnTo>
                  <a:lnTo>
                    <a:pt x="2622943" y="5214226"/>
                  </a:lnTo>
                  <a:lnTo>
                    <a:pt x="2621013" y="5237937"/>
                  </a:lnTo>
                  <a:lnTo>
                    <a:pt x="2612923" y="5264251"/>
                  </a:lnTo>
                  <a:lnTo>
                    <a:pt x="2595118" y="5285600"/>
                  </a:lnTo>
                  <a:lnTo>
                    <a:pt x="2564117" y="5294401"/>
                  </a:lnTo>
                  <a:lnTo>
                    <a:pt x="2525611" y="5281142"/>
                  </a:lnTo>
                  <a:lnTo>
                    <a:pt x="2505837" y="5247932"/>
                  </a:lnTo>
                  <a:lnTo>
                    <a:pt x="2498547" y="5204663"/>
                  </a:lnTo>
                  <a:lnTo>
                    <a:pt x="2497518" y="5161216"/>
                  </a:lnTo>
                  <a:lnTo>
                    <a:pt x="2679839" y="5161216"/>
                  </a:lnTo>
                  <a:lnTo>
                    <a:pt x="2679839" y="5139233"/>
                  </a:lnTo>
                  <a:close/>
                </a:path>
                <a:path w="3296284" h="5337175">
                  <a:moveTo>
                    <a:pt x="2683395" y="2962338"/>
                  </a:moveTo>
                  <a:lnTo>
                    <a:pt x="2680805" y="2964281"/>
                  </a:lnTo>
                  <a:lnTo>
                    <a:pt x="2677579" y="2965577"/>
                  </a:lnTo>
                  <a:lnTo>
                    <a:pt x="2670467" y="2965577"/>
                  </a:lnTo>
                  <a:lnTo>
                    <a:pt x="2660472" y="2963329"/>
                  </a:lnTo>
                  <a:lnTo>
                    <a:pt x="2657564" y="2959760"/>
                  </a:lnTo>
                  <a:lnTo>
                    <a:pt x="2655506" y="2957258"/>
                  </a:lnTo>
                  <a:lnTo>
                    <a:pt x="2653830" y="2948394"/>
                  </a:lnTo>
                  <a:lnTo>
                    <a:pt x="2653652" y="2937776"/>
                  </a:lnTo>
                  <a:lnTo>
                    <a:pt x="2653652" y="2811703"/>
                  </a:lnTo>
                  <a:lnTo>
                    <a:pt x="2653652" y="2744457"/>
                  </a:lnTo>
                  <a:lnTo>
                    <a:pt x="2652001" y="2713621"/>
                  </a:lnTo>
                  <a:lnTo>
                    <a:pt x="2642768" y="2687561"/>
                  </a:lnTo>
                  <a:lnTo>
                    <a:pt x="2640482" y="2681097"/>
                  </a:lnTo>
                  <a:lnTo>
                    <a:pt x="2609189" y="2655354"/>
                  </a:lnTo>
                  <a:lnTo>
                    <a:pt x="2548267" y="2644889"/>
                  </a:lnTo>
                  <a:lnTo>
                    <a:pt x="2495169" y="2651671"/>
                  </a:lnTo>
                  <a:lnTo>
                    <a:pt x="2459050" y="2672448"/>
                  </a:lnTo>
                  <a:lnTo>
                    <a:pt x="2438450" y="2707894"/>
                  </a:lnTo>
                  <a:lnTo>
                    <a:pt x="2431897" y="2758681"/>
                  </a:lnTo>
                  <a:lnTo>
                    <a:pt x="2486202" y="2758681"/>
                  </a:lnTo>
                  <a:lnTo>
                    <a:pt x="2486202" y="2755455"/>
                  </a:lnTo>
                  <a:lnTo>
                    <a:pt x="2487130" y="2739390"/>
                  </a:lnTo>
                  <a:lnTo>
                    <a:pt x="2493645" y="2716657"/>
                  </a:lnTo>
                  <a:lnTo>
                    <a:pt x="2511298" y="2696349"/>
                  </a:lnTo>
                  <a:lnTo>
                    <a:pt x="2545689" y="2687561"/>
                  </a:lnTo>
                  <a:lnTo>
                    <a:pt x="2569654" y="2690914"/>
                  </a:lnTo>
                  <a:lnTo>
                    <a:pt x="2587066" y="2700744"/>
                  </a:lnTo>
                  <a:lnTo>
                    <a:pt x="2597696" y="2716758"/>
                  </a:lnTo>
                  <a:lnTo>
                    <a:pt x="2601290" y="2738640"/>
                  </a:lnTo>
                  <a:lnTo>
                    <a:pt x="2600769" y="2757093"/>
                  </a:lnTo>
                  <a:lnTo>
                    <a:pt x="2599347" y="2761805"/>
                  </a:lnTo>
                  <a:lnTo>
                    <a:pt x="2599347" y="2811703"/>
                  </a:lnTo>
                  <a:lnTo>
                    <a:pt x="2599347" y="2900921"/>
                  </a:lnTo>
                  <a:lnTo>
                    <a:pt x="2593530" y="2926499"/>
                  </a:lnTo>
                  <a:lnTo>
                    <a:pt x="2578011" y="2947479"/>
                  </a:lnTo>
                  <a:lnTo>
                    <a:pt x="2555710" y="2961665"/>
                  </a:lnTo>
                  <a:lnTo>
                    <a:pt x="2529522" y="2966872"/>
                  </a:lnTo>
                  <a:lnTo>
                    <a:pt x="2506294" y="2962579"/>
                  </a:lnTo>
                  <a:lnTo>
                    <a:pt x="2491130" y="2950464"/>
                  </a:lnTo>
                  <a:lnTo>
                    <a:pt x="2482888" y="2931680"/>
                  </a:lnTo>
                  <a:lnTo>
                    <a:pt x="2480386" y="2907385"/>
                  </a:lnTo>
                  <a:lnTo>
                    <a:pt x="2482075" y="2887535"/>
                  </a:lnTo>
                  <a:lnTo>
                    <a:pt x="2506891" y="2852432"/>
                  </a:lnTo>
                  <a:lnTo>
                    <a:pt x="2554338" y="2834005"/>
                  </a:lnTo>
                  <a:lnTo>
                    <a:pt x="2579357" y="2824797"/>
                  </a:lnTo>
                  <a:lnTo>
                    <a:pt x="2599347" y="2811703"/>
                  </a:lnTo>
                  <a:lnTo>
                    <a:pt x="2599347" y="2761805"/>
                  </a:lnTo>
                  <a:lnTo>
                    <a:pt x="2596604" y="2770886"/>
                  </a:lnTo>
                  <a:lnTo>
                    <a:pt x="2584920" y="2781643"/>
                  </a:lnTo>
                  <a:lnTo>
                    <a:pt x="2561844" y="2791015"/>
                  </a:lnTo>
                  <a:lnTo>
                    <a:pt x="2488793" y="2812999"/>
                  </a:lnTo>
                  <a:lnTo>
                    <a:pt x="2459774" y="2826766"/>
                  </a:lnTo>
                  <a:lnTo>
                    <a:pt x="2439416" y="2847505"/>
                  </a:lnTo>
                  <a:lnTo>
                    <a:pt x="2427427" y="2874911"/>
                  </a:lnTo>
                  <a:lnTo>
                    <a:pt x="2423490" y="2908681"/>
                  </a:lnTo>
                  <a:lnTo>
                    <a:pt x="2429154" y="2950629"/>
                  </a:lnTo>
                  <a:lnTo>
                    <a:pt x="2446439" y="2982391"/>
                  </a:lnTo>
                  <a:lnTo>
                    <a:pt x="2475865" y="3002508"/>
                  </a:lnTo>
                  <a:lnTo>
                    <a:pt x="2517889" y="3009544"/>
                  </a:lnTo>
                  <a:lnTo>
                    <a:pt x="2542375" y="3006128"/>
                  </a:lnTo>
                  <a:lnTo>
                    <a:pt x="2565400" y="2996285"/>
                  </a:lnTo>
                  <a:lnTo>
                    <a:pt x="2585529" y="2980626"/>
                  </a:lnTo>
                  <a:lnTo>
                    <a:pt x="2595918" y="2966872"/>
                  </a:lnTo>
                  <a:lnTo>
                    <a:pt x="2601290" y="2959760"/>
                  </a:lnTo>
                  <a:lnTo>
                    <a:pt x="2602585" y="2959760"/>
                  </a:lnTo>
                  <a:lnTo>
                    <a:pt x="2608262" y="2985554"/>
                  </a:lnTo>
                  <a:lnTo>
                    <a:pt x="2620353" y="2998787"/>
                  </a:lnTo>
                  <a:lnTo>
                    <a:pt x="2635859" y="3003664"/>
                  </a:lnTo>
                  <a:lnTo>
                    <a:pt x="2651722" y="3004362"/>
                  </a:lnTo>
                  <a:lnTo>
                    <a:pt x="2661767" y="3003956"/>
                  </a:lnTo>
                  <a:lnTo>
                    <a:pt x="2670949" y="3002991"/>
                  </a:lnTo>
                  <a:lnTo>
                    <a:pt x="2678455" y="3001911"/>
                  </a:lnTo>
                  <a:lnTo>
                    <a:pt x="2683395" y="3001137"/>
                  </a:lnTo>
                  <a:lnTo>
                    <a:pt x="2683395" y="2965577"/>
                  </a:lnTo>
                  <a:lnTo>
                    <a:pt x="2683395" y="2962338"/>
                  </a:lnTo>
                  <a:close/>
                </a:path>
                <a:path w="3296284" h="5337175">
                  <a:moveTo>
                    <a:pt x="2714752" y="2051380"/>
                  </a:moveTo>
                  <a:lnTo>
                    <a:pt x="2712466" y="2003971"/>
                  </a:lnTo>
                  <a:lnTo>
                    <a:pt x="2704668" y="1960714"/>
                  </a:lnTo>
                  <a:lnTo>
                    <a:pt x="2689936" y="1923605"/>
                  </a:lnTo>
                  <a:lnTo>
                    <a:pt x="2657856" y="1889467"/>
                  </a:lnTo>
                  <a:lnTo>
                    <a:pt x="2657856" y="2051380"/>
                  </a:lnTo>
                  <a:lnTo>
                    <a:pt x="2655138" y="2104834"/>
                  </a:lnTo>
                  <a:lnTo>
                    <a:pt x="2644838" y="2149322"/>
                  </a:lnTo>
                  <a:lnTo>
                    <a:pt x="2623756" y="2179751"/>
                  </a:lnTo>
                  <a:lnTo>
                    <a:pt x="2588679" y="2191029"/>
                  </a:lnTo>
                  <a:lnTo>
                    <a:pt x="2554808" y="2179751"/>
                  </a:lnTo>
                  <a:lnTo>
                    <a:pt x="2534526" y="2149322"/>
                  </a:lnTo>
                  <a:lnTo>
                    <a:pt x="2524658" y="2104834"/>
                  </a:lnTo>
                  <a:lnTo>
                    <a:pt x="2522080" y="2051380"/>
                  </a:lnTo>
                  <a:lnTo>
                    <a:pt x="2524747" y="1997913"/>
                  </a:lnTo>
                  <a:lnTo>
                    <a:pt x="2534767" y="1953425"/>
                  </a:lnTo>
                  <a:lnTo>
                    <a:pt x="2555087" y="1922995"/>
                  </a:lnTo>
                  <a:lnTo>
                    <a:pt x="2588679" y="1911718"/>
                  </a:lnTo>
                  <a:lnTo>
                    <a:pt x="2624302" y="1922995"/>
                  </a:lnTo>
                  <a:lnTo>
                    <a:pt x="2645321" y="1953425"/>
                  </a:lnTo>
                  <a:lnTo>
                    <a:pt x="2655316" y="1997913"/>
                  </a:lnTo>
                  <a:lnTo>
                    <a:pt x="2657856" y="2051380"/>
                  </a:lnTo>
                  <a:lnTo>
                    <a:pt x="2657856" y="1889467"/>
                  </a:lnTo>
                  <a:lnTo>
                    <a:pt x="2634005" y="1875777"/>
                  </a:lnTo>
                  <a:lnTo>
                    <a:pt x="2589974" y="1869046"/>
                  </a:lnTo>
                  <a:lnTo>
                    <a:pt x="2545931" y="1875777"/>
                  </a:lnTo>
                  <a:lnTo>
                    <a:pt x="2490000" y="1923605"/>
                  </a:lnTo>
                  <a:lnTo>
                    <a:pt x="2475268" y="1960714"/>
                  </a:lnTo>
                  <a:lnTo>
                    <a:pt x="2467470" y="2003971"/>
                  </a:lnTo>
                  <a:lnTo>
                    <a:pt x="2465197" y="2051380"/>
                  </a:lnTo>
                  <a:lnTo>
                    <a:pt x="2467470" y="2098789"/>
                  </a:lnTo>
                  <a:lnTo>
                    <a:pt x="2475268" y="2142032"/>
                  </a:lnTo>
                  <a:lnTo>
                    <a:pt x="2490000" y="2179155"/>
                  </a:lnTo>
                  <a:lnTo>
                    <a:pt x="2545931" y="2226983"/>
                  </a:lnTo>
                  <a:lnTo>
                    <a:pt x="2589974" y="2233701"/>
                  </a:lnTo>
                  <a:lnTo>
                    <a:pt x="2633789" y="2226983"/>
                  </a:lnTo>
                  <a:lnTo>
                    <a:pt x="2680220" y="2191029"/>
                  </a:lnTo>
                  <a:lnTo>
                    <a:pt x="2704528" y="2142032"/>
                  </a:lnTo>
                  <a:lnTo>
                    <a:pt x="2712415" y="2098789"/>
                  </a:lnTo>
                  <a:lnTo>
                    <a:pt x="2714752" y="2051380"/>
                  </a:lnTo>
                  <a:close/>
                </a:path>
                <a:path w="3296284" h="5337175">
                  <a:moveTo>
                    <a:pt x="2848216" y="3587546"/>
                  </a:moveTo>
                  <a:lnTo>
                    <a:pt x="2847378" y="3566858"/>
                  </a:lnTo>
                  <a:lnTo>
                    <a:pt x="2846362" y="3541395"/>
                  </a:lnTo>
                  <a:lnTo>
                    <a:pt x="2838018" y="3496424"/>
                  </a:lnTo>
                  <a:lnTo>
                    <a:pt x="2821762" y="3463417"/>
                  </a:lnTo>
                  <a:lnTo>
                    <a:pt x="2819031" y="3457854"/>
                  </a:lnTo>
                  <a:lnTo>
                    <a:pt x="2791320" y="3435756"/>
                  </a:lnTo>
                  <a:lnTo>
                    <a:pt x="2791320" y="3548113"/>
                  </a:lnTo>
                  <a:lnTo>
                    <a:pt x="2791320" y="3566858"/>
                  </a:lnTo>
                  <a:lnTo>
                    <a:pt x="2667838" y="3566858"/>
                  </a:lnTo>
                  <a:lnTo>
                    <a:pt x="2667838" y="3553930"/>
                  </a:lnTo>
                  <a:lnTo>
                    <a:pt x="2669743" y="3531057"/>
                  </a:lnTo>
                  <a:lnTo>
                    <a:pt x="2678188" y="3500907"/>
                  </a:lnTo>
                  <a:lnTo>
                    <a:pt x="2697289" y="3474643"/>
                  </a:lnTo>
                  <a:lnTo>
                    <a:pt x="2731198" y="3463417"/>
                  </a:lnTo>
                  <a:lnTo>
                    <a:pt x="2761043" y="3471189"/>
                  </a:lnTo>
                  <a:lnTo>
                    <a:pt x="2779445" y="3491204"/>
                  </a:lnTo>
                  <a:lnTo>
                    <a:pt x="2788742" y="3518509"/>
                  </a:lnTo>
                  <a:lnTo>
                    <a:pt x="2791320" y="3548113"/>
                  </a:lnTo>
                  <a:lnTo>
                    <a:pt x="2791320" y="3435756"/>
                  </a:lnTo>
                  <a:lnTo>
                    <a:pt x="2785237" y="3430892"/>
                  </a:lnTo>
                  <a:lnTo>
                    <a:pt x="2732481" y="3420745"/>
                  </a:lnTo>
                  <a:lnTo>
                    <a:pt x="2686291" y="3428606"/>
                  </a:lnTo>
                  <a:lnTo>
                    <a:pt x="2653055" y="3450069"/>
                  </a:lnTo>
                  <a:lnTo>
                    <a:pt x="2630741" y="3481921"/>
                  </a:lnTo>
                  <a:lnTo>
                    <a:pt x="2617305" y="3520922"/>
                  </a:lnTo>
                  <a:lnTo>
                    <a:pt x="2610739" y="3563886"/>
                  </a:lnTo>
                  <a:lnTo>
                    <a:pt x="2608999" y="3607587"/>
                  </a:lnTo>
                  <a:lnTo>
                    <a:pt x="2613317" y="3672001"/>
                  </a:lnTo>
                  <a:lnTo>
                    <a:pt x="2626753" y="3721849"/>
                  </a:lnTo>
                  <a:lnTo>
                    <a:pt x="2650058" y="3757244"/>
                  </a:lnTo>
                  <a:lnTo>
                    <a:pt x="2683980" y="3778377"/>
                  </a:lnTo>
                  <a:lnTo>
                    <a:pt x="2729255" y="3785387"/>
                  </a:lnTo>
                  <a:lnTo>
                    <a:pt x="2787535" y="3771366"/>
                  </a:lnTo>
                  <a:lnTo>
                    <a:pt x="2817863" y="3742715"/>
                  </a:lnTo>
                  <a:lnTo>
                    <a:pt x="2823083" y="3737775"/>
                  </a:lnTo>
                  <a:lnTo>
                    <a:pt x="2840812" y="3697287"/>
                  </a:lnTo>
                  <a:lnTo>
                    <a:pt x="2845625" y="3662553"/>
                  </a:lnTo>
                  <a:lnTo>
                    <a:pt x="2791320" y="3662553"/>
                  </a:lnTo>
                  <a:lnTo>
                    <a:pt x="2789402" y="3686251"/>
                  </a:lnTo>
                  <a:lnTo>
                    <a:pt x="2781300" y="3712565"/>
                  </a:lnTo>
                  <a:lnTo>
                    <a:pt x="2763494" y="3733914"/>
                  </a:lnTo>
                  <a:lnTo>
                    <a:pt x="2732481" y="3742715"/>
                  </a:lnTo>
                  <a:lnTo>
                    <a:pt x="2693987" y="3729444"/>
                  </a:lnTo>
                  <a:lnTo>
                    <a:pt x="2674213" y="3696246"/>
                  </a:lnTo>
                  <a:lnTo>
                    <a:pt x="2666936" y="3652977"/>
                  </a:lnTo>
                  <a:lnTo>
                    <a:pt x="2665895" y="3609530"/>
                  </a:lnTo>
                  <a:lnTo>
                    <a:pt x="2848216" y="3609530"/>
                  </a:lnTo>
                  <a:lnTo>
                    <a:pt x="2848216" y="3587546"/>
                  </a:lnTo>
                  <a:close/>
                </a:path>
                <a:path w="3296284" h="5337175">
                  <a:moveTo>
                    <a:pt x="2955582" y="2754807"/>
                  </a:moveTo>
                  <a:lnTo>
                    <a:pt x="2946171" y="2691447"/>
                  </a:lnTo>
                  <a:lnTo>
                    <a:pt x="2917126" y="2656243"/>
                  </a:lnTo>
                  <a:lnTo>
                    <a:pt x="2864421" y="2644889"/>
                  </a:lnTo>
                  <a:lnTo>
                    <a:pt x="2839199" y="2648216"/>
                  </a:lnTo>
                  <a:lnTo>
                    <a:pt x="2815361" y="2657906"/>
                  </a:lnTo>
                  <a:lnTo>
                    <a:pt x="2795054" y="2673540"/>
                  </a:lnTo>
                  <a:lnTo>
                    <a:pt x="2780373" y="2694673"/>
                  </a:lnTo>
                  <a:lnTo>
                    <a:pt x="2779077" y="2694673"/>
                  </a:lnTo>
                  <a:lnTo>
                    <a:pt x="2779077" y="2653944"/>
                  </a:lnTo>
                  <a:lnTo>
                    <a:pt x="2727350" y="2653944"/>
                  </a:lnTo>
                  <a:lnTo>
                    <a:pt x="2727350" y="3000489"/>
                  </a:lnTo>
                  <a:lnTo>
                    <a:pt x="2781655" y="3000489"/>
                  </a:lnTo>
                  <a:lnTo>
                    <a:pt x="2781655" y="2761272"/>
                  </a:lnTo>
                  <a:lnTo>
                    <a:pt x="2788272" y="2729357"/>
                  </a:lnTo>
                  <a:lnTo>
                    <a:pt x="2805011" y="2707690"/>
                  </a:lnTo>
                  <a:lnTo>
                    <a:pt x="2827210" y="2695359"/>
                  </a:lnTo>
                  <a:lnTo>
                    <a:pt x="2831236" y="2694673"/>
                  </a:lnTo>
                  <a:lnTo>
                    <a:pt x="2850197" y="2691447"/>
                  </a:lnTo>
                  <a:lnTo>
                    <a:pt x="2878912" y="2698635"/>
                  </a:lnTo>
                  <a:lnTo>
                    <a:pt x="2894165" y="2716428"/>
                  </a:lnTo>
                  <a:lnTo>
                    <a:pt x="2900210" y="2739186"/>
                  </a:lnTo>
                  <a:lnTo>
                    <a:pt x="2901277" y="2761272"/>
                  </a:lnTo>
                  <a:lnTo>
                    <a:pt x="2901277" y="3000489"/>
                  </a:lnTo>
                  <a:lnTo>
                    <a:pt x="2955582" y="3000489"/>
                  </a:lnTo>
                  <a:lnTo>
                    <a:pt x="2955582" y="2754807"/>
                  </a:lnTo>
                  <a:close/>
                </a:path>
                <a:path w="3296284" h="5337175">
                  <a:moveTo>
                    <a:pt x="2967545" y="5082337"/>
                  </a:moveTo>
                  <a:lnTo>
                    <a:pt x="2958122" y="5018976"/>
                  </a:lnTo>
                  <a:lnTo>
                    <a:pt x="2929077" y="4983772"/>
                  </a:lnTo>
                  <a:lnTo>
                    <a:pt x="2876385" y="4972418"/>
                  </a:lnTo>
                  <a:lnTo>
                    <a:pt x="2851150" y="4975745"/>
                  </a:lnTo>
                  <a:lnTo>
                    <a:pt x="2827324" y="4985436"/>
                  </a:lnTo>
                  <a:lnTo>
                    <a:pt x="2807004" y="5001069"/>
                  </a:lnTo>
                  <a:lnTo>
                    <a:pt x="2792336" y="5022202"/>
                  </a:lnTo>
                  <a:lnTo>
                    <a:pt x="2791041" y="5022202"/>
                  </a:lnTo>
                  <a:lnTo>
                    <a:pt x="2791041" y="4981473"/>
                  </a:lnTo>
                  <a:lnTo>
                    <a:pt x="2739313" y="4981473"/>
                  </a:lnTo>
                  <a:lnTo>
                    <a:pt x="2739313" y="5328018"/>
                  </a:lnTo>
                  <a:lnTo>
                    <a:pt x="2793619" y="5328018"/>
                  </a:lnTo>
                  <a:lnTo>
                    <a:pt x="2793619" y="5088801"/>
                  </a:lnTo>
                  <a:lnTo>
                    <a:pt x="2800235" y="5056886"/>
                  </a:lnTo>
                  <a:lnTo>
                    <a:pt x="2816974" y="5035220"/>
                  </a:lnTo>
                  <a:lnTo>
                    <a:pt x="2839174" y="5022888"/>
                  </a:lnTo>
                  <a:lnTo>
                    <a:pt x="2843187" y="5022202"/>
                  </a:lnTo>
                  <a:lnTo>
                    <a:pt x="2862161" y="5018976"/>
                  </a:lnTo>
                  <a:lnTo>
                    <a:pt x="2890863" y="5026164"/>
                  </a:lnTo>
                  <a:lnTo>
                    <a:pt x="2906115" y="5043957"/>
                  </a:lnTo>
                  <a:lnTo>
                    <a:pt x="2912148" y="5066716"/>
                  </a:lnTo>
                  <a:lnTo>
                    <a:pt x="2913227" y="5088801"/>
                  </a:lnTo>
                  <a:lnTo>
                    <a:pt x="2913227" y="5328018"/>
                  </a:lnTo>
                  <a:lnTo>
                    <a:pt x="2967545" y="5328018"/>
                  </a:lnTo>
                  <a:lnTo>
                    <a:pt x="2967545" y="5082337"/>
                  </a:lnTo>
                  <a:close/>
                </a:path>
                <a:path w="3296284" h="5337175">
                  <a:moveTo>
                    <a:pt x="3014091" y="2079828"/>
                  </a:moveTo>
                  <a:lnTo>
                    <a:pt x="3008274" y="2033765"/>
                  </a:lnTo>
                  <a:lnTo>
                    <a:pt x="2990888" y="1995449"/>
                  </a:lnTo>
                  <a:lnTo>
                    <a:pt x="2961983" y="1969274"/>
                  </a:lnTo>
                  <a:lnTo>
                    <a:pt x="2921635" y="1959571"/>
                  </a:lnTo>
                  <a:lnTo>
                    <a:pt x="2921635" y="1958276"/>
                  </a:lnTo>
                  <a:lnTo>
                    <a:pt x="2951975" y="1945703"/>
                  </a:lnTo>
                  <a:lnTo>
                    <a:pt x="2973349" y="1923122"/>
                  </a:lnTo>
                  <a:lnTo>
                    <a:pt x="2985998" y="1894357"/>
                  </a:lnTo>
                  <a:lnTo>
                    <a:pt x="2990164" y="1863229"/>
                  </a:lnTo>
                  <a:lnTo>
                    <a:pt x="2981426" y="1815947"/>
                  </a:lnTo>
                  <a:lnTo>
                    <a:pt x="2970212" y="1800517"/>
                  </a:lnTo>
                  <a:lnTo>
                    <a:pt x="2957588" y="1783143"/>
                  </a:lnTo>
                  <a:lnTo>
                    <a:pt x="2922244" y="1764042"/>
                  </a:lnTo>
                  <a:lnTo>
                    <a:pt x="2878963" y="1757845"/>
                  </a:lnTo>
                  <a:lnTo>
                    <a:pt x="2832303" y="1764334"/>
                  </a:lnTo>
                  <a:lnTo>
                    <a:pt x="2799575" y="1782775"/>
                  </a:lnTo>
                  <a:lnTo>
                    <a:pt x="2778734" y="1811616"/>
                  </a:lnTo>
                  <a:lnTo>
                    <a:pt x="2767736" y="1849297"/>
                  </a:lnTo>
                  <a:lnTo>
                    <a:pt x="2764523" y="1894268"/>
                  </a:lnTo>
                  <a:lnTo>
                    <a:pt x="2764523" y="2224646"/>
                  </a:lnTo>
                  <a:lnTo>
                    <a:pt x="2818841" y="2224646"/>
                  </a:lnTo>
                  <a:lnTo>
                    <a:pt x="2818841" y="1885213"/>
                  </a:lnTo>
                  <a:lnTo>
                    <a:pt x="2820314" y="1854530"/>
                  </a:lnTo>
                  <a:lnTo>
                    <a:pt x="2827807" y="1827352"/>
                  </a:lnTo>
                  <a:lnTo>
                    <a:pt x="2845828" y="1807933"/>
                  </a:lnTo>
                  <a:lnTo>
                    <a:pt x="2878963" y="1800517"/>
                  </a:lnTo>
                  <a:lnTo>
                    <a:pt x="2907220" y="1807184"/>
                  </a:lnTo>
                  <a:lnTo>
                    <a:pt x="2924619" y="1824278"/>
                  </a:lnTo>
                  <a:lnTo>
                    <a:pt x="2933420" y="1847430"/>
                  </a:lnTo>
                  <a:lnTo>
                    <a:pt x="2935859" y="1872284"/>
                  </a:lnTo>
                  <a:lnTo>
                    <a:pt x="2930995" y="1901710"/>
                  </a:lnTo>
                  <a:lnTo>
                    <a:pt x="2917837" y="1922957"/>
                  </a:lnTo>
                  <a:lnTo>
                    <a:pt x="2898483" y="1935835"/>
                  </a:lnTo>
                  <a:lnTo>
                    <a:pt x="2875089" y="1940166"/>
                  </a:lnTo>
                  <a:lnTo>
                    <a:pt x="2862161" y="1940166"/>
                  </a:lnTo>
                  <a:lnTo>
                    <a:pt x="2862161" y="1984781"/>
                  </a:lnTo>
                  <a:lnTo>
                    <a:pt x="2868193" y="1983663"/>
                  </a:lnTo>
                  <a:lnTo>
                    <a:pt x="2875076" y="1983079"/>
                  </a:lnTo>
                  <a:lnTo>
                    <a:pt x="2881973" y="1982863"/>
                  </a:lnTo>
                  <a:lnTo>
                    <a:pt x="2888107" y="1982863"/>
                  </a:lnTo>
                  <a:lnTo>
                    <a:pt x="2917101" y="1989721"/>
                  </a:lnTo>
                  <a:lnTo>
                    <a:pt x="2938843" y="2009267"/>
                  </a:lnTo>
                  <a:lnTo>
                    <a:pt x="2952470" y="2039848"/>
                  </a:lnTo>
                  <a:lnTo>
                    <a:pt x="2957195" y="2079828"/>
                  </a:lnTo>
                  <a:lnTo>
                    <a:pt x="2954718" y="2110727"/>
                  </a:lnTo>
                  <a:lnTo>
                    <a:pt x="2945638" y="2142782"/>
                  </a:lnTo>
                  <a:lnTo>
                    <a:pt x="2927464" y="2167928"/>
                  </a:lnTo>
                  <a:lnTo>
                    <a:pt x="2897708" y="2178100"/>
                  </a:lnTo>
                  <a:lnTo>
                    <a:pt x="2860217" y="2178100"/>
                  </a:lnTo>
                  <a:lnTo>
                    <a:pt x="2860217" y="2224646"/>
                  </a:lnTo>
                  <a:lnTo>
                    <a:pt x="2898356" y="2224646"/>
                  </a:lnTo>
                  <a:lnTo>
                    <a:pt x="2941917" y="2216226"/>
                  </a:lnTo>
                  <a:lnTo>
                    <a:pt x="2974568" y="2193594"/>
                  </a:lnTo>
                  <a:lnTo>
                    <a:pt x="2996996" y="2160689"/>
                  </a:lnTo>
                  <a:lnTo>
                    <a:pt x="3009938" y="2121458"/>
                  </a:lnTo>
                  <a:lnTo>
                    <a:pt x="3014091" y="2079828"/>
                  </a:lnTo>
                  <a:close/>
                </a:path>
                <a:path w="3296284" h="5337175">
                  <a:moveTo>
                    <a:pt x="3062211" y="3424618"/>
                  </a:moveTo>
                  <a:lnTo>
                    <a:pt x="3057042" y="3422040"/>
                  </a:lnTo>
                  <a:lnTo>
                    <a:pt x="3049282" y="3420745"/>
                  </a:lnTo>
                  <a:lnTo>
                    <a:pt x="3038284" y="3420745"/>
                  </a:lnTo>
                  <a:lnTo>
                    <a:pt x="3012109" y="3425596"/>
                  </a:lnTo>
                  <a:lnTo>
                    <a:pt x="2991815" y="3438766"/>
                  </a:lnTo>
                  <a:lnTo>
                    <a:pt x="2976016" y="3458108"/>
                  </a:lnTo>
                  <a:lnTo>
                    <a:pt x="2963291" y="3481514"/>
                  </a:lnTo>
                  <a:lnTo>
                    <a:pt x="2961995" y="3481514"/>
                  </a:lnTo>
                  <a:lnTo>
                    <a:pt x="2961995" y="3429800"/>
                  </a:lnTo>
                  <a:lnTo>
                    <a:pt x="2907690" y="3429800"/>
                  </a:lnTo>
                  <a:lnTo>
                    <a:pt x="2907690" y="3776345"/>
                  </a:lnTo>
                  <a:lnTo>
                    <a:pt x="2961995" y="3776345"/>
                  </a:lnTo>
                  <a:lnTo>
                    <a:pt x="2961995" y="3557168"/>
                  </a:lnTo>
                  <a:lnTo>
                    <a:pt x="2969285" y="3520325"/>
                  </a:lnTo>
                  <a:lnTo>
                    <a:pt x="2987370" y="3494773"/>
                  </a:lnTo>
                  <a:lnTo>
                    <a:pt x="3008007" y="3481514"/>
                  </a:lnTo>
                  <a:lnTo>
                    <a:pt x="3010547" y="3479876"/>
                  </a:lnTo>
                  <a:lnTo>
                    <a:pt x="3033115" y="3475050"/>
                  </a:lnTo>
                  <a:lnTo>
                    <a:pt x="3044304" y="3475355"/>
                  </a:lnTo>
                  <a:lnTo>
                    <a:pt x="3052280" y="3476091"/>
                  </a:lnTo>
                  <a:lnTo>
                    <a:pt x="3062211" y="3477641"/>
                  </a:lnTo>
                  <a:lnTo>
                    <a:pt x="3062211" y="3475050"/>
                  </a:lnTo>
                  <a:lnTo>
                    <a:pt x="3062211" y="3424618"/>
                  </a:lnTo>
                  <a:close/>
                </a:path>
                <a:path w="3296284" h="5337175">
                  <a:moveTo>
                    <a:pt x="3295980" y="2035860"/>
                  </a:moveTo>
                  <a:lnTo>
                    <a:pt x="3295142" y="2015172"/>
                  </a:lnTo>
                  <a:lnTo>
                    <a:pt x="3294113" y="1989709"/>
                  </a:lnTo>
                  <a:lnTo>
                    <a:pt x="3285769" y="1944738"/>
                  </a:lnTo>
                  <a:lnTo>
                    <a:pt x="3269513" y="1911718"/>
                  </a:lnTo>
                  <a:lnTo>
                    <a:pt x="3266783" y="1906168"/>
                  </a:lnTo>
                  <a:lnTo>
                    <a:pt x="3239084" y="1884070"/>
                  </a:lnTo>
                  <a:lnTo>
                    <a:pt x="3239084" y="1996414"/>
                  </a:lnTo>
                  <a:lnTo>
                    <a:pt x="3239084" y="2015172"/>
                  </a:lnTo>
                  <a:lnTo>
                    <a:pt x="3115589" y="2015172"/>
                  </a:lnTo>
                  <a:lnTo>
                    <a:pt x="3115589" y="2002243"/>
                  </a:lnTo>
                  <a:lnTo>
                    <a:pt x="3117481" y="1979371"/>
                  </a:lnTo>
                  <a:lnTo>
                    <a:pt x="3125940" y="1949221"/>
                  </a:lnTo>
                  <a:lnTo>
                    <a:pt x="3145053" y="1922957"/>
                  </a:lnTo>
                  <a:lnTo>
                    <a:pt x="3178962" y="1911718"/>
                  </a:lnTo>
                  <a:lnTo>
                    <a:pt x="3208807" y="1919503"/>
                  </a:lnTo>
                  <a:lnTo>
                    <a:pt x="3227197" y="1939518"/>
                  </a:lnTo>
                  <a:lnTo>
                    <a:pt x="3236506" y="1966823"/>
                  </a:lnTo>
                  <a:lnTo>
                    <a:pt x="3239084" y="1996414"/>
                  </a:lnTo>
                  <a:lnTo>
                    <a:pt x="3239084" y="1884070"/>
                  </a:lnTo>
                  <a:lnTo>
                    <a:pt x="3232988" y="1879193"/>
                  </a:lnTo>
                  <a:lnTo>
                    <a:pt x="3180245" y="1869046"/>
                  </a:lnTo>
                  <a:lnTo>
                    <a:pt x="3134055" y="1876920"/>
                  </a:lnTo>
                  <a:lnTo>
                    <a:pt x="3100806" y="1898383"/>
                  </a:lnTo>
                  <a:lnTo>
                    <a:pt x="3078492" y="1930222"/>
                  </a:lnTo>
                  <a:lnTo>
                    <a:pt x="3065068" y="1969236"/>
                  </a:lnTo>
                  <a:lnTo>
                    <a:pt x="3058490" y="2012200"/>
                  </a:lnTo>
                  <a:lnTo>
                    <a:pt x="3056763" y="2055901"/>
                  </a:lnTo>
                  <a:lnTo>
                    <a:pt x="3061068" y="2120328"/>
                  </a:lnTo>
                  <a:lnTo>
                    <a:pt x="3074505" y="2170163"/>
                  </a:lnTo>
                  <a:lnTo>
                    <a:pt x="3097809" y="2205558"/>
                  </a:lnTo>
                  <a:lnTo>
                    <a:pt x="3131731" y="2226691"/>
                  </a:lnTo>
                  <a:lnTo>
                    <a:pt x="3177019" y="2233701"/>
                  </a:lnTo>
                  <a:lnTo>
                    <a:pt x="3235287" y="2219693"/>
                  </a:lnTo>
                  <a:lnTo>
                    <a:pt x="3265614" y="2191029"/>
                  </a:lnTo>
                  <a:lnTo>
                    <a:pt x="3270834" y="2186101"/>
                  </a:lnTo>
                  <a:lnTo>
                    <a:pt x="3288563" y="2145601"/>
                  </a:lnTo>
                  <a:lnTo>
                    <a:pt x="3293389" y="2110854"/>
                  </a:lnTo>
                  <a:lnTo>
                    <a:pt x="3239084" y="2110854"/>
                  </a:lnTo>
                  <a:lnTo>
                    <a:pt x="3237153" y="2134565"/>
                  </a:lnTo>
                  <a:lnTo>
                    <a:pt x="3229051" y="2160879"/>
                  </a:lnTo>
                  <a:lnTo>
                    <a:pt x="3211258" y="2182228"/>
                  </a:lnTo>
                  <a:lnTo>
                    <a:pt x="3180245" y="2191029"/>
                  </a:lnTo>
                  <a:lnTo>
                    <a:pt x="3141738" y="2177770"/>
                  </a:lnTo>
                  <a:lnTo>
                    <a:pt x="3121977" y="2144560"/>
                  </a:lnTo>
                  <a:lnTo>
                    <a:pt x="3114700" y="2101291"/>
                  </a:lnTo>
                  <a:lnTo>
                    <a:pt x="3113659" y="2057844"/>
                  </a:lnTo>
                  <a:lnTo>
                    <a:pt x="3295980" y="2057844"/>
                  </a:lnTo>
                  <a:lnTo>
                    <a:pt x="3295980" y="203586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583680" y="4214393"/>
              <a:ext cx="2057400" cy="4109720"/>
            </a:xfrm>
            <a:custGeom>
              <a:avLst/>
              <a:gdLst/>
              <a:ahLst/>
              <a:cxnLst/>
              <a:rect l="l" t="t" r="r" b="b"/>
              <a:pathLst>
                <a:path w="2057400" h="4109720">
                  <a:moveTo>
                    <a:pt x="266052" y="3895750"/>
                  </a:moveTo>
                  <a:lnTo>
                    <a:pt x="258635" y="3853230"/>
                  </a:lnTo>
                  <a:lnTo>
                    <a:pt x="212039" y="3809377"/>
                  </a:lnTo>
                  <a:lnTo>
                    <a:pt x="150012" y="3788422"/>
                  </a:lnTo>
                  <a:lnTo>
                    <a:pt x="122682" y="3777196"/>
                  </a:lnTo>
                  <a:lnTo>
                    <a:pt x="103339" y="3760762"/>
                  </a:lnTo>
                  <a:lnTo>
                    <a:pt x="96012" y="3735413"/>
                  </a:lnTo>
                  <a:lnTo>
                    <a:pt x="102349" y="3706672"/>
                  </a:lnTo>
                  <a:lnTo>
                    <a:pt x="117589" y="3690734"/>
                  </a:lnTo>
                  <a:lnTo>
                    <a:pt x="136105" y="3683876"/>
                  </a:lnTo>
                  <a:lnTo>
                    <a:pt x="152260" y="3682403"/>
                  </a:lnTo>
                  <a:lnTo>
                    <a:pt x="176872" y="3686835"/>
                  </a:lnTo>
                  <a:lnTo>
                    <a:pt x="192582" y="3699865"/>
                  </a:lnTo>
                  <a:lnTo>
                    <a:pt x="200901" y="3721138"/>
                  </a:lnTo>
                  <a:lnTo>
                    <a:pt x="203339" y="3750284"/>
                  </a:lnTo>
                  <a:lnTo>
                    <a:pt x="257644" y="3750284"/>
                  </a:lnTo>
                  <a:lnTo>
                    <a:pt x="255358" y="3715829"/>
                  </a:lnTo>
                  <a:lnTo>
                    <a:pt x="243700" y="3682403"/>
                  </a:lnTo>
                  <a:lnTo>
                    <a:pt x="242773" y="3679736"/>
                  </a:lnTo>
                  <a:lnTo>
                    <a:pt x="211277" y="3651275"/>
                  </a:lnTo>
                  <a:lnTo>
                    <a:pt x="152260" y="3639731"/>
                  </a:lnTo>
                  <a:lnTo>
                    <a:pt x="109613" y="3645598"/>
                  </a:lnTo>
                  <a:lnTo>
                    <a:pt x="74434" y="3663327"/>
                  </a:lnTo>
                  <a:lnTo>
                    <a:pt x="50520" y="3693185"/>
                  </a:lnTo>
                  <a:lnTo>
                    <a:pt x="41706" y="3735413"/>
                  </a:lnTo>
                  <a:lnTo>
                    <a:pt x="49123" y="3778770"/>
                  </a:lnTo>
                  <a:lnTo>
                    <a:pt x="68618" y="3805885"/>
                  </a:lnTo>
                  <a:lnTo>
                    <a:pt x="95973" y="3822331"/>
                  </a:lnTo>
                  <a:lnTo>
                    <a:pt x="127038" y="3833685"/>
                  </a:lnTo>
                  <a:lnTo>
                    <a:pt x="157734" y="3843883"/>
                  </a:lnTo>
                  <a:lnTo>
                    <a:pt x="184912" y="3856558"/>
                  </a:lnTo>
                  <a:lnTo>
                    <a:pt x="204317" y="3875417"/>
                  </a:lnTo>
                  <a:lnTo>
                    <a:pt x="211734" y="3904157"/>
                  </a:lnTo>
                  <a:lnTo>
                    <a:pt x="205193" y="3933888"/>
                  </a:lnTo>
                  <a:lnTo>
                    <a:pt x="189509" y="3951363"/>
                  </a:lnTo>
                  <a:lnTo>
                    <a:pt x="170548" y="3959618"/>
                  </a:lnTo>
                  <a:lnTo>
                    <a:pt x="154203" y="3961701"/>
                  </a:lnTo>
                  <a:lnTo>
                    <a:pt x="121462" y="3955084"/>
                  </a:lnTo>
                  <a:lnTo>
                    <a:pt x="101752" y="3937381"/>
                  </a:lnTo>
                  <a:lnTo>
                    <a:pt x="92100" y="3911790"/>
                  </a:lnTo>
                  <a:lnTo>
                    <a:pt x="89547" y="3881526"/>
                  </a:lnTo>
                  <a:lnTo>
                    <a:pt x="35242" y="3881526"/>
                  </a:lnTo>
                  <a:lnTo>
                    <a:pt x="43218" y="3940137"/>
                  </a:lnTo>
                  <a:lnTo>
                    <a:pt x="96647" y="3995013"/>
                  </a:lnTo>
                  <a:lnTo>
                    <a:pt x="154203" y="4004373"/>
                  </a:lnTo>
                  <a:lnTo>
                    <a:pt x="198945" y="3997591"/>
                  </a:lnTo>
                  <a:lnTo>
                    <a:pt x="234365" y="3977221"/>
                  </a:lnTo>
                  <a:lnTo>
                    <a:pt x="245021" y="3961701"/>
                  </a:lnTo>
                  <a:lnTo>
                    <a:pt x="257670" y="3943273"/>
                  </a:lnTo>
                  <a:lnTo>
                    <a:pt x="266052" y="3895750"/>
                  </a:lnTo>
                  <a:close/>
                </a:path>
                <a:path w="2057400" h="4109720">
                  <a:moveTo>
                    <a:pt x="283184" y="3091472"/>
                  </a:moveTo>
                  <a:lnTo>
                    <a:pt x="277088" y="3047784"/>
                  </a:lnTo>
                  <a:lnTo>
                    <a:pt x="236131" y="2993860"/>
                  </a:lnTo>
                  <a:lnTo>
                    <a:pt x="174244" y="2966364"/>
                  </a:lnTo>
                  <a:lnTo>
                    <a:pt x="141998" y="2955734"/>
                  </a:lnTo>
                  <a:lnTo>
                    <a:pt x="112369" y="2943529"/>
                  </a:lnTo>
                  <a:lnTo>
                    <a:pt x="87972" y="2927058"/>
                  </a:lnTo>
                  <a:lnTo>
                    <a:pt x="71412" y="2903563"/>
                  </a:lnTo>
                  <a:lnTo>
                    <a:pt x="65303" y="2870352"/>
                  </a:lnTo>
                  <a:lnTo>
                    <a:pt x="70408" y="2837904"/>
                  </a:lnTo>
                  <a:lnTo>
                    <a:pt x="85267" y="2814434"/>
                  </a:lnTo>
                  <a:lnTo>
                    <a:pt x="109220" y="2800172"/>
                  </a:lnTo>
                  <a:lnTo>
                    <a:pt x="141592" y="2795359"/>
                  </a:lnTo>
                  <a:lnTo>
                    <a:pt x="175729" y="2801366"/>
                  </a:lnTo>
                  <a:lnTo>
                    <a:pt x="197853" y="2818231"/>
                  </a:lnTo>
                  <a:lnTo>
                    <a:pt x="209791" y="2844177"/>
                  </a:lnTo>
                  <a:lnTo>
                    <a:pt x="213360" y="2877464"/>
                  </a:lnTo>
                  <a:lnTo>
                    <a:pt x="270256" y="2877464"/>
                  </a:lnTo>
                  <a:lnTo>
                    <a:pt x="264566" y="2831312"/>
                  </a:lnTo>
                  <a:lnTo>
                    <a:pt x="249440" y="2795359"/>
                  </a:lnTo>
                  <a:lnTo>
                    <a:pt x="188226" y="2753995"/>
                  </a:lnTo>
                  <a:lnTo>
                    <a:pt x="140944" y="2748800"/>
                  </a:lnTo>
                  <a:lnTo>
                    <a:pt x="81965" y="2757944"/>
                  </a:lnTo>
                  <a:lnTo>
                    <a:pt x="42837" y="2781350"/>
                  </a:lnTo>
                  <a:lnTo>
                    <a:pt x="19685" y="2812897"/>
                  </a:lnTo>
                  <a:lnTo>
                    <a:pt x="8636" y="2846540"/>
                  </a:lnTo>
                  <a:lnTo>
                    <a:pt x="5816" y="2876169"/>
                  </a:lnTo>
                  <a:lnTo>
                    <a:pt x="11925" y="2920085"/>
                  </a:lnTo>
                  <a:lnTo>
                    <a:pt x="52882" y="2974644"/>
                  </a:lnTo>
                  <a:lnTo>
                    <a:pt x="114769" y="3002889"/>
                  </a:lnTo>
                  <a:lnTo>
                    <a:pt x="147015" y="3013913"/>
                  </a:lnTo>
                  <a:lnTo>
                    <a:pt x="176644" y="3026473"/>
                  </a:lnTo>
                  <a:lnTo>
                    <a:pt x="201053" y="3043301"/>
                  </a:lnTo>
                  <a:lnTo>
                    <a:pt x="217614" y="3067075"/>
                  </a:lnTo>
                  <a:lnTo>
                    <a:pt x="223710" y="3100514"/>
                  </a:lnTo>
                  <a:lnTo>
                    <a:pt x="217551" y="3133979"/>
                  </a:lnTo>
                  <a:lnTo>
                    <a:pt x="200596" y="3159671"/>
                  </a:lnTo>
                  <a:lnTo>
                    <a:pt x="175158" y="3176168"/>
                  </a:lnTo>
                  <a:lnTo>
                    <a:pt x="143535" y="3181985"/>
                  </a:lnTo>
                  <a:lnTo>
                    <a:pt x="95097" y="3172485"/>
                  </a:lnTo>
                  <a:lnTo>
                    <a:pt x="69189" y="3147720"/>
                  </a:lnTo>
                  <a:lnTo>
                    <a:pt x="58801" y="3113252"/>
                  </a:lnTo>
                  <a:lnTo>
                    <a:pt x="56896" y="3074657"/>
                  </a:lnTo>
                  <a:lnTo>
                    <a:pt x="0" y="3074657"/>
                  </a:lnTo>
                  <a:lnTo>
                    <a:pt x="4165" y="3128391"/>
                  </a:lnTo>
                  <a:lnTo>
                    <a:pt x="18072" y="3171279"/>
                  </a:lnTo>
                  <a:lnTo>
                    <a:pt x="43853" y="3202673"/>
                  </a:lnTo>
                  <a:lnTo>
                    <a:pt x="83667" y="3221964"/>
                  </a:lnTo>
                  <a:lnTo>
                    <a:pt x="139649" y="3228530"/>
                  </a:lnTo>
                  <a:lnTo>
                    <a:pt x="179654" y="3224517"/>
                  </a:lnTo>
                  <a:lnTo>
                    <a:pt x="218389" y="3211004"/>
                  </a:lnTo>
                  <a:lnTo>
                    <a:pt x="251472" y="3185807"/>
                  </a:lnTo>
                  <a:lnTo>
                    <a:pt x="253720" y="3181985"/>
                  </a:lnTo>
                  <a:lnTo>
                    <a:pt x="274535" y="3146691"/>
                  </a:lnTo>
                  <a:lnTo>
                    <a:pt x="283184" y="3091472"/>
                  </a:lnTo>
                  <a:close/>
                </a:path>
                <a:path w="2057400" h="4109720">
                  <a:moveTo>
                    <a:pt x="545363" y="2097087"/>
                  </a:moveTo>
                  <a:lnTo>
                    <a:pt x="488467" y="2097087"/>
                  </a:lnTo>
                  <a:lnTo>
                    <a:pt x="434809" y="2380272"/>
                  </a:lnTo>
                  <a:lnTo>
                    <a:pt x="433514" y="2380272"/>
                  </a:lnTo>
                  <a:lnTo>
                    <a:pt x="388848" y="2160447"/>
                  </a:lnTo>
                  <a:lnTo>
                    <a:pt x="375970" y="2097087"/>
                  </a:lnTo>
                  <a:lnTo>
                    <a:pt x="311962" y="2097087"/>
                  </a:lnTo>
                  <a:lnTo>
                    <a:pt x="253123" y="2380272"/>
                  </a:lnTo>
                  <a:lnTo>
                    <a:pt x="251841" y="2380272"/>
                  </a:lnTo>
                  <a:lnTo>
                    <a:pt x="196227" y="2097087"/>
                  </a:lnTo>
                  <a:lnTo>
                    <a:pt x="139331" y="2097087"/>
                  </a:lnTo>
                  <a:lnTo>
                    <a:pt x="220154" y="2443632"/>
                  </a:lnTo>
                  <a:lnTo>
                    <a:pt x="283514" y="2443632"/>
                  </a:lnTo>
                  <a:lnTo>
                    <a:pt x="296532" y="2380272"/>
                  </a:lnTo>
                  <a:lnTo>
                    <a:pt x="341706" y="2160447"/>
                  </a:lnTo>
                  <a:lnTo>
                    <a:pt x="343001" y="2160447"/>
                  </a:lnTo>
                  <a:lnTo>
                    <a:pt x="403771" y="2443632"/>
                  </a:lnTo>
                  <a:lnTo>
                    <a:pt x="463257" y="2443632"/>
                  </a:lnTo>
                  <a:lnTo>
                    <a:pt x="478269" y="2380272"/>
                  </a:lnTo>
                  <a:lnTo>
                    <a:pt x="545363" y="2097087"/>
                  </a:lnTo>
                  <a:close/>
                </a:path>
                <a:path w="2057400" h="4109720">
                  <a:moveTo>
                    <a:pt x="557961" y="2978327"/>
                  </a:moveTo>
                  <a:lnTo>
                    <a:pt x="538429" y="2906560"/>
                  </a:lnTo>
                  <a:lnTo>
                    <a:pt x="504774" y="2876219"/>
                  </a:lnTo>
                  <a:lnTo>
                    <a:pt x="447408" y="2863888"/>
                  </a:lnTo>
                  <a:lnTo>
                    <a:pt x="401218" y="2871762"/>
                  </a:lnTo>
                  <a:lnTo>
                    <a:pt x="367982" y="2893225"/>
                  </a:lnTo>
                  <a:lnTo>
                    <a:pt x="345655" y="2925064"/>
                  </a:lnTo>
                  <a:lnTo>
                    <a:pt x="332232" y="2964078"/>
                  </a:lnTo>
                  <a:lnTo>
                    <a:pt x="325653" y="3007042"/>
                  </a:lnTo>
                  <a:lnTo>
                    <a:pt x="323913" y="3050730"/>
                  </a:lnTo>
                  <a:lnTo>
                    <a:pt x="328231" y="3115157"/>
                  </a:lnTo>
                  <a:lnTo>
                    <a:pt x="341668" y="3164992"/>
                  </a:lnTo>
                  <a:lnTo>
                    <a:pt x="364972" y="3200387"/>
                  </a:lnTo>
                  <a:lnTo>
                    <a:pt x="398894" y="3221520"/>
                  </a:lnTo>
                  <a:lnTo>
                    <a:pt x="444169" y="3228530"/>
                  </a:lnTo>
                  <a:lnTo>
                    <a:pt x="498500" y="3215970"/>
                  </a:lnTo>
                  <a:lnTo>
                    <a:pt x="531774" y="3185858"/>
                  </a:lnTo>
                  <a:lnTo>
                    <a:pt x="533565" y="3184245"/>
                  </a:lnTo>
                  <a:lnTo>
                    <a:pt x="552373" y="3142348"/>
                  </a:lnTo>
                  <a:lnTo>
                    <a:pt x="557961" y="3099231"/>
                  </a:lnTo>
                  <a:lnTo>
                    <a:pt x="503656" y="3099231"/>
                  </a:lnTo>
                  <a:lnTo>
                    <a:pt x="501319" y="3128581"/>
                  </a:lnTo>
                  <a:lnTo>
                    <a:pt x="492671" y="3156597"/>
                  </a:lnTo>
                  <a:lnTo>
                    <a:pt x="475297" y="3177590"/>
                  </a:lnTo>
                  <a:lnTo>
                    <a:pt x="446760" y="3185858"/>
                  </a:lnTo>
                  <a:lnTo>
                    <a:pt x="408914" y="3170923"/>
                  </a:lnTo>
                  <a:lnTo>
                    <a:pt x="389305" y="3134703"/>
                  </a:lnTo>
                  <a:lnTo>
                    <a:pt x="381939" y="3090126"/>
                  </a:lnTo>
                  <a:lnTo>
                    <a:pt x="380809" y="3050095"/>
                  </a:lnTo>
                  <a:lnTo>
                    <a:pt x="386689" y="2974200"/>
                  </a:lnTo>
                  <a:lnTo>
                    <a:pt x="402145" y="2930804"/>
                  </a:lnTo>
                  <a:lnTo>
                    <a:pt x="423913" y="2911170"/>
                  </a:lnTo>
                  <a:lnTo>
                    <a:pt x="448703" y="2906560"/>
                  </a:lnTo>
                  <a:lnTo>
                    <a:pt x="474751" y="2913049"/>
                  </a:lnTo>
                  <a:lnTo>
                    <a:pt x="491705" y="2929826"/>
                  </a:lnTo>
                  <a:lnTo>
                    <a:pt x="500888" y="2952927"/>
                  </a:lnTo>
                  <a:lnTo>
                    <a:pt x="503656" y="2978327"/>
                  </a:lnTo>
                  <a:lnTo>
                    <a:pt x="557961" y="2978327"/>
                  </a:lnTo>
                  <a:close/>
                </a:path>
                <a:path w="2057400" h="4109720">
                  <a:moveTo>
                    <a:pt x="558927" y="3815588"/>
                  </a:moveTo>
                  <a:lnTo>
                    <a:pt x="555040" y="3757574"/>
                  </a:lnTo>
                  <a:lnTo>
                    <a:pt x="542747" y="3708997"/>
                  </a:lnTo>
                  <a:lnTo>
                    <a:pt x="521081" y="3671836"/>
                  </a:lnTo>
                  <a:lnTo>
                    <a:pt x="502031" y="3657701"/>
                  </a:lnTo>
                  <a:lnTo>
                    <a:pt x="502031" y="3815588"/>
                  </a:lnTo>
                  <a:lnTo>
                    <a:pt x="499135" y="3875722"/>
                  </a:lnTo>
                  <a:lnTo>
                    <a:pt x="489013" y="3920413"/>
                  </a:lnTo>
                  <a:lnTo>
                    <a:pt x="469569" y="3948239"/>
                  </a:lnTo>
                  <a:lnTo>
                    <a:pt x="438670" y="3957828"/>
                  </a:lnTo>
                  <a:lnTo>
                    <a:pt x="432765" y="3955885"/>
                  </a:lnTo>
                  <a:lnTo>
                    <a:pt x="402945" y="3946067"/>
                  </a:lnTo>
                  <a:lnTo>
                    <a:pt x="381698" y="3915156"/>
                  </a:lnTo>
                  <a:lnTo>
                    <a:pt x="371487" y="3871633"/>
                  </a:lnTo>
                  <a:lnTo>
                    <a:pt x="368846" y="3822052"/>
                  </a:lnTo>
                  <a:lnTo>
                    <a:pt x="371386" y="3767290"/>
                  </a:lnTo>
                  <a:lnTo>
                    <a:pt x="381457" y="3724351"/>
                  </a:lnTo>
                  <a:lnTo>
                    <a:pt x="402666" y="3696309"/>
                  </a:lnTo>
                  <a:lnTo>
                    <a:pt x="420116" y="3691445"/>
                  </a:lnTo>
                  <a:lnTo>
                    <a:pt x="438670" y="3686276"/>
                  </a:lnTo>
                  <a:lnTo>
                    <a:pt x="469569" y="3695763"/>
                  </a:lnTo>
                  <a:lnTo>
                    <a:pt x="489013" y="3722332"/>
                  </a:lnTo>
                  <a:lnTo>
                    <a:pt x="499135" y="3763200"/>
                  </a:lnTo>
                  <a:lnTo>
                    <a:pt x="502031" y="3815588"/>
                  </a:lnTo>
                  <a:lnTo>
                    <a:pt x="502031" y="3657701"/>
                  </a:lnTo>
                  <a:lnTo>
                    <a:pt x="489077" y="3648087"/>
                  </a:lnTo>
                  <a:lnTo>
                    <a:pt x="445782" y="3639731"/>
                  </a:lnTo>
                  <a:lnTo>
                    <a:pt x="419252" y="3644176"/>
                  </a:lnTo>
                  <a:lnTo>
                    <a:pt x="396887" y="3655898"/>
                  </a:lnTo>
                  <a:lnTo>
                    <a:pt x="380238" y="3672459"/>
                  </a:lnTo>
                  <a:lnTo>
                    <a:pt x="370789" y="3691445"/>
                  </a:lnTo>
                  <a:lnTo>
                    <a:pt x="369493" y="3691445"/>
                  </a:lnTo>
                  <a:lnTo>
                    <a:pt x="369493" y="3648773"/>
                  </a:lnTo>
                  <a:lnTo>
                    <a:pt x="317766" y="3648773"/>
                  </a:lnTo>
                  <a:lnTo>
                    <a:pt x="317766" y="4109110"/>
                  </a:lnTo>
                  <a:lnTo>
                    <a:pt x="372084" y="4109110"/>
                  </a:lnTo>
                  <a:lnTo>
                    <a:pt x="372084" y="3955885"/>
                  </a:lnTo>
                  <a:lnTo>
                    <a:pt x="373367" y="3955885"/>
                  </a:lnTo>
                  <a:lnTo>
                    <a:pt x="385508" y="3976281"/>
                  </a:lnTo>
                  <a:lnTo>
                    <a:pt x="402551" y="3991533"/>
                  </a:lnTo>
                  <a:lnTo>
                    <a:pt x="423100" y="4001071"/>
                  </a:lnTo>
                  <a:lnTo>
                    <a:pt x="445782" y="4004373"/>
                  </a:lnTo>
                  <a:lnTo>
                    <a:pt x="485368" y="3995877"/>
                  </a:lnTo>
                  <a:lnTo>
                    <a:pt x="515061" y="3972966"/>
                  </a:lnTo>
                  <a:lnTo>
                    <a:pt x="524573" y="3957828"/>
                  </a:lnTo>
                  <a:lnTo>
                    <a:pt x="536054" y="3939565"/>
                  </a:lnTo>
                  <a:lnTo>
                    <a:pt x="549567" y="3899598"/>
                  </a:lnTo>
                  <a:lnTo>
                    <a:pt x="556780" y="3856964"/>
                  </a:lnTo>
                  <a:lnTo>
                    <a:pt x="558927" y="3815588"/>
                  </a:lnTo>
                  <a:close/>
                </a:path>
                <a:path w="2057400" h="4109720">
                  <a:moveTo>
                    <a:pt x="814959" y="2254847"/>
                  </a:moveTo>
                  <a:lnTo>
                    <a:pt x="814120" y="2234158"/>
                  </a:lnTo>
                  <a:lnTo>
                    <a:pt x="813104" y="2208707"/>
                  </a:lnTo>
                  <a:lnTo>
                    <a:pt x="804760" y="2163737"/>
                  </a:lnTo>
                  <a:lnTo>
                    <a:pt x="788504" y="2130704"/>
                  </a:lnTo>
                  <a:lnTo>
                    <a:pt x="785774" y="2125154"/>
                  </a:lnTo>
                  <a:lnTo>
                    <a:pt x="758075" y="2103056"/>
                  </a:lnTo>
                  <a:lnTo>
                    <a:pt x="758075" y="2215400"/>
                  </a:lnTo>
                  <a:lnTo>
                    <a:pt x="758075" y="2234158"/>
                  </a:lnTo>
                  <a:lnTo>
                    <a:pt x="634580" y="2234158"/>
                  </a:lnTo>
                  <a:lnTo>
                    <a:pt x="634580" y="2221230"/>
                  </a:lnTo>
                  <a:lnTo>
                    <a:pt x="636473" y="2198357"/>
                  </a:lnTo>
                  <a:lnTo>
                    <a:pt x="644918" y="2168207"/>
                  </a:lnTo>
                  <a:lnTo>
                    <a:pt x="664032" y="2141944"/>
                  </a:lnTo>
                  <a:lnTo>
                    <a:pt x="697941" y="2130704"/>
                  </a:lnTo>
                  <a:lnTo>
                    <a:pt x="727786" y="2138489"/>
                  </a:lnTo>
                  <a:lnTo>
                    <a:pt x="746188" y="2158517"/>
                  </a:lnTo>
                  <a:lnTo>
                    <a:pt x="755497" y="2185809"/>
                  </a:lnTo>
                  <a:lnTo>
                    <a:pt x="758075" y="2215400"/>
                  </a:lnTo>
                  <a:lnTo>
                    <a:pt x="758075" y="2103056"/>
                  </a:lnTo>
                  <a:lnTo>
                    <a:pt x="751979" y="2098192"/>
                  </a:lnTo>
                  <a:lnTo>
                    <a:pt x="699236" y="2088032"/>
                  </a:lnTo>
                  <a:lnTo>
                    <a:pt x="653046" y="2095906"/>
                  </a:lnTo>
                  <a:lnTo>
                    <a:pt x="619798" y="2117369"/>
                  </a:lnTo>
                  <a:lnTo>
                    <a:pt x="597484" y="2149221"/>
                  </a:lnTo>
                  <a:lnTo>
                    <a:pt x="584047" y="2188235"/>
                  </a:lnTo>
                  <a:lnTo>
                    <a:pt x="577481" y="2231199"/>
                  </a:lnTo>
                  <a:lnTo>
                    <a:pt x="575741" y="2274887"/>
                  </a:lnTo>
                  <a:lnTo>
                    <a:pt x="580047" y="2339314"/>
                  </a:lnTo>
                  <a:lnTo>
                    <a:pt x="593496" y="2389149"/>
                  </a:lnTo>
                  <a:lnTo>
                    <a:pt x="616800" y="2424557"/>
                  </a:lnTo>
                  <a:lnTo>
                    <a:pt x="650722" y="2445689"/>
                  </a:lnTo>
                  <a:lnTo>
                    <a:pt x="695998" y="2452687"/>
                  </a:lnTo>
                  <a:lnTo>
                    <a:pt x="754278" y="2438679"/>
                  </a:lnTo>
                  <a:lnTo>
                    <a:pt x="784606" y="2410015"/>
                  </a:lnTo>
                  <a:lnTo>
                    <a:pt x="789825" y="2405088"/>
                  </a:lnTo>
                  <a:lnTo>
                    <a:pt x="807554" y="2364587"/>
                  </a:lnTo>
                  <a:lnTo>
                    <a:pt x="812380" y="2329840"/>
                  </a:lnTo>
                  <a:lnTo>
                    <a:pt x="758075" y="2329840"/>
                  </a:lnTo>
                  <a:lnTo>
                    <a:pt x="756158" y="2353551"/>
                  </a:lnTo>
                  <a:lnTo>
                    <a:pt x="748055" y="2379878"/>
                  </a:lnTo>
                  <a:lnTo>
                    <a:pt x="730250" y="2401227"/>
                  </a:lnTo>
                  <a:lnTo>
                    <a:pt x="699236" y="2410015"/>
                  </a:lnTo>
                  <a:lnTo>
                    <a:pt x="660730" y="2396756"/>
                  </a:lnTo>
                  <a:lnTo>
                    <a:pt x="640956" y="2363546"/>
                  </a:lnTo>
                  <a:lnTo>
                    <a:pt x="633679" y="2320290"/>
                  </a:lnTo>
                  <a:lnTo>
                    <a:pt x="632637" y="2276830"/>
                  </a:lnTo>
                  <a:lnTo>
                    <a:pt x="814959" y="2276830"/>
                  </a:lnTo>
                  <a:lnTo>
                    <a:pt x="814959" y="2254847"/>
                  </a:lnTo>
                  <a:close/>
                </a:path>
                <a:path w="2057400" h="4109720">
                  <a:moveTo>
                    <a:pt x="842441" y="2973794"/>
                  </a:moveTo>
                  <a:lnTo>
                    <a:pt x="841146" y="2939161"/>
                  </a:lnTo>
                  <a:lnTo>
                    <a:pt x="833437" y="2910433"/>
                  </a:lnTo>
                  <a:lnTo>
                    <a:pt x="831532" y="2903321"/>
                  </a:lnTo>
                  <a:lnTo>
                    <a:pt x="805065" y="2875242"/>
                  </a:lnTo>
                  <a:lnTo>
                    <a:pt x="753211" y="2863888"/>
                  </a:lnTo>
                  <a:lnTo>
                    <a:pt x="729094" y="2867469"/>
                  </a:lnTo>
                  <a:lnTo>
                    <a:pt x="705218" y="2877464"/>
                  </a:lnTo>
                  <a:lnTo>
                    <a:pt x="684479" y="2892793"/>
                  </a:lnTo>
                  <a:lnTo>
                    <a:pt x="669810" y="2912376"/>
                  </a:lnTo>
                  <a:lnTo>
                    <a:pt x="668515" y="2912376"/>
                  </a:lnTo>
                  <a:lnTo>
                    <a:pt x="668515" y="2757855"/>
                  </a:lnTo>
                  <a:lnTo>
                    <a:pt x="614210" y="2757855"/>
                  </a:lnTo>
                  <a:lnTo>
                    <a:pt x="614210" y="3219488"/>
                  </a:lnTo>
                  <a:lnTo>
                    <a:pt x="668515" y="3219488"/>
                  </a:lnTo>
                  <a:lnTo>
                    <a:pt x="668515" y="2980258"/>
                  </a:lnTo>
                  <a:lnTo>
                    <a:pt x="675144" y="2948343"/>
                  </a:lnTo>
                  <a:lnTo>
                    <a:pt x="691883" y="2926677"/>
                  </a:lnTo>
                  <a:lnTo>
                    <a:pt x="714082" y="2914345"/>
                  </a:lnTo>
                  <a:lnTo>
                    <a:pt x="725639" y="2912376"/>
                  </a:lnTo>
                  <a:lnTo>
                    <a:pt x="737057" y="2910433"/>
                  </a:lnTo>
                  <a:lnTo>
                    <a:pt x="765771" y="2917621"/>
                  </a:lnTo>
                  <a:lnTo>
                    <a:pt x="781024" y="2935401"/>
                  </a:lnTo>
                  <a:lnTo>
                    <a:pt x="787057" y="2958160"/>
                  </a:lnTo>
                  <a:lnTo>
                    <a:pt x="788123" y="2980258"/>
                  </a:lnTo>
                  <a:lnTo>
                    <a:pt x="788123" y="3219488"/>
                  </a:lnTo>
                  <a:lnTo>
                    <a:pt x="842441" y="3219488"/>
                  </a:lnTo>
                  <a:lnTo>
                    <a:pt x="842441" y="2973794"/>
                  </a:lnTo>
                  <a:close/>
                </a:path>
                <a:path w="2057400" h="4109720">
                  <a:moveTo>
                    <a:pt x="844702" y="3806533"/>
                  </a:moveTo>
                  <a:lnTo>
                    <a:pt x="843864" y="3785844"/>
                  </a:lnTo>
                  <a:lnTo>
                    <a:pt x="842848" y="3760393"/>
                  </a:lnTo>
                  <a:lnTo>
                    <a:pt x="834504" y="3715423"/>
                  </a:lnTo>
                  <a:lnTo>
                    <a:pt x="818248" y="3682403"/>
                  </a:lnTo>
                  <a:lnTo>
                    <a:pt x="815505" y="3676853"/>
                  </a:lnTo>
                  <a:lnTo>
                    <a:pt x="787806" y="3654742"/>
                  </a:lnTo>
                  <a:lnTo>
                    <a:pt x="787806" y="3767099"/>
                  </a:lnTo>
                  <a:lnTo>
                    <a:pt x="787806" y="3785844"/>
                  </a:lnTo>
                  <a:lnTo>
                    <a:pt x="664311" y="3785844"/>
                  </a:lnTo>
                  <a:lnTo>
                    <a:pt x="664311" y="3772916"/>
                  </a:lnTo>
                  <a:lnTo>
                    <a:pt x="666203" y="3750043"/>
                  </a:lnTo>
                  <a:lnTo>
                    <a:pt x="674649" y="3719906"/>
                  </a:lnTo>
                  <a:lnTo>
                    <a:pt x="693762" y="3693642"/>
                  </a:lnTo>
                  <a:lnTo>
                    <a:pt x="727671" y="3682403"/>
                  </a:lnTo>
                  <a:lnTo>
                    <a:pt x="757516" y="3690188"/>
                  </a:lnTo>
                  <a:lnTo>
                    <a:pt x="775919" y="3710203"/>
                  </a:lnTo>
                  <a:lnTo>
                    <a:pt x="785228" y="3737495"/>
                  </a:lnTo>
                  <a:lnTo>
                    <a:pt x="787806" y="3767099"/>
                  </a:lnTo>
                  <a:lnTo>
                    <a:pt x="787806" y="3654742"/>
                  </a:lnTo>
                  <a:lnTo>
                    <a:pt x="781723" y="3649878"/>
                  </a:lnTo>
                  <a:lnTo>
                    <a:pt x="728967" y="3639731"/>
                  </a:lnTo>
                  <a:lnTo>
                    <a:pt x="682777" y="3647605"/>
                  </a:lnTo>
                  <a:lnTo>
                    <a:pt x="649541" y="3669068"/>
                  </a:lnTo>
                  <a:lnTo>
                    <a:pt x="627214" y="3700907"/>
                  </a:lnTo>
                  <a:lnTo>
                    <a:pt x="613778" y="3739921"/>
                  </a:lnTo>
                  <a:lnTo>
                    <a:pt x="607212" y="3782872"/>
                  </a:lnTo>
                  <a:lnTo>
                    <a:pt x="605472" y="3826573"/>
                  </a:lnTo>
                  <a:lnTo>
                    <a:pt x="609790" y="3891000"/>
                  </a:lnTo>
                  <a:lnTo>
                    <a:pt x="623227" y="3940835"/>
                  </a:lnTo>
                  <a:lnTo>
                    <a:pt x="646531" y="3976243"/>
                  </a:lnTo>
                  <a:lnTo>
                    <a:pt x="680453" y="3997363"/>
                  </a:lnTo>
                  <a:lnTo>
                    <a:pt x="725728" y="4004373"/>
                  </a:lnTo>
                  <a:lnTo>
                    <a:pt x="784009" y="3990365"/>
                  </a:lnTo>
                  <a:lnTo>
                    <a:pt x="814336" y="3961701"/>
                  </a:lnTo>
                  <a:lnTo>
                    <a:pt x="819556" y="3956774"/>
                  </a:lnTo>
                  <a:lnTo>
                    <a:pt x="837285" y="3916273"/>
                  </a:lnTo>
                  <a:lnTo>
                    <a:pt x="842111" y="3881526"/>
                  </a:lnTo>
                  <a:lnTo>
                    <a:pt x="787806" y="3881526"/>
                  </a:lnTo>
                  <a:lnTo>
                    <a:pt x="785888" y="3905250"/>
                  </a:lnTo>
                  <a:lnTo>
                    <a:pt x="777786" y="3931564"/>
                  </a:lnTo>
                  <a:lnTo>
                    <a:pt x="759980" y="3952913"/>
                  </a:lnTo>
                  <a:lnTo>
                    <a:pt x="728967" y="3961701"/>
                  </a:lnTo>
                  <a:lnTo>
                    <a:pt x="690460" y="3948442"/>
                  </a:lnTo>
                  <a:lnTo>
                    <a:pt x="670687" y="3915232"/>
                  </a:lnTo>
                  <a:lnTo>
                    <a:pt x="663409" y="3871963"/>
                  </a:lnTo>
                  <a:lnTo>
                    <a:pt x="662368" y="3828516"/>
                  </a:lnTo>
                  <a:lnTo>
                    <a:pt x="844702" y="3828516"/>
                  </a:lnTo>
                  <a:lnTo>
                    <a:pt x="844702" y="3806533"/>
                  </a:lnTo>
                  <a:close/>
                </a:path>
                <a:path w="2057400" h="4109720">
                  <a:moveTo>
                    <a:pt x="931976" y="2097087"/>
                  </a:moveTo>
                  <a:lnTo>
                    <a:pt x="877671" y="2097087"/>
                  </a:lnTo>
                  <a:lnTo>
                    <a:pt x="877671" y="2443632"/>
                  </a:lnTo>
                  <a:lnTo>
                    <a:pt x="931976" y="2443632"/>
                  </a:lnTo>
                  <a:lnTo>
                    <a:pt x="931976" y="2097087"/>
                  </a:lnTo>
                  <a:close/>
                </a:path>
                <a:path w="2057400" h="4109720">
                  <a:moveTo>
                    <a:pt x="931976" y="1982012"/>
                  </a:moveTo>
                  <a:lnTo>
                    <a:pt x="877671" y="1982012"/>
                  </a:lnTo>
                  <a:lnTo>
                    <a:pt x="877671" y="2044077"/>
                  </a:lnTo>
                  <a:lnTo>
                    <a:pt x="931976" y="2044077"/>
                  </a:lnTo>
                  <a:lnTo>
                    <a:pt x="931976" y="1982012"/>
                  </a:lnTo>
                  <a:close/>
                </a:path>
                <a:path w="2057400" h="4109720">
                  <a:moveTo>
                    <a:pt x="1063866" y="1982000"/>
                  </a:moveTo>
                  <a:lnTo>
                    <a:pt x="1009561" y="1982000"/>
                  </a:lnTo>
                  <a:lnTo>
                    <a:pt x="1009561" y="2443632"/>
                  </a:lnTo>
                  <a:lnTo>
                    <a:pt x="1063866" y="2443632"/>
                  </a:lnTo>
                  <a:lnTo>
                    <a:pt x="1063866" y="1982000"/>
                  </a:lnTo>
                  <a:close/>
                </a:path>
                <a:path w="2057400" h="4109720">
                  <a:moveTo>
                    <a:pt x="1132395" y="3749637"/>
                  </a:moveTo>
                  <a:lnTo>
                    <a:pt x="1130973" y="3715016"/>
                  </a:lnTo>
                  <a:lnTo>
                    <a:pt x="1122972" y="3686276"/>
                  </a:lnTo>
                  <a:lnTo>
                    <a:pt x="1121003" y="3679177"/>
                  </a:lnTo>
                  <a:lnTo>
                    <a:pt x="1093939" y="3651085"/>
                  </a:lnTo>
                  <a:lnTo>
                    <a:pt x="1041234" y="3639731"/>
                  </a:lnTo>
                  <a:lnTo>
                    <a:pt x="1016012" y="3643058"/>
                  </a:lnTo>
                  <a:lnTo>
                    <a:pt x="992174" y="3652748"/>
                  </a:lnTo>
                  <a:lnTo>
                    <a:pt x="971867" y="3668369"/>
                  </a:lnTo>
                  <a:lnTo>
                    <a:pt x="957186" y="3689515"/>
                  </a:lnTo>
                  <a:lnTo>
                    <a:pt x="955890" y="3689515"/>
                  </a:lnTo>
                  <a:lnTo>
                    <a:pt x="955890" y="3648773"/>
                  </a:lnTo>
                  <a:lnTo>
                    <a:pt x="904163" y="3648773"/>
                  </a:lnTo>
                  <a:lnTo>
                    <a:pt x="904163" y="3995318"/>
                  </a:lnTo>
                  <a:lnTo>
                    <a:pt x="958481" y="3995318"/>
                  </a:lnTo>
                  <a:lnTo>
                    <a:pt x="958481" y="3756101"/>
                  </a:lnTo>
                  <a:lnTo>
                    <a:pt x="965098" y="3724186"/>
                  </a:lnTo>
                  <a:lnTo>
                    <a:pt x="981837" y="3702520"/>
                  </a:lnTo>
                  <a:lnTo>
                    <a:pt x="1004023" y="3690188"/>
                  </a:lnTo>
                  <a:lnTo>
                    <a:pt x="1007973" y="3689515"/>
                  </a:lnTo>
                  <a:lnTo>
                    <a:pt x="1027010" y="3686276"/>
                  </a:lnTo>
                  <a:lnTo>
                    <a:pt x="1055725" y="3693464"/>
                  </a:lnTo>
                  <a:lnTo>
                    <a:pt x="1070978" y="3711257"/>
                  </a:lnTo>
                  <a:lnTo>
                    <a:pt x="1077023" y="3734016"/>
                  </a:lnTo>
                  <a:lnTo>
                    <a:pt x="1078090" y="3756101"/>
                  </a:lnTo>
                  <a:lnTo>
                    <a:pt x="1078090" y="3995318"/>
                  </a:lnTo>
                  <a:lnTo>
                    <a:pt x="1132395" y="3995318"/>
                  </a:lnTo>
                  <a:lnTo>
                    <a:pt x="1132395" y="3749637"/>
                  </a:lnTo>
                  <a:close/>
                </a:path>
                <a:path w="2057400" h="4109720">
                  <a:moveTo>
                    <a:pt x="1156652" y="3181337"/>
                  </a:moveTo>
                  <a:lnTo>
                    <a:pt x="1154061" y="3183280"/>
                  </a:lnTo>
                  <a:lnTo>
                    <a:pt x="1150835" y="3184563"/>
                  </a:lnTo>
                  <a:lnTo>
                    <a:pt x="1143723" y="3184563"/>
                  </a:lnTo>
                  <a:lnTo>
                    <a:pt x="1133729" y="3182315"/>
                  </a:lnTo>
                  <a:lnTo>
                    <a:pt x="1130820" y="3178746"/>
                  </a:lnTo>
                  <a:lnTo>
                    <a:pt x="1128776" y="3176244"/>
                  </a:lnTo>
                  <a:lnTo>
                    <a:pt x="1127086" y="3167380"/>
                  </a:lnTo>
                  <a:lnTo>
                    <a:pt x="1126909" y="3156762"/>
                  </a:lnTo>
                  <a:lnTo>
                    <a:pt x="1126909" y="3030690"/>
                  </a:lnTo>
                  <a:lnTo>
                    <a:pt x="1126909" y="2963456"/>
                  </a:lnTo>
                  <a:lnTo>
                    <a:pt x="1116037" y="2906560"/>
                  </a:lnTo>
                  <a:lnTo>
                    <a:pt x="1082459" y="2874353"/>
                  </a:lnTo>
                  <a:lnTo>
                    <a:pt x="1021524" y="2863888"/>
                  </a:lnTo>
                  <a:lnTo>
                    <a:pt x="968438" y="2870670"/>
                  </a:lnTo>
                  <a:lnTo>
                    <a:pt x="932307" y="2891447"/>
                  </a:lnTo>
                  <a:lnTo>
                    <a:pt x="911707" y="2926892"/>
                  </a:lnTo>
                  <a:lnTo>
                    <a:pt x="905154" y="2977680"/>
                  </a:lnTo>
                  <a:lnTo>
                    <a:pt x="959459" y="2977680"/>
                  </a:lnTo>
                  <a:lnTo>
                    <a:pt x="959459" y="2974441"/>
                  </a:lnTo>
                  <a:lnTo>
                    <a:pt x="960399" y="2958376"/>
                  </a:lnTo>
                  <a:lnTo>
                    <a:pt x="966901" y="2935655"/>
                  </a:lnTo>
                  <a:lnTo>
                    <a:pt x="984554" y="2915348"/>
                  </a:lnTo>
                  <a:lnTo>
                    <a:pt x="1018933" y="2906560"/>
                  </a:lnTo>
                  <a:lnTo>
                    <a:pt x="1042898" y="2909900"/>
                  </a:lnTo>
                  <a:lnTo>
                    <a:pt x="1060323" y="2919730"/>
                  </a:lnTo>
                  <a:lnTo>
                    <a:pt x="1070952" y="2935744"/>
                  </a:lnTo>
                  <a:lnTo>
                    <a:pt x="1074547" y="2957639"/>
                  </a:lnTo>
                  <a:lnTo>
                    <a:pt x="1074026" y="2976092"/>
                  </a:lnTo>
                  <a:lnTo>
                    <a:pt x="1072603" y="2980804"/>
                  </a:lnTo>
                  <a:lnTo>
                    <a:pt x="1072603" y="3030690"/>
                  </a:lnTo>
                  <a:lnTo>
                    <a:pt x="1072603" y="3119920"/>
                  </a:lnTo>
                  <a:lnTo>
                    <a:pt x="1066787" y="3145498"/>
                  </a:lnTo>
                  <a:lnTo>
                    <a:pt x="1051280" y="3166465"/>
                  </a:lnTo>
                  <a:lnTo>
                    <a:pt x="1028966" y="3180651"/>
                  </a:lnTo>
                  <a:lnTo>
                    <a:pt x="1002779" y="3185858"/>
                  </a:lnTo>
                  <a:lnTo>
                    <a:pt x="979563" y="3181566"/>
                  </a:lnTo>
                  <a:lnTo>
                    <a:pt x="964399" y="3169450"/>
                  </a:lnTo>
                  <a:lnTo>
                    <a:pt x="956144" y="3150679"/>
                  </a:lnTo>
                  <a:lnTo>
                    <a:pt x="953643" y="3126384"/>
                  </a:lnTo>
                  <a:lnTo>
                    <a:pt x="955332" y="3106521"/>
                  </a:lnTo>
                  <a:lnTo>
                    <a:pt x="980147" y="3071418"/>
                  </a:lnTo>
                  <a:lnTo>
                    <a:pt x="1027595" y="3052991"/>
                  </a:lnTo>
                  <a:lnTo>
                    <a:pt x="1052614" y="3043783"/>
                  </a:lnTo>
                  <a:lnTo>
                    <a:pt x="1072603" y="3030690"/>
                  </a:lnTo>
                  <a:lnTo>
                    <a:pt x="1072603" y="2980804"/>
                  </a:lnTo>
                  <a:lnTo>
                    <a:pt x="1069860" y="2989884"/>
                  </a:lnTo>
                  <a:lnTo>
                    <a:pt x="1058176" y="3000641"/>
                  </a:lnTo>
                  <a:lnTo>
                    <a:pt x="1035100" y="3010001"/>
                  </a:lnTo>
                  <a:lnTo>
                    <a:pt x="962050" y="3031985"/>
                  </a:lnTo>
                  <a:lnTo>
                    <a:pt x="933030" y="3045752"/>
                  </a:lnTo>
                  <a:lnTo>
                    <a:pt x="912672" y="3066491"/>
                  </a:lnTo>
                  <a:lnTo>
                    <a:pt x="900684" y="3093897"/>
                  </a:lnTo>
                  <a:lnTo>
                    <a:pt x="896747" y="3127679"/>
                  </a:lnTo>
                  <a:lnTo>
                    <a:pt x="902411" y="3169615"/>
                  </a:lnTo>
                  <a:lnTo>
                    <a:pt x="919708" y="3201378"/>
                  </a:lnTo>
                  <a:lnTo>
                    <a:pt x="949121" y="3221494"/>
                  </a:lnTo>
                  <a:lnTo>
                    <a:pt x="991133" y="3228530"/>
                  </a:lnTo>
                  <a:lnTo>
                    <a:pt x="1015631" y="3225114"/>
                  </a:lnTo>
                  <a:lnTo>
                    <a:pt x="1038669" y="3215271"/>
                  </a:lnTo>
                  <a:lnTo>
                    <a:pt x="1058786" y="3199625"/>
                  </a:lnTo>
                  <a:lnTo>
                    <a:pt x="1069187" y="3185858"/>
                  </a:lnTo>
                  <a:lnTo>
                    <a:pt x="1074547" y="3178746"/>
                  </a:lnTo>
                  <a:lnTo>
                    <a:pt x="1075829" y="3178746"/>
                  </a:lnTo>
                  <a:lnTo>
                    <a:pt x="1081519" y="3204540"/>
                  </a:lnTo>
                  <a:lnTo>
                    <a:pt x="1093622" y="3217786"/>
                  </a:lnTo>
                  <a:lnTo>
                    <a:pt x="1109116" y="3222663"/>
                  </a:lnTo>
                  <a:lnTo>
                    <a:pt x="1124966" y="3223361"/>
                  </a:lnTo>
                  <a:lnTo>
                    <a:pt x="1135024" y="3222942"/>
                  </a:lnTo>
                  <a:lnTo>
                    <a:pt x="1144219" y="3221990"/>
                  </a:lnTo>
                  <a:lnTo>
                    <a:pt x="1151712" y="3220897"/>
                  </a:lnTo>
                  <a:lnTo>
                    <a:pt x="1156652" y="3220123"/>
                  </a:lnTo>
                  <a:lnTo>
                    <a:pt x="1156652" y="3184563"/>
                  </a:lnTo>
                  <a:lnTo>
                    <a:pt x="1156652" y="3181337"/>
                  </a:lnTo>
                  <a:close/>
                </a:path>
                <a:path w="2057400" h="4109720">
                  <a:moveTo>
                    <a:pt x="1337665" y="2872943"/>
                  </a:moveTo>
                  <a:lnTo>
                    <a:pt x="1277543" y="2872943"/>
                  </a:lnTo>
                  <a:lnTo>
                    <a:pt x="1277543" y="2772079"/>
                  </a:lnTo>
                  <a:lnTo>
                    <a:pt x="1223225" y="2772079"/>
                  </a:lnTo>
                  <a:lnTo>
                    <a:pt x="1223225" y="2872943"/>
                  </a:lnTo>
                  <a:lnTo>
                    <a:pt x="1172806" y="2872943"/>
                  </a:lnTo>
                  <a:lnTo>
                    <a:pt x="1172806" y="2915615"/>
                  </a:lnTo>
                  <a:lnTo>
                    <a:pt x="1223225" y="2915615"/>
                  </a:lnTo>
                  <a:lnTo>
                    <a:pt x="1223327" y="3155810"/>
                  </a:lnTo>
                  <a:lnTo>
                    <a:pt x="1226146" y="3184626"/>
                  </a:lnTo>
                  <a:lnTo>
                    <a:pt x="1236814" y="3206064"/>
                  </a:lnTo>
                  <a:lnTo>
                    <a:pt x="1258150" y="3219018"/>
                  </a:lnTo>
                  <a:lnTo>
                    <a:pt x="1293063" y="3223361"/>
                  </a:lnTo>
                  <a:lnTo>
                    <a:pt x="1308481" y="3223031"/>
                  </a:lnTo>
                  <a:lnTo>
                    <a:pt x="1320863" y="3222142"/>
                  </a:lnTo>
                  <a:lnTo>
                    <a:pt x="1330337" y="3220910"/>
                  </a:lnTo>
                  <a:lnTo>
                    <a:pt x="1337017" y="3219488"/>
                  </a:lnTo>
                  <a:lnTo>
                    <a:pt x="1337017" y="3176816"/>
                  </a:lnTo>
                  <a:lnTo>
                    <a:pt x="1337017" y="3174873"/>
                  </a:lnTo>
                  <a:lnTo>
                    <a:pt x="1331201" y="3175520"/>
                  </a:lnTo>
                  <a:lnTo>
                    <a:pt x="1325384" y="3176816"/>
                  </a:lnTo>
                  <a:lnTo>
                    <a:pt x="1313103" y="3176816"/>
                  </a:lnTo>
                  <a:lnTo>
                    <a:pt x="1295552" y="3174657"/>
                  </a:lnTo>
                  <a:lnTo>
                    <a:pt x="1284655" y="3167837"/>
                  </a:lnTo>
                  <a:lnTo>
                    <a:pt x="1279105" y="3155810"/>
                  </a:lnTo>
                  <a:lnTo>
                    <a:pt x="1277543" y="3138017"/>
                  </a:lnTo>
                  <a:lnTo>
                    <a:pt x="1277543" y="2915615"/>
                  </a:lnTo>
                  <a:lnTo>
                    <a:pt x="1337665" y="2915615"/>
                  </a:lnTo>
                  <a:lnTo>
                    <a:pt x="1337665" y="2872943"/>
                  </a:lnTo>
                  <a:close/>
                </a:path>
                <a:path w="2057400" h="4109720">
                  <a:moveTo>
                    <a:pt x="1341183" y="304800"/>
                  </a:moveTo>
                  <a:lnTo>
                    <a:pt x="1337983" y="258775"/>
                  </a:lnTo>
                  <a:lnTo>
                    <a:pt x="1328623" y="215176"/>
                  </a:lnTo>
                  <a:lnTo>
                    <a:pt x="1313535" y="174409"/>
                  </a:lnTo>
                  <a:lnTo>
                    <a:pt x="1293126" y="136906"/>
                  </a:lnTo>
                  <a:lnTo>
                    <a:pt x="1267790" y="103047"/>
                  </a:lnTo>
                  <a:lnTo>
                    <a:pt x="1237932" y="73279"/>
                  </a:lnTo>
                  <a:lnTo>
                    <a:pt x="1203960" y="48006"/>
                  </a:lnTo>
                  <a:lnTo>
                    <a:pt x="1166291" y="27622"/>
                  </a:lnTo>
                  <a:lnTo>
                    <a:pt x="1125321" y="12547"/>
                  </a:lnTo>
                  <a:lnTo>
                    <a:pt x="1081455" y="3213"/>
                  </a:lnTo>
                  <a:lnTo>
                    <a:pt x="1035113" y="0"/>
                  </a:lnTo>
                  <a:lnTo>
                    <a:pt x="987221" y="3060"/>
                  </a:lnTo>
                  <a:lnTo>
                    <a:pt x="942149" y="12153"/>
                  </a:lnTo>
                  <a:lnTo>
                    <a:pt x="900264" y="27101"/>
                  </a:lnTo>
                  <a:lnTo>
                    <a:pt x="861936" y="47790"/>
                  </a:lnTo>
                  <a:lnTo>
                    <a:pt x="827532" y="74053"/>
                  </a:lnTo>
                  <a:lnTo>
                    <a:pt x="797407" y="105727"/>
                  </a:lnTo>
                  <a:lnTo>
                    <a:pt x="771944" y="142697"/>
                  </a:lnTo>
                  <a:lnTo>
                    <a:pt x="751509" y="184797"/>
                  </a:lnTo>
                  <a:lnTo>
                    <a:pt x="736447" y="231863"/>
                  </a:lnTo>
                  <a:lnTo>
                    <a:pt x="727151" y="283768"/>
                  </a:lnTo>
                  <a:lnTo>
                    <a:pt x="723963" y="340360"/>
                  </a:lnTo>
                  <a:lnTo>
                    <a:pt x="890333" y="340360"/>
                  </a:lnTo>
                  <a:lnTo>
                    <a:pt x="895070" y="287820"/>
                  </a:lnTo>
                  <a:lnTo>
                    <a:pt x="908723" y="242620"/>
                  </a:lnTo>
                  <a:lnTo>
                    <a:pt x="930503" y="205740"/>
                  </a:lnTo>
                  <a:lnTo>
                    <a:pt x="959573" y="178181"/>
                  </a:lnTo>
                  <a:lnTo>
                    <a:pt x="995133" y="160921"/>
                  </a:lnTo>
                  <a:lnTo>
                    <a:pt x="1036383" y="154940"/>
                  </a:lnTo>
                  <a:lnTo>
                    <a:pt x="1080262" y="162217"/>
                  </a:lnTo>
                  <a:lnTo>
                    <a:pt x="1117688" y="182664"/>
                  </a:lnTo>
                  <a:lnTo>
                    <a:pt x="1146759" y="214198"/>
                  </a:lnTo>
                  <a:lnTo>
                    <a:pt x="1165580" y="254749"/>
                  </a:lnTo>
                  <a:lnTo>
                    <a:pt x="1172273" y="302260"/>
                  </a:lnTo>
                  <a:lnTo>
                    <a:pt x="1168361" y="338264"/>
                  </a:lnTo>
                  <a:lnTo>
                    <a:pt x="1135240" y="410349"/>
                  </a:lnTo>
                  <a:lnTo>
                    <a:pt x="1104811" y="448729"/>
                  </a:lnTo>
                  <a:lnTo>
                    <a:pt x="1064323" y="490220"/>
                  </a:lnTo>
                  <a:lnTo>
                    <a:pt x="730313" y="806450"/>
                  </a:lnTo>
                  <a:lnTo>
                    <a:pt x="730313" y="955040"/>
                  </a:lnTo>
                  <a:lnTo>
                    <a:pt x="1337373" y="955040"/>
                  </a:lnTo>
                  <a:lnTo>
                    <a:pt x="1337373" y="796290"/>
                  </a:lnTo>
                  <a:lnTo>
                    <a:pt x="967803" y="796290"/>
                  </a:lnTo>
                  <a:lnTo>
                    <a:pt x="1159573" y="622300"/>
                  </a:lnTo>
                  <a:lnTo>
                    <a:pt x="1208214" y="576580"/>
                  </a:lnTo>
                  <a:lnTo>
                    <a:pt x="1247952" y="534835"/>
                  </a:lnTo>
                  <a:lnTo>
                    <a:pt x="1279550" y="495947"/>
                  </a:lnTo>
                  <a:lnTo>
                    <a:pt x="1303718" y="458787"/>
                  </a:lnTo>
                  <a:lnTo>
                    <a:pt x="1321231" y="422224"/>
                  </a:lnTo>
                  <a:lnTo>
                    <a:pt x="1332814" y="385127"/>
                  </a:lnTo>
                  <a:lnTo>
                    <a:pt x="1339215" y="346367"/>
                  </a:lnTo>
                  <a:lnTo>
                    <a:pt x="1341183" y="304800"/>
                  </a:lnTo>
                  <a:close/>
                </a:path>
                <a:path w="2057400" h="4109720">
                  <a:moveTo>
                    <a:pt x="1431734" y="3533698"/>
                  </a:moveTo>
                  <a:lnTo>
                    <a:pt x="1380667" y="3533698"/>
                  </a:lnTo>
                  <a:lnTo>
                    <a:pt x="1380667" y="3822052"/>
                  </a:lnTo>
                  <a:lnTo>
                    <a:pt x="1378115" y="3876827"/>
                  </a:lnTo>
                  <a:lnTo>
                    <a:pt x="1368056" y="3919766"/>
                  </a:lnTo>
                  <a:lnTo>
                    <a:pt x="1346847" y="3947795"/>
                  </a:lnTo>
                  <a:lnTo>
                    <a:pt x="1310843" y="3957828"/>
                  </a:lnTo>
                  <a:lnTo>
                    <a:pt x="1279944" y="3948252"/>
                  </a:lnTo>
                  <a:lnTo>
                    <a:pt x="1260487" y="3920972"/>
                  </a:lnTo>
                  <a:lnTo>
                    <a:pt x="1250378" y="3878186"/>
                  </a:lnTo>
                  <a:lnTo>
                    <a:pt x="1247482" y="3822052"/>
                  </a:lnTo>
                  <a:lnTo>
                    <a:pt x="1250378" y="3765931"/>
                  </a:lnTo>
                  <a:lnTo>
                    <a:pt x="1260487" y="3723132"/>
                  </a:lnTo>
                  <a:lnTo>
                    <a:pt x="1279944" y="3695852"/>
                  </a:lnTo>
                  <a:lnTo>
                    <a:pt x="1310843" y="3686276"/>
                  </a:lnTo>
                  <a:lnTo>
                    <a:pt x="1346568" y="3698036"/>
                  </a:lnTo>
                  <a:lnTo>
                    <a:pt x="1367815" y="3728948"/>
                  </a:lnTo>
                  <a:lnTo>
                    <a:pt x="1378026" y="3772471"/>
                  </a:lnTo>
                  <a:lnTo>
                    <a:pt x="1380667" y="3822052"/>
                  </a:lnTo>
                  <a:lnTo>
                    <a:pt x="1380667" y="3533698"/>
                  </a:lnTo>
                  <a:lnTo>
                    <a:pt x="1377429" y="3533698"/>
                  </a:lnTo>
                  <a:lnTo>
                    <a:pt x="1377429" y="3688219"/>
                  </a:lnTo>
                  <a:lnTo>
                    <a:pt x="1376133" y="3688219"/>
                  </a:lnTo>
                  <a:lnTo>
                    <a:pt x="1374914" y="3686276"/>
                  </a:lnTo>
                  <a:lnTo>
                    <a:pt x="1363395" y="3667823"/>
                  </a:lnTo>
                  <a:lnTo>
                    <a:pt x="1345018" y="3652583"/>
                  </a:lnTo>
                  <a:lnTo>
                    <a:pt x="1323136" y="3643033"/>
                  </a:lnTo>
                  <a:lnTo>
                    <a:pt x="1299845" y="3639731"/>
                  </a:lnTo>
                  <a:lnTo>
                    <a:pt x="1257630" y="3648214"/>
                  </a:lnTo>
                  <a:lnTo>
                    <a:pt x="1208366" y="3703739"/>
                  </a:lnTo>
                  <a:lnTo>
                    <a:pt x="1197076" y="3742601"/>
                  </a:lnTo>
                  <a:lnTo>
                    <a:pt x="1191856" y="3783406"/>
                  </a:lnTo>
                  <a:lnTo>
                    <a:pt x="1190586" y="3822052"/>
                  </a:lnTo>
                  <a:lnTo>
                    <a:pt x="1194473" y="3882720"/>
                  </a:lnTo>
                  <a:lnTo>
                    <a:pt x="1206766" y="3933152"/>
                  </a:lnTo>
                  <a:lnTo>
                    <a:pt x="1228432" y="3971480"/>
                  </a:lnTo>
                  <a:lnTo>
                    <a:pt x="1260424" y="3995839"/>
                  </a:lnTo>
                  <a:lnTo>
                    <a:pt x="1303731" y="4004373"/>
                  </a:lnTo>
                  <a:lnTo>
                    <a:pt x="1330261" y="3999928"/>
                  </a:lnTo>
                  <a:lnTo>
                    <a:pt x="1352613" y="3988219"/>
                  </a:lnTo>
                  <a:lnTo>
                    <a:pt x="1369275" y="3971645"/>
                  </a:lnTo>
                  <a:lnTo>
                    <a:pt x="1376146" y="3957828"/>
                  </a:lnTo>
                  <a:lnTo>
                    <a:pt x="1378724" y="3952646"/>
                  </a:lnTo>
                  <a:lnTo>
                    <a:pt x="1380020" y="3952646"/>
                  </a:lnTo>
                  <a:lnTo>
                    <a:pt x="1380020" y="3995318"/>
                  </a:lnTo>
                  <a:lnTo>
                    <a:pt x="1431734" y="3995318"/>
                  </a:lnTo>
                  <a:lnTo>
                    <a:pt x="1431734" y="3952646"/>
                  </a:lnTo>
                  <a:lnTo>
                    <a:pt x="1431734" y="3688219"/>
                  </a:lnTo>
                  <a:lnTo>
                    <a:pt x="1431734" y="3533698"/>
                  </a:lnTo>
                  <a:close/>
                </a:path>
                <a:path w="2057400" h="4109720">
                  <a:moveTo>
                    <a:pt x="1504797" y="2344064"/>
                  </a:moveTo>
                  <a:lnTo>
                    <a:pt x="1497380" y="2301544"/>
                  </a:lnTo>
                  <a:lnTo>
                    <a:pt x="1450784" y="2257704"/>
                  </a:lnTo>
                  <a:lnTo>
                    <a:pt x="1388757" y="2236736"/>
                  </a:lnTo>
                  <a:lnTo>
                    <a:pt x="1361427" y="2225510"/>
                  </a:lnTo>
                  <a:lnTo>
                    <a:pt x="1342085" y="2209076"/>
                  </a:lnTo>
                  <a:lnTo>
                    <a:pt x="1334757" y="2183727"/>
                  </a:lnTo>
                  <a:lnTo>
                    <a:pt x="1341081" y="2154986"/>
                  </a:lnTo>
                  <a:lnTo>
                    <a:pt x="1356334" y="2139035"/>
                  </a:lnTo>
                  <a:lnTo>
                    <a:pt x="1374851" y="2132177"/>
                  </a:lnTo>
                  <a:lnTo>
                    <a:pt x="1391005" y="2130704"/>
                  </a:lnTo>
                  <a:lnTo>
                    <a:pt x="1415618" y="2135136"/>
                  </a:lnTo>
                  <a:lnTo>
                    <a:pt x="1431328" y="2148167"/>
                  </a:lnTo>
                  <a:lnTo>
                    <a:pt x="1439646" y="2169452"/>
                  </a:lnTo>
                  <a:lnTo>
                    <a:pt x="1442085" y="2198598"/>
                  </a:lnTo>
                  <a:lnTo>
                    <a:pt x="1496390" y="2198598"/>
                  </a:lnTo>
                  <a:lnTo>
                    <a:pt x="1482445" y="2130704"/>
                  </a:lnTo>
                  <a:lnTo>
                    <a:pt x="1450022" y="2099589"/>
                  </a:lnTo>
                  <a:lnTo>
                    <a:pt x="1391005" y="2088032"/>
                  </a:lnTo>
                  <a:lnTo>
                    <a:pt x="1348359" y="2093899"/>
                  </a:lnTo>
                  <a:lnTo>
                    <a:pt x="1313180" y="2111641"/>
                  </a:lnTo>
                  <a:lnTo>
                    <a:pt x="1289265" y="2141499"/>
                  </a:lnTo>
                  <a:lnTo>
                    <a:pt x="1280452" y="2183727"/>
                  </a:lnTo>
                  <a:lnTo>
                    <a:pt x="1287868" y="2227097"/>
                  </a:lnTo>
                  <a:lnTo>
                    <a:pt x="1307363" y="2254199"/>
                  </a:lnTo>
                  <a:lnTo>
                    <a:pt x="1334719" y="2270645"/>
                  </a:lnTo>
                  <a:lnTo>
                    <a:pt x="1365796" y="2281999"/>
                  </a:lnTo>
                  <a:lnTo>
                    <a:pt x="1396479" y="2292197"/>
                  </a:lnTo>
                  <a:lnTo>
                    <a:pt x="1423657" y="2304872"/>
                  </a:lnTo>
                  <a:lnTo>
                    <a:pt x="1443075" y="2323744"/>
                  </a:lnTo>
                  <a:lnTo>
                    <a:pt x="1450492" y="2352471"/>
                  </a:lnTo>
                  <a:lnTo>
                    <a:pt x="1443951" y="2382202"/>
                  </a:lnTo>
                  <a:lnTo>
                    <a:pt x="1428267" y="2399677"/>
                  </a:lnTo>
                  <a:lnTo>
                    <a:pt x="1409293" y="2407945"/>
                  </a:lnTo>
                  <a:lnTo>
                    <a:pt x="1392948" y="2410015"/>
                  </a:lnTo>
                  <a:lnTo>
                    <a:pt x="1360195" y="2403398"/>
                  </a:lnTo>
                  <a:lnTo>
                    <a:pt x="1340497" y="2385695"/>
                  </a:lnTo>
                  <a:lnTo>
                    <a:pt x="1330845" y="2360104"/>
                  </a:lnTo>
                  <a:lnTo>
                    <a:pt x="1328293" y="2329840"/>
                  </a:lnTo>
                  <a:lnTo>
                    <a:pt x="1273987" y="2329840"/>
                  </a:lnTo>
                  <a:lnTo>
                    <a:pt x="1281963" y="2388451"/>
                  </a:lnTo>
                  <a:lnTo>
                    <a:pt x="1335379" y="2443327"/>
                  </a:lnTo>
                  <a:lnTo>
                    <a:pt x="1392948" y="2452687"/>
                  </a:lnTo>
                  <a:lnTo>
                    <a:pt x="1437703" y="2445905"/>
                  </a:lnTo>
                  <a:lnTo>
                    <a:pt x="1473111" y="2425535"/>
                  </a:lnTo>
                  <a:lnTo>
                    <a:pt x="1483766" y="2410015"/>
                  </a:lnTo>
                  <a:lnTo>
                    <a:pt x="1496415" y="2391587"/>
                  </a:lnTo>
                  <a:lnTo>
                    <a:pt x="1504797" y="2344064"/>
                  </a:lnTo>
                  <a:close/>
                </a:path>
                <a:path w="2057400" h="4109720">
                  <a:moveTo>
                    <a:pt x="1505115" y="2872943"/>
                  </a:moveTo>
                  <a:lnTo>
                    <a:pt x="1444980" y="2872943"/>
                  </a:lnTo>
                  <a:lnTo>
                    <a:pt x="1444980" y="2772079"/>
                  </a:lnTo>
                  <a:lnTo>
                    <a:pt x="1390675" y="2772079"/>
                  </a:lnTo>
                  <a:lnTo>
                    <a:pt x="1390675" y="2872943"/>
                  </a:lnTo>
                  <a:lnTo>
                    <a:pt x="1340243" y="2872943"/>
                  </a:lnTo>
                  <a:lnTo>
                    <a:pt x="1340243" y="2915615"/>
                  </a:lnTo>
                  <a:lnTo>
                    <a:pt x="1390675" y="2915615"/>
                  </a:lnTo>
                  <a:lnTo>
                    <a:pt x="1390777" y="3155810"/>
                  </a:lnTo>
                  <a:lnTo>
                    <a:pt x="1393583" y="3184626"/>
                  </a:lnTo>
                  <a:lnTo>
                    <a:pt x="1404251" y="3206064"/>
                  </a:lnTo>
                  <a:lnTo>
                    <a:pt x="1425587" y="3219018"/>
                  </a:lnTo>
                  <a:lnTo>
                    <a:pt x="1460500" y="3223361"/>
                  </a:lnTo>
                  <a:lnTo>
                    <a:pt x="1475917" y="3223031"/>
                  </a:lnTo>
                  <a:lnTo>
                    <a:pt x="1488313" y="3222142"/>
                  </a:lnTo>
                  <a:lnTo>
                    <a:pt x="1497787" y="3220910"/>
                  </a:lnTo>
                  <a:lnTo>
                    <a:pt x="1504467" y="3219488"/>
                  </a:lnTo>
                  <a:lnTo>
                    <a:pt x="1504467" y="3176816"/>
                  </a:lnTo>
                  <a:lnTo>
                    <a:pt x="1504467" y="3174873"/>
                  </a:lnTo>
                  <a:lnTo>
                    <a:pt x="1498650" y="3175520"/>
                  </a:lnTo>
                  <a:lnTo>
                    <a:pt x="1492834" y="3176816"/>
                  </a:lnTo>
                  <a:lnTo>
                    <a:pt x="1480540" y="3176816"/>
                  </a:lnTo>
                  <a:lnTo>
                    <a:pt x="1462989" y="3174657"/>
                  </a:lnTo>
                  <a:lnTo>
                    <a:pt x="1452092" y="3167837"/>
                  </a:lnTo>
                  <a:lnTo>
                    <a:pt x="1446542" y="3155810"/>
                  </a:lnTo>
                  <a:lnTo>
                    <a:pt x="1444980" y="3138017"/>
                  </a:lnTo>
                  <a:lnTo>
                    <a:pt x="1444980" y="2915615"/>
                  </a:lnTo>
                  <a:lnTo>
                    <a:pt x="1505115" y="2915615"/>
                  </a:lnTo>
                  <a:lnTo>
                    <a:pt x="1505115" y="2872943"/>
                  </a:lnTo>
                  <a:close/>
                </a:path>
                <a:path w="2057400" h="4109720">
                  <a:moveTo>
                    <a:pt x="1614055" y="2097087"/>
                  </a:moveTo>
                  <a:lnTo>
                    <a:pt x="1559750" y="2097087"/>
                  </a:lnTo>
                  <a:lnTo>
                    <a:pt x="1559750" y="2443632"/>
                  </a:lnTo>
                  <a:lnTo>
                    <a:pt x="1614055" y="2443632"/>
                  </a:lnTo>
                  <a:lnTo>
                    <a:pt x="1614055" y="2097087"/>
                  </a:lnTo>
                  <a:close/>
                </a:path>
                <a:path w="2057400" h="4109720">
                  <a:moveTo>
                    <a:pt x="1614055" y="1982012"/>
                  </a:moveTo>
                  <a:lnTo>
                    <a:pt x="1559750" y="1982012"/>
                  </a:lnTo>
                  <a:lnTo>
                    <a:pt x="1559750" y="2044077"/>
                  </a:lnTo>
                  <a:lnTo>
                    <a:pt x="1614055" y="2044077"/>
                  </a:lnTo>
                  <a:lnTo>
                    <a:pt x="1614055" y="1982012"/>
                  </a:lnTo>
                  <a:close/>
                </a:path>
                <a:path w="2057400" h="4109720">
                  <a:moveTo>
                    <a:pt x="1730438" y="3806533"/>
                  </a:moveTo>
                  <a:lnTo>
                    <a:pt x="1729600" y="3785844"/>
                  </a:lnTo>
                  <a:lnTo>
                    <a:pt x="1728584" y="3760393"/>
                  </a:lnTo>
                  <a:lnTo>
                    <a:pt x="1720240" y="3715423"/>
                  </a:lnTo>
                  <a:lnTo>
                    <a:pt x="1703984" y="3682403"/>
                  </a:lnTo>
                  <a:lnTo>
                    <a:pt x="1701241" y="3676853"/>
                  </a:lnTo>
                  <a:lnTo>
                    <a:pt x="1673542" y="3654742"/>
                  </a:lnTo>
                  <a:lnTo>
                    <a:pt x="1673542" y="3767099"/>
                  </a:lnTo>
                  <a:lnTo>
                    <a:pt x="1673542" y="3785844"/>
                  </a:lnTo>
                  <a:lnTo>
                    <a:pt x="1550060" y="3785844"/>
                  </a:lnTo>
                  <a:lnTo>
                    <a:pt x="1550060" y="3772916"/>
                  </a:lnTo>
                  <a:lnTo>
                    <a:pt x="1551952" y="3750043"/>
                  </a:lnTo>
                  <a:lnTo>
                    <a:pt x="1560398" y="3719906"/>
                  </a:lnTo>
                  <a:lnTo>
                    <a:pt x="1579511" y="3693642"/>
                  </a:lnTo>
                  <a:lnTo>
                    <a:pt x="1613420" y="3682403"/>
                  </a:lnTo>
                  <a:lnTo>
                    <a:pt x="1643265" y="3690188"/>
                  </a:lnTo>
                  <a:lnTo>
                    <a:pt x="1661668" y="3710203"/>
                  </a:lnTo>
                  <a:lnTo>
                    <a:pt x="1670964" y="3737495"/>
                  </a:lnTo>
                  <a:lnTo>
                    <a:pt x="1673542" y="3767099"/>
                  </a:lnTo>
                  <a:lnTo>
                    <a:pt x="1673542" y="3654742"/>
                  </a:lnTo>
                  <a:lnTo>
                    <a:pt x="1667459" y="3649878"/>
                  </a:lnTo>
                  <a:lnTo>
                    <a:pt x="1614703" y="3639731"/>
                  </a:lnTo>
                  <a:lnTo>
                    <a:pt x="1568513" y="3647605"/>
                  </a:lnTo>
                  <a:lnTo>
                    <a:pt x="1535277" y="3669068"/>
                  </a:lnTo>
                  <a:lnTo>
                    <a:pt x="1512963" y="3700907"/>
                  </a:lnTo>
                  <a:lnTo>
                    <a:pt x="1499527" y="3739921"/>
                  </a:lnTo>
                  <a:lnTo>
                    <a:pt x="1492961" y="3782872"/>
                  </a:lnTo>
                  <a:lnTo>
                    <a:pt x="1491221" y="3826573"/>
                  </a:lnTo>
                  <a:lnTo>
                    <a:pt x="1495539" y="3891000"/>
                  </a:lnTo>
                  <a:lnTo>
                    <a:pt x="1508975" y="3940835"/>
                  </a:lnTo>
                  <a:lnTo>
                    <a:pt x="1532280" y="3976243"/>
                  </a:lnTo>
                  <a:lnTo>
                    <a:pt x="1566202" y="3997363"/>
                  </a:lnTo>
                  <a:lnTo>
                    <a:pt x="1611477" y="4004373"/>
                  </a:lnTo>
                  <a:lnTo>
                    <a:pt x="1669757" y="3990365"/>
                  </a:lnTo>
                  <a:lnTo>
                    <a:pt x="1700085" y="3961701"/>
                  </a:lnTo>
                  <a:lnTo>
                    <a:pt x="1705305" y="3956774"/>
                  </a:lnTo>
                  <a:lnTo>
                    <a:pt x="1723021" y="3916273"/>
                  </a:lnTo>
                  <a:lnTo>
                    <a:pt x="1727847" y="3881526"/>
                  </a:lnTo>
                  <a:lnTo>
                    <a:pt x="1673542" y="3881526"/>
                  </a:lnTo>
                  <a:lnTo>
                    <a:pt x="1671624" y="3905250"/>
                  </a:lnTo>
                  <a:lnTo>
                    <a:pt x="1663522" y="3931564"/>
                  </a:lnTo>
                  <a:lnTo>
                    <a:pt x="1645716" y="3952913"/>
                  </a:lnTo>
                  <a:lnTo>
                    <a:pt x="1614703" y="3961701"/>
                  </a:lnTo>
                  <a:lnTo>
                    <a:pt x="1576209" y="3948442"/>
                  </a:lnTo>
                  <a:lnTo>
                    <a:pt x="1556435" y="3915232"/>
                  </a:lnTo>
                  <a:lnTo>
                    <a:pt x="1549158" y="3871963"/>
                  </a:lnTo>
                  <a:lnTo>
                    <a:pt x="1548117" y="3828516"/>
                  </a:lnTo>
                  <a:lnTo>
                    <a:pt x="1730438" y="3828516"/>
                  </a:lnTo>
                  <a:lnTo>
                    <a:pt x="1730438" y="3806533"/>
                  </a:lnTo>
                  <a:close/>
                </a:path>
                <a:path w="2057400" h="4109720">
                  <a:moveTo>
                    <a:pt x="1769541" y="3030690"/>
                  </a:moveTo>
                  <a:lnTo>
                    <a:pt x="1768716" y="3010001"/>
                  </a:lnTo>
                  <a:lnTo>
                    <a:pt x="1767687" y="2984550"/>
                  </a:lnTo>
                  <a:lnTo>
                    <a:pt x="1759343" y="2939580"/>
                  </a:lnTo>
                  <a:lnTo>
                    <a:pt x="1743087" y="2906560"/>
                  </a:lnTo>
                  <a:lnTo>
                    <a:pt x="1740357" y="2901010"/>
                  </a:lnTo>
                  <a:lnTo>
                    <a:pt x="1712645" y="2878899"/>
                  </a:lnTo>
                  <a:lnTo>
                    <a:pt x="1712645" y="2991256"/>
                  </a:lnTo>
                  <a:lnTo>
                    <a:pt x="1712645" y="3010001"/>
                  </a:lnTo>
                  <a:lnTo>
                    <a:pt x="1589151" y="3010001"/>
                  </a:lnTo>
                  <a:lnTo>
                    <a:pt x="1589151" y="2997073"/>
                  </a:lnTo>
                  <a:lnTo>
                    <a:pt x="1591056" y="2974200"/>
                  </a:lnTo>
                  <a:lnTo>
                    <a:pt x="1599501" y="2944063"/>
                  </a:lnTo>
                  <a:lnTo>
                    <a:pt x="1618615" y="2917799"/>
                  </a:lnTo>
                  <a:lnTo>
                    <a:pt x="1652511" y="2906560"/>
                  </a:lnTo>
                  <a:lnTo>
                    <a:pt x="1682369" y="2914332"/>
                  </a:lnTo>
                  <a:lnTo>
                    <a:pt x="1700771" y="2934360"/>
                  </a:lnTo>
                  <a:lnTo>
                    <a:pt x="1710067" y="2961652"/>
                  </a:lnTo>
                  <a:lnTo>
                    <a:pt x="1712645" y="2991256"/>
                  </a:lnTo>
                  <a:lnTo>
                    <a:pt x="1712645" y="2878899"/>
                  </a:lnTo>
                  <a:lnTo>
                    <a:pt x="1706562" y="2874035"/>
                  </a:lnTo>
                  <a:lnTo>
                    <a:pt x="1653806" y="2863888"/>
                  </a:lnTo>
                  <a:lnTo>
                    <a:pt x="1607629" y="2871762"/>
                  </a:lnTo>
                  <a:lnTo>
                    <a:pt x="1574380" y="2893225"/>
                  </a:lnTo>
                  <a:lnTo>
                    <a:pt x="1552067" y="2925064"/>
                  </a:lnTo>
                  <a:lnTo>
                    <a:pt x="1538643" y="2964078"/>
                  </a:lnTo>
                  <a:lnTo>
                    <a:pt x="1532064" y="3007042"/>
                  </a:lnTo>
                  <a:lnTo>
                    <a:pt x="1530324" y="3050730"/>
                  </a:lnTo>
                  <a:lnTo>
                    <a:pt x="1534642" y="3115157"/>
                  </a:lnTo>
                  <a:lnTo>
                    <a:pt x="1548079" y="3164992"/>
                  </a:lnTo>
                  <a:lnTo>
                    <a:pt x="1571383" y="3200387"/>
                  </a:lnTo>
                  <a:lnTo>
                    <a:pt x="1605305" y="3221520"/>
                  </a:lnTo>
                  <a:lnTo>
                    <a:pt x="1650580" y="3228530"/>
                  </a:lnTo>
                  <a:lnTo>
                    <a:pt x="1708861" y="3214522"/>
                  </a:lnTo>
                  <a:lnTo>
                    <a:pt x="1739188" y="3185858"/>
                  </a:lnTo>
                  <a:lnTo>
                    <a:pt x="1744408" y="3180931"/>
                  </a:lnTo>
                  <a:lnTo>
                    <a:pt x="1762137" y="3140430"/>
                  </a:lnTo>
                  <a:lnTo>
                    <a:pt x="1766951" y="3105696"/>
                  </a:lnTo>
                  <a:lnTo>
                    <a:pt x="1712645" y="3105696"/>
                  </a:lnTo>
                  <a:lnTo>
                    <a:pt x="1710728" y="3129407"/>
                  </a:lnTo>
                  <a:lnTo>
                    <a:pt x="1702625" y="3155721"/>
                  </a:lnTo>
                  <a:lnTo>
                    <a:pt x="1684832" y="3177057"/>
                  </a:lnTo>
                  <a:lnTo>
                    <a:pt x="1653806" y="3185858"/>
                  </a:lnTo>
                  <a:lnTo>
                    <a:pt x="1615313" y="3172599"/>
                  </a:lnTo>
                  <a:lnTo>
                    <a:pt x="1595551" y="3139389"/>
                  </a:lnTo>
                  <a:lnTo>
                    <a:pt x="1588262" y="3096120"/>
                  </a:lnTo>
                  <a:lnTo>
                    <a:pt x="1587220" y="3052673"/>
                  </a:lnTo>
                  <a:lnTo>
                    <a:pt x="1769541" y="3052673"/>
                  </a:lnTo>
                  <a:lnTo>
                    <a:pt x="1769541" y="3030690"/>
                  </a:lnTo>
                  <a:close/>
                </a:path>
                <a:path w="2057400" h="4109720">
                  <a:moveTo>
                    <a:pt x="1915985" y="2254847"/>
                  </a:moveTo>
                  <a:lnTo>
                    <a:pt x="1915147" y="2234158"/>
                  </a:lnTo>
                  <a:lnTo>
                    <a:pt x="1914131" y="2208707"/>
                  </a:lnTo>
                  <a:lnTo>
                    <a:pt x="1905787" y="2163737"/>
                  </a:lnTo>
                  <a:lnTo>
                    <a:pt x="1889531" y="2130704"/>
                  </a:lnTo>
                  <a:lnTo>
                    <a:pt x="1886800" y="2125154"/>
                  </a:lnTo>
                  <a:lnTo>
                    <a:pt x="1859089" y="2103056"/>
                  </a:lnTo>
                  <a:lnTo>
                    <a:pt x="1859089" y="2215400"/>
                  </a:lnTo>
                  <a:lnTo>
                    <a:pt x="1859089" y="2234158"/>
                  </a:lnTo>
                  <a:lnTo>
                    <a:pt x="1735607" y="2234158"/>
                  </a:lnTo>
                  <a:lnTo>
                    <a:pt x="1735607" y="2221230"/>
                  </a:lnTo>
                  <a:lnTo>
                    <a:pt x="1737499" y="2198357"/>
                  </a:lnTo>
                  <a:lnTo>
                    <a:pt x="1745945" y="2168207"/>
                  </a:lnTo>
                  <a:lnTo>
                    <a:pt x="1765058" y="2141944"/>
                  </a:lnTo>
                  <a:lnTo>
                    <a:pt x="1798967" y="2130704"/>
                  </a:lnTo>
                  <a:lnTo>
                    <a:pt x="1828812" y="2138489"/>
                  </a:lnTo>
                  <a:lnTo>
                    <a:pt x="1847215" y="2158517"/>
                  </a:lnTo>
                  <a:lnTo>
                    <a:pt x="1856511" y="2185809"/>
                  </a:lnTo>
                  <a:lnTo>
                    <a:pt x="1859089" y="2215400"/>
                  </a:lnTo>
                  <a:lnTo>
                    <a:pt x="1859089" y="2103056"/>
                  </a:lnTo>
                  <a:lnTo>
                    <a:pt x="1853006" y="2098192"/>
                  </a:lnTo>
                  <a:lnTo>
                    <a:pt x="1800263" y="2088032"/>
                  </a:lnTo>
                  <a:lnTo>
                    <a:pt x="1754073" y="2095906"/>
                  </a:lnTo>
                  <a:lnTo>
                    <a:pt x="1720824" y="2117369"/>
                  </a:lnTo>
                  <a:lnTo>
                    <a:pt x="1698510" y="2149221"/>
                  </a:lnTo>
                  <a:lnTo>
                    <a:pt x="1685074" y="2188235"/>
                  </a:lnTo>
                  <a:lnTo>
                    <a:pt x="1678508" y="2231199"/>
                  </a:lnTo>
                  <a:lnTo>
                    <a:pt x="1676768" y="2274887"/>
                  </a:lnTo>
                  <a:lnTo>
                    <a:pt x="1681073" y="2339314"/>
                  </a:lnTo>
                  <a:lnTo>
                    <a:pt x="1694522" y="2389149"/>
                  </a:lnTo>
                  <a:lnTo>
                    <a:pt x="1717827" y="2424557"/>
                  </a:lnTo>
                  <a:lnTo>
                    <a:pt x="1751749" y="2445689"/>
                  </a:lnTo>
                  <a:lnTo>
                    <a:pt x="1797024" y="2452687"/>
                  </a:lnTo>
                  <a:lnTo>
                    <a:pt x="1855304" y="2438679"/>
                  </a:lnTo>
                  <a:lnTo>
                    <a:pt x="1885632" y="2410015"/>
                  </a:lnTo>
                  <a:lnTo>
                    <a:pt x="1890852" y="2405088"/>
                  </a:lnTo>
                  <a:lnTo>
                    <a:pt x="1908581" y="2364587"/>
                  </a:lnTo>
                  <a:lnTo>
                    <a:pt x="1913394" y="2329840"/>
                  </a:lnTo>
                  <a:lnTo>
                    <a:pt x="1859089" y="2329840"/>
                  </a:lnTo>
                  <a:lnTo>
                    <a:pt x="1857171" y="2353551"/>
                  </a:lnTo>
                  <a:lnTo>
                    <a:pt x="1849069" y="2379878"/>
                  </a:lnTo>
                  <a:lnTo>
                    <a:pt x="1831263" y="2401227"/>
                  </a:lnTo>
                  <a:lnTo>
                    <a:pt x="1800263" y="2410015"/>
                  </a:lnTo>
                  <a:lnTo>
                    <a:pt x="1761756" y="2396756"/>
                  </a:lnTo>
                  <a:lnTo>
                    <a:pt x="1741982" y="2363546"/>
                  </a:lnTo>
                  <a:lnTo>
                    <a:pt x="1734705" y="2320290"/>
                  </a:lnTo>
                  <a:lnTo>
                    <a:pt x="1733664" y="2276830"/>
                  </a:lnTo>
                  <a:lnTo>
                    <a:pt x="1915985" y="2276830"/>
                  </a:lnTo>
                  <a:lnTo>
                    <a:pt x="1915985" y="2254847"/>
                  </a:lnTo>
                  <a:close/>
                </a:path>
                <a:path w="2057400" h="4109720">
                  <a:moveTo>
                    <a:pt x="2018131" y="3749637"/>
                  </a:moveTo>
                  <a:lnTo>
                    <a:pt x="2016709" y="3715016"/>
                  </a:lnTo>
                  <a:lnTo>
                    <a:pt x="2008708" y="3686276"/>
                  </a:lnTo>
                  <a:lnTo>
                    <a:pt x="2006739" y="3679177"/>
                  </a:lnTo>
                  <a:lnTo>
                    <a:pt x="1979676" y="3651085"/>
                  </a:lnTo>
                  <a:lnTo>
                    <a:pt x="1926971" y="3639731"/>
                  </a:lnTo>
                  <a:lnTo>
                    <a:pt x="1901748" y="3643058"/>
                  </a:lnTo>
                  <a:lnTo>
                    <a:pt x="1877910" y="3652748"/>
                  </a:lnTo>
                  <a:lnTo>
                    <a:pt x="1857603" y="3668369"/>
                  </a:lnTo>
                  <a:lnTo>
                    <a:pt x="1842922" y="3689515"/>
                  </a:lnTo>
                  <a:lnTo>
                    <a:pt x="1841627" y="3689515"/>
                  </a:lnTo>
                  <a:lnTo>
                    <a:pt x="1841627" y="3648773"/>
                  </a:lnTo>
                  <a:lnTo>
                    <a:pt x="1789912" y="3648773"/>
                  </a:lnTo>
                  <a:lnTo>
                    <a:pt x="1789912" y="3995318"/>
                  </a:lnTo>
                  <a:lnTo>
                    <a:pt x="1844217" y="3995318"/>
                  </a:lnTo>
                  <a:lnTo>
                    <a:pt x="1844217" y="3756101"/>
                  </a:lnTo>
                  <a:lnTo>
                    <a:pt x="1850834" y="3724186"/>
                  </a:lnTo>
                  <a:lnTo>
                    <a:pt x="1867573" y="3702520"/>
                  </a:lnTo>
                  <a:lnTo>
                    <a:pt x="1889760" y="3690188"/>
                  </a:lnTo>
                  <a:lnTo>
                    <a:pt x="1893709" y="3689515"/>
                  </a:lnTo>
                  <a:lnTo>
                    <a:pt x="1912747" y="3686276"/>
                  </a:lnTo>
                  <a:lnTo>
                    <a:pt x="1941461" y="3693464"/>
                  </a:lnTo>
                  <a:lnTo>
                    <a:pt x="1956714" y="3711257"/>
                  </a:lnTo>
                  <a:lnTo>
                    <a:pt x="1962759" y="3734016"/>
                  </a:lnTo>
                  <a:lnTo>
                    <a:pt x="1963826" y="3756101"/>
                  </a:lnTo>
                  <a:lnTo>
                    <a:pt x="1963826" y="3995318"/>
                  </a:lnTo>
                  <a:lnTo>
                    <a:pt x="2018131" y="3995318"/>
                  </a:lnTo>
                  <a:lnTo>
                    <a:pt x="2018131" y="3749637"/>
                  </a:lnTo>
                  <a:close/>
                </a:path>
                <a:path w="2057400" h="4109720">
                  <a:moveTo>
                    <a:pt x="2057234" y="2973794"/>
                  </a:moveTo>
                  <a:lnTo>
                    <a:pt x="2047824" y="2910433"/>
                  </a:lnTo>
                  <a:lnTo>
                    <a:pt x="2018779" y="2875242"/>
                  </a:lnTo>
                  <a:lnTo>
                    <a:pt x="1966074" y="2863888"/>
                  </a:lnTo>
                  <a:lnTo>
                    <a:pt x="1940852" y="2867215"/>
                  </a:lnTo>
                  <a:lnTo>
                    <a:pt x="1917026" y="2876893"/>
                  </a:lnTo>
                  <a:lnTo>
                    <a:pt x="1896706" y="2892526"/>
                  </a:lnTo>
                  <a:lnTo>
                    <a:pt x="1882025" y="2913672"/>
                  </a:lnTo>
                  <a:lnTo>
                    <a:pt x="1880730" y="2913672"/>
                  </a:lnTo>
                  <a:lnTo>
                    <a:pt x="1880730" y="2872943"/>
                  </a:lnTo>
                  <a:lnTo>
                    <a:pt x="1829015" y="2872943"/>
                  </a:lnTo>
                  <a:lnTo>
                    <a:pt x="1829015" y="3219488"/>
                  </a:lnTo>
                  <a:lnTo>
                    <a:pt x="1883321" y="3219488"/>
                  </a:lnTo>
                  <a:lnTo>
                    <a:pt x="1883321" y="2980258"/>
                  </a:lnTo>
                  <a:lnTo>
                    <a:pt x="1889937" y="2948343"/>
                  </a:lnTo>
                  <a:lnTo>
                    <a:pt x="1906676" y="2926677"/>
                  </a:lnTo>
                  <a:lnTo>
                    <a:pt x="1928876" y="2914345"/>
                  </a:lnTo>
                  <a:lnTo>
                    <a:pt x="1932813" y="2913672"/>
                  </a:lnTo>
                  <a:lnTo>
                    <a:pt x="1951850" y="2910433"/>
                  </a:lnTo>
                  <a:lnTo>
                    <a:pt x="1980565" y="2917621"/>
                  </a:lnTo>
                  <a:lnTo>
                    <a:pt x="1995817" y="2935401"/>
                  </a:lnTo>
                  <a:lnTo>
                    <a:pt x="2001862" y="2958160"/>
                  </a:lnTo>
                  <a:lnTo>
                    <a:pt x="2002929" y="2980258"/>
                  </a:lnTo>
                  <a:lnTo>
                    <a:pt x="2002929" y="3219488"/>
                  </a:lnTo>
                  <a:lnTo>
                    <a:pt x="2057234" y="3219488"/>
                  </a:lnTo>
                  <a:lnTo>
                    <a:pt x="2057234" y="297379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3EAE4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2461" y="6963186"/>
            <a:ext cx="2813685" cy="480059"/>
          </a:xfrm>
          <a:custGeom>
            <a:avLst/>
            <a:gdLst/>
            <a:ahLst/>
            <a:cxnLst/>
            <a:rect l="l" t="t" r="r" b="b"/>
            <a:pathLst>
              <a:path w="2813685" h="480059">
                <a:moveTo>
                  <a:pt x="109270" y="115087"/>
                </a:moveTo>
                <a:lnTo>
                  <a:pt x="67054" y="123563"/>
                </a:lnTo>
                <a:lnTo>
                  <a:pt x="17783" y="179092"/>
                </a:lnTo>
                <a:lnTo>
                  <a:pt x="6491" y="217955"/>
                </a:lnTo>
                <a:lnTo>
                  <a:pt x="1269" y="258759"/>
                </a:lnTo>
                <a:lnTo>
                  <a:pt x="0" y="297408"/>
                </a:lnTo>
                <a:lnTo>
                  <a:pt x="3884" y="358081"/>
                </a:lnTo>
                <a:lnTo>
                  <a:pt x="16180" y="408510"/>
                </a:lnTo>
                <a:lnTo>
                  <a:pt x="37847" y="446836"/>
                </a:lnTo>
                <a:lnTo>
                  <a:pt x="69848" y="471196"/>
                </a:lnTo>
                <a:lnTo>
                  <a:pt x="113144" y="479729"/>
                </a:lnTo>
                <a:lnTo>
                  <a:pt x="139685" y="475285"/>
                </a:lnTo>
                <a:lnTo>
                  <a:pt x="162044" y="463569"/>
                </a:lnTo>
                <a:lnTo>
                  <a:pt x="178704" y="447004"/>
                </a:lnTo>
                <a:lnTo>
                  <a:pt x="185579" y="433184"/>
                </a:lnTo>
                <a:lnTo>
                  <a:pt x="120256" y="433184"/>
                </a:lnTo>
                <a:lnTo>
                  <a:pt x="89353" y="423606"/>
                </a:lnTo>
                <a:lnTo>
                  <a:pt x="69907" y="396328"/>
                </a:lnTo>
                <a:lnTo>
                  <a:pt x="59795" y="353535"/>
                </a:lnTo>
                <a:lnTo>
                  <a:pt x="56896" y="297408"/>
                </a:lnTo>
                <a:lnTo>
                  <a:pt x="59795" y="241282"/>
                </a:lnTo>
                <a:lnTo>
                  <a:pt x="69907" y="198488"/>
                </a:lnTo>
                <a:lnTo>
                  <a:pt x="89353" y="171210"/>
                </a:lnTo>
                <a:lnTo>
                  <a:pt x="120256" y="161632"/>
                </a:lnTo>
                <a:lnTo>
                  <a:pt x="184346" y="161632"/>
                </a:lnTo>
                <a:lnTo>
                  <a:pt x="172821" y="143178"/>
                </a:lnTo>
                <a:lnTo>
                  <a:pt x="154444" y="127935"/>
                </a:lnTo>
                <a:lnTo>
                  <a:pt x="132553" y="118389"/>
                </a:lnTo>
                <a:lnTo>
                  <a:pt x="109270" y="115087"/>
                </a:lnTo>
                <a:close/>
              </a:path>
              <a:path w="2813685" h="480059">
                <a:moveTo>
                  <a:pt x="241160" y="428015"/>
                </a:moveTo>
                <a:lnTo>
                  <a:pt x="189433" y="428015"/>
                </a:lnTo>
                <a:lnTo>
                  <a:pt x="189433" y="470687"/>
                </a:lnTo>
                <a:lnTo>
                  <a:pt x="241160" y="470687"/>
                </a:lnTo>
                <a:lnTo>
                  <a:pt x="241160" y="428015"/>
                </a:lnTo>
                <a:close/>
              </a:path>
              <a:path w="2813685" h="480059">
                <a:moveTo>
                  <a:pt x="184346" y="161632"/>
                </a:moveTo>
                <a:lnTo>
                  <a:pt x="120256" y="161632"/>
                </a:lnTo>
                <a:lnTo>
                  <a:pt x="155989" y="173393"/>
                </a:lnTo>
                <a:lnTo>
                  <a:pt x="177233" y="204308"/>
                </a:lnTo>
                <a:lnTo>
                  <a:pt x="187445" y="247829"/>
                </a:lnTo>
                <a:lnTo>
                  <a:pt x="190080" y="297408"/>
                </a:lnTo>
                <a:lnTo>
                  <a:pt x="187536" y="352174"/>
                </a:lnTo>
                <a:lnTo>
                  <a:pt x="177476" y="395119"/>
                </a:lnTo>
                <a:lnTo>
                  <a:pt x="156262" y="423152"/>
                </a:lnTo>
                <a:lnTo>
                  <a:pt x="120256" y="433184"/>
                </a:lnTo>
                <a:lnTo>
                  <a:pt x="185579" y="433184"/>
                </a:lnTo>
                <a:lnTo>
                  <a:pt x="188150" y="428015"/>
                </a:lnTo>
                <a:lnTo>
                  <a:pt x="241160" y="428015"/>
                </a:lnTo>
                <a:lnTo>
                  <a:pt x="241160" y="163576"/>
                </a:lnTo>
                <a:lnTo>
                  <a:pt x="185559" y="163576"/>
                </a:lnTo>
                <a:lnTo>
                  <a:pt x="184346" y="161632"/>
                </a:lnTo>
                <a:close/>
              </a:path>
              <a:path w="2813685" h="480059">
                <a:moveTo>
                  <a:pt x="241160" y="9055"/>
                </a:moveTo>
                <a:lnTo>
                  <a:pt x="186855" y="9055"/>
                </a:lnTo>
                <a:lnTo>
                  <a:pt x="186855" y="163576"/>
                </a:lnTo>
                <a:lnTo>
                  <a:pt x="241160" y="163576"/>
                </a:lnTo>
                <a:lnTo>
                  <a:pt x="241160" y="9055"/>
                </a:lnTo>
                <a:close/>
              </a:path>
              <a:path w="2813685" h="480059">
                <a:moveTo>
                  <a:pt x="369811" y="9055"/>
                </a:moveTo>
                <a:lnTo>
                  <a:pt x="315506" y="9055"/>
                </a:lnTo>
                <a:lnTo>
                  <a:pt x="315506" y="71120"/>
                </a:lnTo>
                <a:lnTo>
                  <a:pt x="369811" y="71120"/>
                </a:lnTo>
                <a:lnTo>
                  <a:pt x="369811" y="9055"/>
                </a:lnTo>
                <a:close/>
              </a:path>
              <a:path w="2813685" h="480059">
                <a:moveTo>
                  <a:pt x="369811" y="124142"/>
                </a:moveTo>
                <a:lnTo>
                  <a:pt x="315506" y="124142"/>
                </a:lnTo>
                <a:lnTo>
                  <a:pt x="315506" y="470687"/>
                </a:lnTo>
                <a:lnTo>
                  <a:pt x="369811" y="470687"/>
                </a:lnTo>
                <a:lnTo>
                  <a:pt x="369811" y="124142"/>
                </a:lnTo>
                <a:close/>
              </a:path>
              <a:path w="2813685" h="480059">
                <a:moveTo>
                  <a:pt x="556018" y="115087"/>
                </a:moveTo>
                <a:lnTo>
                  <a:pt x="509829" y="122956"/>
                </a:lnTo>
                <a:lnTo>
                  <a:pt x="476588" y="144421"/>
                </a:lnTo>
                <a:lnTo>
                  <a:pt x="454266" y="176266"/>
                </a:lnTo>
                <a:lnTo>
                  <a:pt x="440834" y="215276"/>
                </a:lnTo>
                <a:lnTo>
                  <a:pt x="434263" y="258235"/>
                </a:lnTo>
                <a:lnTo>
                  <a:pt x="432523" y="301929"/>
                </a:lnTo>
                <a:lnTo>
                  <a:pt x="436838" y="366355"/>
                </a:lnTo>
                <a:lnTo>
                  <a:pt x="450278" y="416191"/>
                </a:lnTo>
                <a:lnTo>
                  <a:pt x="473586" y="451595"/>
                </a:lnTo>
                <a:lnTo>
                  <a:pt x="507506" y="472722"/>
                </a:lnTo>
                <a:lnTo>
                  <a:pt x="552780" y="479729"/>
                </a:lnTo>
                <a:lnTo>
                  <a:pt x="611062" y="465717"/>
                </a:lnTo>
                <a:lnTo>
                  <a:pt x="641397" y="437057"/>
                </a:lnTo>
                <a:lnTo>
                  <a:pt x="556018" y="437057"/>
                </a:lnTo>
                <a:lnTo>
                  <a:pt x="517516" y="423795"/>
                </a:lnTo>
                <a:lnTo>
                  <a:pt x="497744" y="390591"/>
                </a:lnTo>
                <a:lnTo>
                  <a:pt x="490460" y="347325"/>
                </a:lnTo>
                <a:lnTo>
                  <a:pt x="489419" y="303872"/>
                </a:lnTo>
                <a:lnTo>
                  <a:pt x="671753" y="303872"/>
                </a:lnTo>
                <a:lnTo>
                  <a:pt x="671753" y="281889"/>
                </a:lnTo>
                <a:lnTo>
                  <a:pt x="670921" y="261200"/>
                </a:lnTo>
                <a:lnTo>
                  <a:pt x="491363" y="261200"/>
                </a:lnTo>
                <a:lnTo>
                  <a:pt x="491363" y="248272"/>
                </a:lnTo>
                <a:lnTo>
                  <a:pt x="493262" y="225401"/>
                </a:lnTo>
                <a:lnTo>
                  <a:pt x="501707" y="195257"/>
                </a:lnTo>
                <a:lnTo>
                  <a:pt x="520820" y="168992"/>
                </a:lnTo>
                <a:lnTo>
                  <a:pt x="554723" y="157759"/>
                </a:lnTo>
                <a:lnTo>
                  <a:pt x="645298" y="157759"/>
                </a:lnTo>
                <a:lnTo>
                  <a:pt x="642563" y="152203"/>
                </a:lnTo>
                <a:lnTo>
                  <a:pt x="608771" y="125235"/>
                </a:lnTo>
                <a:lnTo>
                  <a:pt x="556018" y="115087"/>
                </a:lnTo>
                <a:close/>
              </a:path>
              <a:path w="2813685" h="480059">
                <a:moveTo>
                  <a:pt x="669163" y="356895"/>
                </a:moveTo>
                <a:lnTo>
                  <a:pt x="614857" y="356895"/>
                </a:lnTo>
                <a:lnTo>
                  <a:pt x="612938" y="380602"/>
                </a:lnTo>
                <a:lnTo>
                  <a:pt x="604835" y="406915"/>
                </a:lnTo>
                <a:lnTo>
                  <a:pt x="587034" y="428259"/>
                </a:lnTo>
                <a:lnTo>
                  <a:pt x="556018" y="437057"/>
                </a:lnTo>
                <a:lnTo>
                  <a:pt x="641397" y="437057"/>
                </a:lnTo>
                <a:lnTo>
                  <a:pt x="646614" y="432128"/>
                </a:lnTo>
                <a:lnTo>
                  <a:pt x="664344" y="391631"/>
                </a:lnTo>
                <a:lnTo>
                  <a:pt x="669163" y="356895"/>
                </a:lnTo>
                <a:close/>
              </a:path>
              <a:path w="2813685" h="480059">
                <a:moveTo>
                  <a:pt x="645298" y="157759"/>
                </a:moveTo>
                <a:lnTo>
                  <a:pt x="554723" y="157759"/>
                </a:lnTo>
                <a:lnTo>
                  <a:pt x="584575" y="165537"/>
                </a:lnTo>
                <a:lnTo>
                  <a:pt x="602973" y="185558"/>
                </a:lnTo>
                <a:lnTo>
                  <a:pt x="612280" y="212853"/>
                </a:lnTo>
                <a:lnTo>
                  <a:pt x="614857" y="242455"/>
                </a:lnTo>
                <a:lnTo>
                  <a:pt x="614857" y="261200"/>
                </a:lnTo>
                <a:lnTo>
                  <a:pt x="670921" y="261200"/>
                </a:lnTo>
                <a:lnTo>
                  <a:pt x="669896" y="235744"/>
                </a:lnTo>
                <a:lnTo>
                  <a:pt x="661552" y="190777"/>
                </a:lnTo>
                <a:lnTo>
                  <a:pt x="645298" y="157759"/>
                </a:lnTo>
                <a:close/>
              </a:path>
              <a:path w="2813685" h="480059">
                <a:moveTo>
                  <a:pt x="1030554" y="0"/>
                </a:moveTo>
                <a:lnTo>
                  <a:pt x="982212" y="7180"/>
                </a:lnTo>
                <a:lnTo>
                  <a:pt x="945373" y="27197"/>
                </a:lnTo>
                <a:lnTo>
                  <a:pt x="918553" y="57766"/>
                </a:lnTo>
                <a:lnTo>
                  <a:pt x="900273" y="96602"/>
                </a:lnTo>
                <a:lnTo>
                  <a:pt x="889050" y="141420"/>
                </a:lnTo>
                <a:lnTo>
                  <a:pt x="883403" y="189936"/>
                </a:lnTo>
                <a:lnTo>
                  <a:pt x="881849" y="239864"/>
                </a:lnTo>
                <a:lnTo>
                  <a:pt x="883349" y="292240"/>
                </a:lnTo>
                <a:lnTo>
                  <a:pt x="888773" y="341708"/>
                </a:lnTo>
                <a:lnTo>
                  <a:pt x="899513" y="386390"/>
                </a:lnTo>
                <a:lnTo>
                  <a:pt x="916960" y="424410"/>
                </a:lnTo>
                <a:lnTo>
                  <a:pt x="942503" y="453892"/>
                </a:lnTo>
                <a:lnTo>
                  <a:pt x="977533" y="472957"/>
                </a:lnTo>
                <a:lnTo>
                  <a:pt x="1023442" y="479729"/>
                </a:lnTo>
                <a:lnTo>
                  <a:pt x="1058821" y="474063"/>
                </a:lnTo>
                <a:lnTo>
                  <a:pt x="1087775" y="458638"/>
                </a:lnTo>
                <a:lnTo>
                  <a:pt x="1109454" y="435817"/>
                </a:lnTo>
                <a:lnTo>
                  <a:pt x="1110736" y="433184"/>
                </a:lnTo>
                <a:lnTo>
                  <a:pt x="1030554" y="433184"/>
                </a:lnTo>
                <a:lnTo>
                  <a:pt x="990990" y="423320"/>
                </a:lnTo>
                <a:lnTo>
                  <a:pt x="965079" y="395859"/>
                </a:lnTo>
                <a:lnTo>
                  <a:pt x="950027" y="353999"/>
                </a:lnTo>
                <a:lnTo>
                  <a:pt x="943044" y="300935"/>
                </a:lnTo>
                <a:lnTo>
                  <a:pt x="941336" y="239864"/>
                </a:lnTo>
                <a:lnTo>
                  <a:pt x="943044" y="178795"/>
                </a:lnTo>
                <a:lnTo>
                  <a:pt x="950027" y="125735"/>
                </a:lnTo>
                <a:lnTo>
                  <a:pt x="965079" y="83878"/>
                </a:lnTo>
                <a:lnTo>
                  <a:pt x="990990" y="56420"/>
                </a:lnTo>
                <a:lnTo>
                  <a:pt x="1030554" y="46558"/>
                </a:lnTo>
                <a:lnTo>
                  <a:pt x="1138552" y="46558"/>
                </a:lnTo>
                <a:lnTo>
                  <a:pt x="1135556" y="41358"/>
                </a:lnTo>
                <a:lnTo>
                  <a:pt x="1095392" y="11958"/>
                </a:lnTo>
                <a:lnTo>
                  <a:pt x="1030554" y="0"/>
                </a:lnTo>
                <a:close/>
              </a:path>
              <a:path w="2813685" h="480059">
                <a:moveTo>
                  <a:pt x="1166977" y="407962"/>
                </a:moveTo>
                <a:lnTo>
                  <a:pt x="1124305" y="407962"/>
                </a:lnTo>
                <a:lnTo>
                  <a:pt x="1124305" y="470687"/>
                </a:lnTo>
                <a:lnTo>
                  <a:pt x="1166977" y="470687"/>
                </a:lnTo>
                <a:lnTo>
                  <a:pt x="1166977" y="407962"/>
                </a:lnTo>
                <a:close/>
              </a:path>
              <a:path w="2813685" h="480059">
                <a:moveTo>
                  <a:pt x="1166977" y="230822"/>
                </a:moveTo>
                <a:lnTo>
                  <a:pt x="1024089" y="230822"/>
                </a:lnTo>
                <a:lnTo>
                  <a:pt x="1024089" y="277368"/>
                </a:lnTo>
                <a:lnTo>
                  <a:pt x="1115250" y="277368"/>
                </a:lnTo>
                <a:lnTo>
                  <a:pt x="1114014" y="317157"/>
                </a:lnTo>
                <a:lnTo>
                  <a:pt x="1108154" y="358747"/>
                </a:lnTo>
                <a:lnTo>
                  <a:pt x="1094443" y="396025"/>
                </a:lnTo>
                <a:lnTo>
                  <a:pt x="1069652" y="422875"/>
                </a:lnTo>
                <a:lnTo>
                  <a:pt x="1030554" y="433184"/>
                </a:lnTo>
                <a:lnTo>
                  <a:pt x="1110736" y="433184"/>
                </a:lnTo>
                <a:lnTo>
                  <a:pt x="1123010" y="407962"/>
                </a:lnTo>
                <a:lnTo>
                  <a:pt x="1166977" y="407962"/>
                </a:lnTo>
                <a:lnTo>
                  <a:pt x="1166977" y="230822"/>
                </a:lnTo>
                <a:close/>
              </a:path>
              <a:path w="2813685" h="480059">
                <a:moveTo>
                  <a:pt x="1138552" y="46558"/>
                </a:moveTo>
                <a:lnTo>
                  <a:pt x="1030554" y="46558"/>
                </a:lnTo>
                <a:lnTo>
                  <a:pt x="1066124" y="53882"/>
                </a:lnTo>
                <a:lnTo>
                  <a:pt x="1089148" y="73631"/>
                </a:lnTo>
                <a:lnTo>
                  <a:pt x="1102109" y="102472"/>
                </a:lnTo>
                <a:lnTo>
                  <a:pt x="1107490" y="137071"/>
                </a:lnTo>
                <a:lnTo>
                  <a:pt x="1166977" y="137071"/>
                </a:lnTo>
                <a:lnTo>
                  <a:pt x="1165452" y="113627"/>
                </a:lnTo>
                <a:lnTo>
                  <a:pt x="1156944" y="78485"/>
                </a:lnTo>
                <a:lnTo>
                  <a:pt x="1138552" y="46558"/>
                </a:lnTo>
                <a:close/>
              </a:path>
              <a:path w="2813685" h="480059">
                <a:moveTo>
                  <a:pt x="1345412" y="115087"/>
                </a:moveTo>
                <a:lnTo>
                  <a:pt x="1299224" y="122956"/>
                </a:lnTo>
                <a:lnTo>
                  <a:pt x="1265985" y="144421"/>
                </a:lnTo>
                <a:lnTo>
                  <a:pt x="1243666" y="176266"/>
                </a:lnTo>
                <a:lnTo>
                  <a:pt x="1230237" y="215276"/>
                </a:lnTo>
                <a:lnTo>
                  <a:pt x="1223668" y="258235"/>
                </a:lnTo>
                <a:lnTo>
                  <a:pt x="1221930" y="301929"/>
                </a:lnTo>
                <a:lnTo>
                  <a:pt x="1226244" y="366355"/>
                </a:lnTo>
                <a:lnTo>
                  <a:pt x="1239681" y="416191"/>
                </a:lnTo>
                <a:lnTo>
                  <a:pt x="1262987" y="451595"/>
                </a:lnTo>
                <a:lnTo>
                  <a:pt x="1296908" y="472722"/>
                </a:lnTo>
                <a:lnTo>
                  <a:pt x="1342186" y="479729"/>
                </a:lnTo>
                <a:lnTo>
                  <a:pt x="1400462" y="465717"/>
                </a:lnTo>
                <a:lnTo>
                  <a:pt x="1430793" y="437057"/>
                </a:lnTo>
                <a:lnTo>
                  <a:pt x="1345412" y="437057"/>
                </a:lnTo>
                <a:lnTo>
                  <a:pt x="1306917" y="423795"/>
                </a:lnTo>
                <a:lnTo>
                  <a:pt x="1287149" y="390591"/>
                </a:lnTo>
                <a:lnTo>
                  <a:pt x="1279866" y="347325"/>
                </a:lnTo>
                <a:lnTo>
                  <a:pt x="1278826" y="303872"/>
                </a:lnTo>
                <a:lnTo>
                  <a:pt x="1461147" y="303872"/>
                </a:lnTo>
                <a:lnTo>
                  <a:pt x="1461147" y="281889"/>
                </a:lnTo>
                <a:lnTo>
                  <a:pt x="1460314" y="261200"/>
                </a:lnTo>
                <a:lnTo>
                  <a:pt x="1280756" y="261200"/>
                </a:lnTo>
                <a:lnTo>
                  <a:pt x="1280756" y="248272"/>
                </a:lnTo>
                <a:lnTo>
                  <a:pt x="1282655" y="225401"/>
                </a:lnTo>
                <a:lnTo>
                  <a:pt x="1291101" y="195257"/>
                </a:lnTo>
                <a:lnTo>
                  <a:pt x="1310214" y="168992"/>
                </a:lnTo>
                <a:lnTo>
                  <a:pt x="1344117" y="157759"/>
                </a:lnTo>
                <a:lnTo>
                  <a:pt x="1434692" y="157759"/>
                </a:lnTo>
                <a:lnTo>
                  <a:pt x="1431957" y="152203"/>
                </a:lnTo>
                <a:lnTo>
                  <a:pt x="1398165" y="125235"/>
                </a:lnTo>
                <a:lnTo>
                  <a:pt x="1345412" y="115087"/>
                </a:lnTo>
                <a:close/>
              </a:path>
              <a:path w="2813685" h="480059">
                <a:moveTo>
                  <a:pt x="1458556" y="356895"/>
                </a:moveTo>
                <a:lnTo>
                  <a:pt x="1404251" y="356895"/>
                </a:lnTo>
                <a:lnTo>
                  <a:pt x="1402332" y="380602"/>
                </a:lnTo>
                <a:lnTo>
                  <a:pt x="1394229" y="406915"/>
                </a:lnTo>
                <a:lnTo>
                  <a:pt x="1376428" y="428259"/>
                </a:lnTo>
                <a:lnTo>
                  <a:pt x="1345412" y="437057"/>
                </a:lnTo>
                <a:lnTo>
                  <a:pt x="1430793" y="437057"/>
                </a:lnTo>
                <a:lnTo>
                  <a:pt x="1436009" y="432128"/>
                </a:lnTo>
                <a:lnTo>
                  <a:pt x="1453738" y="391631"/>
                </a:lnTo>
                <a:lnTo>
                  <a:pt x="1458556" y="356895"/>
                </a:lnTo>
                <a:close/>
              </a:path>
              <a:path w="2813685" h="480059">
                <a:moveTo>
                  <a:pt x="1434692" y="157759"/>
                </a:moveTo>
                <a:lnTo>
                  <a:pt x="1344117" y="157759"/>
                </a:lnTo>
                <a:lnTo>
                  <a:pt x="1373969" y="165537"/>
                </a:lnTo>
                <a:lnTo>
                  <a:pt x="1392367" y="185558"/>
                </a:lnTo>
                <a:lnTo>
                  <a:pt x="1401674" y="212853"/>
                </a:lnTo>
                <a:lnTo>
                  <a:pt x="1404251" y="242455"/>
                </a:lnTo>
                <a:lnTo>
                  <a:pt x="1404251" y="261200"/>
                </a:lnTo>
                <a:lnTo>
                  <a:pt x="1460314" y="261200"/>
                </a:lnTo>
                <a:lnTo>
                  <a:pt x="1459290" y="235744"/>
                </a:lnTo>
                <a:lnTo>
                  <a:pt x="1450946" y="190777"/>
                </a:lnTo>
                <a:lnTo>
                  <a:pt x="1434692" y="157759"/>
                </a:lnTo>
                <a:close/>
              </a:path>
              <a:path w="2813685" h="480059">
                <a:moveTo>
                  <a:pt x="1574927" y="124142"/>
                </a:moveTo>
                <a:lnTo>
                  <a:pt x="1520621" y="124142"/>
                </a:lnTo>
                <a:lnTo>
                  <a:pt x="1520621" y="470687"/>
                </a:lnTo>
                <a:lnTo>
                  <a:pt x="1574927" y="470687"/>
                </a:lnTo>
                <a:lnTo>
                  <a:pt x="1574927" y="251510"/>
                </a:lnTo>
                <a:lnTo>
                  <a:pt x="1582221" y="214676"/>
                </a:lnTo>
                <a:lnTo>
                  <a:pt x="1600304" y="189115"/>
                </a:lnTo>
                <a:lnTo>
                  <a:pt x="1620936" y="175856"/>
                </a:lnTo>
                <a:lnTo>
                  <a:pt x="1574927" y="175856"/>
                </a:lnTo>
                <a:lnTo>
                  <a:pt x="1574927" y="124142"/>
                </a:lnTo>
                <a:close/>
              </a:path>
              <a:path w="2813685" h="480059">
                <a:moveTo>
                  <a:pt x="1662201" y="115087"/>
                </a:moveTo>
                <a:lnTo>
                  <a:pt x="1651215" y="115087"/>
                </a:lnTo>
                <a:lnTo>
                  <a:pt x="1625042" y="119946"/>
                </a:lnTo>
                <a:lnTo>
                  <a:pt x="1604746" y="133108"/>
                </a:lnTo>
                <a:lnTo>
                  <a:pt x="1588936" y="152452"/>
                </a:lnTo>
                <a:lnTo>
                  <a:pt x="1576222" y="175856"/>
                </a:lnTo>
                <a:lnTo>
                  <a:pt x="1620936" y="175856"/>
                </a:lnTo>
                <a:lnTo>
                  <a:pt x="1623479" y="174222"/>
                </a:lnTo>
                <a:lnTo>
                  <a:pt x="1646047" y="169392"/>
                </a:lnTo>
                <a:lnTo>
                  <a:pt x="1675142" y="169392"/>
                </a:lnTo>
                <a:lnTo>
                  <a:pt x="1675142" y="118960"/>
                </a:lnTo>
                <a:lnTo>
                  <a:pt x="1669961" y="116382"/>
                </a:lnTo>
                <a:lnTo>
                  <a:pt x="1662201" y="115087"/>
                </a:lnTo>
                <a:close/>
              </a:path>
              <a:path w="2813685" h="480059">
                <a:moveTo>
                  <a:pt x="1675142" y="169392"/>
                </a:moveTo>
                <a:lnTo>
                  <a:pt x="1646047" y="169392"/>
                </a:lnTo>
                <a:lnTo>
                  <a:pt x="1657226" y="169706"/>
                </a:lnTo>
                <a:lnTo>
                  <a:pt x="1665195" y="170445"/>
                </a:lnTo>
                <a:lnTo>
                  <a:pt x="1675142" y="171983"/>
                </a:lnTo>
                <a:lnTo>
                  <a:pt x="1675142" y="169392"/>
                </a:lnTo>
                <a:close/>
              </a:path>
              <a:path w="2813685" h="480059">
                <a:moveTo>
                  <a:pt x="1769516" y="9055"/>
                </a:moveTo>
                <a:lnTo>
                  <a:pt x="1715211" y="9055"/>
                </a:lnTo>
                <a:lnTo>
                  <a:pt x="1715211" y="71120"/>
                </a:lnTo>
                <a:lnTo>
                  <a:pt x="1769516" y="71120"/>
                </a:lnTo>
                <a:lnTo>
                  <a:pt x="1769516" y="9055"/>
                </a:lnTo>
                <a:close/>
              </a:path>
              <a:path w="2813685" h="480059">
                <a:moveTo>
                  <a:pt x="1769516" y="124142"/>
                </a:moveTo>
                <a:lnTo>
                  <a:pt x="1715211" y="124142"/>
                </a:lnTo>
                <a:lnTo>
                  <a:pt x="1715211" y="470687"/>
                </a:lnTo>
                <a:lnTo>
                  <a:pt x="1769516" y="470687"/>
                </a:lnTo>
                <a:lnTo>
                  <a:pt x="1769516" y="124142"/>
                </a:lnTo>
                <a:close/>
              </a:path>
              <a:path w="2813685" h="480059">
                <a:moveTo>
                  <a:pt x="1952498" y="115087"/>
                </a:moveTo>
                <a:lnTo>
                  <a:pt x="1906308" y="122956"/>
                </a:lnTo>
                <a:lnTo>
                  <a:pt x="1873067" y="144421"/>
                </a:lnTo>
                <a:lnTo>
                  <a:pt x="1850745" y="176266"/>
                </a:lnTo>
                <a:lnTo>
                  <a:pt x="1837313" y="215276"/>
                </a:lnTo>
                <a:lnTo>
                  <a:pt x="1830742" y="258235"/>
                </a:lnTo>
                <a:lnTo>
                  <a:pt x="1829003" y="301929"/>
                </a:lnTo>
                <a:lnTo>
                  <a:pt x="1833316" y="366355"/>
                </a:lnTo>
                <a:lnTo>
                  <a:pt x="1846754" y="416191"/>
                </a:lnTo>
                <a:lnTo>
                  <a:pt x="1870060" y="451595"/>
                </a:lnTo>
                <a:lnTo>
                  <a:pt x="1903980" y="472722"/>
                </a:lnTo>
                <a:lnTo>
                  <a:pt x="1949259" y="479729"/>
                </a:lnTo>
                <a:lnTo>
                  <a:pt x="2003590" y="467163"/>
                </a:lnTo>
                <a:lnTo>
                  <a:pt x="2036862" y="437057"/>
                </a:lnTo>
                <a:lnTo>
                  <a:pt x="1951850" y="437057"/>
                </a:lnTo>
                <a:lnTo>
                  <a:pt x="1913995" y="422117"/>
                </a:lnTo>
                <a:lnTo>
                  <a:pt x="1894385" y="385902"/>
                </a:lnTo>
                <a:lnTo>
                  <a:pt x="1887020" y="341324"/>
                </a:lnTo>
                <a:lnTo>
                  <a:pt x="1885899" y="301294"/>
                </a:lnTo>
                <a:lnTo>
                  <a:pt x="1891778" y="225407"/>
                </a:lnTo>
                <a:lnTo>
                  <a:pt x="1907233" y="182006"/>
                </a:lnTo>
                <a:lnTo>
                  <a:pt x="1928992" y="162366"/>
                </a:lnTo>
                <a:lnTo>
                  <a:pt x="1953780" y="157759"/>
                </a:lnTo>
                <a:lnTo>
                  <a:pt x="2043515" y="157759"/>
                </a:lnTo>
                <a:lnTo>
                  <a:pt x="2043412" y="157514"/>
                </a:lnTo>
                <a:lnTo>
                  <a:pt x="2009864" y="127421"/>
                </a:lnTo>
                <a:lnTo>
                  <a:pt x="1952498" y="115087"/>
                </a:lnTo>
                <a:close/>
              </a:path>
              <a:path w="2813685" h="480059">
                <a:moveTo>
                  <a:pt x="2063051" y="350431"/>
                </a:moveTo>
                <a:lnTo>
                  <a:pt x="2008746" y="350431"/>
                </a:lnTo>
                <a:lnTo>
                  <a:pt x="2006401" y="379782"/>
                </a:lnTo>
                <a:lnTo>
                  <a:pt x="1997752" y="407803"/>
                </a:lnTo>
                <a:lnTo>
                  <a:pt x="1980376" y="428794"/>
                </a:lnTo>
                <a:lnTo>
                  <a:pt x="1951850" y="437057"/>
                </a:lnTo>
                <a:lnTo>
                  <a:pt x="2036862" y="437057"/>
                </a:lnTo>
                <a:lnTo>
                  <a:pt x="2038645" y="435444"/>
                </a:lnTo>
                <a:lnTo>
                  <a:pt x="2057455" y="393544"/>
                </a:lnTo>
                <a:lnTo>
                  <a:pt x="2063051" y="350431"/>
                </a:lnTo>
                <a:close/>
              </a:path>
              <a:path w="2813685" h="480059">
                <a:moveTo>
                  <a:pt x="2043515" y="157759"/>
                </a:moveTo>
                <a:lnTo>
                  <a:pt x="1953780" y="157759"/>
                </a:lnTo>
                <a:lnTo>
                  <a:pt x="1979824" y="164243"/>
                </a:lnTo>
                <a:lnTo>
                  <a:pt x="1996779" y="181032"/>
                </a:lnTo>
                <a:lnTo>
                  <a:pt x="2005976" y="204125"/>
                </a:lnTo>
                <a:lnTo>
                  <a:pt x="2008746" y="229527"/>
                </a:lnTo>
                <a:lnTo>
                  <a:pt x="2063051" y="229527"/>
                </a:lnTo>
                <a:lnTo>
                  <a:pt x="2059141" y="195004"/>
                </a:lnTo>
                <a:lnTo>
                  <a:pt x="2043515" y="157759"/>
                </a:lnTo>
                <a:close/>
              </a:path>
              <a:path w="2813685" h="480059">
                <a:moveTo>
                  <a:pt x="2173605" y="9055"/>
                </a:moveTo>
                <a:lnTo>
                  <a:pt x="2119299" y="9055"/>
                </a:lnTo>
                <a:lnTo>
                  <a:pt x="2119299" y="470687"/>
                </a:lnTo>
                <a:lnTo>
                  <a:pt x="2173605" y="470687"/>
                </a:lnTo>
                <a:lnTo>
                  <a:pt x="2173605" y="231457"/>
                </a:lnTo>
                <a:lnTo>
                  <a:pt x="2180221" y="199550"/>
                </a:lnTo>
                <a:lnTo>
                  <a:pt x="2196958" y="177880"/>
                </a:lnTo>
                <a:lnTo>
                  <a:pt x="2219151" y="165543"/>
                </a:lnTo>
                <a:lnTo>
                  <a:pt x="2230715" y="163576"/>
                </a:lnTo>
                <a:lnTo>
                  <a:pt x="2173605" y="163576"/>
                </a:lnTo>
                <a:lnTo>
                  <a:pt x="2173605" y="9055"/>
                </a:lnTo>
                <a:close/>
              </a:path>
              <a:path w="2813685" h="480059">
                <a:moveTo>
                  <a:pt x="2338514" y="161632"/>
                </a:moveTo>
                <a:lnTo>
                  <a:pt x="2242134" y="161632"/>
                </a:lnTo>
                <a:lnTo>
                  <a:pt x="2270844" y="168815"/>
                </a:lnTo>
                <a:lnTo>
                  <a:pt x="2286100" y="186605"/>
                </a:lnTo>
                <a:lnTo>
                  <a:pt x="2292142" y="209365"/>
                </a:lnTo>
                <a:lnTo>
                  <a:pt x="2293213" y="231457"/>
                </a:lnTo>
                <a:lnTo>
                  <a:pt x="2293213" y="470687"/>
                </a:lnTo>
                <a:lnTo>
                  <a:pt x="2347518" y="470687"/>
                </a:lnTo>
                <a:lnTo>
                  <a:pt x="2347518" y="224993"/>
                </a:lnTo>
                <a:lnTo>
                  <a:pt x="2346215" y="190364"/>
                </a:lnTo>
                <a:lnTo>
                  <a:pt x="2338514" y="161632"/>
                </a:lnTo>
                <a:close/>
              </a:path>
              <a:path w="2813685" h="480059">
                <a:moveTo>
                  <a:pt x="2258301" y="115087"/>
                </a:moveTo>
                <a:lnTo>
                  <a:pt x="2234175" y="118663"/>
                </a:lnTo>
                <a:lnTo>
                  <a:pt x="2210295" y="128663"/>
                </a:lnTo>
                <a:lnTo>
                  <a:pt x="2189567" y="143998"/>
                </a:lnTo>
                <a:lnTo>
                  <a:pt x="2174900" y="163576"/>
                </a:lnTo>
                <a:lnTo>
                  <a:pt x="2230715" y="163576"/>
                </a:lnTo>
                <a:lnTo>
                  <a:pt x="2242134" y="161632"/>
                </a:lnTo>
                <a:lnTo>
                  <a:pt x="2338514" y="161632"/>
                </a:lnTo>
                <a:lnTo>
                  <a:pt x="2336609" y="154524"/>
                </a:lnTo>
                <a:lnTo>
                  <a:pt x="2310153" y="126441"/>
                </a:lnTo>
                <a:lnTo>
                  <a:pt x="2258301" y="115087"/>
                </a:lnTo>
                <a:close/>
              </a:path>
              <a:path w="2813685" h="480059">
                <a:moveTo>
                  <a:pt x="2489111" y="166814"/>
                </a:moveTo>
                <a:lnTo>
                  <a:pt x="2434805" y="166814"/>
                </a:lnTo>
                <a:lnTo>
                  <a:pt x="2434901" y="407007"/>
                </a:lnTo>
                <a:lnTo>
                  <a:pt x="2437714" y="435829"/>
                </a:lnTo>
                <a:lnTo>
                  <a:pt x="2448382" y="457265"/>
                </a:lnTo>
                <a:lnTo>
                  <a:pt x="2469717" y="470216"/>
                </a:lnTo>
                <a:lnTo>
                  <a:pt x="2504630" y="474560"/>
                </a:lnTo>
                <a:lnTo>
                  <a:pt x="2520047" y="474227"/>
                </a:lnTo>
                <a:lnTo>
                  <a:pt x="2532433" y="473348"/>
                </a:lnTo>
                <a:lnTo>
                  <a:pt x="2541910" y="472107"/>
                </a:lnTo>
                <a:lnTo>
                  <a:pt x="2548597" y="470687"/>
                </a:lnTo>
                <a:lnTo>
                  <a:pt x="2548597" y="428015"/>
                </a:lnTo>
                <a:lnTo>
                  <a:pt x="2524671" y="428015"/>
                </a:lnTo>
                <a:lnTo>
                  <a:pt x="2507113" y="425862"/>
                </a:lnTo>
                <a:lnTo>
                  <a:pt x="2496223" y="419041"/>
                </a:lnTo>
                <a:lnTo>
                  <a:pt x="2490666" y="407007"/>
                </a:lnTo>
                <a:lnTo>
                  <a:pt x="2489111" y="389216"/>
                </a:lnTo>
                <a:lnTo>
                  <a:pt x="2489111" y="166814"/>
                </a:lnTo>
                <a:close/>
              </a:path>
              <a:path w="2813685" h="480059">
                <a:moveTo>
                  <a:pt x="2548597" y="426072"/>
                </a:moveTo>
                <a:lnTo>
                  <a:pt x="2542768" y="426720"/>
                </a:lnTo>
                <a:lnTo>
                  <a:pt x="2536952" y="428015"/>
                </a:lnTo>
                <a:lnTo>
                  <a:pt x="2548597" y="428015"/>
                </a:lnTo>
                <a:lnTo>
                  <a:pt x="2548597" y="426072"/>
                </a:lnTo>
                <a:close/>
              </a:path>
              <a:path w="2813685" h="480059">
                <a:moveTo>
                  <a:pt x="2549245" y="124142"/>
                </a:moveTo>
                <a:lnTo>
                  <a:pt x="2384374" y="124142"/>
                </a:lnTo>
                <a:lnTo>
                  <a:pt x="2384374" y="166814"/>
                </a:lnTo>
                <a:lnTo>
                  <a:pt x="2549245" y="166814"/>
                </a:lnTo>
                <a:lnTo>
                  <a:pt x="2549245" y="124142"/>
                </a:lnTo>
                <a:close/>
              </a:path>
              <a:path w="2813685" h="480059">
                <a:moveTo>
                  <a:pt x="2489111" y="23279"/>
                </a:moveTo>
                <a:lnTo>
                  <a:pt x="2434805" y="23279"/>
                </a:lnTo>
                <a:lnTo>
                  <a:pt x="2434805" y="124142"/>
                </a:lnTo>
                <a:lnTo>
                  <a:pt x="2489111" y="124142"/>
                </a:lnTo>
                <a:lnTo>
                  <a:pt x="2489111" y="23279"/>
                </a:lnTo>
                <a:close/>
              </a:path>
              <a:path w="2813685" h="480059">
                <a:moveTo>
                  <a:pt x="2697937" y="115087"/>
                </a:moveTo>
                <a:lnTo>
                  <a:pt x="2651747" y="122956"/>
                </a:lnTo>
                <a:lnTo>
                  <a:pt x="2618506" y="144421"/>
                </a:lnTo>
                <a:lnTo>
                  <a:pt x="2596184" y="176266"/>
                </a:lnTo>
                <a:lnTo>
                  <a:pt x="2582752" y="215276"/>
                </a:lnTo>
                <a:lnTo>
                  <a:pt x="2576181" y="258235"/>
                </a:lnTo>
                <a:lnTo>
                  <a:pt x="2574442" y="301929"/>
                </a:lnTo>
                <a:lnTo>
                  <a:pt x="2578756" y="366355"/>
                </a:lnTo>
                <a:lnTo>
                  <a:pt x="2592193" y="416191"/>
                </a:lnTo>
                <a:lnTo>
                  <a:pt x="2615499" y="451595"/>
                </a:lnTo>
                <a:lnTo>
                  <a:pt x="2649419" y="472722"/>
                </a:lnTo>
                <a:lnTo>
                  <a:pt x="2694698" y="479729"/>
                </a:lnTo>
                <a:lnTo>
                  <a:pt x="2752981" y="465717"/>
                </a:lnTo>
                <a:lnTo>
                  <a:pt x="2783315" y="437057"/>
                </a:lnTo>
                <a:lnTo>
                  <a:pt x="2697937" y="437057"/>
                </a:lnTo>
                <a:lnTo>
                  <a:pt x="2659434" y="423795"/>
                </a:lnTo>
                <a:lnTo>
                  <a:pt x="2639663" y="390591"/>
                </a:lnTo>
                <a:lnTo>
                  <a:pt x="2632379" y="347325"/>
                </a:lnTo>
                <a:lnTo>
                  <a:pt x="2631338" y="303872"/>
                </a:lnTo>
                <a:lnTo>
                  <a:pt x="2813659" y="303872"/>
                </a:lnTo>
                <a:lnTo>
                  <a:pt x="2813659" y="281889"/>
                </a:lnTo>
                <a:lnTo>
                  <a:pt x="2812827" y="261200"/>
                </a:lnTo>
                <a:lnTo>
                  <a:pt x="2633281" y="261200"/>
                </a:lnTo>
                <a:lnTo>
                  <a:pt x="2633281" y="248272"/>
                </a:lnTo>
                <a:lnTo>
                  <a:pt x="2635180" y="225401"/>
                </a:lnTo>
                <a:lnTo>
                  <a:pt x="2643625" y="195257"/>
                </a:lnTo>
                <a:lnTo>
                  <a:pt x="2662738" y="168992"/>
                </a:lnTo>
                <a:lnTo>
                  <a:pt x="2696641" y="157759"/>
                </a:lnTo>
                <a:lnTo>
                  <a:pt x="2787211" y="157759"/>
                </a:lnTo>
                <a:lnTo>
                  <a:pt x="2784477" y="152203"/>
                </a:lnTo>
                <a:lnTo>
                  <a:pt x="2750688" y="125235"/>
                </a:lnTo>
                <a:lnTo>
                  <a:pt x="2697937" y="115087"/>
                </a:lnTo>
                <a:close/>
              </a:path>
              <a:path w="2813685" h="480059">
                <a:moveTo>
                  <a:pt x="2811081" y="356895"/>
                </a:moveTo>
                <a:lnTo>
                  <a:pt x="2756763" y="356895"/>
                </a:lnTo>
                <a:lnTo>
                  <a:pt x="2754844" y="380602"/>
                </a:lnTo>
                <a:lnTo>
                  <a:pt x="2746743" y="406915"/>
                </a:lnTo>
                <a:lnTo>
                  <a:pt x="2728945" y="428259"/>
                </a:lnTo>
                <a:lnTo>
                  <a:pt x="2697937" y="437057"/>
                </a:lnTo>
                <a:lnTo>
                  <a:pt x="2783315" y="437057"/>
                </a:lnTo>
                <a:lnTo>
                  <a:pt x="2788532" y="432128"/>
                </a:lnTo>
                <a:lnTo>
                  <a:pt x="2806262" y="391631"/>
                </a:lnTo>
                <a:lnTo>
                  <a:pt x="2811081" y="356895"/>
                </a:lnTo>
                <a:close/>
              </a:path>
              <a:path w="2813685" h="480059">
                <a:moveTo>
                  <a:pt x="2787211" y="157759"/>
                </a:moveTo>
                <a:lnTo>
                  <a:pt x="2696641" y="157759"/>
                </a:lnTo>
                <a:lnTo>
                  <a:pt x="2726491" y="165537"/>
                </a:lnTo>
                <a:lnTo>
                  <a:pt x="2744885" y="185558"/>
                </a:lnTo>
                <a:lnTo>
                  <a:pt x="2754188" y="212853"/>
                </a:lnTo>
                <a:lnTo>
                  <a:pt x="2756763" y="242455"/>
                </a:lnTo>
                <a:lnTo>
                  <a:pt x="2756763" y="261200"/>
                </a:lnTo>
                <a:lnTo>
                  <a:pt x="2812827" y="261200"/>
                </a:lnTo>
                <a:lnTo>
                  <a:pt x="2811803" y="235744"/>
                </a:lnTo>
                <a:lnTo>
                  <a:pt x="2803462" y="190777"/>
                </a:lnTo>
                <a:lnTo>
                  <a:pt x="2787211" y="1577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4" name="object 4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00548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30863" y="1527956"/>
              <a:ext cx="7750378" cy="6370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27596" y="693945"/>
              <a:ext cx="6334760" cy="514350"/>
            </a:xfrm>
            <a:custGeom>
              <a:avLst/>
              <a:gdLst/>
              <a:ahLst/>
              <a:cxnLst/>
              <a:rect l="l" t="t" r="r" b="b"/>
              <a:pathLst>
                <a:path w="6334759" h="514350">
                  <a:moveTo>
                    <a:pt x="80327" y="5588"/>
                  </a:moveTo>
                  <a:lnTo>
                    <a:pt x="0" y="5588"/>
                  </a:lnTo>
                  <a:lnTo>
                    <a:pt x="96392" y="504317"/>
                  </a:lnTo>
                  <a:lnTo>
                    <a:pt x="188594" y="504317"/>
                  </a:lnTo>
                  <a:lnTo>
                    <a:pt x="207380" y="393255"/>
                  </a:lnTo>
                  <a:lnTo>
                    <a:pt x="145986" y="393255"/>
                  </a:lnTo>
                  <a:lnTo>
                    <a:pt x="80327" y="5588"/>
                  </a:lnTo>
                  <a:close/>
                </a:path>
                <a:path w="6334759" h="514350">
                  <a:moveTo>
                    <a:pt x="318012" y="128524"/>
                  </a:moveTo>
                  <a:lnTo>
                    <a:pt x="253555" y="128524"/>
                  </a:lnTo>
                  <a:lnTo>
                    <a:pt x="317817" y="504317"/>
                  </a:lnTo>
                  <a:lnTo>
                    <a:pt x="410019" y="504317"/>
                  </a:lnTo>
                  <a:lnTo>
                    <a:pt x="431690" y="395351"/>
                  </a:lnTo>
                  <a:lnTo>
                    <a:pt x="363918" y="395351"/>
                  </a:lnTo>
                  <a:lnTo>
                    <a:pt x="318012" y="128524"/>
                  </a:lnTo>
                  <a:close/>
                </a:path>
                <a:path w="6334759" h="514350">
                  <a:moveTo>
                    <a:pt x="509206" y="5588"/>
                  </a:moveTo>
                  <a:lnTo>
                    <a:pt x="430275" y="5588"/>
                  </a:lnTo>
                  <a:lnTo>
                    <a:pt x="365315" y="395351"/>
                  </a:lnTo>
                  <a:lnTo>
                    <a:pt x="431690" y="395351"/>
                  </a:lnTo>
                  <a:lnTo>
                    <a:pt x="509206" y="5588"/>
                  </a:lnTo>
                  <a:close/>
                </a:path>
                <a:path w="6334759" h="514350">
                  <a:moveTo>
                    <a:pt x="296862" y="5588"/>
                  </a:moveTo>
                  <a:lnTo>
                    <a:pt x="213042" y="5588"/>
                  </a:lnTo>
                  <a:lnTo>
                    <a:pt x="147383" y="393255"/>
                  </a:lnTo>
                  <a:lnTo>
                    <a:pt x="207380" y="393255"/>
                  </a:lnTo>
                  <a:lnTo>
                    <a:pt x="252158" y="128524"/>
                  </a:lnTo>
                  <a:lnTo>
                    <a:pt x="318012" y="128524"/>
                  </a:lnTo>
                  <a:lnTo>
                    <a:pt x="296862" y="5588"/>
                  </a:lnTo>
                  <a:close/>
                </a:path>
                <a:path w="6334759" h="514350">
                  <a:moveTo>
                    <a:pt x="665670" y="118745"/>
                  </a:moveTo>
                  <a:lnTo>
                    <a:pt x="614628" y="126962"/>
                  </a:lnTo>
                  <a:lnTo>
                    <a:pt x="577478" y="149556"/>
                  </a:lnTo>
                  <a:lnTo>
                    <a:pt x="552164" y="183443"/>
                  </a:lnTo>
                  <a:lnTo>
                    <a:pt x="536629" y="225537"/>
                  </a:lnTo>
                  <a:lnTo>
                    <a:pt x="528816" y="272754"/>
                  </a:lnTo>
                  <a:lnTo>
                    <a:pt x="526668" y="322008"/>
                  </a:lnTo>
                  <a:lnTo>
                    <a:pt x="532593" y="396628"/>
                  </a:lnTo>
                  <a:lnTo>
                    <a:pt x="548684" y="449109"/>
                  </a:lnTo>
                  <a:lnTo>
                    <a:pt x="572420" y="483274"/>
                  </a:lnTo>
                  <a:lnTo>
                    <a:pt x="632737" y="511945"/>
                  </a:lnTo>
                  <a:lnTo>
                    <a:pt x="664273" y="514096"/>
                  </a:lnTo>
                  <a:lnTo>
                    <a:pt x="709385" y="508116"/>
                  </a:lnTo>
                  <a:lnTo>
                    <a:pt x="746048" y="490738"/>
                  </a:lnTo>
                  <a:lnTo>
                    <a:pt x="773356" y="462798"/>
                  </a:lnTo>
                  <a:lnTo>
                    <a:pt x="773533" y="462407"/>
                  </a:lnTo>
                  <a:lnTo>
                    <a:pt x="664971" y="462407"/>
                  </a:lnTo>
                  <a:lnTo>
                    <a:pt x="631280" y="451580"/>
                  </a:lnTo>
                  <a:lnTo>
                    <a:pt x="612322" y="423989"/>
                  </a:lnTo>
                  <a:lnTo>
                    <a:pt x="603973" y="386969"/>
                  </a:lnTo>
                  <a:lnTo>
                    <a:pt x="602106" y="347853"/>
                  </a:lnTo>
                  <a:lnTo>
                    <a:pt x="602106" y="326199"/>
                  </a:lnTo>
                  <a:lnTo>
                    <a:pt x="798385" y="326199"/>
                  </a:lnTo>
                  <a:lnTo>
                    <a:pt x="798385" y="286385"/>
                  </a:lnTo>
                  <a:lnTo>
                    <a:pt x="797610" y="274510"/>
                  </a:lnTo>
                  <a:lnTo>
                    <a:pt x="602106" y="274510"/>
                  </a:lnTo>
                  <a:lnTo>
                    <a:pt x="602106" y="266827"/>
                  </a:lnTo>
                  <a:lnTo>
                    <a:pt x="605250" y="231138"/>
                  </a:lnTo>
                  <a:lnTo>
                    <a:pt x="615727" y="200294"/>
                  </a:lnTo>
                  <a:lnTo>
                    <a:pt x="635111" y="178619"/>
                  </a:lnTo>
                  <a:lnTo>
                    <a:pt x="664971" y="170434"/>
                  </a:lnTo>
                  <a:lnTo>
                    <a:pt x="773475" y="170434"/>
                  </a:lnTo>
                  <a:lnTo>
                    <a:pt x="757648" y="147780"/>
                  </a:lnTo>
                  <a:lnTo>
                    <a:pt x="719706" y="126188"/>
                  </a:lnTo>
                  <a:lnTo>
                    <a:pt x="665670" y="118745"/>
                  </a:lnTo>
                  <a:close/>
                </a:path>
                <a:path w="6334759" h="514350">
                  <a:moveTo>
                    <a:pt x="796289" y="378587"/>
                  </a:moveTo>
                  <a:lnTo>
                    <a:pt x="725042" y="378587"/>
                  </a:lnTo>
                  <a:lnTo>
                    <a:pt x="723220" y="401408"/>
                  </a:lnTo>
                  <a:lnTo>
                    <a:pt x="715176" y="429140"/>
                  </a:lnTo>
                  <a:lnTo>
                    <a:pt x="697048" y="452551"/>
                  </a:lnTo>
                  <a:lnTo>
                    <a:pt x="664971" y="462407"/>
                  </a:lnTo>
                  <a:lnTo>
                    <a:pt x="773533" y="462407"/>
                  </a:lnTo>
                  <a:lnTo>
                    <a:pt x="790405" y="425135"/>
                  </a:lnTo>
                  <a:lnTo>
                    <a:pt x="796289" y="378587"/>
                  </a:lnTo>
                  <a:close/>
                </a:path>
                <a:path w="6334759" h="514350">
                  <a:moveTo>
                    <a:pt x="773475" y="170434"/>
                  </a:moveTo>
                  <a:lnTo>
                    <a:pt x="664971" y="170434"/>
                  </a:lnTo>
                  <a:lnTo>
                    <a:pt x="692006" y="176851"/>
                  </a:lnTo>
                  <a:lnTo>
                    <a:pt x="709937" y="194532"/>
                  </a:lnTo>
                  <a:lnTo>
                    <a:pt x="719880" y="221118"/>
                  </a:lnTo>
                  <a:lnTo>
                    <a:pt x="722947" y="254254"/>
                  </a:lnTo>
                  <a:lnTo>
                    <a:pt x="722947" y="274510"/>
                  </a:lnTo>
                  <a:lnTo>
                    <a:pt x="797610" y="274510"/>
                  </a:lnTo>
                  <a:lnTo>
                    <a:pt x="794641" y="228985"/>
                  </a:lnTo>
                  <a:lnTo>
                    <a:pt x="781845" y="182414"/>
                  </a:lnTo>
                  <a:lnTo>
                    <a:pt x="773475" y="170434"/>
                  </a:lnTo>
                  <a:close/>
                </a:path>
                <a:path w="6334759" h="514350">
                  <a:moveTo>
                    <a:pt x="935989" y="128524"/>
                  </a:moveTo>
                  <a:lnTo>
                    <a:pt x="860551" y="128524"/>
                  </a:lnTo>
                  <a:lnTo>
                    <a:pt x="860551" y="504317"/>
                  </a:lnTo>
                  <a:lnTo>
                    <a:pt x="935989" y="504317"/>
                  </a:lnTo>
                  <a:lnTo>
                    <a:pt x="935989" y="279400"/>
                  </a:lnTo>
                  <a:lnTo>
                    <a:pt x="942964" y="236616"/>
                  </a:lnTo>
                  <a:lnTo>
                    <a:pt x="960874" y="210597"/>
                  </a:lnTo>
                  <a:lnTo>
                    <a:pt x="985201" y="197675"/>
                  </a:lnTo>
                  <a:lnTo>
                    <a:pt x="1011427" y="194183"/>
                  </a:lnTo>
                  <a:lnTo>
                    <a:pt x="1042860" y="194183"/>
                  </a:lnTo>
                  <a:lnTo>
                    <a:pt x="1042860" y="187198"/>
                  </a:lnTo>
                  <a:lnTo>
                    <a:pt x="935989" y="187198"/>
                  </a:lnTo>
                  <a:lnTo>
                    <a:pt x="935989" y="128524"/>
                  </a:lnTo>
                  <a:close/>
                </a:path>
                <a:path w="6334759" h="514350">
                  <a:moveTo>
                    <a:pt x="1042860" y="194183"/>
                  </a:moveTo>
                  <a:lnTo>
                    <a:pt x="1011427" y="194183"/>
                  </a:lnTo>
                  <a:lnTo>
                    <a:pt x="1021152" y="194543"/>
                  </a:lnTo>
                  <a:lnTo>
                    <a:pt x="1030025" y="195492"/>
                  </a:lnTo>
                  <a:lnTo>
                    <a:pt x="1037458" y="196835"/>
                  </a:lnTo>
                  <a:lnTo>
                    <a:pt x="1042860" y="198374"/>
                  </a:lnTo>
                  <a:lnTo>
                    <a:pt x="1042860" y="194183"/>
                  </a:lnTo>
                  <a:close/>
                </a:path>
                <a:path w="6334759" h="514350">
                  <a:moveTo>
                    <a:pt x="1032382" y="118745"/>
                  </a:moveTo>
                  <a:lnTo>
                    <a:pt x="1024699" y="118745"/>
                  </a:lnTo>
                  <a:lnTo>
                    <a:pt x="995438" y="123547"/>
                  </a:lnTo>
                  <a:lnTo>
                    <a:pt x="971351" y="137255"/>
                  </a:lnTo>
                  <a:lnTo>
                    <a:pt x="952110" y="158821"/>
                  </a:lnTo>
                  <a:lnTo>
                    <a:pt x="937386" y="187198"/>
                  </a:lnTo>
                  <a:lnTo>
                    <a:pt x="1042860" y="187198"/>
                  </a:lnTo>
                  <a:lnTo>
                    <a:pt x="1042860" y="121539"/>
                  </a:lnTo>
                  <a:lnTo>
                    <a:pt x="1038669" y="119443"/>
                  </a:lnTo>
                  <a:lnTo>
                    <a:pt x="1032382" y="118745"/>
                  </a:lnTo>
                  <a:close/>
                </a:path>
                <a:path w="6334759" h="514350">
                  <a:moveTo>
                    <a:pt x="1297800" y="128524"/>
                  </a:moveTo>
                  <a:lnTo>
                    <a:pt x="1216774" y="128524"/>
                  </a:lnTo>
                  <a:lnTo>
                    <a:pt x="1317358" y="504317"/>
                  </a:lnTo>
                  <a:lnTo>
                    <a:pt x="1405369" y="504317"/>
                  </a:lnTo>
                  <a:lnTo>
                    <a:pt x="1426386" y="424688"/>
                  </a:lnTo>
                  <a:lnTo>
                    <a:pt x="1363459" y="424688"/>
                  </a:lnTo>
                  <a:lnTo>
                    <a:pt x="1297800" y="128524"/>
                  </a:lnTo>
                  <a:close/>
                </a:path>
                <a:path w="6334759" h="514350">
                  <a:moveTo>
                    <a:pt x="1504556" y="128524"/>
                  </a:moveTo>
                  <a:lnTo>
                    <a:pt x="1424228" y="128524"/>
                  </a:lnTo>
                  <a:lnTo>
                    <a:pt x="1364856" y="424688"/>
                  </a:lnTo>
                  <a:lnTo>
                    <a:pt x="1426386" y="424688"/>
                  </a:lnTo>
                  <a:lnTo>
                    <a:pt x="1504556" y="128524"/>
                  </a:lnTo>
                  <a:close/>
                </a:path>
                <a:path w="6334759" h="514350">
                  <a:moveTo>
                    <a:pt x="1670799" y="118745"/>
                  </a:moveTo>
                  <a:lnTo>
                    <a:pt x="1622615" y="125238"/>
                  </a:lnTo>
                  <a:lnTo>
                    <a:pt x="1586151" y="143916"/>
                  </a:lnTo>
                  <a:lnTo>
                    <a:pt x="1560087" y="173577"/>
                  </a:lnTo>
                  <a:lnTo>
                    <a:pt x="1543103" y="213016"/>
                  </a:lnTo>
                  <a:lnTo>
                    <a:pt x="1533880" y="261032"/>
                  </a:lnTo>
                  <a:lnTo>
                    <a:pt x="1531099" y="316420"/>
                  </a:lnTo>
                  <a:lnTo>
                    <a:pt x="1534268" y="371808"/>
                  </a:lnTo>
                  <a:lnTo>
                    <a:pt x="1544344" y="419824"/>
                  </a:lnTo>
                  <a:lnTo>
                    <a:pt x="1562182" y="459263"/>
                  </a:lnTo>
                  <a:lnTo>
                    <a:pt x="1588635" y="488924"/>
                  </a:lnTo>
                  <a:lnTo>
                    <a:pt x="1624556" y="507602"/>
                  </a:lnTo>
                  <a:lnTo>
                    <a:pt x="1670799" y="514096"/>
                  </a:lnTo>
                  <a:lnTo>
                    <a:pt x="1717336" y="507602"/>
                  </a:lnTo>
                  <a:lnTo>
                    <a:pt x="1753455" y="488924"/>
                  </a:lnTo>
                  <a:lnTo>
                    <a:pt x="1780027" y="459263"/>
                  </a:lnTo>
                  <a:lnTo>
                    <a:pt x="1780502" y="458216"/>
                  </a:lnTo>
                  <a:lnTo>
                    <a:pt x="1670799" y="458216"/>
                  </a:lnTo>
                  <a:lnTo>
                    <a:pt x="1638068" y="449517"/>
                  </a:lnTo>
                  <a:lnTo>
                    <a:pt x="1618499" y="423203"/>
                  </a:lnTo>
                  <a:lnTo>
                    <a:pt x="1609014" y="378947"/>
                  </a:lnTo>
                  <a:lnTo>
                    <a:pt x="1606537" y="316420"/>
                  </a:lnTo>
                  <a:lnTo>
                    <a:pt x="1609014" y="259198"/>
                  </a:lnTo>
                  <a:lnTo>
                    <a:pt x="1618499" y="214352"/>
                  </a:lnTo>
                  <a:lnTo>
                    <a:pt x="1638068" y="185091"/>
                  </a:lnTo>
                  <a:lnTo>
                    <a:pt x="1670799" y="174625"/>
                  </a:lnTo>
                  <a:lnTo>
                    <a:pt x="1782316" y="174625"/>
                  </a:lnTo>
                  <a:lnTo>
                    <a:pt x="1781860" y="173577"/>
                  </a:lnTo>
                  <a:lnTo>
                    <a:pt x="1755628" y="143916"/>
                  </a:lnTo>
                  <a:lnTo>
                    <a:pt x="1719034" y="125238"/>
                  </a:lnTo>
                  <a:lnTo>
                    <a:pt x="1670799" y="118745"/>
                  </a:lnTo>
                  <a:close/>
                </a:path>
                <a:path w="6334759" h="514350">
                  <a:moveTo>
                    <a:pt x="1782316" y="174625"/>
                  </a:moveTo>
                  <a:lnTo>
                    <a:pt x="1670799" y="174625"/>
                  </a:lnTo>
                  <a:lnTo>
                    <a:pt x="1704229" y="185091"/>
                  </a:lnTo>
                  <a:lnTo>
                    <a:pt x="1723972" y="214352"/>
                  </a:lnTo>
                  <a:lnTo>
                    <a:pt x="1733369" y="259198"/>
                  </a:lnTo>
                  <a:lnTo>
                    <a:pt x="1735759" y="316420"/>
                  </a:lnTo>
                  <a:lnTo>
                    <a:pt x="1733369" y="378947"/>
                  </a:lnTo>
                  <a:lnTo>
                    <a:pt x="1723972" y="423203"/>
                  </a:lnTo>
                  <a:lnTo>
                    <a:pt x="1704229" y="449517"/>
                  </a:lnTo>
                  <a:lnTo>
                    <a:pt x="1670799" y="458216"/>
                  </a:lnTo>
                  <a:lnTo>
                    <a:pt x="1780502" y="458216"/>
                  </a:lnTo>
                  <a:lnTo>
                    <a:pt x="1797926" y="419824"/>
                  </a:lnTo>
                  <a:lnTo>
                    <a:pt x="1808025" y="371808"/>
                  </a:lnTo>
                  <a:lnTo>
                    <a:pt x="1811197" y="316420"/>
                  </a:lnTo>
                  <a:lnTo>
                    <a:pt x="1808364" y="261032"/>
                  </a:lnTo>
                  <a:lnTo>
                    <a:pt x="1799012" y="213016"/>
                  </a:lnTo>
                  <a:lnTo>
                    <a:pt x="1782316" y="174625"/>
                  </a:lnTo>
                  <a:close/>
                </a:path>
                <a:path w="6334759" h="514350">
                  <a:moveTo>
                    <a:pt x="1948103" y="5588"/>
                  </a:moveTo>
                  <a:lnTo>
                    <a:pt x="1872665" y="5588"/>
                  </a:lnTo>
                  <a:lnTo>
                    <a:pt x="1872665" y="504317"/>
                  </a:lnTo>
                  <a:lnTo>
                    <a:pt x="1948103" y="504317"/>
                  </a:lnTo>
                  <a:lnTo>
                    <a:pt x="1948103" y="5588"/>
                  </a:lnTo>
                  <a:close/>
                </a:path>
                <a:path w="6334759" h="514350">
                  <a:moveTo>
                    <a:pt x="2103158" y="5588"/>
                  </a:moveTo>
                  <a:lnTo>
                    <a:pt x="2027720" y="5588"/>
                  </a:lnTo>
                  <a:lnTo>
                    <a:pt x="2027720" y="504317"/>
                  </a:lnTo>
                  <a:lnTo>
                    <a:pt x="2103158" y="504317"/>
                  </a:lnTo>
                  <a:lnTo>
                    <a:pt x="2103158" y="5588"/>
                  </a:lnTo>
                  <a:close/>
                </a:path>
                <a:path w="6334759" h="514350">
                  <a:moveTo>
                    <a:pt x="2409786" y="128524"/>
                  </a:moveTo>
                  <a:lnTo>
                    <a:pt x="2170201" y="128524"/>
                  </a:lnTo>
                  <a:lnTo>
                    <a:pt x="2170201" y="192087"/>
                  </a:lnTo>
                  <a:lnTo>
                    <a:pt x="2324569" y="192087"/>
                  </a:lnTo>
                  <a:lnTo>
                    <a:pt x="2160422" y="445643"/>
                  </a:lnTo>
                  <a:lnTo>
                    <a:pt x="2160422" y="504317"/>
                  </a:lnTo>
                  <a:lnTo>
                    <a:pt x="2409786" y="504317"/>
                  </a:lnTo>
                  <a:lnTo>
                    <a:pt x="2409786" y="440753"/>
                  </a:lnTo>
                  <a:lnTo>
                    <a:pt x="2251925" y="440753"/>
                  </a:lnTo>
                  <a:lnTo>
                    <a:pt x="2409786" y="190690"/>
                  </a:lnTo>
                  <a:lnTo>
                    <a:pt x="2409786" y="128524"/>
                  </a:lnTo>
                  <a:close/>
                </a:path>
                <a:path w="6334759" h="514350">
                  <a:moveTo>
                    <a:pt x="2542501" y="0"/>
                  </a:moveTo>
                  <a:lnTo>
                    <a:pt x="2467063" y="0"/>
                  </a:lnTo>
                  <a:lnTo>
                    <a:pt x="2467063" y="75438"/>
                  </a:lnTo>
                  <a:lnTo>
                    <a:pt x="2542501" y="75438"/>
                  </a:lnTo>
                  <a:lnTo>
                    <a:pt x="2542501" y="0"/>
                  </a:lnTo>
                  <a:close/>
                </a:path>
                <a:path w="6334759" h="514350">
                  <a:moveTo>
                    <a:pt x="2542501" y="128524"/>
                  </a:moveTo>
                  <a:lnTo>
                    <a:pt x="2467063" y="128524"/>
                  </a:lnTo>
                  <a:lnTo>
                    <a:pt x="2467063" y="504317"/>
                  </a:lnTo>
                  <a:lnTo>
                    <a:pt x="2542501" y="504317"/>
                  </a:lnTo>
                  <a:lnTo>
                    <a:pt x="2542501" y="128524"/>
                  </a:lnTo>
                  <a:close/>
                </a:path>
                <a:path w="6334759" h="514350">
                  <a:moveTo>
                    <a:pt x="2747149" y="118745"/>
                  </a:moveTo>
                  <a:lnTo>
                    <a:pt x="2696107" y="126962"/>
                  </a:lnTo>
                  <a:lnTo>
                    <a:pt x="2658957" y="149556"/>
                  </a:lnTo>
                  <a:lnTo>
                    <a:pt x="2633643" y="183443"/>
                  </a:lnTo>
                  <a:lnTo>
                    <a:pt x="2618108" y="225537"/>
                  </a:lnTo>
                  <a:lnTo>
                    <a:pt x="2610295" y="272754"/>
                  </a:lnTo>
                  <a:lnTo>
                    <a:pt x="2608148" y="322008"/>
                  </a:lnTo>
                  <a:lnTo>
                    <a:pt x="2614072" y="396628"/>
                  </a:lnTo>
                  <a:lnTo>
                    <a:pt x="2630163" y="449109"/>
                  </a:lnTo>
                  <a:lnTo>
                    <a:pt x="2653899" y="483274"/>
                  </a:lnTo>
                  <a:lnTo>
                    <a:pt x="2714216" y="511945"/>
                  </a:lnTo>
                  <a:lnTo>
                    <a:pt x="2745752" y="514096"/>
                  </a:lnTo>
                  <a:lnTo>
                    <a:pt x="2790864" y="508116"/>
                  </a:lnTo>
                  <a:lnTo>
                    <a:pt x="2827527" y="490738"/>
                  </a:lnTo>
                  <a:lnTo>
                    <a:pt x="2854836" y="462798"/>
                  </a:lnTo>
                  <a:lnTo>
                    <a:pt x="2855013" y="462407"/>
                  </a:lnTo>
                  <a:lnTo>
                    <a:pt x="2746451" y="462407"/>
                  </a:lnTo>
                  <a:lnTo>
                    <a:pt x="2712759" y="451580"/>
                  </a:lnTo>
                  <a:lnTo>
                    <a:pt x="2693801" y="423989"/>
                  </a:lnTo>
                  <a:lnTo>
                    <a:pt x="2685452" y="386969"/>
                  </a:lnTo>
                  <a:lnTo>
                    <a:pt x="2683586" y="347853"/>
                  </a:lnTo>
                  <a:lnTo>
                    <a:pt x="2683586" y="326199"/>
                  </a:lnTo>
                  <a:lnTo>
                    <a:pt x="2879864" y="326199"/>
                  </a:lnTo>
                  <a:lnTo>
                    <a:pt x="2879864" y="286385"/>
                  </a:lnTo>
                  <a:lnTo>
                    <a:pt x="2879090" y="274510"/>
                  </a:lnTo>
                  <a:lnTo>
                    <a:pt x="2683586" y="274510"/>
                  </a:lnTo>
                  <a:lnTo>
                    <a:pt x="2683586" y="266827"/>
                  </a:lnTo>
                  <a:lnTo>
                    <a:pt x="2686729" y="231138"/>
                  </a:lnTo>
                  <a:lnTo>
                    <a:pt x="2697206" y="200294"/>
                  </a:lnTo>
                  <a:lnTo>
                    <a:pt x="2716590" y="178619"/>
                  </a:lnTo>
                  <a:lnTo>
                    <a:pt x="2746451" y="170434"/>
                  </a:lnTo>
                  <a:lnTo>
                    <a:pt x="2854954" y="170434"/>
                  </a:lnTo>
                  <a:lnTo>
                    <a:pt x="2839128" y="147780"/>
                  </a:lnTo>
                  <a:lnTo>
                    <a:pt x="2801185" y="126188"/>
                  </a:lnTo>
                  <a:lnTo>
                    <a:pt x="2747149" y="118745"/>
                  </a:lnTo>
                  <a:close/>
                </a:path>
                <a:path w="6334759" h="514350">
                  <a:moveTo>
                    <a:pt x="2877769" y="378587"/>
                  </a:moveTo>
                  <a:lnTo>
                    <a:pt x="2806522" y="378587"/>
                  </a:lnTo>
                  <a:lnTo>
                    <a:pt x="2804699" y="401408"/>
                  </a:lnTo>
                  <a:lnTo>
                    <a:pt x="2796655" y="429140"/>
                  </a:lnTo>
                  <a:lnTo>
                    <a:pt x="2778527" y="452551"/>
                  </a:lnTo>
                  <a:lnTo>
                    <a:pt x="2746451" y="462407"/>
                  </a:lnTo>
                  <a:lnTo>
                    <a:pt x="2855013" y="462407"/>
                  </a:lnTo>
                  <a:lnTo>
                    <a:pt x="2871885" y="425135"/>
                  </a:lnTo>
                  <a:lnTo>
                    <a:pt x="2877769" y="378587"/>
                  </a:lnTo>
                  <a:close/>
                </a:path>
                <a:path w="6334759" h="514350">
                  <a:moveTo>
                    <a:pt x="2854954" y="170434"/>
                  </a:moveTo>
                  <a:lnTo>
                    <a:pt x="2746451" y="170434"/>
                  </a:lnTo>
                  <a:lnTo>
                    <a:pt x="2773485" y="176851"/>
                  </a:lnTo>
                  <a:lnTo>
                    <a:pt x="2791417" y="194532"/>
                  </a:lnTo>
                  <a:lnTo>
                    <a:pt x="2801359" y="221118"/>
                  </a:lnTo>
                  <a:lnTo>
                    <a:pt x="2804426" y="254254"/>
                  </a:lnTo>
                  <a:lnTo>
                    <a:pt x="2804426" y="274510"/>
                  </a:lnTo>
                  <a:lnTo>
                    <a:pt x="2879090" y="274510"/>
                  </a:lnTo>
                  <a:lnTo>
                    <a:pt x="2876120" y="228985"/>
                  </a:lnTo>
                  <a:lnTo>
                    <a:pt x="2863324" y="182414"/>
                  </a:lnTo>
                  <a:lnTo>
                    <a:pt x="2854954" y="170434"/>
                  </a:lnTo>
                  <a:close/>
                </a:path>
                <a:path w="6334759" h="514350">
                  <a:moveTo>
                    <a:pt x="3017469" y="5588"/>
                  </a:moveTo>
                  <a:lnTo>
                    <a:pt x="2942031" y="5588"/>
                  </a:lnTo>
                  <a:lnTo>
                    <a:pt x="2942031" y="504317"/>
                  </a:lnTo>
                  <a:lnTo>
                    <a:pt x="3017469" y="504317"/>
                  </a:lnTo>
                  <a:lnTo>
                    <a:pt x="3017469" y="252158"/>
                  </a:lnTo>
                  <a:lnTo>
                    <a:pt x="3022533" y="219776"/>
                  </a:lnTo>
                  <a:lnTo>
                    <a:pt x="3035979" y="196889"/>
                  </a:lnTo>
                  <a:lnTo>
                    <a:pt x="3055188" y="183301"/>
                  </a:lnTo>
                  <a:lnTo>
                    <a:pt x="3077540" y="178816"/>
                  </a:lnTo>
                  <a:lnTo>
                    <a:pt x="3199635" y="178816"/>
                  </a:lnTo>
                  <a:lnTo>
                    <a:pt x="3198795" y="172671"/>
                  </a:lnTo>
                  <a:lnTo>
                    <a:pt x="3197463" y="170434"/>
                  </a:lnTo>
                  <a:lnTo>
                    <a:pt x="3019564" y="170434"/>
                  </a:lnTo>
                  <a:lnTo>
                    <a:pt x="3017469" y="169037"/>
                  </a:lnTo>
                  <a:lnTo>
                    <a:pt x="3017469" y="5588"/>
                  </a:lnTo>
                  <a:close/>
                </a:path>
                <a:path w="6334759" h="514350">
                  <a:moveTo>
                    <a:pt x="3199635" y="178816"/>
                  </a:moveTo>
                  <a:lnTo>
                    <a:pt x="3077540" y="178816"/>
                  </a:lnTo>
                  <a:lnTo>
                    <a:pt x="3101933" y="182428"/>
                  </a:lnTo>
                  <a:lnTo>
                    <a:pt x="3118140" y="194095"/>
                  </a:lnTo>
                  <a:lnTo>
                    <a:pt x="3127144" y="215061"/>
                  </a:lnTo>
                  <a:lnTo>
                    <a:pt x="3129927" y="246570"/>
                  </a:lnTo>
                  <a:lnTo>
                    <a:pt x="3129927" y="504317"/>
                  </a:lnTo>
                  <a:lnTo>
                    <a:pt x="3205365" y="504317"/>
                  </a:lnTo>
                  <a:lnTo>
                    <a:pt x="3205365" y="220726"/>
                  </a:lnTo>
                  <a:lnTo>
                    <a:pt x="3199635" y="178816"/>
                  </a:lnTo>
                  <a:close/>
                </a:path>
                <a:path w="6334759" h="514350">
                  <a:moveTo>
                    <a:pt x="3111766" y="118745"/>
                  </a:moveTo>
                  <a:lnTo>
                    <a:pt x="3083903" y="122204"/>
                  </a:lnTo>
                  <a:lnTo>
                    <a:pt x="3059117" y="132278"/>
                  </a:lnTo>
                  <a:lnTo>
                    <a:pt x="3037605" y="148507"/>
                  </a:lnTo>
                  <a:lnTo>
                    <a:pt x="3019564" y="170434"/>
                  </a:lnTo>
                  <a:lnTo>
                    <a:pt x="3197463" y="170434"/>
                  </a:lnTo>
                  <a:lnTo>
                    <a:pt x="3180045" y="141184"/>
                  </a:lnTo>
                  <a:lnTo>
                    <a:pt x="3150555" y="123972"/>
                  </a:lnTo>
                  <a:lnTo>
                    <a:pt x="3111766" y="118745"/>
                  </a:lnTo>
                  <a:close/>
                </a:path>
                <a:path w="6334759" h="514350">
                  <a:moveTo>
                    <a:pt x="3371595" y="184404"/>
                  </a:moveTo>
                  <a:lnTo>
                    <a:pt x="3296157" y="184404"/>
                  </a:lnTo>
                  <a:lnTo>
                    <a:pt x="3296157" y="417703"/>
                  </a:lnTo>
                  <a:lnTo>
                    <a:pt x="3300982" y="464011"/>
                  </a:lnTo>
                  <a:lnTo>
                    <a:pt x="3315366" y="491656"/>
                  </a:lnTo>
                  <a:lnTo>
                    <a:pt x="3339181" y="505026"/>
                  </a:lnTo>
                  <a:lnTo>
                    <a:pt x="3372294" y="508508"/>
                  </a:lnTo>
                  <a:lnTo>
                    <a:pt x="3389844" y="508115"/>
                  </a:lnTo>
                  <a:lnTo>
                    <a:pt x="3405822" y="506936"/>
                  </a:lnTo>
                  <a:lnTo>
                    <a:pt x="3420229" y="504971"/>
                  </a:lnTo>
                  <a:lnTo>
                    <a:pt x="3433064" y="502221"/>
                  </a:lnTo>
                  <a:lnTo>
                    <a:pt x="3433064" y="448437"/>
                  </a:lnTo>
                  <a:lnTo>
                    <a:pt x="3405822" y="448437"/>
                  </a:lnTo>
                  <a:lnTo>
                    <a:pt x="3389571" y="446439"/>
                  </a:lnTo>
                  <a:lnTo>
                    <a:pt x="3379017" y="439793"/>
                  </a:lnTo>
                  <a:lnTo>
                    <a:pt x="3373309" y="427514"/>
                  </a:lnTo>
                  <a:lnTo>
                    <a:pt x="3371595" y="408622"/>
                  </a:lnTo>
                  <a:lnTo>
                    <a:pt x="3371595" y="184404"/>
                  </a:lnTo>
                  <a:close/>
                </a:path>
                <a:path w="6334759" h="514350">
                  <a:moveTo>
                    <a:pt x="3433064" y="446341"/>
                  </a:moveTo>
                  <a:lnTo>
                    <a:pt x="3427432" y="447258"/>
                  </a:lnTo>
                  <a:lnTo>
                    <a:pt x="3421014" y="447913"/>
                  </a:lnTo>
                  <a:lnTo>
                    <a:pt x="3413811" y="448306"/>
                  </a:lnTo>
                  <a:lnTo>
                    <a:pt x="3405822" y="448437"/>
                  </a:lnTo>
                  <a:lnTo>
                    <a:pt x="3433064" y="448437"/>
                  </a:lnTo>
                  <a:lnTo>
                    <a:pt x="3433064" y="446341"/>
                  </a:lnTo>
                  <a:close/>
                </a:path>
                <a:path w="6334759" h="514350">
                  <a:moveTo>
                    <a:pt x="3433064" y="128524"/>
                  </a:moveTo>
                  <a:lnTo>
                    <a:pt x="3244468" y="128524"/>
                  </a:lnTo>
                  <a:lnTo>
                    <a:pt x="3244468" y="184404"/>
                  </a:lnTo>
                  <a:lnTo>
                    <a:pt x="3433064" y="184404"/>
                  </a:lnTo>
                  <a:lnTo>
                    <a:pt x="3433064" y="128524"/>
                  </a:lnTo>
                  <a:close/>
                </a:path>
                <a:path w="6334759" h="514350">
                  <a:moveTo>
                    <a:pt x="3371595" y="21653"/>
                  </a:moveTo>
                  <a:lnTo>
                    <a:pt x="3296157" y="21653"/>
                  </a:lnTo>
                  <a:lnTo>
                    <a:pt x="3296157" y="128524"/>
                  </a:lnTo>
                  <a:lnTo>
                    <a:pt x="3371595" y="128524"/>
                  </a:lnTo>
                  <a:lnTo>
                    <a:pt x="3371595" y="21653"/>
                  </a:lnTo>
                  <a:close/>
                </a:path>
                <a:path w="6334759" h="514350">
                  <a:moveTo>
                    <a:pt x="3741102" y="118745"/>
                  </a:moveTo>
                  <a:lnTo>
                    <a:pt x="3685584" y="131628"/>
                  </a:lnTo>
                  <a:lnTo>
                    <a:pt x="3642484" y="187353"/>
                  </a:lnTo>
                  <a:lnTo>
                    <a:pt x="3629762" y="239284"/>
                  </a:lnTo>
                  <a:lnTo>
                    <a:pt x="3625151" y="311531"/>
                  </a:lnTo>
                  <a:lnTo>
                    <a:pt x="3628194" y="371162"/>
                  </a:lnTo>
                  <a:lnTo>
                    <a:pt x="3637621" y="421169"/>
                  </a:lnTo>
                  <a:lnTo>
                    <a:pt x="3653877" y="461010"/>
                  </a:lnTo>
                  <a:lnTo>
                    <a:pt x="3708664" y="508016"/>
                  </a:lnTo>
                  <a:lnTo>
                    <a:pt x="3748087" y="514096"/>
                  </a:lnTo>
                  <a:lnTo>
                    <a:pt x="3782084" y="508802"/>
                  </a:lnTo>
                  <a:lnTo>
                    <a:pt x="3805801" y="495323"/>
                  </a:lnTo>
                  <a:lnTo>
                    <a:pt x="3821266" y="477261"/>
                  </a:lnTo>
                  <a:lnTo>
                    <a:pt x="3830510" y="458216"/>
                  </a:lnTo>
                  <a:lnTo>
                    <a:pt x="3903154" y="458216"/>
                  </a:lnTo>
                  <a:lnTo>
                    <a:pt x="3903154" y="454025"/>
                  </a:lnTo>
                  <a:lnTo>
                    <a:pt x="3768343" y="454025"/>
                  </a:lnTo>
                  <a:lnTo>
                    <a:pt x="3736016" y="444289"/>
                  </a:lnTo>
                  <a:lnTo>
                    <a:pt x="3716654" y="416480"/>
                  </a:lnTo>
                  <a:lnTo>
                    <a:pt x="3707247" y="372693"/>
                  </a:lnTo>
                  <a:lnTo>
                    <a:pt x="3704780" y="315023"/>
                  </a:lnTo>
                  <a:lnTo>
                    <a:pt x="3707956" y="251012"/>
                  </a:lnTo>
                  <a:lnTo>
                    <a:pt x="3718139" y="208938"/>
                  </a:lnTo>
                  <a:lnTo>
                    <a:pt x="3736311" y="185855"/>
                  </a:lnTo>
                  <a:lnTo>
                    <a:pt x="3763454" y="178816"/>
                  </a:lnTo>
                  <a:lnTo>
                    <a:pt x="3903154" y="178816"/>
                  </a:lnTo>
                  <a:lnTo>
                    <a:pt x="3903154" y="172529"/>
                  </a:lnTo>
                  <a:lnTo>
                    <a:pt x="3826319" y="172529"/>
                  </a:lnTo>
                  <a:lnTo>
                    <a:pt x="3812906" y="149981"/>
                  </a:lnTo>
                  <a:lnTo>
                    <a:pt x="3793926" y="133064"/>
                  </a:lnTo>
                  <a:lnTo>
                    <a:pt x="3769839" y="122433"/>
                  </a:lnTo>
                  <a:lnTo>
                    <a:pt x="3741102" y="118745"/>
                  </a:lnTo>
                  <a:close/>
                </a:path>
                <a:path w="6334759" h="514350">
                  <a:moveTo>
                    <a:pt x="3903154" y="458216"/>
                  </a:moveTo>
                  <a:lnTo>
                    <a:pt x="3831907" y="458216"/>
                  </a:lnTo>
                  <a:lnTo>
                    <a:pt x="3831907" y="504317"/>
                  </a:lnTo>
                  <a:lnTo>
                    <a:pt x="3903154" y="504317"/>
                  </a:lnTo>
                  <a:lnTo>
                    <a:pt x="3903154" y="458216"/>
                  </a:lnTo>
                  <a:close/>
                </a:path>
                <a:path w="6334759" h="514350">
                  <a:moveTo>
                    <a:pt x="3903154" y="178816"/>
                  </a:moveTo>
                  <a:lnTo>
                    <a:pt x="3763454" y="178816"/>
                  </a:lnTo>
                  <a:lnTo>
                    <a:pt x="3798903" y="188300"/>
                  </a:lnTo>
                  <a:lnTo>
                    <a:pt x="3819683" y="215923"/>
                  </a:lnTo>
                  <a:lnTo>
                    <a:pt x="3829462" y="260442"/>
                  </a:lnTo>
                  <a:lnTo>
                    <a:pt x="3831907" y="320611"/>
                  </a:lnTo>
                  <a:lnTo>
                    <a:pt x="3829244" y="375640"/>
                  </a:lnTo>
                  <a:lnTo>
                    <a:pt x="3819509" y="417703"/>
                  </a:lnTo>
                  <a:lnTo>
                    <a:pt x="3800082" y="444573"/>
                  </a:lnTo>
                  <a:lnTo>
                    <a:pt x="3768343" y="454025"/>
                  </a:lnTo>
                  <a:lnTo>
                    <a:pt x="3903154" y="454025"/>
                  </a:lnTo>
                  <a:lnTo>
                    <a:pt x="3903154" y="178816"/>
                  </a:lnTo>
                  <a:close/>
                </a:path>
                <a:path w="6334759" h="514350">
                  <a:moveTo>
                    <a:pt x="3903154" y="5588"/>
                  </a:moveTo>
                  <a:lnTo>
                    <a:pt x="3827716" y="5588"/>
                  </a:lnTo>
                  <a:lnTo>
                    <a:pt x="3827716" y="172529"/>
                  </a:lnTo>
                  <a:lnTo>
                    <a:pt x="3903154" y="172529"/>
                  </a:lnTo>
                  <a:lnTo>
                    <a:pt x="3903154" y="5588"/>
                  </a:lnTo>
                  <a:close/>
                </a:path>
                <a:path w="6334759" h="514350">
                  <a:moveTo>
                    <a:pt x="4054716" y="0"/>
                  </a:moveTo>
                  <a:lnTo>
                    <a:pt x="3979278" y="0"/>
                  </a:lnTo>
                  <a:lnTo>
                    <a:pt x="3979278" y="75438"/>
                  </a:lnTo>
                  <a:lnTo>
                    <a:pt x="4054716" y="75438"/>
                  </a:lnTo>
                  <a:lnTo>
                    <a:pt x="4054716" y="0"/>
                  </a:lnTo>
                  <a:close/>
                </a:path>
                <a:path w="6334759" h="514350">
                  <a:moveTo>
                    <a:pt x="4054716" y="128524"/>
                  </a:moveTo>
                  <a:lnTo>
                    <a:pt x="3979278" y="128524"/>
                  </a:lnTo>
                  <a:lnTo>
                    <a:pt x="3979278" y="504317"/>
                  </a:lnTo>
                  <a:lnTo>
                    <a:pt x="4054716" y="504317"/>
                  </a:lnTo>
                  <a:lnTo>
                    <a:pt x="4054716" y="128524"/>
                  </a:lnTo>
                  <a:close/>
                </a:path>
                <a:path w="6334759" h="514350">
                  <a:moveTo>
                    <a:pt x="4259364" y="118745"/>
                  </a:moveTo>
                  <a:lnTo>
                    <a:pt x="4208321" y="126962"/>
                  </a:lnTo>
                  <a:lnTo>
                    <a:pt x="4171172" y="149556"/>
                  </a:lnTo>
                  <a:lnTo>
                    <a:pt x="4145857" y="183443"/>
                  </a:lnTo>
                  <a:lnTo>
                    <a:pt x="4130322" y="225537"/>
                  </a:lnTo>
                  <a:lnTo>
                    <a:pt x="4122509" y="272754"/>
                  </a:lnTo>
                  <a:lnTo>
                    <a:pt x="4120362" y="322008"/>
                  </a:lnTo>
                  <a:lnTo>
                    <a:pt x="4126286" y="396628"/>
                  </a:lnTo>
                  <a:lnTo>
                    <a:pt x="4142378" y="449109"/>
                  </a:lnTo>
                  <a:lnTo>
                    <a:pt x="4166114" y="483274"/>
                  </a:lnTo>
                  <a:lnTo>
                    <a:pt x="4226431" y="511945"/>
                  </a:lnTo>
                  <a:lnTo>
                    <a:pt x="4257967" y="514096"/>
                  </a:lnTo>
                  <a:lnTo>
                    <a:pt x="4303079" y="508116"/>
                  </a:lnTo>
                  <a:lnTo>
                    <a:pt x="4339741" y="490738"/>
                  </a:lnTo>
                  <a:lnTo>
                    <a:pt x="4367050" y="462798"/>
                  </a:lnTo>
                  <a:lnTo>
                    <a:pt x="4367227" y="462407"/>
                  </a:lnTo>
                  <a:lnTo>
                    <a:pt x="4258665" y="462407"/>
                  </a:lnTo>
                  <a:lnTo>
                    <a:pt x="4224973" y="451580"/>
                  </a:lnTo>
                  <a:lnTo>
                    <a:pt x="4206016" y="423989"/>
                  </a:lnTo>
                  <a:lnTo>
                    <a:pt x="4197666" y="386969"/>
                  </a:lnTo>
                  <a:lnTo>
                    <a:pt x="4195800" y="347853"/>
                  </a:lnTo>
                  <a:lnTo>
                    <a:pt x="4195800" y="326199"/>
                  </a:lnTo>
                  <a:lnTo>
                    <a:pt x="4392079" y="326199"/>
                  </a:lnTo>
                  <a:lnTo>
                    <a:pt x="4392079" y="286385"/>
                  </a:lnTo>
                  <a:lnTo>
                    <a:pt x="4391304" y="274510"/>
                  </a:lnTo>
                  <a:lnTo>
                    <a:pt x="4195800" y="274510"/>
                  </a:lnTo>
                  <a:lnTo>
                    <a:pt x="4195800" y="266827"/>
                  </a:lnTo>
                  <a:lnTo>
                    <a:pt x="4198943" y="231138"/>
                  </a:lnTo>
                  <a:lnTo>
                    <a:pt x="4209421" y="200294"/>
                  </a:lnTo>
                  <a:lnTo>
                    <a:pt x="4228804" y="178619"/>
                  </a:lnTo>
                  <a:lnTo>
                    <a:pt x="4258665" y="170434"/>
                  </a:lnTo>
                  <a:lnTo>
                    <a:pt x="4367168" y="170434"/>
                  </a:lnTo>
                  <a:lnTo>
                    <a:pt x="4351342" y="147780"/>
                  </a:lnTo>
                  <a:lnTo>
                    <a:pt x="4313400" y="126188"/>
                  </a:lnTo>
                  <a:lnTo>
                    <a:pt x="4259364" y="118745"/>
                  </a:lnTo>
                  <a:close/>
                </a:path>
                <a:path w="6334759" h="514350">
                  <a:moveTo>
                    <a:pt x="4389983" y="378587"/>
                  </a:moveTo>
                  <a:lnTo>
                    <a:pt x="4318736" y="378587"/>
                  </a:lnTo>
                  <a:lnTo>
                    <a:pt x="4316913" y="401408"/>
                  </a:lnTo>
                  <a:lnTo>
                    <a:pt x="4308870" y="429140"/>
                  </a:lnTo>
                  <a:lnTo>
                    <a:pt x="4290742" y="452551"/>
                  </a:lnTo>
                  <a:lnTo>
                    <a:pt x="4258665" y="462407"/>
                  </a:lnTo>
                  <a:lnTo>
                    <a:pt x="4367227" y="462407"/>
                  </a:lnTo>
                  <a:lnTo>
                    <a:pt x="4384099" y="425135"/>
                  </a:lnTo>
                  <a:lnTo>
                    <a:pt x="4389983" y="378587"/>
                  </a:lnTo>
                  <a:close/>
                </a:path>
                <a:path w="6334759" h="514350">
                  <a:moveTo>
                    <a:pt x="4367168" y="170434"/>
                  </a:moveTo>
                  <a:lnTo>
                    <a:pt x="4258665" y="170434"/>
                  </a:lnTo>
                  <a:lnTo>
                    <a:pt x="4285699" y="176851"/>
                  </a:lnTo>
                  <a:lnTo>
                    <a:pt x="4303631" y="194532"/>
                  </a:lnTo>
                  <a:lnTo>
                    <a:pt x="4313574" y="221118"/>
                  </a:lnTo>
                  <a:lnTo>
                    <a:pt x="4316641" y="254254"/>
                  </a:lnTo>
                  <a:lnTo>
                    <a:pt x="4316641" y="274510"/>
                  </a:lnTo>
                  <a:lnTo>
                    <a:pt x="4391304" y="274510"/>
                  </a:lnTo>
                  <a:lnTo>
                    <a:pt x="4388335" y="228985"/>
                  </a:lnTo>
                  <a:lnTo>
                    <a:pt x="4375538" y="182414"/>
                  </a:lnTo>
                  <a:lnTo>
                    <a:pt x="4367168" y="170434"/>
                  </a:lnTo>
                  <a:close/>
                </a:path>
                <a:path w="6334759" h="514350">
                  <a:moveTo>
                    <a:pt x="4802784" y="5588"/>
                  </a:moveTo>
                  <a:lnTo>
                    <a:pt x="4626762" y="5588"/>
                  </a:lnTo>
                  <a:lnTo>
                    <a:pt x="4626762" y="504317"/>
                  </a:lnTo>
                  <a:lnTo>
                    <a:pt x="4706391" y="504317"/>
                  </a:lnTo>
                  <a:lnTo>
                    <a:pt x="4706391" y="287782"/>
                  </a:lnTo>
                  <a:lnTo>
                    <a:pt x="4904683" y="287782"/>
                  </a:lnTo>
                  <a:lnTo>
                    <a:pt x="4903019" y="284376"/>
                  </a:lnTo>
                  <a:lnTo>
                    <a:pt x="4879139" y="265921"/>
                  </a:lnTo>
                  <a:lnTo>
                    <a:pt x="4846091" y="257746"/>
                  </a:lnTo>
                  <a:lnTo>
                    <a:pt x="4846091" y="256349"/>
                  </a:lnTo>
                  <a:lnTo>
                    <a:pt x="4882358" y="242750"/>
                  </a:lnTo>
                  <a:lnTo>
                    <a:pt x="4897070" y="227711"/>
                  </a:lnTo>
                  <a:lnTo>
                    <a:pt x="4706391" y="227711"/>
                  </a:lnTo>
                  <a:lnTo>
                    <a:pt x="4706391" y="65659"/>
                  </a:lnTo>
                  <a:lnTo>
                    <a:pt x="4913183" y="65659"/>
                  </a:lnTo>
                  <a:lnTo>
                    <a:pt x="4904826" y="48738"/>
                  </a:lnTo>
                  <a:lnTo>
                    <a:pt x="4877462" y="24073"/>
                  </a:lnTo>
                  <a:lnTo>
                    <a:pt x="4842755" y="10036"/>
                  </a:lnTo>
                  <a:lnTo>
                    <a:pt x="4802784" y="5588"/>
                  </a:lnTo>
                  <a:close/>
                </a:path>
                <a:path w="6334759" h="514350">
                  <a:moveTo>
                    <a:pt x="4904683" y="287782"/>
                  </a:moveTo>
                  <a:lnTo>
                    <a:pt x="4771351" y="287782"/>
                  </a:lnTo>
                  <a:lnTo>
                    <a:pt x="4805098" y="292344"/>
                  </a:lnTo>
                  <a:lnTo>
                    <a:pt x="4827057" y="306466"/>
                  </a:lnTo>
                  <a:lnTo>
                    <a:pt x="4843995" y="366014"/>
                  </a:lnTo>
                  <a:lnTo>
                    <a:pt x="4845272" y="404224"/>
                  </a:lnTo>
                  <a:lnTo>
                    <a:pt x="4845523" y="426718"/>
                  </a:lnTo>
                  <a:lnTo>
                    <a:pt x="4845916" y="437959"/>
                  </a:lnTo>
                  <a:lnTo>
                    <a:pt x="4852028" y="486243"/>
                  </a:lnTo>
                  <a:lnTo>
                    <a:pt x="4860759" y="504317"/>
                  </a:lnTo>
                  <a:lnTo>
                    <a:pt x="4950866" y="504317"/>
                  </a:lnTo>
                  <a:lnTo>
                    <a:pt x="4943030" y="497746"/>
                  </a:lnTo>
                  <a:lnTo>
                    <a:pt x="4935848" y="488950"/>
                  </a:lnTo>
                  <a:lnTo>
                    <a:pt x="4925895" y="437130"/>
                  </a:lnTo>
                  <a:lnTo>
                    <a:pt x="4924323" y="359727"/>
                  </a:lnTo>
                  <a:lnTo>
                    <a:pt x="4917993" y="315012"/>
                  </a:lnTo>
                  <a:lnTo>
                    <a:pt x="4904683" y="287782"/>
                  </a:lnTo>
                  <a:close/>
                </a:path>
                <a:path w="6334759" h="514350">
                  <a:moveTo>
                    <a:pt x="4913183" y="65659"/>
                  </a:moveTo>
                  <a:lnTo>
                    <a:pt x="4774145" y="65659"/>
                  </a:lnTo>
                  <a:lnTo>
                    <a:pt x="4808328" y="70854"/>
                  </a:lnTo>
                  <a:lnTo>
                    <a:pt x="4831772" y="86264"/>
                  </a:lnTo>
                  <a:lnTo>
                    <a:pt x="4845261" y="111629"/>
                  </a:lnTo>
                  <a:lnTo>
                    <a:pt x="4849583" y="146685"/>
                  </a:lnTo>
                  <a:lnTo>
                    <a:pt x="4844312" y="180562"/>
                  </a:lnTo>
                  <a:lnTo>
                    <a:pt x="4828890" y="206057"/>
                  </a:lnTo>
                  <a:lnTo>
                    <a:pt x="4803908" y="222123"/>
                  </a:lnTo>
                  <a:lnTo>
                    <a:pt x="4769954" y="227711"/>
                  </a:lnTo>
                  <a:lnTo>
                    <a:pt x="4897070" y="227711"/>
                  </a:lnTo>
                  <a:lnTo>
                    <a:pt x="4908345" y="216185"/>
                  </a:lnTo>
                  <a:lnTo>
                    <a:pt x="4923985" y="179143"/>
                  </a:lnTo>
                  <a:lnTo>
                    <a:pt x="4929212" y="134112"/>
                  </a:lnTo>
                  <a:lnTo>
                    <a:pt x="4922769" y="85071"/>
                  </a:lnTo>
                  <a:lnTo>
                    <a:pt x="4913183" y="65659"/>
                  </a:lnTo>
                  <a:close/>
                </a:path>
                <a:path w="6334759" h="514350">
                  <a:moveTo>
                    <a:pt x="5125491" y="118745"/>
                  </a:moveTo>
                  <a:lnTo>
                    <a:pt x="5074449" y="126962"/>
                  </a:lnTo>
                  <a:lnTo>
                    <a:pt x="5037299" y="149556"/>
                  </a:lnTo>
                  <a:lnTo>
                    <a:pt x="5011985" y="183443"/>
                  </a:lnTo>
                  <a:lnTo>
                    <a:pt x="4996449" y="225537"/>
                  </a:lnTo>
                  <a:lnTo>
                    <a:pt x="4988637" y="272754"/>
                  </a:lnTo>
                  <a:lnTo>
                    <a:pt x="4986489" y="322008"/>
                  </a:lnTo>
                  <a:lnTo>
                    <a:pt x="4992414" y="396628"/>
                  </a:lnTo>
                  <a:lnTo>
                    <a:pt x="5008505" y="449109"/>
                  </a:lnTo>
                  <a:lnTo>
                    <a:pt x="5032241" y="483274"/>
                  </a:lnTo>
                  <a:lnTo>
                    <a:pt x="5092558" y="511945"/>
                  </a:lnTo>
                  <a:lnTo>
                    <a:pt x="5124094" y="514096"/>
                  </a:lnTo>
                  <a:lnTo>
                    <a:pt x="5169206" y="508116"/>
                  </a:lnTo>
                  <a:lnTo>
                    <a:pt x="5205869" y="490738"/>
                  </a:lnTo>
                  <a:lnTo>
                    <a:pt x="5233177" y="462798"/>
                  </a:lnTo>
                  <a:lnTo>
                    <a:pt x="5233354" y="462407"/>
                  </a:lnTo>
                  <a:lnTo>
                    <a:pt x="5124792" y="462407"/>
                  </a:lnTo>
                  <a:lnTo>
                    <a:pt x="5091101" y="451580"/>
                  </a:lnTo>
                  <a:lnTo>
                    <a:pt x="5072143" y="423989"/>
                  </a:lnTo>
                  <a:lnTo>
                    <a:pt x="5063794" y="386969"/>
                  </a:lnTo>
                  <a:lnTo>
                    <a:pt x="5061927" y="347853"/>
                  </a:lnTo>
                  <a:lnTo>
                    <a:pt x="5061927" y="326199"/>
                  </a:lnTo>
                  <a:lnTo>
                    <a:pt x="5258206" y="326199"/>
                  </a:lnTo>
                  <a:lnTo>
                    <a:pt x="5258206" y="286385"/>
                  </a:lnTo>
                  <a:lnTo>
                    <a:pt x="5257431" y="274510"/>
                  </a:lnTo>
                  <a:lnTo>
                    <a:pt x="5061927" y="274510"/>
                  </a:lnTo>
                  <a:lnTo>
                    <a:pt x="5061927" y="266827"/>
                  </a:lnTo>
                  <a:lnTo>
                    <a:pt x="5065071" y="231138"/>
                  </a:lnTo>
                  <a:lnTo>
                    <a:pt x="5075548" y="200294"/>
                  </a:lnTo>
                  <a:lnTo>
                    <a:pt x="5094932" y="178619"/>
                  </a:lnTo>
                  <a:lnTo>
                    <a:pt x="5124792" y="170434"/>
                  </a:lnTo>
                  <a:lnTo>
                    <a:pt x="5233296" y="170434"/>
                  </a:lnTo>
                  <a:lnTo>
                    <a:pt x="5217469" y="147780"/>
                  </a:lnTo>
                  <a:lnTo>
                    <a:pt x="5179527" y="126188"/>
                  </a:lnTo>
                  <a:lnTo>
                    <a:pt x="5125491" y="118745"/>
                  </a:lnTo>
                  <a:close/>
                </a:path>
                <a:path w="6334759" h="514350">
                  <a:moveTo>
                    <a:pt x="5256110" y="378587"/>
                  </a:moveTo>
                  <a:lnTo>
                    <a:pt x="5184863" y="378587"/>
                  </a:lnTo>
                  <a:lnTo>
                    <a:pt x="5183041" y="401408"/>
                  </a:lnTo>
                  <a:lnTo>
                    <a:pt x="5174997" y="429140"/>
                  </a:lnTo>
                  <a:lnTo>
                    <a:pt x="5156869" y="452551"/>
                  </a:lnTo>
                  <a:lnTo>
                    <a:pt x="5124792" y="462407"/>
                  </a:lnTo>
                  <a:lnTo>
                    <a:pt x="5233354" y="462407"/>
                  </a:lnTo>
                  <a:lnTo>
                    <a:pt x="5250226" y="425135"/>
                  </a:lnTo>
                  <a:lnTo>
                    <a:pt x="5256110" y="378587"/>
                  </a:lnTo>
                  <a:close/>
                </a:path>
                <a:path w="6334759" h="514350">
                  <a:moveTo>
                    <a:pt x="5233296" y="170434"/>
                  </a:moveTo>
                  <a:lnTo>
                    <a:pt x="5124792" y="170434"/>
                  </a:lnTo>
                  <a:lnTo>
                    <a:pt x="5151827" y="176851"/>
                  </a:lnTo>
                  <a:lnTo>
                    <a:pt x="5169758" y="194532"/>
                  </a:lnTo>
                  <a:lnTo>
                    <a:pt x="5179701" y="221118"/>
                  </a:lnTo>
                  <a:lnTo>
                    <a:pt x="5182768" y="254254"/>
                  </a:lnTo>
                  <a:lnTo>
                    <a:pt x="5182768" y="274510"/>
                  </a:lnTo>
                  <a:lnTo>
                    <a:pt x="5257431" y="274510"/>
                  </a:lnTo>
                  <a:lnTo>
                    <a:pt x="5254462" y="228985"/>
                  </a:lnTo>
                  <a:lnTo>
                    <a:pt x="5241665" y="182414"/>
                  </a:lnTo>
                  <a:lnTo>
                    <a:pt x="5233296" y="170434"/>
                  </a:lnTo>
                  <a:close/>
                </a:path>
                <a:path w="6334759" h="514350">
                  <a:moveTo>
                    <a:pt x="5445404" y="118745"/>
                  </a:moveTo>
                  <a:lnTo>
                    <a:pt x="5397220" y="125238"/>
                  </a:lnTo>
                  <a:lnTo>
                    <a:pt x="5360756" y="143916"/>
                  </a:lnTo>
                  <a:lnTo>
                    <a:pt x="5334692" y="173577"/>
                  </a:lnTo>
                  <a:lnTo>
                    <a:pt x="5317708" y="213016"/>
                  </a:lnTo>
                  <a:lnTo>
                    <a:pt x="5308485" y="261032"/>
                  </a:lnTo>
                  <a:lnTo>
                    <a:pt x="5305704" y="316420"/>
                  </a:lnTo>
                  <a:lnTo>
                    <a:pt x="5308485" y="371808"/>
                  </a:lnTo>
                  <a:lnTo>
                    <a:pt x="5317708" y="419824"/>
                  </a:lnTo>
                  <a:lnTo>
                    <a:pt x="5334692" y="459263"/>
                  </a:lnTo>
                  <a:lnTo>
                    <a:pt x="5360756" y="488924"/>
                  </a:lnTo>
                  <a:lnTo>
                    <a:pt x="5397220" y="507602"/>
                  </a:lnTo>
                  <a:lnTo>
                    <a:pt x="5445404" y="514096"/>
                  </a:lnTo>
                  <a:lnTo>
                    <a:pt x="5494176" y="507490"/>
                  </a:lnTo>
                  <a:lnTo>
                    <a:pt x="5529470" y="488413"/>
                  </a:lnTo>
                  <a:lnTo>
                    <a:pt x="5553038" y="458216"/>
                  </a:lnTo>
                  <a:lnTo>
                    <a:pt x="5445404" y="458216"/>
                  </a:lnTo>
                  <a:lnTo>
                    <a:pt x="5412673" y="447749"/>
                  </a:lnTo>
                  <a:lnTo>
                    <a:pt x="5393104" y="418488"/>
                  </a:lnTo>
                  <a:lnTo>
                    <a:pt x="5383619" y="373642"/>
                  </a:lnTo>
                  <a:lnTo>
                    <a:pt x="5381142" y="316420"/>
                  </a:lnTo>
                  <a:lnTo>
                    <a:pt x="5383619" y="259198"/>
                  </a:lnTo>
                  <a:lnTo>
                    <a:pt x="5393104" y="214352"/>
                  </a:lnTo>
                  <a:lnTo>
                    <a:pt x="5412673" y="185091"/>
                  </a:lnTo>
                  <a:lnTo>
                    <a:pt x="5445404" y="174625"/>
                  </a:lnTo>
                  <a:lnTo>
                    <a:pt x="5554094" y="174625"/>
                  </a:lnTo>
                  <a:lnTo>
                    <a:pt x="5539171" y="152015"/>
                  </a:lnTo>
                  <a:lnTo>
                    <a:pt x="5501759" y="127534"/>
                  </a:lnTo>
                  <a:lnTo>
                    <a:pt x="5445404" y="118745"/>
                  </a:lnTo>
                  <a:close/>
                </a:path>
                <a:path w="6334759" h="514350">
                  <a:moveTo>
                    <a:pt x="5573928" y="367411"/>
                  </a:moveTo>
                  <a:lnTo>
                    <a:pt x="5502681" y="367411"/>
                  </a:lnTo>
                  <a:lnTo>
                    <a:pt x="5499625" y="405566"/>
                  </a:lnTo>
                  <a:lnTo>
                    <a:pt x="5489759" y="434292"/>
                  </a:lnTo>
                  <a:lnTo>
                    <a:pt x="5472034" y="452278"/>
                  </a:lnTo>
                  <a:lnTo>
                    <a:pt x="5445404" y="458216"/>
                  </a:lnTo>
                  <a:lnTo>
                    <a:pt x="5553038" y="458216"/>
                  </a:lnTo>
                  <a:lnTo>
                    <a:pt x="5553230" y="457970"/>
                  </a:lnTo>
                  <a:lnTo>
                    <a:pt x="5567401" y="417267"/>
                  </a:lnTo>
                  <a:lnTo>
                    <a:pt x="5573928" y="367411"/>
                  </a:lnTo>
                  <a:close/>
                </a:path>
                <a:path w="6334759" h="514350">
                  <a:moveTo>
                    <a:pt x="5554094" y="174625"/>
                  </a:moveTo>
                  <a:lnTo>
                    <a:pt x="5445404" y="174625"/>
                  </a:lnTo>
                  <a:lnTo>
                    <a:pt x="5472667" y="181162"/>
                  </a:lnTo>
                  <a:lnTo>
                    <a:pt x="5489060" y="200207"/>
                  </a:lnTo>
                  <a:lnTo>
                    <a:pt x="5497071" y="226193"/>
                  </a:lnTo>
                  <a:lnTo>
                    <a:pt x="5499188" y="253555"/>
                  </a:lnTo>
                  <a:lnTo>
                    <a:pt x="5574626" y="253555"/>
                  </a:lnTo>
                  <a:lnTo>
                    <a:pt x="5571916" y="221631"/>
                  </a:lnTo>
                  <a:lnTo>
                    <a:pt x="5561327" y="185583"/>
                  </a:lnTo>
                  <a:lnTo>
                    <a:pt x="5554094" y="174625"/>
                  </a:lnTo>
                  <a:close/>
                </a:path>
                <a:path w="6334759" h="514350">
                  <a:moveTo>
                    <a:pt x="5701741" y="5588"/>
                  </a:moveTo>
                  <a:lnTo>
                    <a:pt x="5626303" y="5588"/>
                  </a:lnTo>
                  <a:lnTo>
                    <a:pt x="5626303" y="504317"/>
                  </a:lnTo>
                  <a:lnTo>
                    <a:pt x="5701741" y="504317"/>
                  </a:lnTo>
                  <a:lnTo>
                    <a:pt x="5701741" y="252158"/>
                  </a:lnTo>
                  <a:lnTo>
                    <a:pt x="5706805" y="219776"/>
                  </a:lnTo>
                  <a:lnTo>
                    <a:pt x="5720251" y="196889"/>
                  </a:lnTo>
                  <a:lnTo>
                    <a:pt x="5739460" y="183301"/>
                  </a:lnTo>
                  <a:lnTo>
                    <a:pt x="5761812" y="178816"/>
                  </a:lnTo>
                  <a:lnTo>
                    <a:pt x="5883907" y="178816"/>
                  </a:lnTo>
                  <a:lnTo>
                    <a:pt x="5883067" y="172671"/>
                  </a:lnTo>
                  <a:lnTo>
                    <a:pt x="5881735" y="170434"/>
                  </a:lnTo>
                  <a:lnTo>
                    <a:pt x="5703836" y="170434"/>
                  </a:lnTo>
                  <a:lnTo>
                    <a:pt x="5701741" y="169037"/>
                  </a:lnTo>
                  <a:lnTo>
                    <a:pt x="5701741" y="5588"/>
                  </a:lnTo>
                  <a:close/>
                </a:path>
                <a:path w="6334759" h="514350">
                  <a:moveTo>
                    <a:pt x="5883907" y="178816"/>
                  </a:moveTo>
                  <a:lnTo>
                    <a:pt x="5761812" y="178816"/>
                  </a:lnTo>
                  <a:lnTo>
                    <a:pt x="5786205" y="182428"/>
                  </a:lnTo>
                  <a:lnTo>
                    <a:pt x="5802412" y="194095"/>
                  </a:lnTo>
                  <a:lnTo>
                    <a:pt x="5811416" y="215061"/>
                  </a:lnTo>
                  <a:lnTo>
                    <a:pt x="5814199" y="246570"/>
                  </a:lnTo>
                  <a:lnTo>
                    <a:pt x="5814199" y="504317"/>
                  </a:lnTo>
                  <a:lnTo>
                    <a:pt x="5889637" y="504317"/>
                  </a:lnTo>
                  <a:lnTo>
                    <a:pt x="5889637" y="220726"/>
                  </a:lnTo>
                  <a:lnTo>
                    <a:pt x="5883907" y="178816"/>
                  </a:lnTo>
                  <a:close/>
                </a:path>
                <a:path w="6334759" h="514350">
                  <a:moveTo>
                    <a:pt x="5796038" y="118745"/>
                  </a:moveTo>
                  <a:lnTo>
                    <a:pt x="5768175" y="122204"/>
                  </a:lnTo>
                  <a:lnTo>
                    <a:pt x="5743389" y="132278"/>
                  </a:lnTo>
                  <a:lnTo>
                    <a:pt x="5721877" y="148507"/>
                  </a:lnTo>
                  <a:lnTo>
                    <a:pt x="5703836" y="170434"/>
                  </a:lnTo>
                  <a:lnTo>
                    <a:pt x="5881735" y="170434"/>
                  </a:lnTo>
                  <a:lnTo>
                    <a:pt x="5864317" y="141184"/>
                  </a:lnTo>
                  <a:lnTo>
                    <a:pt x="5834827" y="123972"/>
                  </a:lnTo>
                  <a:lnTo>
                    <a:pt x="5796038" y="118745"/>
                  </a:lnTo>
                  <a:close/>
                </a:path>
                <a:path w="6334759" h="514350">
                  <a:moveTo>
                    <a:pt x="6055868" y="184404"/>
                  </a:moveTo>
                  <a:lnTo>
                    <a:pt x="5980430" y="184404"/>
                  </a:lnTo>
                  <a:lnTo>
                    <a:pt x="5980430" y="417703"/>
                  </a:lnTo>
                  <a:lnTo>
                    <a:pt x="5985254" y="464011"/>
                  </a:lnTo>
                  <a:lnTo>
                    <a:pt x="5999638" y="491656"/>
                  </a:lnTo>
                  <a:lnTo>
                    <a:pt x="6023453" y="505026"/>
                  </a:lnTo>
                  <a:lnTo>
                    <a:pt x="6056566" y="508508"/>
                  </a:lnTo>
                  <a:lnTo>
                    <a:pt x="6074116" y="508115"/>
                  </a:lnTo>
                  <a:lnTo>
                    <a:pt x="6090094" y="506936"/>
                  </a:lnTo>
                  <a:lnTo>
                    <a:pt x="6104501" y="504971"/>
                  </a:lnTo>
                  <a:lnTo>
                    <a:pt x="6117335" y="502221"/>
                  </a:lnTo>
                  <a:lnTo>
                    <a:pt x="6117335" y="448437"/>
                  </a:lnTo>
                  <a:lnTo>
                    <a:pt x="6090094" y="448437"/>
                  </a:lnTo>
                  <a:lnTo>
                    <a:pt x="6073843" y="446439"/>
                  </a:lnTo>
                  <a:lnTo>
                    <a:pt x="6063289" y="439793"/>
                  </a:lnTo>
                  <a:lnTo>
                    <a:pt x="6057581" y="427514"/>
                  </a:lnTo>
                  <a:lnTo>
                    <a:pt x="6055868" y="408622"/>
                  </a:lnTo>
                  <a:lnTo>
                    <a:pt x="6055868" y="184404"/>
                  </a:lnTo>
                  <a:close/>
                </a:path>
                <a:path w="6334759" h="514350">
                  <a:moveTo>
                    <a:pt x="6117335" y="446341"/>
                  </a:moveTo>
                  <a:lnTo>
                    <a:pt x="6111704" y="447258"/>
                  </a:lnTo>
                  <a:lnTo>
                    <a:pt x="6105286" y="447913"/>
                  </a:lnTo>
                  <a:lnTo>
                    <a:pt x="6098083" y="448306"/>
                  </a:lnTo>
                  <a:lnTo>
                    <a:pt x="6090094" y="448437"/>
                  </a:lnTo>
                  <a:lnTo>
                    <a:pt x="6117335" y="448437"/>
                  </a:lnTo>
                  <a:lnTo>
                    <a:pt x="6117335" y="446341"/>
                  </a:lnTo>
                  <a:close/>
                </a:path>
                <a:path w="6334759" h="514350">
                  <a:moveTo>
                    <a:pt x="6117335" y="128524"/>
                  </a:moveTo>
                  <a:lnTo>
                    <a:pt x="5928741" y="128524"/>
                  </a:lnTo>
                  <a:lnTo>
                    <a:pt x="5928741" y="184404"/>
                  </a:lnTo>
                  <a:lnTo>
                    <a:pt x="6117335" y="184404"/>
                  </a:lnTo>
                  <a:lnTo>
                    <a:pt x="6117335" y="128524"/>
                  </a:lnTo>
                  <a:close/>
                </a:path>
                <a:path w="6334759" h="514350">
                  <a:moveTo>
                    <a:pt x="6055868" y="21653"/>
                  </a:moveTo>
                  <a:lnTo>
                    <a:pt x="5980430" y="21653"/>
                  </a:lnTo>
                  <a:lnTo>
                    <a:pt x="5980430" y="128524"/>
                  </a:lnTo>
                  <a:lnTo>
                    <a:pt x="6055868" y="128524"/>
                  </a:lnTo>
                  <a:lnTo>
                    <a:pt x="6055868" y="21653"/>
                  </a:lnTo>
                  <a:close/>
                </a:path>
                <a:path w="6334759" h="514350">
                  <a:moveTo>
                    <a:pt x="6334569" y="266827"/>
                  </a:moveTo>
                  <a:lnTo>
                    <a:pt x="6151562" y="266827"/>
                  </a:lnTo>
                  <a:lnTo>
                    <a:pt x="6151562" y="338074"/>
                  </a:lnTo>
                  <a:lnTo>
                    <a:pt x="6334569" y="338074"/>
                  </a:lnTo>
                  <a:lnTo>
                    <a:pt x="6334569" y="2668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140821" y="4214393"/>
              <a:ext cx="2766060" cy="3348990"/>
            </a:xfrm>
            <a:custGeom>
              <a:avLst/>
              <a:gdLst/>
              <a:ahLst/>
              <a:cxnLst/>
              <a:rect l="l" t="t" r="r" b="b"/>
              <a:pathLst>
                <a:path w="2766059" h="3348990">
                  <a:moveTo>
                    <a:pt x="241160" y="2878213"/>
                  </a:moveTo>
                  <a:lnTo>
                    <a:pt x="190080" y="2878213"/>
                  </a:lnTo>
                  <a:lnTo>
                    <a:pt x="190080" y="3166567"/>
                  </a:lnTo>
                  <a:lnTo>
                    <a:pt x="187540" y="3221329"/>
                  </a:lnTo>
                  <a:lnTo>
                    <a:pt x="177482" y="3264268"/>
                  </a:lnTo>
                  <a:lnTo>
                    <a:pt x="156260" y="3292310"/>
                  </a:lnTo>
                  <a:lnTo>
                    <a:pt x="120256" y="3302343"/>
                  </a:lnTo>
                  <a:lnTo>
                    <a:pt x="89357" y="3292754"/>
                  </a:lnTo>
                  <a:lnTo>
                    <a:pt x="69913" y="3265487"/>
                  </a:lnTo>
                  <a:lnTo>
                    <a:pt x="59791" y="3222688"/>
                  </a:lnTo>
                  <a:lnTo>
                    <a:pt x="56896" y="3166567"/>
                  </a:lnTo>
                  <a:lnTo>
                    <a:pt x="59791" y="3110433"/>
                  </a:lnTo>
                  <a:lnTo>
                    <a:pt x="69913" y="3067647"/>
                  </a:lnTo>
                  <a:lnTo>
                    <a:pt x="89357" y="3040367"/>
                  </a:lnTo>
                  <a:lnTo>
                    <a:pt x="120256" y="3030791"/>
                  </a:lnTo>
                  <a:lnTo>
                    <a:pt x="155994" y="3042551"/>
                  </a:lnTo>
                  <a:lnTo>
                    <a:pt x="177241" y="3073463"/>
                  </a:lnTo>
                  <a:lnTo>
                    <a:pt x="187452" y="3116986"/>
                  </a:lnTo>
                  <a:lnTo>
                    <a:pt x="190080" y="3166567"/>
                  </a:lnTo>
                  <a:lnTo>
                    <a:pt x="190080" y="2878213"/>
                  </a:lnTo>
                  <a:lnTo>
                    <a:pt x="186855" y="2878213"/>
                  </a:lnTo>
                  <a:lnTo>
                    <a:pt x="186855" y="3032734"/>
                  </a:lnTo>
                  <a:lnTo>
                    <a:pt x="185559" y="3032734"/>
                  </a:lnTo>
                  <a:lnTo>
                    <a:pt x="154444" y="2997085"/>
                  </a:lnTo>
                  <a:lnTo>
                    <a:pt x="109270" y="2984246"/>
                  </a:lnTo>
                  <a:lnTo>
                    <a:pt x="67056" y="2992717"/>
                  </a:lnTo>
                  <a:lnTo>
                    <a:pt x="17780" y="3048241"/>
                  </a:lnTo>
                  <a:lnTo>
                    <a:pt x="6489" y="3087103"/>
                  </a:lnTo>
                  <a:lnTo>
                    <a:pt x="1270" y="3127908"/>
                  </a:lnTo>
                  <a:lnTo>
                    <a:pt x="0" y="3166567"/>
                  </a:lnTo>
                  <a:lnTo>
                    <a:pt x="3886" y="3227235"/>
                  </a:lnTo>
                  <a:lnTo>
                    <a:pt x="16179" y="3277666"/>
                  </a:lnTo>
                  <a:lnTo>
                    <a:pt x="37846" y="3315995"/>
                  </a:lnTo>
                  <a:lnTo>
                    <a:pt x="69850" y="3340354"/>
                  </a:lnTo>
                  <a:lnTo>
                    <a:pt x="113144" y="3348888"/>
                  </a:lnTo>
                  <a:lnTo>
                    <a:pt x="139687" y="3344443"/>
                  </a:lnTo>
                  <a:lnTo>
                    <a:pt x="162052" y="3332721"/>
                  </a:lnTo>
                  <a:lnTo>
                    <a:pt x="178701" y="3316160"/>
                  </a:lnTo>
                  <a:lnTo>
                    <a:pt x="185585" y="3302343"/>
                  </a:lnTo>
                  <a:lnTo>
                    <a:pt x="188150" y="3297174"/>
                  </a:lnTo>
                  <a:lnTo>
                    <a:pt x="189433" y="3297174"/>
                  </a:lnTo>
                  <a:lnTo>
                    <a:pt x="189433" y="3339846"/>
                  </a:lnTo>
                  <a:lnTo>
                    <a:pt x="241160" y="3339846"/>
                  </a:lnTo>
                  <a:lnTo>
                    <a:pt x="241160" y="3297174"/>
                  </a:lnTo>
                  <a:lnTo>
                    <a:pt x="241160" y="3032734"/>
                  </a:lnTo>
                  <a:lnTo>
                    <a:pt x="241160" y="2878213"/>
                  </a:lnTo>
                  <a:close/>
                </a:path>
                <a:path w="2766059" h="3348990">
                  <a:moveTo>
                    <a:pt x="369811" y="2993301"/>
                  </a:moveTo>
                  <a:lnTo>
                    <a:pt x="315506" y="2993301"/>
                  </a:lnTo>
                  <a:lnTo>
                    <a:pt x="315506" y="3339846"/>
                  </a:lnTo>
                  <a:lnTo>
                    <a:pt x="369811" y="3339846"/>
                  </a:lnTo>
                  <a:lnTo>
                    <a:pt x="369811" y="2993301"/>
                  </a:lnTo>
                  <a:close/>
                </a:path>
                <a:path w="2766059" h="3348990">
                  <a:moveTo>
                    <a:pt x="369811" y="2878213"/>
                  </a:moveTo>
                  <a:lnTo>
                    <a:pt x="315506" y="2878213"/>
                  </a:lnTo>
                  <a:lnTo>
                    <a:pt x="315506" y="2940278"/>
                  </a:lnTo>
                  <a:lnTo>
                    <a:pt x="369811" y="2940278"/>
                  </a:lnTo>
                  <a:lnTo>
                    <a:pt x="369811" y="2878213"/>
                  </a:lnTo>
                  <a:close/>
                </a:path>
                <a:path w="2766059" h="3348990">
                  <a:moveTo>
                    <a:pt x="671753" y="3151047"/>
                  </a:moveTo>
                  <a:lnTo>
                    <a:pt x="670928" y="3130359"/>
                  </a:lnTo>
                  <a:lnTo>
                    <a:pt x="669899" y="3104896"/>
                  </a:lnTo>
                  <a:lnTo>
                    <a:pt x="661555" y="3059925"/>
                  </a:lnTo>
                  <a:lnTo>
                    <a:pt x="645299" y="3026918"/>
                  </a:lnTo>
                  <a:lnTo>
                    <a:pt x="642569" y="3021355"/>
                  </a:lnTo>
                  <a:lnTo>
                    <a:pt x="614857" y="2999257"/>
                  </a:lnTo>
                  <a:lnTo>
                    <a:pt x="614857" y="3111614"/>
                  </a:lnTo>
                  <a:lnTo>
                    <a:pt x="614857" y="3130359"/>
                  </a:lnTo>
                  <a:lnTo>
                    <a:pt x="491363" y="3130359"/>
                  </a:lnTo>
                  <a:lnTo>
                    <a:pt x="491363" y="3117431"/>
                  </a:lnTo>
                  <a:lnTo>
                    <a:pt x="493268" y="3094558"/>
                  </a:lnTo>
                  <a:lnTo>
                    <a:pt x="501713" y="3064408"/>
                  </a:lnTo>
                  <a:lnTo>
                    <a:pt x="520827" y="3038144"/>
                  </a:lnTo>
                  <a:lnTo>
                    <a:pt x="554723" y="3026918"/>
                  </a:lnTo>
                  <a:lnTo>
                    <a:pt x="584581" y="3034690"/>
                  </a:lnTo>
                  <a:lnTo>
                    <a:pt x="602970" y="3054705"/>
                  </a:lnTo>
                  <a:lnTo>
                    <a:pt x="612279" y="3082010"/>
                  </a:lnTo>
                  <a:lnTo>
                    <a:pt x="614857" y="3111614"/>
                  </a:lnTo>
                  <a:lnTo>
                    <a:pt x="614857" y="2999257"/>
                  </a:lnTo>
                  <a:lnTo>
                    <a:pt x="608774" y="2994393"/>
                  </a:lnTo>
                  <a:lnTo>
                    <a:pt x="556018" y="2984246"/>
                  </a:lnTo>
                  <a:lnTo>
                    <a:pt x="509828" y="2992107"/>
                  </a:lnTo>
                  <a:lnTo>
                    <a:pt x="476592" y="3013570"/>
                  </a:lnTo>
                  <a:lnTo>
                    <a:pt x="454266" y="3045422"/>
                  </a:lnTo>
                  <a:lnTo>
                    <a:pt x="440842" y="3084423"/>
                  </a:lnTo>
                  <a:lnTo>
                    <a:pt x="434263" y="3127387"/>
                  </a:lnTo>
                  <a:lnTo>
                    <a:pt x="432523" y="3171088"/>
                  </a:lnTo>
                  <a:lnTo>
                    <a:pt x="436841" y="3235502"/>
                  </a:lnTo>
                  <a:lnTo>
                    <a:pt x="450278" y="3285350"/>
                  </a:lnTo>
                  <a:lnTo>
                    <a:pt x="473595" y="3320745"/>
                  </a:lnTo>
                  <a:lnTo>
                    <a:pt x="507504" y="3341878"/>
                  </a:lnTo>
                  <a:lnTo>
                    <a:pt x="552780" y="3348888"/>
                  </a:lnTo>
                  <a:lnTo>
                    <a:pt x="611060" y="3334867"/>
                  </a:lnTo>
                  <a:lnTo>
                    <a:pt x="641400" y="3306216"/>
                  </a:lnTo>
                  <a:lnTo>
                    <a:pt x="646620" y="3301276"/>
                  </a:lnTo>
                  <a:lnTo>
                    <a:pt x="664349" y="3260788"/>
                  </a:lnTo>
                  <a:lnTo>
                    <a:pt x="669163" y="3226054"/>
                  </a:lnTo>
                  <a:lnTo>
                    <a:pt x="614857" y="3226054"/>
                  </a:lnTo>
                  <a:lnTo>
                    <a:pt x="612940" y="3249752"/>
                  </a:lnTo>
                  <a:lnTo>
                    <a:pt x="604837" y="3276066"/>
                  </a:lnTo>
                  <a:lnTo>
                    <a:pt x="587032" y="3297415"/>
                  </a:lnTo>
                  <a:lnTo>
                    <a:pt x="556018" y="3306216"/>
                  </a:lnTo>
                  <a:lnTo>
                    <a:pt x="517525" y="3292945"/>
                  </a:lnTo>
                  <a:lnTo>
                    <a:pt x="497751" y="3259747"/>
                  </a:lnTo>
                  <a:lnTo>
                    <a:pt x="490461" y="3216478"/>
                  </a:lnTo>
                  <a:lnTo>
                    <a:pt x="489419" y="3173031"/>
                  </a:lnTo>
                  <a:lnTo>
                    <a:pt x="671753" y="3173031"/>
                  </a:lnTo>
                  <a:lnTo>
                    <a:pt x="671753" y="3151047"/>
                  </a:lnTo>
                  <a:close/>
                </a:path>
                <a:path w="2766059" h="3348990">
                  <a:moveTo>
                    <a:pt x="1148880" y="3010751"/>
                  </a:moveTo>
                  <a:lnTo>
                    <a:pt x="1137805" y="2946069"/>
                  </a:lnTo>
                  <a:lnTo>
                    <a:pt x="1122667" y="2924759"/>
                  </a:lnTo>
                  <a:lnTo>
                    <a:pt x="1109941" y="2906839"/>
                  </a:lnTo>
                  <a:lnTo>
                    <a:pt x="1089393" y="2895536"/>
                  </a:lnTo>
                  <a:lnTo>
                    <a:pt x="1089393" y="3008172"/>
                  </a:lnTo>
                  <a:lnTo>
                    <a:pt x="1083297" y="3048114"/>
                  </a:lnTo>
                  <a:lnTo>
                    <a:pt x="1066761" y="3076130"/>
                  </a:lnTo>
                  <a:lnTo>
                    <a:pt x="1042479" y="3092627"/>
                  </a:lnTo>
                  <a:lnTo>
                    <a:pt x="1013104" y="3098038"/>
                  </a:lnTo>
                  <a:lnTo>
                    <a:pt x="945222" y="3098038"/>
                  </a:lnTo>
                  <a:lnTo>
                    <a:pt x="945222" y="2924759"/>
                  </a:lnTo>
                  <a:lnTo>
                    <a:pt x="1009218" y="2924759"/>
                  </a:lnTo>
                  <a:lnTo>
                    <a:pt x="1045756" y="2930601"/>
                  </a:lnTo>
                  <a:lnTo>
                    <a:pt x="1070648" y="2947301"/>
                  </a:lnTo>
                  <a:lnTo>
                    <a:pt x="1084872" y="2973590"/>
                  </a:lnTo>
                  <a:lnTo>
                    <a:pt x="1089393" y="3008172"/>
                  </a:lnTo>
                  <a:lnTo>
                    <a:pt x="1089393" y="2895536"/>
                  </a:lnTo>
                  <a:lnTo>
                    <a:pt x="1073327" y="2886697"/>
                  </a:lnTo>
                  <a:lnTo>
                    <a:pt x="1036002" y="2879267"/>
                  </a:lnTo>
                  <a:lnTo>
                    <a:pt x="1005992" y="2878213"/>
                  </a:lnTo>
                  <a:lnTo>
                    <a:pt x="888326" y="2878213"/>
                  </a:lnTo>
                  <a:lnTo>
                    <a:pt x="888326" y="3339846"/>
                  </a:lnTo>
                  <a:lnTo>
                    <a:pt x="945222" y="3339846"/>
                  </a:lnTo>
                  <a:lnTo>
                    <a:pt x="945222" y="3144583"/>
                  </a:lnTo>
                  <a:lnTo>
                    <a:pt x="1015695" y="3144583"/>
                  </a:lnTo>
                  <a:lnTo>
                    <a:pt x="1059586" y="3138919"/>
                  </a:lnTo>
                  <a:lnTo>
                    <a:pt x="1096365" y="3122231"/>
                  </a:lnTo>
                  <a:lnTo>
                    <a:pt x="1124534" y="3095002"/>
                  </a:lnTo>
                  <a:lnTo>
                    <a:pt x="1142542" y="3057690"/>
                  </a:lnTo>
                  <a:lnTo>
                    <a:pt x="1148880" y="3010751"/>
                  </a:lnTo>
                  <a:close/>
                </a:path>
                <a:path w="2766059" h="3348990">
                  <a:moveTo>
                    <a:pt x="1428826" y="3301695"/>
                  </a:moveTo>
                  <a:lnTo>
                    <a:pt x="1426235" y="3303638"/>
                  </a:lnTo>
                  <a:lnTo>
                    <a:pt x="1423009" y="3304933"/>
                  </a:lnTo>
                  <a:lnTo>
                    <a:pt x="1415897" y="3304933"/>
                  </a:lnTo>
                  <a:lnTo>
                    <a:pt x="1399082" y="3277120"/>
                  </a:lnTo>
                  <a:lnTo>
                    <a:pt x="1399082" y="3151047"/>
                  </a:lnTo>
                  <a:lnTo>
                    <a:pt x="1399082" y="3083814"/>
                  </a:lnTo>
                  <a:lnTo>
                    <a:pt x="1397444" y="3052978"/>
                  </a:lnTo>
                  <a:lnTo>
                    <a:pt x="1388198" y="3026918"/>
                  </a:lnTo>
                  <a:lnTo>
                    <a:pt x="1385912" y="3020441"/>
                  </a:lnTo>
                  <a:lnTo>
                    <a:pt x="1354620" y="2994710"/>
                  </a:lnTo>
                  <a:lnTo>
                    <a:pt x="1293698" y="2984246"/>
                  </a:lnTo>
                  <a:lnTo>
                    <a:pt x="1240612" y="2991015"/>
                  </a:lnTo>
                  <a:lnTo>
                    <a:pt x="1204480" y="3011805"/>
                  </a:lnTo>
                  <a:lnTo>
                    <a:pt x="1183881" y="3047250"/>
                  </a:lnTo>
                  <a:lnTo>
                    <a:pt x="1177328" y="3098038"/>
                  </a:lnTo>
                  <a:lnTo>
                    <a:pt x="1231633" y="3098038"/>
                  </a:lnTo>
                  <a:lnTo>
                    <a:pt x="1231633" y="3094799"/>
                  </a:lnTo>
                  <a:lnTo>
                    <a:pt x="1232560" y="3078734"/>
                  </a:lnTo>
                  <a:lnTo>
                    <a:pt x="1239075" y="3056001"/>
                  </a:lnTo>
                  <a:lnTo>
                    <a:pt x="1256728" y="3035706"/>
                  </a:lnTo>
                  <a:lnTo>
                    <a:pt x="1291107" y="3026918"/>
                  </a:lnTo>
                  <a:lnTo>
                    <a:pt x="1315072" y="3030258"/>
                  </a:lnTo>
                  <a:lnTo>
                    <a:pt x="1332484" y="3040088"/>
                  </a:lnTo>
                  <a:lnTo>
                    <a:pt x="1343113" y="3056102"/>
                  </a:lnTo>
                  <a:lnTo>
                    <a:pt x="1346708" y="3077997"/>
                  </a:lnTo>
                  <a:lnTo>
                    <a:pt x="1346187" y="3096450"/>
                  </a:lnTo>
                  <a:lnTo>
                    <a:pt x="1344777" y="3101124"/>
                  </a:lnTo>
                  <a:lnTo>
                    <a:pt x="1344777" y="3151047"/>
                  </a:lnTo>
                  <a:lnTo>
                    <a:pt x="1344777" y="3240278"/>
                  </a:lnTo>
                  <a:lnTo>
                    <a:pt x="1338961" y="3265855"/>
                  </a:lnTo>
                  <a:lnTo>
                    <a:pt x="1323441" y="3286823"/>
                  </a:lnTo>
                  <a:lnTo>
                    <a:pt x="1301140" y="3300996"/>
                  </a:lnTo>
                  <a:lnTo>
                    <a:pt x="1274953" y="3306216"/>
                  </a:lnTo>
                  <a:lnTo>
                    <a:pt x="1251724" y="3301923"/>
                  </a:lnTo>
                  <a:lnTo>
                    <a:pt x="1236560" y="3289808"/>
                  </a:lnTo>
                  <a:lnTo>
                    <a:pt x="1228318" y="3271037"/>
                  </a:lnTo>
                  <a:lnTo>
                    <a:pt x="1225816" y="3246742"/>
                  </a:lnTo>
                  <a:lnTo>
                    <a:pt x="1227505" y="3226879"/>
                  </a:lnTo>
                  <a:lnTo>
                    <a:pt x="1252321" y="3191789"/>
                  </a:lnTo>
                  <a:lnTo>
                    <a:pt x="1299756" y="3173349"/>
                  </a:lnTo>
                  <a:lnTo>
                    <a:pt x="1324787" y="3164141"/>
                  </a:lnTo>
                  <a:lnTo>
                    <a:pt x="1344777" y="3151047"/>
                  </a:lnTo>
                  <a:lnTo>
                    <a:pt x="1344777" y="3101124"/>
                  </a:lnTo>
                  <a:lnTo>
                    <a:pt x="1342021" y="3110230"/>
                  </a:lnTo>
                  <a:lnTo>
                    <a:pt x="1330350" y="3120987"/>
                  </a:lnTo>
                  <a:lnTo>
                    <a:pt x="1307274" y="3130359"/>
                  </a:lnTo>
                  <a:lnTo>
                    <a:pt x="1234211" y="3152343"/>
                  </a:lnTo>
                  <a:lnTo>
                    <a:pt x="1205191" y="3166110"/>
                  </a:lnTo>
                  <a:lnTo>
                    <a:pt x="1184846" y="3186849"/>
                  </a:lnTo>
                  <a:lnTo>
                    <a:pt x="1172857" y="3214255"/>
                  </a:lnTo>
                  <a:lnTo>
                    <a:pt x="1168920" y="3248037"/>
                  </a:lnTo>
                  <a:lnTo>
                    <a:pt x="1174584" y="3289973"/>
                  </a:lnTo>
                  <a:lnTo>
                    <a:pt x="1191869" y="3321735"/>
                  </a:lnTo>
                  <a:lnTo>
                    <a:pt x="1221282" y="3341852"/>
                  </a:lnTo>
                  <a:lnTo>
                    <a:pt x="1263307" y="3348888"/>
                  </a:lnTo>
                  <a:lnTo>
                    <a:pt x="1287805" y="3345472"/>
                  </a:lnTo>
                  <a:lnTo>
                    <a:pt x="1310830" y="3335629"/>
                  </a:lnTo>
                  <a:lnTo>
                    <a:pt x="1330960" y="3319970"/>
                  </a:lnTo>
                  <a:lnTo>
                    <a:pt x="1341348" y="3306216"/>
                  </a:lnTo>
                  <a:lnTo>
                    <a:pt x="1346708" y="3299104"/>
                  </a:lnTo>
                  <a:lnTo>
                    <a:pt x="1348003" y="3299104"/>
                  </a:lnTo>
                  <a:lnTo>
                    <a:pt x="1353680" y="3324898"/>
                  </a:lnTo>
                  <a:lnTo>
                    <a:pt x="1365783" y="3338131"/>
                  </a:lnTo>
                  <a:lnTo>
                    <a:pt x="1381277" y="3343021"/>
                  </a:lnTo>
                  <a:lnTo>
                    <a:pt x="1397139" y="3343719"/>
                  </a:lnTo>
                  <a:lnTo>
                    <a:pt x="1407185" y="3343300"/>
                  </a:lnTo>
                  <a:lnTo>
                    <a:pt x="1416380" y="3342335"/>
                  </a:lnTo>
                  <a:lnTo>
                    <a:pt x="1423873" y="3341255"/>
                  </a:lnTo>
                  <a:lnTo>
                    <a:pt x="1428826" y="3340481"/>
                  </a:lnTo>
                  <a:lnTo>
                    <a:pt x="1428826" y="3304933"/>
                  </a:lnTo>
                  <a:lnTo>
                    <a:pt x="1428826" y="3301695"/>
                  </a:lnTo>
                  <a:close/>
                </a:path>
                <a:path w="2766059" h="3348990">
                  <a:moveTo>
                    <a:pt x="1627301" y="2988119"/>
                  </a:moveTo>
                  <a:lnTo>
                    <a:pt x="1622132" y="2985541"/>
                  </a:lnTo>
                  <a:lnTo>
                    <a:pt x="1614373" y="2984246"/>
                  </a:lnTo>
                  <a:lnTo>
                    <a:pt x="1603375" y="2984246"/>
                  </a:lnTo>
                  <a:lnTo>
                    <a:pt x="1577200" y="2989097"/>
                  </a:lnTo>
                  <a:lnTo>
                    <a:pt x="1556918" y="3002267"/>
                  </a:lnTo>
                  <a:lnTo>
                    <a:pt x="1541106" y="3021609"/>
                  </a:lnTo>
                  <a:lnTo>
                    <a:pt x="1528381" y="3045015"/>
                  </a:lnTo>
                  <a:lnTo>
                    <a:pt x="1527086" y="3045015"/>
                  </a:lnTo>
                  <a:lnTo>
                    <a:pt x="1527086" y="2993301"/>
                  </a:lnTo>
                  <a:lnTo>
                    <a:pt x="1472780" y="2993301"/>
                  </a:lnTo>
                  <a:lnTo>
                    <a:pt x="1472780" y="3339846"/>
                  </a:lnTo>
                  <a:lnTo>
                    <a:pt x="1527086" y="3339846"/>
                  </a:lnTo>
                  <a:lnTo>
                    <a:pt x="1527086" y="3120669"/>
                  </a:lnTo>
                  <a:lnTo>
                    <a:pt x="1534388" y="3083826"/>
                  </a:lnTo>
                  <a:lnTo>
                    <a:pt x="1552460" y="3058274"/>
                  </a:lnTo>
                  <a:lnTo>
                    <a:pt x="1573098" y="3045015"/>
                  </a:lnTo>
                  <a:lnTo>
                    <a:pt x="1575638" y="3043377"/>
                  </a:lnTo>
                  <a:lnTo>
                    <a:pt x="1598206" y="3038551"/>
                  </a:lnTo>
                  <a:lnTo>
                    <a:pt x="1609394" y="3038856"/>
                  </a:lnTo>
                  <a:lnTo>
                    <a:pt x="1617370" y="3039592"/>
                  </a:lnTo>
                  <a:lnTo>
                    <a:pt x="1627301" y="3041142"/>
                  </a:lnTo>
                  <a:lnTo>
                    <a:pt x="1627301" y="3038551"/>
                  </a:lnTo>
                  <a:lnTo>
                    <a:pt x="1627301" y="2988119"/>
                  </a:lnTo>
                  <a:close/>
                </a:path>
                <a:path w="2766059" h="3348990">
                  <a:moveTo>
                    <a:pt x="1691640" y="656590"/>
                  </a:moveTo>
                  <a:lnTo>
                    <a:pt x="1687525" y="600608"/>
                  </a:lnTo>
                  <a:lnTo>
                    <a:pt x="1675218" y="550811"/>
                  </a:lnTo>
                  <a:lnTo>
                    <a:pt x="1654810" y="507212"/>
                  </a:lnTo>
                  <a:lnTo>
                    <a:pt x="1626349" y="469861"/>
                  </a:lnTo>
                  <a:lnTo>
                    <a:pt x="1589913" y="438785"/>
                  </a:lnTo>
                  <a:lnTo>
                    <a:pt x="1545590" y="414020"/>
                  </a:lnTo>
                  <a:lnTo>
                    <a:pt x="1580934" y="382397"/>
                  </a:lnTo>
                  <a:lnTo>
                    <a:pt x="1605432" y="345757"/>
                  </a:lnTo>
                  <a:lnTo>
                    <a:pt x="1619707" y="302933"/>
                  </a:lnTo>
                  <a:lnTo>
                    <a:pt x="1624330" y="252730"/>
                  </a:lnTo>
                  <a:lnTo>
                    <a:pt x="1620431" y="205930"/>
                  </a:lnTo>
                  <a:lnTo>
                    <a:pt x="1609115" y="162445"/>
                  </a:lnTo>
                  <a:lnTo>
                    <a:pt x="1590979" y="122859"/>
                  </a:lnTo>
                  <a:lnTo>
                    <a:pt x="1566595" y="87757"/>
                  </a:lnTo>
                  <a:lnTo>
                    <a:pt x="1536573" y="57734"/>
                  </a:lnTo>
                  <a:lnTo>
                    <a:pt x="1501470" y="33350"/>
                  </a:lnTo>
                  <a:lnTo>
                    <a:pt x="1461884" y="15214"/>
                  </a:lnTo>
                  <a:lnTo>
                    <a:pt x="1418399" y="3898"/>
                  </a:lnTo>
                  <a:lnTo>
                    <a:pt x="1371600" y="0"/>
                  </a:lnTo>
                  <a:lnTo>
                    <a:pt x="1323860" y="3810"/>
                  </a:lnTo>
                  <a:lnTo>
                    <a:pt x="1279309" y="15189"/>
                  </a:lnTo>
                  <a:lnTo>
                    <a:pt x="1238694" y="34086"/>
                  </a:lnTo>
                  <a:lnTo>
                    <a:pt x="1202842" y="60490"/>
                  </a:lnTo>
                  <a:lnTo>
                    <a:pt x="1172527" y="94322"/>
                  </a:lnTo>
                  <a:lnTo>
                    <a:pt x="1148537" y="135559"/>
                  </a:lnTo>
                  <a:lnTo>
                    <a:pt x="1131658" y="184137"/>
                  </a:lnTo>
                  <a:lnTo>
                    <a:pt x="1122680" y="240030"/>
                  </a:lnTo>
                  <a:lnTo>
                    <a:pt x="1294130" y="240030"/>
                  </a:lnTo>
                  <a:lnTo>
                    <a:pt x="1303210" y="202095"/>
                  </a:lnTo>
                  <a:lnTo>
                    <a:pt x="1319212" y="175577"/>
                  </a:lnTo>
                  <a:lnTo>
                    <a:pt x="1342351" y="160020"/>
                  </a:lnTo>
                  <a:lnTo>
                    <a:pt x="1372870" y="154940"/>
                  </a:lnTo>
                  <a:lnTo>
                    <a:pt x="1406118" y="161505"/>
                  </a:lnTo>
                  <a:lnTo>
                    <a:pt x="1432242" y="179870"/>
                  </a:lnTo>
                  <a:lnTo>
                    <a:pt x="1449298" y="207987"/>
                  </a:lnTo>
                  <a:lnTo>
                    <a:pt x="1455420" y="243840"/>
                  </a:lnTo>
                  <a:lnTo>
                    <a:pt x="1447800" y="285889"/>
                  </a:lnTo>
                  <a:lnTo>
                    <a:pt x="1423035" y="315442"/>
                  </a:lnTo>
                  <a:lnTo>
                    <a:pt x="1378267" y="333324"/>
                  </a:lnTo>
                  <a:lnTo>
                    <a:pt x="1310640" y="340360"/>
                  </a:lnTo>
                  <a:lnTo>
                    <a:pt x="1310640" y="502920"/>
                  </a:lnTo>
                  <a:lnTo>
                    <a:pt x="1338580" y="502920"/>
                  </a:lnTo>
                  <a:lnTo>
                    <a:pt x="1391018" y="507974"/>
                  </a:lnTo>
                  <a:lnTo>
                    <a:pt x="1435989" y="522579"/>
                  </a:lnTo>
                  <a:lnTo>
                    <a:pt x="1472565" y="545947"/>
                  </a:lnTo>
                  <a:lnTo>
                    <a:pt x="1499819" y="577240"/>
                  </a:lnTo>
                  <a:lnTo>
                    <a:pt x="1516849" y="615670"/>
                  </a:lnTo>
                  <a:lnTo>
                    <a:pt x="1522730" y="660400"/>
                  </a:lnTo>
                  <a:lnTo>
                    <a:pt x="1515579" y="711276"/>
                  </a:lnTo>
                  <a:lnTo>
                    <a:pt x="1495374" y="754341"/>
                  </a:lnTo>
                  <a:lnTo>
                    <a:pt x="1464017" y="787590"/>
                  </a:lnTo>
                  <a:lnTo>
                    <a:pt x="1423403" y="809028"/>
                  </a:lnTo>
                  <a:lnTo>
                    <a:pt x="1375410" y="816610"/>
                  </a:lnTo>
                  <a:lnTo>
                    <a:pt x="1329448" y="809955"/>
                  </a:lnTo>
                  <a:lnTo>
                    <a:pt x="1289939" y="790803"/>
                  </a:lnTo>
                  <a:lnTo>
                    <a:pt x="1258176" y="760374"/>
                  </a:lnTo>
                  <a:lnTo>
                    <a:pt x="1235443" y="719886"/>
                  </a:lnTo>
                  <a:lnTo>
                    <a:pt x="1223010" y="670560"/>
                  </a:lnTo>
                  <a:lnTo>
                    <a:pt x="1052830" y="670560"/>
                  </a:lnTo>
                  <a:lnTo>
                    <a:pt x="1058595" y="717359"/>
                  </a:lnTo>
                  <a:lnTo>
                    <a:pt x="1070127" y="761250"/>
                  </a:lnTo>
                  <a:lnTo>
                    <a:pt x="1087081" y="801916"/>
                  </a:lnTo>
                  <a:lnTo>
                    <a:pt x="1109116" y="839000"/>
                  </a:lnTo>
                  <a:lnTo>
                    <a:pt x="1135888" y="872210"/>
                  </a:lnTo>
                  <a:lnTo>
                    <a:pt x="1167041" y="901204"/>
                  </a:lnTo>
                  <a:lnTo>
                    <a:pt x="1202245" y="925664"/>
                  </a:lnTo>
                  <a:lnTo>
                    <a:pt x="1241158" y="945248"/>
                  </a:lnTo>
                  <a:lnTo>
                    <a:pt x="1283423" y="959650"/>
                  </a:lnTo>
                  <a:lnTo>
                    <a:pt x="1328712" y="968527"/>
                  </a:lnTo>
                  <a:lnTo>
                    <a:pt x="1376680" y="971550"/>
                  </a:lnTo>
                  <a:lnTo>
                    <a:pt x="1424940" y="968311"/>
                  </a:lnTo>
                  <a:lnTo>
                    <a:pt x="1470444" y="958837"/>
                  </a:lnTo>
                  <a:lnTo>
                    <a:pt x="1512773" y="943521"/>
                  </a:lnTo>
                  <a:lnTo>
                    <a:pt x="1551559" y="922743"/>
                  </a:lnTo>
                  <a:lnTo>
                    <a:pt x="1586420" y="896886"/>
                  </a:lnTo>
                  <a:lnTo>
                    <a:pt x="1616976" y="866343"/>
                  </a:lnTo>
                  <a:lnTo>
                    <a:pt x="1642833" y="831481"/>
                  </a:lnTo>
                  <a:lnTo>
                    <a:pt x="1663611" y="792683"/>
                  </a:lnTo>
                  <a:lnTo>
                    <a:pt x="1678927" y="750354"/>
                  </a:lnTo>
                  <a:lnTo>
                    <a:pt x="1688388" y="704862"/>
                  </a:lnTo>
                  <a:lnTo>
                    <a:pt x="1691640" y="656590"/>
                  </a:lnTo>
                  <a:close/>
                </a:path>
                <a:path w="2766059" h="3348990">
                  <a:moveTo>
                    <a:pt x="1794751" y="2993301"/>
                  </a:moveTo>
                  <a:lnTo>
                    <a:pt x="1734616" y="2993301"/>
                  </a:lnTo>
                  <a:lnTo>
                    <a:pt x="1734616" y="2892437"/>
                  </a:lnTo>
                  <a:lnTo>
                    <a:pt x="1680311" y="2892437"/>
                  </a:lnTo>
                  <a:lnTo>
                    <a:pt x="1680311" y="2993301"/>
                  </a:lnTo>
                  <a:lnTo>
                    <a:pt x="1629879" y="2993301"/>
                  </a:lnTo>
                  <a:lnTo>
                    <a:pt x="1629879" y="3035973"/>
                  </a:lnTo>
                  <a:lnTo>
                    <a:pt x="1680311" y="3035973"/>
                  </a:lnTo>
                  <a:lnTo>
                    <a:pt x="1680413" y="3276155"/>
                  </a:lnTo>
                  <a:lnTo>
                    <a:pt x="1683219" y="3304984"/>
                  </a:lnTo>
                  <a:lnTo>
                    <a:pt x="1693887" y="3326422"/>
                  </a:lnTo>
                  <a:lnTo>
                    <a:pt x="1715223" y="3339376"/>
                  </a:lnTo>
                  <a:lnTo>
                    <a:pt x="1750136" y="3343719"/>
                  </a:lnTo>
                  <a:lnTo>
                    <a:pt x="1765554" y="3343376"/>
                  </a:lnTo>
                  <a:lnTo>
                    <a:pt x="1777936" y="3342500"/>
                  </a:lnTo>
                  <a:lnTo>
                    <a:pt x="1787423" y="3341255"/>
                  </a:lnTo>
                  <a:lnTo>
                    <a:pt x="1794103" y="3339846"/>
                  </a:lnTo>
                  <a:lnTo>
                    <a:pt x="1794103" y="3297174"/>
                  </a:lnTo>
                  <a:lnTo>
                    <a:pt x="1794103" y="3295231"/>
                  </a:lnTo>
                  <a:lnTo>
                    <a:pt x="1788287" y="3295878"/>
                  </a:lnTo>
                  <a:lnTo>
                    <a:pt x="1782457" y="3297174"/>
                  </a:lnTo>
                  <a:lnTo>
                    <a:pt x="1770176" y="3297174"/>
                  </a:lnTo>
                  <a:lnTo>
                    <a:pt x="1752625" y="3295015"/>
                  </a:lnTo>
                  <a:lnTo>
                    <a:pt x="1741728" y="3288195"/>
                  </a:lnTo>
                  <a:lnTo>
                    <a:pt x="1736178" y="3276155"/>
                  </a:lnTo>
                  <a:lnTo>
                    <a:pt x="1734616" y="3258375"/>
                  </a:lnTo>
                  <a:lnTo>
                    <a:pt x="1734616" y="3035973"/>
                  </a:lnTo>
                  <a:lnTo>
                    <a:pt x="1794751" y="3035973"/>
                  </a:lnTo>
                  <a:lnTo>
                    <a:pt x="1794751" y="2993301"/>
                  </a:lnTo>
                  <a:close/>
                </a:path>
                <a:path w="2766059" h="3348990">
                  <a:moveTo>
                    <a:pt x="2059178" y="3151047"/>
                  </a:moveTo>
                  <a:lnTo>
                    <a:pt x="2058352" y="3130359"/>
                  </a:lnTo>
                  <a:lnTo>
                    <a:pt x="2057323" y="3104896"/>
                  </a:lnTo>
                  <a:lnTo>
                    <a:pt x="2048979" y="3059925"/>
                  </a:lnTo>
                  <a:lnTo>
                    <a:pt x="2032723" y="3026918"/>
                  </a:lnTo>
                  <a:lnTo>
                    <a:pt x="2029993" y="3021355"/>
                  </a:lnTo>
                  <a:lnTo>
                    <a:pt x="2002282" y="2999257"/>
                  </a:lnTo>
                  <a:lnTo>
                    <a:pt x="2002282" y="3111614"/>
                  </a:lnTo>
                  <a:lnTo>
                    <a:pt x="2002282" y="3130359"/>
                  </a:lnTo>
                  <a:lnTo>
                    <a:pt x="1878787" y="3130359"/>
                  </a:lnTo>
                  <a:lnTo>
                    <a:pt x="1878787" y="3117431"/>
                  </a:lnTo>
                  <a:lnTo>
                    <a:pt x="1880692" y="3094558"/>
                  </a:lnTo>
                  <a:lnTo>
                    <a:pt x="1889137" y="3064408"/>
                  </a:lnTo>
                  <a:lnTo>
                    <a:pt x="1908251" y="3038144"/>
                  </a:lnTo>
                  <a:lnTo>
                    <a:pt x="1942147" y="3026918"/>
                  </a:lnTo>
                  <a:lnTo>
                    <a:pt x="1972005" y="3034690"/>
                  </a:lnTo>
                  <a:lnTo>
                    <a:pt x="1990394" y="3054705"/>
                  </a:lnTo>
                  <a:lnTo>
                    <a:pt x="1999703" y="3082010"/>
                  </a:lnTo>
                  <a:lnTo>
                    <a:pt x="2002282" y="3111614"/>
                  </a:lnTo>
                  <a:lnTo>
                    <a:pt x="2002282" y="2999257"/>
                  </a:lnTo>
                  <a:lnTo>
                    <a:pt x="1996198" y="2994393"/>
                  </a:lnTo>
                  <a:lnTo>
                    <a:pt x="1943442" y="2984246"/>
                  </a:lnTo>
                  <a:lnTo>
                    <a:pt x="1897253" y="2992107"/>
                  </a:lnTo>
                  <a:lnTo>
                    <a:pt x="1864017" y="3013570"/>
                  </a:lnTo>
                  <a:lnTo>
                    <a:pt x="1841690" y="3045422"/>
                  </a:lnTo>
                  <a:lnTo>
                    <a:pt x="1828266" y="3084423"/>
                  </a:lnTo>
                  <a:lnTo>
                    <a:pt x="1821688" y="3127387"/>
                  </a:lnTo>
                  <a:lnTo>
                    <a:pt x="1819948" y="3171088"/>
                  </a:lnTo>
                  <a:lnTo>
                    <a:pt x="1824266" y="3235502"/>
                  </a:lnTo>
                  <a:lnTo>
                    <a:pt x="1837702" y="3285350"/>
                  </a:lnTo>
                  <a:lnTo>
                    <a:pt x="1861007" y="3320745"/>
                  </a:lnTo>
                  <a:lnTo>
                    <a:pt x="1894928" y="3341878"/>
                  </a:lnTo>
                  <a:lnTo>
                    <a:pt x="1940204" y="3348888"/>
                  </a:lnTo>
                  <a:lnTo>
                    <a:pt x="1998484" y="3334867"/>
                  </a:lnTo>
                  <a:lnTo>
                    <a:pt x="2028825" y="3306216"/>
                  </a:lnTo>
                  <a:lnTo>
                    <a:pt x="2034044" y="3301276"/>
                  </a:lnTo>
                  <a:lnTo>
                    <a:pt x="2051773" y="3260788"/>
                  </a:lnTo>
                  <a:lnTo>
                    <a:pt x="2056587" y="3226054"/>
                  </a:lnTo>
                  <a:lnTo>
                    <a:pt x="2002282" y="3226054"/>
                  </a:lnTo>
                  <a:lnTo>
                    <a:pt x="2000364" y="3249752"/>
                  </a:lnTo>
                  <a:lnTo>
                    <a:pt x="1992261" y="3276066"/>
                  </a:lnTo>
                  <a:lnTo>
                    <a:pt x="1974456" y="3297415"/>
                  </a:lnTo>
                  <a:lnTo>
                    <a:pt x="1943442" y="3306216"/>
                  </a:lnTo>
                  <a:lnTo>
                    <a:pt x="1904949" y="3292945"/>
                  </a:lnTo>
                  <a:lnTo>
                    <a:pt x="1885175" y="3259747"/>
                  </a:lnTo>
                  <a:lnTo>
                    <a:pt x="1877885" y="3216478"/>
                  </a:lnTo>
                  <a:lnTo>
                    <a:pt x="1876844" y="3173031"/>
                  </a:lnTo>
                  <a:lnTo>
                    <a:pt x="2059178" y="3173031"/>
                  </a:lnTo>
                  <a:lnTo>
                    <a:pt x="2059178" y="3151047"/>
                  </a:lnTo>
                  <a:close/>
                </a:path>
                <a:path w="2766059" h="3348990">
                  <a:moveTo>
                    <a:pt x="2176183" y="2993301"/>
                  </a:moveTo>
                  <a:lnTo>
                    <a:pt x="2121878" y="2993301"/>
                  </a:lnTo>
                  <a:lnTo>
                    <a:pt x="2121878" y="3339846"/>
                  </a:lnTo>
                  <a:lnTo>
                    <a:pt x="2176183" y="3339846"/>
                  </a:lnTo>
                  <a:lnTo>
                    <a:pt x="2176183" y="2993301"/>
                  </a:lnTo>
                  <a:close/>
                </a:path>
                <a:path w="2766059" h="3348990">
                  <a:moveTo>
                    <a:pt x="2176183" y="2878213"/>
                  </a:moveTo>
                  <a:lnTo>
                    <a:pt x="2121878" y="2878213"/>
                  </a:lnTo>
                  <a:lnTo>
                    <a:pt x="2121878" y="2940278"/>
                  </a:lnTo>
                  <a:lnTo>
                    <a:pt x="2176183" y="2940278"/>
                  </a:lnTo>
                  <a:lnTo>
                    <a:pt x="2176183" y="2878213"/>
                  </a:lnTo>
                  <a:close/>
                </a:path>
                <a:path w="2766059" h="3348990">
                  <a:moveTo>
                    <a:pt x="2478113" y="3151047"/>
                  </a:moveTo>
                  <a:lnTo>
                    <a:pt x="2476258" y="3104896"/>
                  </a:lnTo>
                  <a:lnTo>
                    <a:pt x="2467914" y="3059925"/>
                  </a:lnTo>
                  <a:lnTo>
                    <a:pt x="2448928" y="3021355"/>
                  </a:lnTo>
                  <a:lnTo>
                    <a:pt x="2421217" y="2999244"/>
                  </a:lnTo>
                  <a:lnTo>
                    <a:pt x="2421217" y="3111614"/>
                  </a:lnTo>
                  <a:lnTo>
                    <a:pt x="2421217" y="3130359"/>
                  </a:lnTo>
                  <a:lnTo>
                    <a:pt x="2297734" y="3130359"/>
                  </a:lnTo>
                  <a:lnTo>
                    <a:pt x="2297734" y="3117431"/>
                  </a:lnTo>
                  <a:lnTo>
                    <a:pt x="2299639" y="3094558"/>
                  </a:lnTo>
                  <a:lnTo>
                    <a:pt x="2308085" y="3064408"/>
                  </a:lnTo>
                  <a:lnTo>
                    <a:pt x="2327198" y="3038144"/>
                  </a:lnTo>
                  <a:lnTo>
                    <a:pt x="2361095" y="3026918"/>
                  </a:lnTo>
                  <a:lnTo>
                    <a:pt x="2390952" y="3034690"/>
                  </a:lnTo>
                  <a:lnTo>
                    <a:pt x="2409342" y="3054705"/>
                  </a:lnTo>
                  <a:lnTo>
                    <a:pt x="2418638" y="3082010"/>
                  </a:lnTo>
                  <a:lnTo>
                    <a:pt x="2421217" y="3111614"/>
                  </a:lnTo>
                  <a:lnTo>
                    <a:pt x="2421217" y="2999244"/>
                  </a:lnTo>
                  <a:lnTo>
                    <a:pt x="2415146" y="2994393"/>
                  </a:lnTo>
                  <a:lnTo>
                    <a:pt x="2362390" y="2984246"/>
                  </a:lnTo>
                  <a:lnTo>
                    <a:pt x="2316200" y="2992107"/>
                  </a:lnTo>
                  <a:lnTo>
                    <a:pt x="2282964" y="3013570"/>
                  </a:lnTo>
                  <a:lnTo>
                    <a:pt x="2260638" y="3045422"/>
                  </a:lnTo>
                  <a:lnTo>
                    <a:pt x="2247214" y="3084423"/>
                  </a:lnTo>
                  <a:lnTo>
                    <a:pt x="2240635" y="3127387"/>
                  </a:lnTo>
                  <a:lnTo>
                    <a:pt x="2238895" y="3171088"/>
                  </a:lnTo>
                  <a:lnTo>
                    <a:pt x="2243213" y="3235502"/>
                  </a:lnTo>
                  <a:lnTo>
                    <a:pt x="2256650" y="3285350"/>
                  </a:lnTo>
                  <a:lnTo>
                    <a:pt x="2279954" y="3320745"/>
                  </a:lnTo>
                  <a:lnTo>
                    <a:pt x="2313876" y="3341878"/>
                  </a:lnTo>
                  <a:lnTo>
                    <a:pt x="2359152" y="3348888"/>
                  </a:lnTo>
                  <a:lnTo>
                    <a:pt x="2417432" y="3334867"/>
                  </a:lnTo>
                  <a:lnTo>
                    <a:pt x="2447760" y="3306216"/>
                  </a:lnTo>
                  <a:lnTo>
                    <a:pt x="2452979" y="3301276"/>
                  </a:lnTo>
                  <a:lnTo>
                    <a:pt x="2470708" y="3260788"/>
                  </a:lnTo>
                  <a:lnTo>
                    <a:pt x="2475522" y="3226054"/>
                  </a:lnTo>
                  <a:lnTo>
                    <a:pt x="2421217" y="3226054"/>
                  </a:lnTo>
                  <a:lnTo>
                    <a:pt x="2419299" y="3249752"/>
                  </a:lnTo>
                  <a:lnTo>
                    <a:pt x="2411196" y="3276066"/>
                  </a:lnTo>
                  <a:lnTo>
                    <a:pt x="2393404" y="3297415"/>
                  </a:lnTo>
                  <a:lnTo>
                    <a:pt x="2362390" y="3306216"/>
                  </a:lnTo>
                  <a:lnTo>
                    <a:pt x="2323896" y="3292945"/>
                  </a:lnTo>
                  <a:lnTo>
                    <a:pt x="2304123" y="3259747"/>
                  </a:lnTo>
                  <a:lnTo>
                    <a:pt x="2296833" y="3216478"/>
                  </a:lnTo>
                  <a:lnTo>
                    <a:pt x="2295791" y="3173031"/>
                  </a:lnTo>
                  <a:lnTo>
                    <a:pt x="2478113" y="3173031"/>
                  </a:lnTo>
                  <a:lnTo>
                    <a:pt x="2478113" y="3151047"/>
                  </a:lnTo>
                  <a:close/>
                </a:path>
                <a:path w="2766059" h="3348990">
                  <a:moveTo>
                    <a:pt x="2765818" y="3094151"/>
                  </a:moveTo>
                  <a:lnTo>
                    <a:pt x="2756408" y="3030791"/>
                  </a:lnTo>
                  <a:lnTo>
                    <a:pt x="2727363" y="2995599"/>
                  </a:lnTo>
                  <a:lnTo>
                    <a:pt x="2674658" y="2984246"/>
                  </a:lnTo>
                  <a:lnTo>
                    <a:pt x="2649436" y="2987560"/>
                  </a:lnTo>
                  <a:lnTo>
                    <a:pt x="2625598" y="2997250"/>
                  </a:lnTo>
                  <a:lnTo>
                    <a:pt x="2605278" y="3012884"/>
                  </a:lnTo>
                  <a:lnTo>
                    <a:pt x="2590596" y="3034030"/>
                  </a:lnTo>
                  <a:lnTo>
                    <a:pt x="2589314" y="3034030"/>
                  </a:lnTo>
                  <a:lnTo>
                    <a:pt x="2589314" y="2993301"/>
                  </a:lnTo>
                  <a:lnTo>
                    <a:pt x="2537587" y="2993301"/>
                  </a:lnTo>
                  <a:lnTo>
                    <a:pt x="2537587" y="3339846"/>
                  </a:lnTo>
                  <a:lnTo>
                    <a:pt x="2591892" y="3339846"/>
                  </a:lnTo>
                  <a:lnTo>
                    <a:pt x="2591892" y="3100616"/>
                  </a:lnTo>
                  <a:lnTo>
                    <a:pt x="2598509" y="3068701"/>
                  </a:lnTo>
                  <a:lnTo>
                    <a:pt x="2615260" y="3047034"/>
                  </a:lnTo>
                  <a:lnTo>
                    <a:pt x="2637447" y="3034703"/>
                  </a:lnTo>
                  <a:lnTo>
                    <a:pt x="2641409" y="3034030"/>
                  </a:lnTo>
                  <a:lnTo>
                    <a:pt x="2660434" y="3030791"/>
                  </a:lnTo>
                  <a:lnTo>
                    <a:pt x="2689148" y="3037967"/>
                  </a:lnTo>
                  <a:lnTo>
                    <a:pt x="2704401" y="3055759"/>
                  </a:lnTo>
                  <a:lnTo>
                    <a:pt x="2710434" y="3078518"/>
                  </a:lnTo>
                  <a:lnTo>
                    <a:pt x="2711500" y="3100616"/>
                  </a:lnTo>
                  <a:lnTo>
                    <a:pt x="2711500" y="3339846"/>
                  </a:lnTo>
                  <a:lnTo>
                    <a:pt x="2765818" y="3339846"/>
                  </a:lnTo>
                  <a:lnTo>
                    <a:pt x="2765818" y="309415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170549" y="4214393"/>
              <a:ext cx="2887345" cy="4071620"/>
            </a:xfrm>
            <a:custGeom>
              <a:avLst/>
              <a:gdLst/>
              <a:ahLst/>
              <a:cxnLst/>
              <a:rect l="l" t="t" r="r" b="b"/>
              <a:pathLst>
                <a:path w="2887345" h="4071620">
                  <a:moveTo>
                    <a:pt x="241160" y="2719781"/>
                  </a:moveTo>
                  <a:lnTo>
                    <a:pt x="190080" y="2719781"/>
                  </a:lnTo>
                  <a:lnTo>
                    <a:pt x="190080" y="3008134"/>
                  </a:lnTo>
                  <a:lnTo>
                    <a:pt x="187540" y="3062909"/>
                  </a:lnTo>
                  <a:lnTo>
                    <a:pt x="177482" y="3105848"/>
                  </a:lnTo>
                  <a:lnTo>
                    <a:pt x="156260" y="3133890"/>
                  </a:lnTo>
                  <a:lnTo>
                    <a:pt x="120256" y="3143910"/>
                  </a:lnTo>
                  <a:lnTo>
                    <a:pt x="89357" y="3134334"/>
                  </a:lnTo>
                  <a:lnTo>
                    <a:pt x="69913" y="3107055"/>
                  </a:lnTo>
                  <a:lnTo>
                    <a:pt x="59791" y="3064268"/>
                  </a:lnTo>
                  <a:lnTo>
                    <a:pt x="56896" y="3008134"/>
                  </a:lnTo>
                  <a:lnTo>
                    <a:pt x="59791" y="2952013"/>
                  </a:lnTo>
                  <a:lnTo>
                    <a:pt x="69913" y="2909214"/>
                  </a:lnTo>
                  <a:lnTo>
                    <a:pt x="89357" y="2881947"/>
                  </a:lnTo>
                  <a:lnTo>
                    <a:pt x="120256" y="2872359"/>
                  </a:lnTo>
                  <a:lnTo>
                    <a:pt x="155994" y="2884119"/>
                  </a:lnTo>
                  <a:lnTo>
                    <a:pt x="177241" y="2915043"/>
                  </a:lnTo>
                  <a:lnTo>
                    <a:pt x="187452" y="2958566"/>
                  </a:lnTo>
                  <a:lnTo>
                    <a:pt x="190080" y="3008134"/>
                  </a:lnTo>
                  <a:lnTo>
                    <a:pt x="190080" y="2719781"/>
                  </a:lnTo>
                  <a:lnTo>
                    <a:pt x="186855" y="2719781"/>
                  </a:lnTo>
                  <a:lnTo>
                    <a:pt x="186855" y="2874302"/>
                  </a:lnTo>
                  <a:lnTo>
                    <a:pt x="185559" y="2874302"/>
                  </a:lnTo>
                  <a:lnTo>
                    <a:pt x="154444" y="2838666"/>
                  </a:lnTo>
                  <a:lnTo>
                    <a:pt x="109270" y="2825813"/>
                  </a:lnTo>
                  <a:lnTo>
                    <a:pt x="67056" y="2834297"/>
                  </a:lnTo>
                  <a:lnTo>
                    <a:pt x="17780" y="2889821"/>
                  </a:lnTo>
                  <a:lnTo>
                    <a:pt x="6489" y="2928683"/>
                  </a:lnTo>
                  <a:lnTo>
                    <a:pt x="1270" y="2969488"/>
                  </a:lnTo>
                  <a:lnTo>
                    <a:pt x="0" y="3008134"/>
                  </a:lnTo>
                  <a:lnTo>
                    <a:pt x="3886" y="3068815"/>
                  </a:lnTo>
                  <a:lnTo>
                    <a:pt x="16179" y="3119247"/>
                  </a:lnTo>
                  <a:lnTo>
                    <a:pt x="37846" y="3157563"/>
                  </a:lnTo>
                  <a:lnTo>
                    <a:pt x="69850" y="3181921"/>
                  </a:lnTo>
                  <a:lnTo>
                    <a:pt x="113144" y="3190456"/>
                  </a:lnTo>
                  <a:lnTo>
                    <a:pt x="139687" y="3186011"/>
                  </a:lnTo>
                  <a:lnTo>
                    <a:pt x="162052" y="3174301"/>
                  </a:lnTo>
                  <a:lnTo>
                    <a:pt x="178701" y="3157740"/>
                  </a:lnTo>
                  <a:lnTo>
                    <a:pt x="185585" y="3143910"/>
                  </a:lnTo>
                  <a:lnTo>
                    <a:pt x="188150" y="3138741"/>
                  </a:lnTo>
                  <a:lnTo>
                    <a:pt x="189433" y="3138741"/>
                  </a:lnTo>
                  <a:lnTo>
                    <a:pt x="189433" y="3181413"/>
                  </a:lnTo>
                  <a:lnTo>
                    <a:pt x="241160" y="3181413"/>
                  </a:lnTo>
                  <a:lnTo>
                    <a:pt x="241160" y="3138741"/>
                  </a:lnTo>
                  <a:lnTo>
                    <a:pt x="241160" y="2874302"/>
                  </a:lnTo>
                  <a:lnTo>
                    <a:pt x="241160" y="2719781"/>
                  </a:lnTo>
                  <a:close/>
                </a:path>
                <a:path w="2887345" h="4071620">
                  <a:moveTo>
                    <a:pt x="539864" y="2992615"/>
                  </a:moveTo>
                  <a:lnTo>
                    <a:pt x="539038" y="2971927"/>
                  </a:lnTo>
                  <a:lnTo>
                    <a:pt x="538010" y="2946476"/>
                  </a:lnTo>
                  <a:lnTo>
                    <a:pt x="529666" y="2901505"/>
                  </a:lnTo>
                  <a:lnTo>
                    <a:pt x="513410" y="2868485"/>
                  </a:lnTo>
                  <a:lnTo>
                    <a:pt x="510679" y="2862935"/>
                  </a:lnTo>
                  <a:lnTo>
                    <a:pt x="482968" y="2840825"/>
                  </a:lnTo>
                  <a:lnTo>
                    <a:pt x="482968" y="2953181"/>
                  </a:lnTo>
                  <a:lnTo>
                    <a:pt x="482968" y="2971927"/>
                  </a:lnTo>
                  <a:lnTo>
                    <a:pt x="359473" y="2971927"/>
                  </a:lnTo>
                  <a:lnTo>
                    <a:pt x="359473" y="2958998"/>
                  </a:lnTo>
                  <a:lnTo>
                    <a:pt x="361378" y="2936138"/>
                  </a:lnTo>
                  <a:lnTo>
                    <a:pt x="369824" y="2905988"/>
                  </a:lnTo>
                  <a:lnTo>
                    <a:pt x="388937" y="2879725"/>
                  </a:lnTo>
                  <a:lnTo>
                    <a:pt x="422833" y="2868485"/>
                  </a:lnTo>
                  <a:lnTo>
                    <a:pt x="452691" y="2876270"/>
                  </a:lnTo>
                  <a:lnTo>
                    <a:pt x="471081" y="2896285"/>
                  </a:lnTo>
                  <a:lnTo>
                    <a:pt x="480390" y="2923590"/>
                  </a:lnTo>
                  <a:lnTo>
                    <a:pt x="482968" y="2953181"/>
                  </a:lnTo>
                  <a:lnTo>
                    <a:pt x="482968" y="2840825"/>
                  </a:lnTo>
                  <a:lnTo>
                    <a:pt x="476885" y="2835960"/>
                  </a:lnTo>
                  <a:lnTo>
                    <a:pt x="424129" y="2825813"/>
                  </a:lnTo>
                  <a:lnTo>
                    <a:pt x="377939" y="2833687"/>
                  </a:lnTo>
                  <a:lnTo>
                    <a:pt x="344703" y="2855150"/>
                  </a:lnTo>
                  <a:lnTo>
                    <a:pt x="322376" y="2887002"/>
                  </a:lnTo>
                  <a:lnTo>
                    <a:pt x="308952" y="2926003"/>
                  </a:lnTo>
                  <a:lnTo>
                    <a:pt x="302374" y="2968968"/>
                  </a:lnTo>
                  <a:lnTo>
                    <a:pt x="300634" y="3012656"/>
                  </a:lnTo>
                  <a:lnTo>
                    <a:pt x="304952" y="3077083"/>
                  </a:lnTo>
                  <a:lnTo>
                    <a:pt x="318389" y="3126917"/>
                  </a:lnTo>
                  <a:lnTo>
                    <a:pt x="341693" y="3162325"/>
                  </a:lnTo>
                  <a:lnTo>
                    <a:pt x="375615" y="3183458"/>
                  </a:lnTo>
                  <a:lnTo>
                    <a:pt x="420890" y="3190456"/>
                  </a:lnTo>
                  <a:lnTo>
                    <a:pt x="479171" y="3176447"/>
                  </a:lnTo>
                  <a:lnTo>
                    <a:pt x="509511" y="3147784"/>
                  </a:lnTo>
                  <a:lnTo>
                    <a:pt x="514731" y="3142856"/>
                  </a:lnTo>
                  <a:lnTo>
                    <a:pt x="532460" y="3102368"/>
                  </a:lnTo>
                  <a:lnTo>
                    <a:pt x="537273" y="3067621"/>
                  </a:lnTo>
                  <a:lnTo>
                    <a:pt x="482968" y="3067621"/>
                  </a:lnTo>
                  <a:lnTo>
                    <a:pt x="481050" y="3091332"/>
                  </a:lnTo>
                  <a:lnTo>
                    <a:pt x="472948" y="3117646"/>
                  </a:lnTo>
                  <a:lnTo>
                    <a:pt x="455142" y="3138995"/>
                  </a:lnTo>
                  <a:lnTo>
                    <a:pt x="424129" y="3147784"/>
                  </a:lnTo>
                  <a:lnTo>
                    <a:pt x="385635" y="3134525"/>
                  </a:lnTo>
                  <a:lnTo>
                    <a:pt x="365861" y="3101327"/>
                  </a:lnTo>
                  <a:lnTo>
                    <a:pt x="358571" y="3058058"/>
                  </a:lnTo>
                  <a:lnTo>
                    <a:pt x="357530" y="3014599"/>
                  </a:lnTo>
                  <a:lnTo>
                    <a:pt x="539864" y="3014599"/>
                  </a:lnTo>
                  <a:lnTo>
                    <a:pt x="539864" y="2992615"/>
                  </a:lnTo>
                  <a:close/>
                </a:path>
                <a:path w="2887345" h="4071620">
                  <a:moveTo>
                    <a:pt x="613244" y="3777526"/>
                  </a:moveTo>
                  <a:lnTo>
                    <a:pt x="609358" y="3719512"/>
                  </a:lnTo>
                  <a:lnTo>
                    <a:pt x="597065" y="3670935"/>
                  </a:lnTo>
                  <a:lnTo>
                    <a:pt x="575398" y="3633774"/>
                  </a:lnTo>
                  <a:lnTo>
                    <a:pt x="556348" y="3619639"/>
                  </a:lnTo>
                  <a:lnTo>
                    <a:pt x="556348" y="3777526"/>
                  </a:lnTo>
                  <a:lnTo>
                    <a:pt x="553453" y="3837660"/>
                  </a:lnTo>
                  <a:lnTo>
                    <a:pt x="543344" y="3882339"/>
                  </a:lnTo>
                  <a:lnTo>
                    <a:pt x="523887" y="3910165"/>
                  </a:lnTo>
                  <a:lnTo>
                    <a:pt x="492988" y="3919753"/>
                  </a:lnTo>
                  <a:lnTo>
                    <a:pt x="487121" y="3917823"/>
                  </a:lnTo>
                  <a:lnTo>
                    <a:pt x="457250" y="3907993"/>
                  </a:lnTo>
                  <a:lnTo>
                    <a:pt x="436016" y="3877081"/>
                  </a:lnTo>
                  <a:lnTo>
                    <a:pt x="425805" y="3833571"/>
                  </a:lnTo>
                  <a:lnTo>
                    <a:pt x="423164" y="3783990"/>
                  </a:lnTo>
                  <a:lnTo>
                    <a:pt x="425704" y="3729228"/>
                  </a:lnTo>
                  <a:lnTo>
                    <a:pt x="435775" y="3686276"/>
                  </a:lnTo>
                  <a:lnTo>
                    <a:pt x="456984" y="3658247"/>
                  </a:lnTo>
                  <a:lnTo>
                    <a:pt x="474433" y="3653383"/>
                  </a:lnTo>
                  <a:lnTo>
                    <a:pt x="492988" y="3648214"/>
                  </a:lnTo>
                  <a:lnTo>
                    <a:pt x="523887" y="3657689"/>
                  </a:lnTo>
                  <a:lnTo>
                    <a:pt x="543344" y="3684257"/>
                  </a:lnTo>
                  <a:lnTo>
                    <a:pt x="553453" y="3725126"/>
                  </a:lnTo>
                  <a:lnTo>
                    <a:pt x="556348" y="3777526"/>
                  </a:lnTo>
                  <a:lnTo>
                    <a:pt x="556348" y="3619639"/>
                  </a:lnTo>
                  <a:lnTo>
                    <a:pt x="543394" y="3610025"/>
                  </a:lnTo>
                  <a:lnTo>
                    <a:pt x="500100" y="3601669"/>
                  </a:lnTo>
                  <a:lnTo>
                    <a:pt x="473557" y="3606114"/>
                  </a:lnTo>
                  <a:lnTo>
                    <a:pt x="451205" y="3617823"/>
                  </a:lnTo>
                  <a:lnTo>
                    <a:pt x="434543" y="3634397"/>
                  </a:lnTo>
                  <a:lnTo>
                    <a:pt x="425094" y="3653383"/>
                  </a:lnTo>
                  <a:lnTo>
                    <a:pt x="423811" y="3653383"/>
                  </a:lnTo>
                  <a:lnTo>
                    <a:pt x="423811" y="3610711"/>
                  </a:lnTo>
                  <a:lnTo>
                    <a:pt x="372084" y="3610711"/>
                  </a:lnTo>
                  <a:lnTo>
                    <a:pt x="372084" y="4071048"/>
                  </a:lnTo>
                  <a:lnTo>
                    <a:pt x="426389" y="4071048"/>
                  </a:lnTo>
                  <a:lnTo>
                    <a:pt x="426389" y="3917823"/>
                  </a:lnTo>
                  <a:lnTo>
                    <a:pt x="427685" y="3917823"/>
                  </a:lnTo>
                  <a:lnTo>
                    <a:pt x="439813" y="3938219"/>
                  </a:lnTo>
                  <a:lnTo>
                    <a:pt x="456857" y="3953459"/>
                  </a:lnTo>
                  <a:lnTo>
                    <a:pt x="477418" y="3963009"/>
                  </a:lnTo>
                  <a:lnTo>
                    <a:pt x="500100" y="3966311"/>
                  </a:lnTo>
                  <a:lnTo>
                    <a:pt x="539686" y="3957802"/>
                  </a:lnTo>
                  <a:lnTo>
                    <a:pt x="569379" y="3934891"/>
                  </a:lnTo>
                  <a:lnTo>
                    <a:pt x="578891" y="3919753"/>
                  </a:lnTo>
                  <a:lnTo>
                    <a:pt x="590372" y="3901490"/>
                  </a:lnTo>
                  <a:lnTo>
                    <a:pt x="603885" y="3861524"/>
                  </a:lnTo>
                  <a:lnTo>
                    <a:pt x="611098" y="3818890"/>
                  </a:lnTo>
                  <a:lnTo>
                    <a:pt x="613244" y="3777526"/>
                  </a:lnTo>
                  <a:close/>
                </a:path>
                <a:path w="2887345" h="4071620">
                  <a:moveTo>
                    <a:pt x="753846" y="2829687"/>
                  </a:moveTo>
                  <a:lnTo>
                    <a:pt x="748677" y="2827109"/>
                  </a:lnTo>
                  <a:lnTo>
                    <a:pt x="740918" y="2825813"/>
                  </a:lnTo>
                  <a:lnTo>
                    <a:pt x="729932" y="2825813"/>
                  </a:lnTo>
                  <a:lnTo>
                    <a:pt x="703757" y="2830677"/>
                  </a:lnTo>
                  <a:lnTo>
                    <a:pt x="683463" y="2843834"/>
                  </a:lnTo>
                  <a:lnTo>
                    <a:pt x="667651" y="2863189"/>
                  </a:lnTo>
                  <a:lnTo>
                    <a:pt x="654926" y="2886583"/>
                  </a:lnTo>
                  <a:lnTo>
                    <a:pt x="653643" y="2886583"/>
                  </a:lnTo>
                  <a:lnTo>
                    <a:pt x="653643" y="2834868"/>
                  </a:lnTo>
                  <a:lnTo>
                    <a:pt x="599325" y="2834868"/>
                  </a:lnTo>
                  <a:lnTo>
                    <a:pt x="599325" y="3181413"/>
                  </a:lnTo>
                  <a:lnTo>
                    <a:pt x="653643" y="3181413"/>
                  </a:lnTo>
                  <a:lnTo>
                    <a:pt x="653643" y="2962237"/>
                  </a:lnTo>
                  <a:lnTo>
                    <a:pt x="660933" y="2925407"/>
                  </a:lnTo>
                  <a:lnTo>
                    <a:pt x="679018" y="2899841"/>
                  </a:lnTo>
                  <a:lnTo>
                    <a:pt x="699655" y="2886583"/>
                  </a:lnTo>
                  <a:lnTo>
                    <a:pt x="702195" y="2884957"/>
                  </a:lnTo>
                  <a:lnTo>
                    <a:pt x="724763" y="2880118"/>
                  </a:lnTo>
                  <a:lnTo>
                    <a:pt x="735939" y="2880436"/>
                  </a:lnTo>
                  <a:lnTo>
                    <a:pt x="743915" y="2881172"/>
                  </a:lnTo>
                  <a:lnTo>
                    <a:pt x="753846" y="2882709"/>
                  </a:lnTo>
                  <a:lnTo>
                    <a:pt x="753846" y="2880118"/>
                  </a:lnTo>
                  <a:lnTo>
                    <a:pt x="753846" y="2829687"/>
                  </a:lnTo>
                  <a:close/>
                </a:path>
                <a:path w="2887345" h="4071620">
                  <a:moveTo>
                    <a:pt x="825957" y="3605542"/>
                  </a:moveTo>
                  <a:lnTo>
                    <a:pt x="820775" y="3602952"/>
                  </a:lnTo>
                  <a:lnTo>
                    <a:pt x="813015" y="3601669"/>
                  </a:lnTo>
                  <a:lnTo>
                    <a:pt x="802030" y="3601669"/>
                  </a:lnTo>
                  <a:lnTo>
                    <a:pt x="775855" y="3606520"/>
                  </a:lnTo>
                  <a:lnTo>
                    <a:pt x="755561" y="3619690"/>
                  </a:lnTo>
                  <a:lnTo>
                    <a:pt x="739749" y="3639032"/>
                  </a:lnTo>
                  <a:lnTo>
                    <a:pt x="727036" y="3662438"/>
                  </a:lnTo>
                  <a:lnTo>
                    <a:pt x="725741" y="3662438"/>
                  </a:lnTo>
                  <a:lnTo>
                    <a:pt x="725741" y="3610711"/>
                  </a:lnTo>
                  <a:lnTo>
                    <a:pt x="671423" y="3610711"/>
                  </a:lnTo>
                  <a:lnTo>
                    <a:pt x="671423" y="3957256"/>
                  </a:lnTo>
                  <a:lnTo>
                    <a:pt x="725741" y="3957256"/>
                  </a:lnTo>
                  <a:lnTo>
                    <a:pt x="725741" y="3738080"/>
                  </a:lnTo>
                  <a:lnTo>
                    <a:pt x="733031" y="3701250"/>
                  </a:lnTo>
                  <a:lnTo>
                    <a:pt x="751116" y="3675684"/>
                  </a:lnTo>
                  <a:lnTo>
                    <a:pt x="771740" y="3662438"/>
                  </a:lnTo>
                  <a:lnTo>
                    <a:pt x="774293" y="3660800"/>
                  </a:lnTo>
                  <a:lnTo>
                    <a:pt x="796861" y="3655974"/>
                  </a:lnTo>
                  <a:lnTo>
                    <a:pt x="808037" y="3656292"/>
                  </a:lnTo>
                  <a:lnTo>
                    <a:pt x="816013" y="3657028"/>
                  </a:lnTo>
                  <a:lnTo>
                    <a:pt x="825957" y="3658552"/>
                  </a:lnTo>
                  <a:lnTo>
                    <a:pt x="825957" y="3655974"/>
                  </a:lnTo>
                  <a:lnTo>
                    <a:pt x="825957" y="3605542"/>
                  </a:lnTo>
                  <a:close/>
                </a:path>
                <a:path w="2887345" h="4071620">
                  <a:moveTo>
                    <a:pt x="942975" y="3484638"/>
                  </a:moveTo>
                  <a:lnTo>
                    <a:pt x="892543" y="3484638"/>
                  </a:lnTo>
                  <a:lnTo>
                    <a:pt x="892543" y="3549942"/>
                  </a:lnTo>
                  <a:lnTo>
                    <a:pt x="942975" y="3549942"/>
                  </a:lnTo>
                  <a:lnTo>
                    <a:pt x="942975" y="3484638"/>
                  </a:lnTo>
                  <a:close/>
                </a:path>
                <a:path w="2887345" h="4071620">
                  <a:moveTo>
                    <a:pt x="1047711" y="3484638"/>
                  </a:moveTo>
                  <a:lnTo>
                    <a:pt x="997280" y="3484638"/>
                  </a:lnTo>
                  <a:lnTo>
                    <a:pt x="997280" y="3549942"/>
                  </a:lnTo>
                  <a:lnTo>
                    <a:pt x="1047711" y="3549942"/>
                  </a:lnTo>
                  <a:lnTo>
                    <a:pt x="1047711" y="3484638"/>
                  </a:lnTo>
                  <a:close/>
                </a:path>
                <a:path w="2887345" h="4071620">
                  <a:moveTo>
                    <a:pt x="1105890" y="3919118"/>
                  </a:moveTo>
                  <a:lnTo>
                    <a:pt x="1103312" y="3921048"/>
                  </a:lnTo>
                  <a:lnTo>
                    <a:pt x="1100074" y="3922344"/>
                  </a:lnTo>
                  <a:lnTo>
                    <a:pt x="1092962" y="3922344"/>
                  </a:lnTo>
                  <a:lnTo>
                    <a:pt x="1076159" y="3894544"/>
                  </a:lnTo>
                  <a:lnTo>
                    <a:pt x="1076159" y="3768471"/>
                  </a:lnTo>
                  <a:lnTo>
                    <a:pt x="1076159" y="3701224"/>
                  </a:lnTo>
                  <a:lnTo>
                    <a:pt x="1065276" y="3644328"/>
                  </a:lnTo>
                  <a:lnTo>
                    <a:pt x="1031697" y="3612134"/>
                  </a:lnTo>
                  <a:lnTo>
                    <a:pt x="970775" y="3601669"/>
                  </a:lnTo>
                  <a:lnTo>
                    <a:pt x="917676" y="3608438"/>
                  </a:lnTo>
                  <a:lnTo>
                    <a:pt x="881545" y="3629215"/>
                  </a:lnTo>
                  <a:lnTo>
                    <a:pt x="860933" y="3664661"/>
                  </a:lnTo>
                  <a:lnTo>
                    <a:pt x="854392" y="3715448"/>
                  </a:lnTo>
                  <a:lnTo>
                    <a:pt x="908697" y="3715448"/>
                  </a:lnTo>
                  <a:lnTo>
                    <a:pt x="908697" y="3712222"/>
                  </a:lnTo>
                  <a:lnTo>
                    <a:pt x="909624" y="3696157"/>
                  </a:lnTo>
                  <a:lnTo>
                    <a:pt x="916139" y="3673424"/>
                  </a:lnTo>
                  <a:lnTo>
                    <a:pt x="933792" y="3653117"/>
                  </a:lnTo>
                  <a:lnTo>
                    <a:pt x="968184" y="3644328"/>
                  </a:lnTo>
                  <a:lnTo>
                    <a:pt x="992149" y="3647668"/>
                  </a:lnTo>
                  <a:lnTo>
                    <a:pt x="1009561" y="3657498"/>
                  </a:lnTo>
                  <a:lnTo>
                    <a:pt x="1020191" y="3673513"/>
                  </a:lnTo>
                  <a:lnTo>
                    <a:pt x="1023785" y="3695408"/>
                  </a:lnTo>
                  <a:lnTo>
                    <a:pt x="1023264" y="3713861"/>
                  </a:lnTo>
                  <a:lnTo>
                    <a:pt x="1021842" y="3718572"/>
                  </a:lnTo>
                  <a:lnTo>
                    <a:pt x="1021842" y="3768471"/>
                  </a:lnTo>
                  <a:lnTo>
                    <a:pt x="1021842" y="3857688"/>
                  </a:lnTo>
                  <a:lnTo>
                    <a:pt x="1016025" y="3883266"/>
                  </a:lnTo>
                  <a:lnTo>
                    <a:pt x="1000506" y="3904246"/>
                  </a:lnTo>
                  <a:lnTo>
                    <a:pt x="978204" y="3918420"/>
                  </a:lnTo>
                  <a:lnTo>
                    <a:pt x="952017" y="3923639"/>
                  </a:lnTo>
                  <a:lnTo>
                    <a:pt x="928789" y="3919347"/>
                  </a:lnTo>
                  <a:lnTo>
                    <a:pt x="913625" y="3907231"/>
                  </a:lnTo>
                  <a:lnTo>
                    <a:pt x="905370" y="3888448"/>
                  </a:lnTo>
                  <a:lnTo>
                    <a:pt x="902881" y="3864152"/>
                  </a:lnTo>
                  <a:lnTo>
                    <a:pt x="904570" y="3844290"/>
                  </a:lnTo>
                  <a:lnTo>
                    <a:pt x="929386" y="3809200"/>
                  </a:lnTo>
                  <a:lnTo>
                    <a:pt x="976833" y="3790772"/>
                  </a:lnTo>
                  <a:lnTo>
                    <a:pt x="1001852" y="3781564"/>
                  </a:lnTo>
                  <a:lnTo>
                    <a:pt x="1021842" y="3768471"/>
                  </a:lnTo>
                  <a:lnTo>
                    <a:pt x="1021842" y="3718572"/>
                  </a:lnTo>
                  <a:lnTo>
                    <a:pt x="1019098" y="3727653"/>
                  </a:lnTo>
                  <a:lnTo>
                    <a:pt x="1007427" y="3738422"/>
                  </a:lnTo>
                  <a:lnTo>
                    <a:pt x="984351" y="3747782"/>
                  </a:lnTo>
                  <a:lnTo>
                    <a:pt x="911288" y="3769766"/>
                  </a:lnTo>
                  <a:lnTo>
                    <a:pt x="882269" y="3783533"/>
                  </a:lnTo>
                  <a:lnTo>
                    <a:pt x="861910" y="3804272"/>
                  </a:lnTo>
                  <a:lnTo>
                    <a:pt x="849909" y="3831679"/>
                  </a:lnTo>
                  <a:lnTo>
                    <a:pt x="845985" y="3865448"/>
                  </a:lnTo>
                  <a:lnTo>
                    <a:pt x="851636" y="3907396"/>
                  </a:lnTo>
                  <a:lnTo>
                    <a:pt x="868934" y="3939159"/>
                  </a:lnTo>
                  <a:lnTo>
                    <a:pt x="898359" y="3959275"/>
                  </a:lnTo>
                  <a:lnTo>
                    <a:pt x="940384" y="3966311"/>
                  </a:lnTo>
                  <a:lnTo>
                    <a:pt x="964869" y="3962895"/>
                  </a:lnTo>
                  <a:lnTo>
                    <a:pt x="987894" y="3953052"/>
                  </a:lnTo>
                  <a:lnTo>
                    <a:pt x="1008024" y="3937393"/>
                  </a:lnTo>
                  <a:lnTo>
                    <a:pt x="1018413" y="3923639"/>
                  </a:lnTo>
                  <a:lnTo>
                    <a:pt x="1023785" y="3916527"/>
                  </a:lnTo>
                  <a:lnTo>
                    <a:pt x="1025080" y="3916527"/>
                  </a:lnTo>
                  <a:lnTo>
                    <a:pt x="1030757" y="3942321"/>
                  </a:lnTo>
                  <a:lnTo>
                    <a:pt x="1042860" y="3955567"/>
                  </a:lnTo>
                  <a:lnTo>
                    <a:pt x="1058354" y="3960444"/>
                  </a:lnTo>
                  <a:lnTo>
                    <a:pt x="1074216" y="3961142"/>
                  </a:lnTo>
                  <a:lnTo>
                    <a:pt x="1084262" y="3960723"/>
                  </a:lnTo>
                  <a:lnTo>
                    <a:pt x="1093444" y="3959771"/>
                  </a:lnTo>
                  <a:lnTo>
                    <a:pt x="1100937" y="3958679"/>
                  </a:lnTo>
                  <a:lnTo>
                    <a:pt x="1105890" y="3957904"/>
                  </a:lnTo>
                  <a:lnTo>
                    <a:pt x="1105890" y="3922344"/>
                  </a:lnTo>
                  <a:lnTo>
                    <a:pt x="1105890" y="3919118"/>
                  </a:lnTo>
                  <a:close/>
                </a:path>
                <a:path w="2887345" h="4071620">
                  <a:moveTo>
                    <a:pt x="1222578" y="3049511"/>
                  </a:moveTo>
                  <a:lnTo>
                    <a:pt x="1217752" y="3009646"/>
                  </a:lnTo>
                  <a:lnTo>
                    <a:pt x="1187843" y="2961589"/>
                  </a:lnTo>
                  <a:lnTo>
                    <a:pt x="1163091" y="2945244"/>
                  </a:lnTo>
                  <a:lnTo>
                    <a:pt x="1163091" y="3049511"/>
                  </a:lnTo>
                  <a:lnTo>
                    <a:pt x="1158925" y="3081667"/>
                  </a:lnTo>
                  <a:lnTo>
                    <a:pt x="1145235" y="3108922"/>
                  </a:lnTo>
                  <a:lnTo>
                    <a:pt x="1120279" y="3127794"/>
                  </a:lnTo>
                  <a:lnTo>
                    <a:pt x="1082281" y="3134855"/>
                  </a:lnTo>
                  <a:lnTo>
                    <a:pt x="1004697" y="3134855"/>
                  </a:lnTo>
                  <a:lnTo>
                    <a:pt x="1004697" y="2961589"/>
                  </a:lnTo>
                  <a:lnTo>
                    <a:pt x="1072578" y="2961589"/>
                  </a:lnTo>
                  <a:lnTo>
                    <a:pt x="1107732" y="2966428"/>
                  </a:lnTo>
                  <a:lnTo>
                    <a:pt x="1136510" y="2981795"/>
                  </a:lnTo>
                  <a:lnTo>
                    <a:pt x="1155954" y="3009049"/>
                  </a:lnTo>
                  <a:lnTo>
                    <a:pt x="1163091" y="3049511"/>
                  </a:lnTo>
                  <a:lnTo>
                    <a:pt x="1163091" y="2945244"/>
                  </a:lnTo>
                  <a:lnTo>
                    <a:pt x="1140472" y="2935719"/>
                  </a:lnTo>
                  <a:lnTo>
                    <a:pt x="1140472" y="2934436"/>
                  </a:lnTo>
                  <a:lnTo>
                    <a:pt x="1168704" y="2920111"/>
                  </a:lnTo>
                  <a:lnTo>
                    <a:pt x="1169822" y="2918917"/>
                  </a:lnTo>
                  <a:lnTo>
                    <a:pt x="1189850" y="2897416"/>
                  </a:lnTo>
                  <a:lnTo>
                    <a:pt x="1203109" y="2869158"/>
                  </a:lnTo>
                  <a:lnTo>
                    <a:pt x="1207706" y="2838094"/>
                  </a:lnTo>
                  <a:lnTo>
                    <a:pt x="1197673" y="2781706"/>
                  </a:lnTo>
                  <a:lnTo>
                    <a:pt x="1186472" y="2766326"/>
                  </a:lnTo>
                  <a:lnTo>
                    <a:pt x="1171092" y="2745244"/>
                  </a:lnTo>
                  <a:lnTo>
                    <a:pt x="1148232" y="2733408"/>
                  </a:lnTo>
                  <a:lnTo>
                    <a:pt x="1148232" y="2841980"/>
                  </a:lnTo>
                  <a:lnTo>
                    <a:pt x="1139367" y="2884005"/>
                  </a:lnTo>
                  <a:lnTo>
                    <a:pt x="1118082" y="2907119"/>
                  </a:lnTo>
                  <a:lnTo>
                    <a:pt x="1092314" y="2916898"/>
                  </a:lnTo>
                  <a:lnTo>
                    <a:pt x="1070000" y="2918917"/>
                  </a:lnTo>
                  <a:lnTo>
                    <a:pt x="1004697" y="2918917"/>
                  </a:lnTo>
                  <a:lnTo>
                    <a:pt x="1004697" y="2766326"/>
                  </a:lnTo>
                  <a:lnTo>
                    <a:pt x="1068705" y="2766326"/>
                  </a:lnTo>
                  <a:lnTo>
                    <a:pt x="1104861" y="2771330"/>
                  </a:lnTo>
                  <a:lnTo>
                    <a:pt x="1129563" y="2785973"/>
                  </a:lnTo>
                  <a:lnTo>
                    <a:pt x="1143723" y="2809710"/>
                  </a:lnTo>
                  <a:lnTo>
                    <a:pt x="1148232" y="2841980"/>
                  </a:lnTo>
                  <a:lnTo>
                    <a:pt x="1148232" y="2733408"/>
                  </a:lnTo>
                  <a:lnTo>
                    <a:pt x="1133246" y="2725636"/>
                  </a:lnTo>
                  <a:lnTo>
                    <a:pt x="1089393" y="2719781"/>
                  </a:lnTo>
                  <a:lnTo>
                    <a:pt x="947801" y="2719781"/>
                  </a:lnTo>
                  <a:lnTo>
                    <a:pt x="947801" y="3181413"/>
                  </a:lnTo>
                  <a:lnTo>
                    <a:pt x="1073226" y="3181413"/>
                  </a:lnTo>
                  <a:lnTo>
                    <a:pt x="1125753" y="3176701"/>
                  </a:lnTo>
                  <a:lnTo>
                    <a:pt x="1167409" y="3161995"/>
                  </a:lnTo>
                  <a:lnTo>
                    <a:pt x="1197749" y="3136442"/>
                  </a:lnTo>
                  <a:lnTo>
                    <a:pt x="1198537" y="3134855"/>
                  </a:lnTo>
                  <a:lnTo>
                    <a:pt x="1216291" y="3099231"/>
                  </a:lnTo>
                  <a:lnTo>
                    <a:pt x="1222578" y="3049511"/>
                  </a:lnTo>
                  <a:close/>
                </a:path>
                <a:path w="2887345" h="4071620">
                  <a:moveTo>
                    <a:pt x="1361262" y="3857688"/>
                  </a:moveTo>
                  <a:lnTo>
                    <a:pt x="1353845" y="3815156"/>
                  </a:lnTo>
                  <a:lnTo>
                    <a:pt x="1307261" y="3771315"/>
                  </a:lnTo>
                  <a:lnTo>
                    <a:pt x="1245235" y="3750360"/>
                  </a:lnTo>
                  <a:lnTo>
                    <a:pt x="1217891" y="3739134"/>
                  </a:lnTo>
                  <a:lnTo>
                    <a:pt x="1198562" y="3722700"/>
                  </a:lnTo>
                  <a:lnTo>
                    <a:pt x="1191221" y="3697351"/>
                  </a:lnTo>
                  <a:lnTo>
                    <a:pt x="1197559" y="3668611"/>
                  </a:lnTo>
                  <a:lnTo>
                    <a:pt x="1212799" y="3652659"/>
                  </a:lnTo>
                  <a:lnTo>
                    <a:pt x="1231315" y="3645789"/>
                  </a:lnTo>
                  <a:lnTo>
                    <a:pt x="1247470" y="3644328"/>
                  </a:lnTo>
                  <a:lnTo>
                    <a:pt x="1272095" y="3648748"/>
                  </a:lnTo>
                  <a:lnTo>
                    <a:pt x="1287805" y="3661791"/>
                  </a:lnTo>
                  <a:lnTo>
                    <a:pt x="1296111" y="3683063"/>
                  </a:lnTo>
                  <a:lnTo>
                    <a:pt x="1298549" y="3712222"/>
                  </a:lnTo>
                  <a:lnTo>
                    <a:pt x="1352867" y="3712222"/>
                  </a:lnTo>
                  <a:lnTo>
                    <a:pt x="1338922" y="3644328"/>
                  </a:lnTo>
                  <a:lnTo>
                    <a:pt x="1306487" y="3613213"/>
                  </a:lnTo>
                  <a:lnTo>
                    <a:pt x="1247470" y="3601669"/>
                  </a:lnTo>
                  <a:lnTo>
                    <a:pt x="1204836" y="3607524"/>
                  </a:lnTo>
                  <a:lnTo>
                    <a:pt x="1169644" y="3625265"/>
                  </a:lnTo>
                  <a:lnTo>
                    <a:pt x="1145730" y="3655123"/>
                  </a:lnTo>
                  <a:lnTo>
                    <a:pt x="1136916" y="3697351"/>
                  </a:lnTo>
                  <a:lnTo>
                    <a:pt x="1144346" y="3740708"/>
                  </a:lnTo>
                  <a:lnTo>
                    <a:pt x="1163828" y="3767823"/>
                  </a:lnTo>
                  <a:lnTo>
                    <a:pt x="1191196" y="3784269"/>
                  </a:lnTo>
                  <a:lnTo>
                    <a:pt x="1222260" y="3795623"/>
                  </a:lnTo>
                  <a:lnTo>
                    <a:pt x="1252956" y="3805821"/>
                  </a:lnTo>
                  <a:lnTo>
                    <a:pt x="1280121" y="3818496"/>
                  </a:lnTo>
                  <a:lnTo>
                    <a:pt x="1299540" y="3837355"/>
                  </a:lnTo>
                  <a:lnTo>
                    <a:pt x="1306957" y="3866096"/>
                  </a:lnTo>
                  <a:lnTo>
                    <a:pt x="1300416" y="3895814"/>
                  </a:lnTo>
                  <a:lnTo>
                    <a:pt x="1284732" y="3913289"/>
                  </a:lnTo>
                  <a:lnTo>
                    <a:pt x="1265770" y="3921556"/>
                  </a:lnTo>
                  <a:lnTo>
                    <a:pt x="1249413" y="3923639"/>
                  </a:lnTo>
                  <a:lnTo>
                    <a:pt x="1216672" y="3917023"/>
                  </a:lnTo>
                  <a:lnTo>
                    <a:pt x="1196962" y="3899306"/>
                  </a:lnTo>
                  <a:lnTo>
                    <a:pt x="1187310" y="3873716"/>
                  </a:lnTo>
                  <a:lnTo>
                    <a:pt x="1184757" y="3843464"/>
                  </a:lnTo>
                  <a:lnTo>
                    <a:pt x="1130452" y="3843464"/>
                  </a:lnTo>
                  <a:lnTo>
                    <a:pt x="1138440" y="3902062"/>
                  </a:lnTo>
                  <a:lnTo>
                    <a:pt x="1191856" y="3956951"/>
                  </a:lnTo>
                  <a:lnTo>
                    <a:pt x="1249413" y="3966311"/>
                  </a:lnTo>
                  <a:lnTo>
                    <a:pt x="1294168" y="3959517"/>
                  </a:lnTo>
                  <a:lnTo>
                    <a:pt x="1329588" y="3939159"/>
                  </a:lnTo>
                  <a:lnTo>
                    <a:pt x="1340231" y="3923639"/>
                  </a:lnTo>
                  <a:lnTo>
                    <a:pt x="1352880" y="3905212"/>
                  </a:lnTo>
                  <a:lnTo>
                    <a:pt x="1361262" y="3857688"/>
                  </a:lnTo>
                  <a:close/>
                </a:path>
                <a:path w="2887345" h="4071620">
                  <a:moveTo>
                    <a:pt x="1470520" y="3610711"/>
                  </a:moveTo>
                  <a:lnTo>
                    <a:pt x="1416215" y="3610711"/>
                  </a:lnTo>
                  <a:lnTo>
                    <a:pt x="1416215" y="3957256"/>
                  </a:lnTo>
                  <a:lnTo>
                    <a:pt x="1470520" y="3957256"/>
                  </a:lnTo>
                  <a:lnTo>
                    <a:pt x="1470520" y="3610711"/>
                  </a:lnTo>
                  <a:close/>
                </a:path>
                <a:path w="2887345" h="4071620">
                  <a:moveTo>
                    <a:pt x="1470520" y="3495637"/>
                  </a:moveTo>
                  <a:lnTo>
                    <a:pt x="1416215" y="3495637"/>
                  </a:lnTo>
                  <a:lnTo>
                    <a:pt x="1416215" y="3557701"/>
                  </a:lnTo>
                  <a:lnTo>
                    <a:pt x="1470520" y="3557701"/>
                  </a:lnTo>
                  <a:lnTo>
                    <a:pt x="1470520" y="3495637"/>
                  </a:lnTo>
                  <a:close/>
                </a:path>
                <a:path w="2887345" h="4071620">
                  <a:moveTo>
                    <a:pt x="1509636" y="2834868"/>
                  </a:moveTo>
                  <a:lnTo>
                    <a:pt x="1455331" y="2834868"/>
                  </a:lnTo>
                  <a:lnTo>
                    <a:pt x="1455331" y="3074085"/>
                  </a:lnTo>
                  <a:lnTo>
                    <a:pt x="1448714" y="3106001"/>
                  </a:lnTo>
                  <a:lnTo>
                    <a:pt x="1431975" y="3127667"/>
                  </a:lnTo>
                  <a:lnTo>
                    <a:pt x="1409776" y="3140011"/>
                  </a:lnTo>
                  <a:lnTo>
                    <a:pt x="1386801" y="3143910"/>
                  </a:lnTo>
                  <a:lnTo>
                    <a:pt x="1358087" y="3136735"/>
                  </a:lnTo>
                  <a:lnTo>
                    <a:pt x="1342834" y="3118942"/>
                  </a:lnTo>
                  <a:lnTo>
                    <a:pt x="1336789" y="3096183"/>
                  </a:lnTo>
                  <a:lnTo>
                    <a:pt x="1335722" y="3074085"/>
                  </a:lnTo>
                  <a:lnTo>
                    <a:pt x="1335722" y="2834868"/>
                  </a:lnTo>
                  <a:lnTo>
                    <a:pt x="1281404" y="2834868"/>
                  </a:lnTo>
                  <a:lnTo>
                    <a:pt x="1281404" y="3080550"/>
                  </a:lnTo>
                  <a:lnTo>
                    <a:pt x="1282827" y="3115183"/>
                  </a:lnTo>
                  <a:lnTo>
                    <a:pt x="1292809" y="3151022"/>
                  </a:lnTo>
                  <a:lnTo>
                    <a:pt x="1319872" y="3179102"/>
                  </a:lnTo>
                  <a:lnTo>
                    <a:pt x="1372577" y="3190456"/>
                  </a:lnTo>
                  <a:lnTo>
                    <a:pt x="1397800" y="3187141"/>
                  </a:lnTo>
                  <a:lnTo>
                    <a:pt x="1421638" y="3177451"/>
                  </a:lnTo>
                  <a:lnTo>
                    <a:pt x="1441945" y="3161817"/>
                  </a:lnTo>
                  <a:lnTo>
                    <a:pt x="1454378" y="3143910"/>
                  </a:lnTo>
                  <a:lnTo>
                    <a:pt x="1456626" y="3140672"/>
                  </a:lnTo>
                  <a:lnTo>
                    <a:pt x="1457909" y="3140672"/>
                  </a:lnTo>
                  <a:lnTo>
                    <a:pt x="1457909" y="3181413"/>
                  </a:lnTo>
                  <a:lnTo>
                    <a:pt x="1509636" y="3181413"/>
                  </a:lnTo>
                  <a:lnTo>
                    <a:pt x="1509636" y="3140672"/>
                  </a:lnTo>
                  <a:lnTo>
                    <a:pt x="1509636" y="2834868"/>
                  </a:lnTo>
                  <a:close/>
                </a:path>
                <a:path w="2887345" h="4071620">
                  <a:moveTo>
                    <a:pt x="1754314" y="304800"/>
                  </a:moveTo>
                  <a:lnTo>
                    <a:pt x="1751114" y="258775"/>
                  </a:lnTo>
                  <a:lnTo>
                    <a:pt x="1741754" y="215176"/>
                  </a:lnTo>
                  <a:lnTo>
                    <a:pt x="1726666" y="174409"/>
                  </a:lnTo>
                  <a:lnTo>
                    <a:pt x="1706257" y="136906"/>
                  </a:lnTo>
                  <a:lnTo>
                    <a:pt x="1680921" y="103047"/>
                  </a:lnTo>
                  <a:lnTo>
                    <a:pt x="1651063" y="73279"/>
                  </a:lnTo>
                  <a:lnTo>
                    <a:pt x="1617091" y="48006"/>
                  </a:lnTo>
                  <a:lnTo>
                    <a:pt x="1579422" y="27622"/>
                  </a:lnTo>
                  <a:lnTo>
                    <a:pt x="1538452" y="12547"/>
                  </a:lnTo>
                  <a:lnTo>
                    <a:pt x="1494586" y="3213"/>
                  </a:lnTo>
                  <a:lnTo>
                    <a:pt x="1448244" y="0"/>
                  </a:lnTo>
                  <a:lnTo>
                    <a:pt x="1400352" y="3060"/>
                  </a:lnTo>
                  <a:lnTo>
                    <a:pt x="1355280" y="12153"/>
                  </a:lnTo>
                  <a:lnTo>
                    <a:pt x="1313395" y="27101"/>
                  </a:lnTo>
                  <a:lnTo>
                    <a:pt x="1275067" y="47790"/>
                  </a:lnTo>
                  <a:lnTo>
                    <a:pt x="1240663" y="74053"/>
                  </a:lnTo>
                  <a:lnTo>
                    <a:pt x="1210538" y="105727"/>
                  </a:lnTo>
                  <a:lnTo>
                    <a:pt x="1185075" y="142697"/>
                  </a:lnTo>
                  <a:lnTo>
                    <a:pt x="1164640" y="184797"/>
                  </a:lnTo>
                  <a:lnTo>
                    <a:pt x="1149578" y="231863"/>
                  </a:lnTo>
                  <a:lnTo>
                    <a:pt x="1140282" y="283768"/>
                  </a:lnTo>
                  <a:lnTo>
                    <a:pt x="1137094" y="340360"/>
                  </a:lnTo>
                  <a:lnTo>
                    <a:pt x="1303464" y="340360"/>
                  </a:lnTo>
                  <a:lnTo>
                    <a:pt x="1308201" y="287820"/>
                  </a:lnTo>
                  <a:lnTo>
                    <a:pt x="1321854" y="242620"/>
                  </a:lnTo>
                  <a:lnTo>
                    <a:pt x="1343634" y="205740"/>
                  </a:lnTo>
                  <a:lnTo>
                    <a:pt x="1372704" y="178181"/>
                  </a:lnTo>
                  <a:lnTo>
                    <a:pt x="1408264" y="160921"/>
                  </a:lnTo>
                  <a:lnTo>
                    <a:pt x="1449514" y="154940"/>
                  </a:lnTo>
                  <a:lnTo>
                    <a:pt x="1493393" y="162217"/>
                  </a:lnTo>
                  <a:lnTo>
                    <a:pt x="1530819" y="182664"/>
                  </a:lnTo>
                  <a:lnTo>
                    <a:pt x="1559890" y="214198"/>
                  </a:lnTo>
                  <a:lnTo>
                    <a:pt x="1578711" y="254749"/>
                  </a:lnTo>
                  <a:lnTo>
                    <a:pt x="1585404" y="302260"/>
                  </a:lnTo>
                  <a:lnTo>
                    <a:pt x="1581492" y="338264"/>
                  </a:lnTo>
                  <a:lnTo>
                    <a:pt x="1548371" y="410349"/>
                  </a:lnTo>
                  <a:lnTo>
                    <a:pt x="1517942" y="448729"/>
                  </a:lnTo>
                  <a:lnTo>
                    <a:pt x="1477454" y="490220"/>
                  </a:lnTo>
                  <a:lnTo>
                    <a:pt x="1143444" y="806450"/>
                  </a:lnTo>
                  <a:lnTo>
                    <a:pt x="1143444" y="955040"/>
                  </a:lnTo>
                  <a:lnTo>
                    <a:pt x="1750504" y="955040"/>
                  </a:lnTo>
                  <a:lnTo>
                    <a:pt x="1750504" y="796290"/>
                  </a:lnTo>
                  <a:lnTo>
                    <a:pt x="1380934" y="796290"/>
                  </a:lnTo>
                  <a:lnTo>
                    <a:pt x="1572704" y="622300"/>
                  </a:lnTo>
                  <a:lnTo>
                    <a:pt x="1621345" y="576580"/>
                  </a:lnTo>
                  <a:lnTo>
                    <a:pt x="1661083" y="534835"/>
                  </a:lnTo>
                  <a:lnTo>
                    <a:pt x="1692681" y="495947"/>
                  </a:lnTo>
                  <a:lnTo>
                    <a:pt x="1716849" y="458787"/>
                  </a:lnTo>
                  <a:lnTo>
                    <a:pt x="1734362" y="422224"/>
                  </a:lnTo>
                  <a:lnTo>
                    <a:pt x="1745945" y="385127"/>
                  </a:lnTo>
                  <a:lnTo>
                    <a:pt x="1752346" y="346367"/>
                  </a:lnTo>
                  <a:lnTo>
                    <a:pt x="1754314" y="304800"/>
                  </a:lnTo>
                  <a:close/>
                </a:path>
                <a:path w="2887345" h="4071620">
                  <a:moveTo>
                    <a:pt x="1773110" y="3495637"/>
                  </a:moveTo>
                  <a:lnTo>
                    <a:pt x="1722031" y="3495637"/>
                  </a:lnTo>
                  <a:lnTo>
                    <a:pt x="1722031" y="3783990"/>
                  </a:lnTo>
                  <a:lnTo>
                    <a:pt x="1719478" y="3838752"/>
                  </a:lnTo>
                  <a:lnTo>
                    <a:pt x="1709420" y="3881691"/>
                  </a:lnTo>
                  <a:lnTo>
                    <a:pt x="1688211" y="3909720"/>
                  </a:lnTo>
                  <a:lnTo>
                    <a:pt x="1652206" y="3919753"/>
                  </a:lnTo>
                  <a:lnTo>
                    <a:pt x="1621307" y="3910177"/>
                  </a:lnTo>
                  <a:lnTo>
                    <a:pt x="1601863" y="3882898"/>
                  </a:lnTo>
                  <a:lnTo>
                    <a:pt x="1591741" y="3840111"/>
                  </a:lnTo>
                  <a:lnTo>
                    <a:pt x="1588846" y="3783990"/>
                  </a:lnTo>
                  <a:lnTo>
                    <a:pt x="1591741" y="3727856"/>
                  </a:lnTo>
                  <a:lnTo>
                    <a:pt x="1601863" y="3685070"/>
                  </a:lnTo>
                  <a:lnTo>
                    <a:pt x="1621307" y="3657790"/>
                  </a:lnTo>
                  <a:lnTo>
                    <a:pt x="1652206" y="3648214"/>
                  </a:lnTo>
                  <a:lnTo>
                    <a:pt x="1687931" y="3659975"/>
                  </a:lnTo>
                  <a:lnTo>
                    <a:pt x="1709178" y="3690886"/>
                  </a:lnTo>
                  <a:lnTo>
                    <a:pt x="1719389" y="3734409"/>
                  </a:lnTo>
                  <a:lnTo>
                    <a:pt x="1722031" y="3783990"/>
                  </a:lnTo>
                  <a:lnTo>
                    <a:pt x="1722031" y="3495637"/>
                  </a:lnTo>
                  <a:lnTo>
                    <a:pt x="1718792" y="3495637"/>
                  </a:lnTo>
                  <a:lnTo>
                    <a:pt x="1718792" y="3650157"/>
                  </a:lnTo>
                  <a:lnTo>
                    <a:pt x="1717497" y="3650157"/>
                  </a:lnTo>
                  <a:lnTo>
                    <a:pt x="1716278" y="3648214"/>
                  </a:lnTo>
                  <a:lnTo>
                    <a:pt x="1704759" y="3629761"/>
                  </a:lnTo>
                  <a:lnTo>
                    <a:pt x="1686382" y="3614521"/>
                  </a:lnTo>
                  <a:lnTo>
                    <a:pt x="1664500" y="3604971"/>
                  </a:lnTo>
                  <a:lnTo>
                    <a:pt x="1641208" y="3601669"/>
                  </a:lnTo>
                  <a:lnTo>
                    <a:pt x="1598993" y="3610140"/>
                  </a:lnTo>
                  <a:lnTo>
                    <a:pt x="1549730" y="3665677"/>
                  </a:lnTo>
                  <a:lnTo>
                    <a:pt x="1538439" y="3704539"/>
                  </a:lnTo>
                  <a:lnTo>
                    <a:pt x="1533220" y="3745344"/>
                  </a:lnTo>
                  <a:lnTo>
                    <a:pt x="1531950" y="3783990"/>
                  </a:lnTo>
                  <a:lnTo>
                    <a:pt x="1535836" y="3844658"/>
                  </a:lnTo>
                  <a:lnTo>
                    <a:pt x="1548130" y="3895090"/>
                  </a:lnTo>
                  <a:lnTo>
                    <a:pt x="1569796" y="3933418"/>
                  </a:lnTo>
                  <a:lnTo>
                    <a:pt x="1601800" y="3957777"/>
                  </a:lnTo>
                  <a:lnTo>
                    <a:pt x="1645094" y="3966311"/>
                  </a:lnTo>
                  <a:lnTo>
                    <a:pt x="1671624" y="3961866"/>
                  </a:lnTo>
                  <a:lnTo>
                    <a:pt x="1693989" y="3950144"/>
                  </a:lnTo>
                  <a:lnTo>
                    <a:pt x="1710639" y="3933583"/>
                  </a:lnTo>
                  <a:lnTo>
                    <a:pt x="1717522" y="3919753"/>
                  </a:lnTo>
                  <a:lnTo>
                    <a:pt x="1720088" y="3914584"/>
                  </a:lnTo>
                  <a:lnTo>
                    <a:pt x="1721383" y="3914584"/>
                  </a:lnTo>
                  <a:lnTo>
                    <a:pt x="1721383" y="3957256"/>
                  </a:lnTo>
                  <a:lnTo>
                    <a:pt x="1773110" y="3957256"/>
                  </a:lnTo>
                  <a:lnTo>
                    <a:pt x="1773110" y="3914584"/>
                  </a:lnTo>
                  <a:lnTo>
                    <a:pt x="1773110" y="3650157"/>
                  </a:lnTo>
                  <a:lnTo>
                    <a:pt x="1773110" y="3495637"/>
                  </a:lnTo>
                  <a:close/>
                </a:path>
                <a:path w="2887345" h="4071620">
                  <a:moveTo>
                    <a:pt x="1808988" y="2935719"/>
                  </a:moveTo>
                  <a:lnTo>
                    <a:pt x="1799577" y="2872359"/>
                  </a:lnTo>
                  <a:lnTo>
                    <a:pt x="1770532" y="2837167"/>
                  </a:lnTo>
                  <a:lnTo>
                    <a:pt x="1717814" y="2825813"/>
                  </a:lnTo>
                  <a:lnTo>
                    <a:pt x="1692592" y="2829141"/>
                  </a:lnTo>
                  <a:lnTo>
                    <a:pt x="1668767" y="2838831"/>
                  </a:lnTo>
                  <a:lnTo>
                    <a:pt x="1648447" y="2854452"/>
                  </a:lnTo>
                  <a:lnTo>
                    <a:pt x="1633766" y="2875597"/>
                  </a:lnTo>
                  <a:lnTo>
                    <a:pt x="1632483" y="2875597"/>
                  </a:lnTo>
                  <a:lnTo>
                    <a:pt x="1632483" y="2834868"/>
                  </a:lnTo>
                  <a:lnTo>
                    <a:pt x="1580756" y="2834868"/>
                  </a:lnTo>
                  <a:lnTo>
                    <a:pt x="1580756" y="3181413"/>
                  </a:lnTo>
                  <a:lnTo>
                    <a:pt x="1635061" y="3181413"/>
                  </a:lnTo>
                  <a:lnTo>
                    <a:pt x="1635061" y="2942183"/>
                  </a:lnTo>
                  <a:lnTo>
                    <a:pt x="1641678" y="2910281"/>
                  </a:lnTo>
                  <a:lnTo>
                    <a:pt x="1658416" y="2888615"/>
                  </a:lnTo>
                  <a:lnTo>
                    <a:pt x="1680616" y="2876270"/>
                  </a:lnTo>
                  <a:lnTo>
                    <a:pt x="1684566" y="2875597"/>
                  </a:lnTo>
                  <a:lnTo>
                    <a:pt x="1703590" y="2872359"/>
                  </a:lnTo>
                  <a:lnTo>
                    <a:pt x="1732305" y="2879547"/>
                  </a:lnTo>
                  <a:lnTo>
                    <a:pt x="1747558" y="2897340"/>
                  </a:lnTo>
                  <a:lnTo>
                    <a:pt x="1753603" y="2920098"/>
                  </a:lnTo>
                  <a:lnTo>
                    <a:pt x="1754670" y="2942183"/>
                  </a:lnTo>
                  <a:lnTo>
                    <a:pt x="1754670" y="3181413"/>
                  </a:lnTo>
                  <a:lnTo>
                    <a:pt x="1808988" y="3181413"/>
                  </a:lnTo>
                  <a:lnTo>
                    <a:pt x="1808988" y="2935719"/>
                  </a:lnTo>
                  <a:close/>
                </a:path>
                <a:path w="2887345" h="4071620">
                  <a:moveTo>
                    <a:pt x="2071801" y="3768471"/>
                  </a:moveTo>
                  <a:lnTo>
                    <a:pt x="2070963" y="3747782"/>
                  </a:lnTo>
                  <a:lnTo>
                    <a:pt x="2069947" y="3722319"/>
                  </a:lnTo>
                  <a:lnTo>
                    <a:pt x="2061603" y="3677361"/>
                  </a:lnTo>
                  <a:lnTo>
                    <a:pt x="2045347" y="3644328"/>
                  </a:lnTo>
                  <a:lnTo>
                    <a:pt x="2042617" y="3638778"/>
                  </a:lnTo>
                  <a:lnTo>
                    <a:pt x="2014905" y="3616680"/>
                  </a:lnTo>
                  <a:lnTo>
                    <a:pt x="2014905" y="3729024"/>
                  </a:lnTo>
                  <a:lnTo>
                    <a:pt x="2014905" y="3747782"/>
                  </a:lnTo>
                  <a:lnTo>
                    <a:pt x="1891423" y="3747782"/>
                  </a:lnTo>
                  <a:lnTo>
                    <a:pt x="1891423" y="3734854"/>
                  </a:lnTo>
                  <a:lnTo>
                    <a:pt x="1893328" y="3711981"/>
                  </a:lnTo>
                  <a:lnTo>
                    <a:pt x="1901774" y="3681831"/>
                  </a:lnTo>
                  <a:lnTo>
                    <a:pt x="1920875" y="3655568"/>
                  </a:lnTo>
                  <a:lnTo>
                    <a:pt x="1954784" y="3644328"/>
                  </a:lnTo>
                  <a:lnTo>
                    <a:pt x="1984629" y="3652101"/>
                  </a:lnTo>
                  <a:lnTo>
                    <a:pt x="2003031" y="3672128"/>
                  </a:lnTo>
                  <a:lnTo>
                    <a:pt x="2012327" y="3699421"/>
                  </a:lnTo>
                  <a:lnTo>
                    <a:pt x="2014905" y="3729024"/>
                  </a:lnTo>
                  <a:lnTo>
                    <a:pt x="2014905" y="3616680"/>
                  </a:lnTo>
                  <a:lnTo>
                    <a:pt x="2008822" y="3611816"/>
                  </a:lnTo>
                  <a:lnTo>
                    <a:pt x="1956079" y="3601669"/>
                  </a:lnTo>
                  <a:lnTo>
                    <a:pt x="1909889" y="3609530"/>
                  </a:lnTo>
                  <a:lnTo>
                    <a:pt x="1876653" y="3630993"/>
                  </a:lnTo>
                  <a:lnTo>
                    <a:pt x="1854327" y="3662845"/>
                  </a:lnTo>
                  <a:lnTo>
                    <a:pt x="1840890" y="3701846"/>
                  </a:lnTo>
                  <a:lnTo>
                    <a:pt x="1834324" y="3744811"/>
                  </a:lnTo>
                  <a:lnTo>
                    <a:pt x="1832584" y="3788511"/>
                  </a:lnTo>
                  <a:lnTo>
                    <a:pt x="1836902" y="3852926"/>
                  </a:lnTo>
                  <a:lnTo>
                    <a:pt x="1850339" y="3902760"/>
                  </a:lnTo>
                  <a:lnTo>
                    <a:pt x="1873643" y="3938168"/>
                  </a:lnTo>
                  <a:lnTo>
                    <a:pt x="1907565" y="3959301"/>
                  </a:lnTo>
                  <a:lnTo>
                    <a:pt x="1952840" y="3966311"/>
                  </a:lnTo>
                  <a:lnTo>
                    <a:pt x="2011121" y="3952303"/>
                  </a:lnTo>
                  <a:lnTo>
                    <a:pt x="2041448" y="3923639"/>
                  </a:lnTo>
                  <a:lnTo>
                    <a:pt x="2046668" y="3918712"/>
                  </a:lnTo>
                  <a:lnTo>
                    <a:pt x="2064397" y="3878211"/>
                  </a:lnTo>
                  <a:lnTo>
                    <a:pt x="2069211" y="3843464"/>
                  </a:lnTo>
                  <a:lnTo>
                    <a:pt x="2014905" y="3843464"/>
                  </a:lnTo>
                  <a:lnTo>
                    <a:pt x="2012988" y="3867175"/>
                  </a:lnTo>
                  <a:lnTo>
                    <a:pt x="2004885" y="3893489"/>
                  </a:lnTo>
                  <a:lnTo>
                    <a:pt x="1987092" y="3914838"/>
                  </a:lnTo>
                  <a:lnTo>
                    <a:pt x="1956079" y="3923639"/>
                  </a:lnTo>
                  <a:lnTo>
                    <a:pt x="1917573" y="3910368"/>
                  </a:lnTo>
                  <a:lnTo>
                    <a:pt x="1897811" y="3877170"/>
                  </a:lnTo>
                  <a:lnTo>
                    <a:pt x="1890522" y="3833901"/>
                  </a:lnTo>
                  <a:lnTo>
                    <a:pt x="1889480" y="3790454"/>
                  </a:lnTo>
                  <a:lnTo>
                    <a:pt x="2071801" y="3790454"/>
                  </a:lnTo>
                  <a:lnTo>
                    <a:pt x="2071801" y="3768471"/>
                  </a:lnTo>
                  <a:close/>
                </a:path>
                <a:path w="2887345" h="4071620">
                  <a:moveTo>
                    <a:pt x="2108327" y="2719781"/>
                  </a:moveTo>
                  <a:lnTo>
                    <a:pt x="2057247" y="2719781"/>
                  </a:lnTo>
                  <a:lnTo>
                    <a:pt x="2057247" y="3008134"/>
                  </a:lnTo>
                  <a:lnTo>
                    <a:pt x="2054707" y="3062909"/>
                  </a:lnTo>
                  <a:lnTo>
                    <a:pt x="2044649" y="3105848"/>
                  </a:lnTo>
                  <a:lnTo>
                    <a:pt x="2023427" y="3133890"/>
                  </a:lnTo>
                  <a:lnTo>
                    <a:pt x="1987423" y="3143910"/>
                  </a:lnTo>
                  <a:lnTo>
                    <a:pt x="1956523" y="3134334"/>
                  </a:lnTo>
                  <a:lnTo>
                    <a:pt x="1937080" y="3107055"/>
                  </a:lnTo>
                  <a:lnTo>
                    <a:pt x="1926958" y="3064268"/>
                  </a:lnTo>
                  <a:lnTo>
                    <a:pt x="1924062" y="3008134"/>
                  </a:lnTo>
                  <a:lnTo>
                    <a:pt x="1926958" y="2952013"/>
                  </a:lnTo>
                  <a:lnTo>
                    <a:pt x="1937080" y="2909214"/>
                  </a:lnTo>
                  <a:lnTo>
                    <a:pt x="1956523" y="2881947"/>
                  </a:lnTo>
                  <a:lnTo>
                    <a:pt x="1987423" y="2872359"/>
                  </a:lnTo>
                  <a:lnTo>
                    <a:pt x="2023160" y="2884119"/>
                  </a:lnTo>
                  <a:lnTo>
                    <a:pt x="2044407" y="2915043"/>
                  </a:lnTo>
                  <a:lnTo>
                    <a:pt x="2054618" y="2958566"/>
                  </a:lnTo>
                  <a:lnTo>
                    <a:pt x="2057247" y="3008134"/>
                  </a:lnTo>
                  <a:lnTo>
                    <a:pt x="2057247" y="2719781"/>
                  </a:lnTo>
                  <a:lnTo>
                    <a:pt x="2054021" y="2719781"/>
                  </a:lnTo>
                  <a:lnTo>
                    <a:pt x="2054021" y="2874302"/>
                  </a:lnTo>
                  <a:lnTo>
                    <a:pt x="2052726" y="2874302"/>
                  </a:lnTo>
                  <a:lnTo>
                    <a:pt x="2021611" y="2838666"/>
                  </a:lnTo>
                  <a:lnTo>
                    <a:pt x="1976437" y="2825813"/>
                  </a:lnTo>
                  <a:lnTo>
                    <a:pt x="1934222" y="2834297"/>
                  </a:lnTo>
                  <a:lnTo>
                    <a:pt x="1884946" y="2889821"/>
                  </a:lnTo>
                  <a:lnTo>
                    <a:pt x="1873656" y="2928683"/>
                  </a:lnTo>
                  <a:lnTo>
                    <a:pt x="1868436" y="2969488"/>
                  </a:lnTo>
                  <a:lnTo>
                    <a:pt x="1867166" y="3008134"/>
                  </a:lnTo>
                  <a:lnTo>
                    <a:pt x="1871052" y="3068815"/>
                  </a:lnTo>
                  <a:lnTo>
                    <a:pt x="1883346" y="3119247"/>
                  </a:lnTo>
                  <a:lnTo>
                    <a:pt x="1905012" y="3157563"/>
                  </a:lnTo>
                  <a:lnTo>
                    <a:pt x="1937016" y="3181921"/>
                  </a:lnTo>
                  <a:lnTo>
                    <a:pt x="1980311" y="3190456"/>
                  </a:lnTo>
                  <a:lnTo>
                    <a:pt x="2006854" y="3186011"/>
                  </a:lnTo>
                  <a:lnTo>
                    <a:pt x="2029206" y="3174301"/>
                  </a:lnTo>
                  <a:lnTo>
                    <a:pt x="2045868" y="3157740"/>
                  </a:lnTo>
                  <a:lnTo>
                    <a:pt x="2052739" y="3143910"/>
                  </a:lnTo>
                  <a:lnTo>
                    <a:pt x="2055304" y="3138741"/>
                  </a:lnTo>
                  <a:lnTo>
                    <a:pt x="2056599" y="3138741"/>
                  </a:lnTo>
                  <a:lnTo>
                    <a:pt x="2056599" y="3181413"/>
                  </a:lnTo>
                  <a:lnTo>
                    <a:pt x="2108327" y="3181413"/>
                  </a:lnTo>
                  <a:lnTo>
                    <a:pt x="2108327" y="3138741"/>
                  </a:lnTo>
                  <a:lnTo>
                    <a:pt x="2108327" y="2874302"/>
                  </a:lnTo>
                  <a:lnTo>
                    <a:pt x="2108327" y="2719781"/>
                  </a:lnTo>
                  <a:close/>
                </a:path>
                <a:path w="2887345" h="4071620">
                  <a:moveTo>
                    <a:pt x="2359507" y="3711575"/>
                  </a:moveTo>
                  <a:lnTo>
                    <a:pt x="2358085" y="3676942"/>
                  </a:lnTo>
                  <a:lnTo>
                    <a:pt x="2350084" y="3648214"/>
                  </a:lnTo>
                  <a:lnTo>
                    <a:pt x="2348115" y="3641102"/>
                  </a:lnTo>
                  <a:lnTo>
                    <a:pt x="2321039" y="3613023"/>
                  </a:lnTo>
                  <a:lnTo>
                    <a:pt x="2268334" y="3601669"/>
                  </a:lnTo>
                  <a:lnTo>
                    <a:pt x="2243112" y="3604996"/>
                  </a:lnTo>
                  <a:lnTo>
                    <a:pt x="2219287" y="3614674"/>
                  </a:lnTo>
                  <a:lnTo>
                    <a:pt x="2198967" y="3630295"/>
                  </a:lnTo>
                  <a:lnTo>
                    <a:pt x="2184285" y="3651440"/>
                  </a:lnTo>
                  <a:lnTo>
                    <a:pt x="2183003" y="3651440"/>
                  </a:lnTo>
                  <a:lnTo>
                    <a:pt x="2183003" y="3610711"/>
                  </a:lnTo>
                  <a:lnTo>
                    <a:pt x="2131276" y="3610711"/>
                  </a:lnTo>
                  <a:lnTo>
                    <a:pt x="2131276" y="3957256"/>
                  </a:lnTo>
                  <a:lnTo>
                    <a:pt x="2185581" y="3957256"/>
                  </a:lnTo>
                  <a:lnTo>
                    <a:pt x="2185581" y="3718039"/>
                  </a:lnTo>
                  <a:lnTo>
                    <a:pt x="2192197" y="3686124"/>
                  </a:lnTo>
                  <a:lnTo>
                    <a:pt x="2208936" y="3664458"/>
                  </a:lnTo>
                  <a:lnTo>
                    <a:pt x="2231136" y="3652126"/>
                  </a:lnTo>
                  <a:lnTo>
                    <a:pt x="2235149" y="3651440"/>
                  </a:lnTo>
                  <a:lnTo>
                    <a:pt x="2254110" y="3648214"/>
                  </a:lnTo>
                  <a:lnTo>
                    <a:pt x="2282825" y="3655390"/>
                  </a:lnTo>
                  <a:lnTo>
                    <a:pt x="2298077" y="3673183"/>
                  </a:lnTo>
                  <a:lnTo>
                    <a:pt x="2304123" y="3695941"/>
                  </a:lnTo>
                  <a:lnTo>
                    <a:pt x="2305189" y="3718039"/>
                  </a:lnTo>
                  <a:lnTo>
                    <a:pt x="2305189" y="3957256"/>
                  </a:lnTo>
                  <a:lnTo>
                    <a:pt x="2359507" y="3957256"/>
                  </a:lnTo>
                  <a:lnTo>
                    <a:pt x="2359507" y="3711575"/>
                  </a:lnTo>
                  <a:close/>
                </a:path>
                <a:path w="2887345" h="4071620">
                  <a:moveTo>
                    <a:pt x="2407018" y="2992615"/>
                  </a:moveTo>
                  <a:lnTo>
                    <a:pt x="2405164" y="2946476"/>
                  </a:lnTo>
                  <a:lnTo>
                    <a:pt x="2396820" y="2901505"/>
                  </a:lnTo>
                  <a:lnTo>
                    <a:pt x="2377833" y="2862935"/>
                  </a:lnTo>
                  <a:lnTo>
                    <a:pt x="2350135" y="2840825"/>
                  </a:lnTo>
                  <a:lnTo>
                    <a:pt x="2350135" y="2953181"/>
                  </a:lnTo>
                  <a:lnTo>
                    <a:pt x="2350135" y="2971927"/>
                  </a:lnTo>
                  <a:lnTo>
                    <a:pt x="2226640" y="2971927"/>
                  </a:lnTo>
                  <a:lnTo>
                    <a:pt x="2226640" y="2958998"/>
                  </a:lnTo>
                  <a:lnTo>
                    <a:pt x="2228545" y="2936138"/>
                  </a:lnTo>
                  <a:lnTo>
                    <a:pt x="2236990" y="2905988"/>
                  </a:lnTo>
                  <a:lnTo>
                    <a:pt x="2256104" y="2879725"/>
                  </a:lnTo>
                  <a:lnTo>
                    <a:pt x="2290000" y="2868485"/>
                  </a:lnTo>
                  <a:lnTo>
                    <a:pt x="2319858" y="2876270"/>
                  </a:lnTo>
                  <a:lnTo>
                    <a:pt x="2338247" y="2896285"/>
                  </a:lnTo>
                  <a:lnTo>
                    <a:pt x="2347557" y="2923590"/>
                  </a:lnTo>
                  <a:lnTo>
                    <a:pt x="2350135" y="2953181"/>
                  </a:lnTo>
                  <a:lnTo>
                    <a:pt x="2350135" y="2840825"/>
                  </a:lnTo>
                  <a:lnTo>
                    <a:pt x="2344051" y="2835960"/>
                  </a:lnTo>
                  <a:lnTo>
                    <a:pt x="2291296" y="2825813"/>
                  </a:lnTo>
                  <a:lnTo>
                    <a:pt x="2245106" y="2833687"/>
                  </a:lnTo>
                  <a:lnTo>
                    <a:pt x="2211870" y="2855150"/>
                  </a:lnTo>
                  <a:lnTo>
                    <a:pt x="2189543" y="2887002"/>
                  </a:lnTo>
                  <a:lnTo>
                    <a:pt x="2176119" y="2926003"/>
                  </a:lnTo>
                  <a:lnTo>
                    <a:pt x="2169541" y="2968968"/>
                  </a:lnTo>
                  <a:lnTo>
                    <a:pt x="2167801" y="3012656"/>
                  </a:lnTo>
                  <a:lnTo>
                    <a:pt x="2172119" y="3077083"/>
                  </a:lnTo>
                  <a:lnTo>
                    <a:pt x="2185555" y="3126917"/>
                  </a:lnTo>
                  <a:lnTo>
                    <a:pt x="2208860" y="3162325"/>
                  </a:lnTo>
                  <a:lnTo>
                    <a:pt x="2242782" y="3183458"/>
                  </a:lnTo>
                  <a:lnTo>
                    <a:pt x="2288057" y="3190456"/>
                  </a:lnTo>
                  <a:lnTo>
                    <a:pt x="2346337" y="3176447"/>
                  </a:lnTo>
                  <a:lnTo>
                    <a:pt x="2376678" y="3147784"/>
                  </a:lnTo>
                  <a:lnTo>
                    <a:pt x="2381897" y="3142856"/>
                  </a:lnTo>
                  <a:lnTo>
                    <a:pt x="2399627" y="3102368"/>
                  </a:lnTo>
                  <a:lnTo>
                    <a:pt x="2404440" y="3067621"/>
                  </a:lnTo>
                  <a:lnTo>
                    <a:pt x="2350135" y="3067621"/>
                  </a:lnTo>
                  <a:lnTo>
                    <a:pt x="2348217" y="3091332"/>
                  </a:lnTo>
                  <a:lnTo>
                    <a:pt x="2340114" y="3117646"/>
                  </a:lnTo>
                  <a:lnTo>
                    <a:pt x="2322309" y="3138995"/>
                  </a:lnTo>
                  <a:lnTo>
                    <a:pt x="2291296" y="3147784"/>
                  </a:lnTo>
                  <a:lnTo>
                    <a:pt x="2252802" y="3134525"/>
                  </a:lnTo>
                  <a:lnTo>
                    <a:pt x="2233028" y="3101327"/>
                  </a:lnTo>
                  <a:lnTo>
                    <a:pt x="2225738" y="3058058"/>
                  </a:lnTo>
                  <a:lnTo>
                    <a:pt x="2224697" y="3014599"/>
                  </a:lnTo>
                  <a:lnTo>
                    <a:pt x="2407018" y="3014599"/>
                  </a:lnTo>
                  <a:lnTo>
                    <a:pt x="2407018" y="2992615"/>
                  </a:lnTo>
                  <a:close/>
                </a:path>
                <a:path w="2887345" h="4071620">
                  <a:moveTo>
                    <a:pt x="2561221" y="3610711"/>
                  </a:moveTo>
                  <a:lnTo>
                    <a:pt x="2501087" y="3610711"/>
                  </a:lnTo>
                  <a:lnTo>
                    <a:pt x="2501087" y="3509861"/>
                  </a:lnTo>
                  <a:lnTo>
                    <a:pt x="2446782" y="3509861"/>
                  </a:lnTo>
                  <a:lnTo>
                    <a:pt x="2446782" y="3610711"/>
                  </a:lnTo>
                  <a:lnTo>
                    <a:pt x="2396350" y="3610711"/>
                  </a:lnTo>
                  <a:lnTo>
                    <a:pt x="2396350" y="3653383"/>
                  </a:lnTo>
                  <a:lnTo>
                    <a:pt x="2446782" y="3653383"/>
                  </a:lnTo>
                  <a:lnTo>
                    <a:pt x="2446883" y="3893591"/>
                  </a:lnTo>
                  <a:lnTo>
                    <a:pt x="2449690" y="3922407"/>
                  </a:lnTo>
                  <a:lnTo>
                    <a:pt x="2460358" y="3943845"/>
                  </a:lnTo>
                  <a:lnTo>
                    <a:pt x="2481694" y="3956799"/>
                  </a:lnTo>
                  <a:lnTo>
                    <a:pt x="2516606" y="3961142"/>
                  </a:lnTo>
                  <a:lnTo>
                    <a:pt x="2532024" y="3960812"/>
                  </a:lnTo>
                  <a:lnTo>
                    <a:pt x="2544407" y="3959923"/>
                  </a:lnTo>
                  <a:lnTo>
                    <a:pt x="2553881" y="3958679"/>
                  </a:lnTo>
                  <a:lnTo>
                    <a:pt x="2560574" y="3957256"/>
                  </a:lnTo>
                  <a:lnTo>
                    <a:pt x="2560574" y="3914584"/>
                  </a:lnTo>
                  <a:lnTo>
                    <a:pt x="2560574" y="3912641"/>
                  </a:lnTo>
                  <a:lnTo>
                    <a:pt x="2554757" y="3913289"/>
                  </a:lnTo>
                  <a:lnTo>
                    <a:pt x="2548940" y="3914584"/>
                  </a:lnTo>
                  <a:lnTo>
                    <a:pt x="2536647" y="3914584"/>
                  </a:lnTo>
                  <a:lnTo>
                    <a:pt x="2519095" y="3912438"/>
                  </a:lnTo>
                  <a:lnTo>
                    <a:pt x="2508199" y="3905618"/>
                  </a:lnTo>
                  <a:lnTo>
                    <a:pt x="2502649" y="3893591"/>
                  </a:lnTo>
                  <a:lnTo>
                    <a:pt x="2501087" y="3875798"/>
                  </a:lnTo>
                  <a:lnTo>
                    <a:pt x="2501087" y="3653383"/>
                  </a:lnTo>
                  <a:lnTo>
                    <a:pt x="2561221" y="3653383"/>
                  </a:lnTo>
                  <a:lnTo>
                    <a:pt x="2561221" y="3610711"/>
                  </a:lnTo>
                  <a:close/>
                </a:path>
                <a:path w="2887345" h="4071620">
                  <a:moveTo>
                    <a:pt x="2677909" y="3081845"/>
                  </a:moveTo>
                  <a:lnTo>
                    <a:pt x="2670492" y="3039313"/>
                  </a:lnTo>
                  <a:lnTo>
                    <a:pt x="2623909" y="2995472"/>
                  </a:lnTo>
                  <a:lnTo>
                    <a:pt x="2561882" y="2974517"/>
                  </a:lnTo>
                  <a:lnTo>
                    <a:pt x="2534539" y="2963291"/>
                  </a:lnTo>
                  <a:lnTo>
                    <a:pt x="2515209" y="2946857"/>
                  </a:lnTo>
                  <a:lnTo>
                    <a:pt x="2507869" y="2921495"/>
                  </a:lnTo>
                  <a:lnTo>
                    <a:pt x="2514206" y="2892755"/>
                  </a:lnTo>
                  <a:lnTo>
                    <a:pt x="2529446" y="2876816"/>
                  </a:lnTo>
                  <a:lnTo>
                    <a:pt x="2547975" y="2869958"/>
                  </a:lnTo>
                  <a:lnTo>
                    <a:pt x="2564117" y="2868485"/>
                  </a:lnTo>
                  <a:lnTo>
                    <a:pt x="2588742" y="2872917"/>
                  </a:lnTo>
                  <a:lnTo>
                    <a:pt x="2604452" y="2885948"/>
                  </a:lnTo>
                  <a:lnTo>
                    <a:pt x="2612771" y="2907220"/>
                  </a:lnTo>
                  <a:lnTo>
                    <a:pt x="2615196" y="2936367"/>
                  </a:lnTo>
                  <a:lnTo>
                    <a:pt x="2669514" y="2936367"/>
                  </a:lnTo>
                  <a:lnTo>
                    <a:pt x="2667228" y="2901912"/>
                  </a:lnTo>
                  <a:lnTo>
                    <a:pt x="2655570" y="2868485"/>
                  </a:lnTo>
                  <a:lnTo>
                    <a:pt x="2654643" y="2865818"/>
                  </a:lnTo>
                  <a:lnTo>
                    <a:pt x="2623134" y="2837370"/>
                  </a:lnTo>
                  <a:lnTo>
                    <a:pt x="2564117" y="2825813"/>
                  </a:lnTo>
                  <a:lnTo>
                    <a:pt x="2521483" y="2831681"/>
                  </a:lnTo>
                  <a:lnTo>
                    <a:pt x="2486291" y="2849422"/>
                  </a:lnTo>
                  <a:lnTo>
                    <a:pt x="2462390" y="2879280"/>
                  </a:lnTo>
                  <a:lnTo>
                    <a:pt x="2453563" y="2921495"/>
                  </a:lnTo>
                  <a:lnTo>
                    <a:pt x="2460993" y="2964853"/>
                  </a:lnTo>
                  <a:lnTo>
                    <a:pt x="2480475" y="2991967"/>
                  </a:lnTo>
                  <a:lnTo>
                    <a:pt x="2507843" y="3008414"/>
                  </a:lnTo>
                  <a:lnTo>
                    <a:pt x="2538907" y="3019768"/>
                  </a:lnTo>
                  <a:lnTo>
                    <a:pt x="2569603" y="3029966"/>
                  </a:lnTo>
                  <a:lnTo>
                    <a:pt x="2596769" y="3042653"/>
                  </a:lnTo>
                  <a:lnTo>
                    <a:pt x="2616187" y="3061512"/>
                  </a:lnTo>
                  <a:lnTo>
                    <a:pt x="2623604" y="3090240"/>
                  </a:lnTo>
                  <a:lnTo>
                    <a:pt x="2617076" y="3119971"/>
                  </a:lnTo>
                  <a:lnTo>
                    <a:pt x="2601379" y="3137446"/>
                  </a:lnTo>
                  <a:lnTo>
                    <a:pt x="2582418" y="3145713"/>
                  </a:lnTo>
                  <a:lnTo>
                    <a:pt x="2566060" y="3147784"/>
                  </a:lnTo>
                  <a:lnTo>
                    <a:pt x="2533319" y="3141167"/>
                  </a:lnTo>
                  <a:lnTo>
                    <a:pt x="2513609" y="3123463"/>
                  </a:lnTo>
                  <a:lnTo>
                    <a:pt x="2503970" y="3097885"/>
                  </a:lnTo>
                  <a:lnTo>
                    <a:pt x="2501404" y="3067621"/>
                  </a:lnTo>
                  <a:lnTo>
                    <a:pt x="2447099" y="3067621"/>
                  </a:lnTo>
                  <a:lnTo>
                    <a:pt x="2455087" y="3126232"/>
                  </a:lnTo>
                  <a:lnTo>
                    <a:pt x="2508504" y="3181096"/>
                  </a:lnTo>
                  <a:lnTo>
                    <a:pt x="2566060" y="3190456"/>
                  </a:lnTo>
                  <a:lnTo>
                    <a:pt x="2610815" y="3183674"/>
                  </a:lnTo>
                  <a:lnTo>
                    <a:pt x="2646235" y="3163303"/>
                  </a:lnTo>
                  <a:lnTo>
                    <a:pt x="2656878" y="3147784"/>
                  </a:lnTo>
                  <a:lnTo>
                    <a:pt x="2669527" y="3129369"/>
                  </a:lnTo>
                  <a:lnTo>
                    <a:pt x="2677909" y="3081845"/>
                  </a:lnTo>
                  <a:close/>
                </a:path>
                <a:path w="2887345" h="4071620">
                  <a:moveTo>
                    <a:pt x="2886748" y="2972574"/>
                  </a:moveTo>
                  <a:lnTo>
                    <a:pt x="2728988" y="2972574"/>
                  </a:lnTo>
                  <a:lnTo>
                    <a:pt x="2728988" y="3023006"/>
                  </a:lnTo>
                  <a:lnTo>
                    <a:pt x="2886748" y="3023006"/>
                  </a:lnTo>
                  <a:lnTo>
                    <a:pt x="2886748" y="297257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0054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4004" y="3150006"/>
            <a:ext cx="4248785" cy="7059295"/>
            <a:chOff x="594004" y="3150006"/>
            <a:chExt cx="4248785" cy="70592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004" y="3150006"/>
              <a:ext cx="4248531" cy="70590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48636" y="4230903"/>
              <a:ext cx="287020" cy="938530"/>
            </a:xfrm>
            <a:custGeom>
              <a:avLst/>
              <a:gdLst/>
              <a:ahLst/>
              <a:cxnLst/>
              <a:rect l="l" t="t" r="r" b="b"/>
              <a:pathLst>
                <a:path w="287019" h="938529">
                  <a:moveTo>
                    <a:pt x="287020" y="0"/>
                  </a:moveTo>
                  <a:lnTo>
                    <a:pt x="0" y="0"/>
                  </a:lnTo>
                  <a:lnTo>
                    <a:pt x="0" y="158750"/>
                  </a:lnTo>
                  <a:lnTo>
                    <a:pt x="118110" y="158750"/>
                  </a:lnTo>
                  <a:lnTo>
                    <a:pt x="118110" y="938530"/>
                  </a:lnTo>
                  <a:lnTo>
                    <a:pt x="287020" y="938530"/>
                  </a:lnTo>
                  <a:lnTo>
                    <a:pt x="287020" y="158750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1302461" y="6963186"/>
            <a:ext cx="2813685" cy="480059"/>
          </a:xfrm>
          <a:custGeom>
            <a:avLst/>
            <a:gdLst/>
            <a:ahLst/>
            <a:cxnLst/>
            <a:rect l="l" t="t" r="r" b="b"/>
            <a:pathLst>
              <a:path w="2813685" h="480059">
                <a:moveTo>
                  <a:pt x="109270" y="115087"/>
                </a:moveTo>
                <a:lnTo>
                  <a:pt x="67054" y="123563"/>
                </a:lnTo>
                <a:lnTo>
                  <a:pt x="17783" y="179092"/>
                </a:lnTo>
                <a:lnTo>
                  <a:pt x="6491" y="217955"/>
                </a:lnTo>
                <a:lnTo>
                  <a:pt x="1269" y="258759"/>
                </a:lnTo>
                <a:lnTo>
                  <a:pt x="0" y="297408"/>
                </a:lnTo>
                <a:lnTo>
                  <a:pt x="3884" y="358081"/>
                </a:lnTo>
                <a:lnTo>
                  <a:pt x="16180" y="408510"/>
                </a:lnTo>
                <a:lnTo>
                  <a:pt x="37847" y="446836"/>
                </a:lnTo>
                <a:lnTo>
                  <a:pt x="69848" y="471196"/>
                </a:lnTo>
                <a:lnTo>
                  <a:pt x="113144" y="479729"/>
                </a:lnTo>
                <a:lnTo>
                  <a:pt x="139685" y="475285"/>
                </a:lnTo>
                <a:lnTo>
                  <a:pt x="162044" y="463569"/>
                </a:lnTo>
                <a:lnTo>
                  <a:pt x="178704" y="447004"/>
                </a:lnTo>
                <a:lnTo>
                  <a:pt x="185579" y="433184"/>
                </a:lnTo>
                <a:lnTo>
                  <a:pt x="120256" y="433184"/>
                </a:lnTo>
                <a:lnTo>
                  <a:pt x="89353" y="423606"/>
                </a:lnTo>
                <a:lnTo>
                  <a:pt x="69907" y="396328"/>
                </a:lnTo>
                <a:lnTo>
                  <a:pt x="59795" y="353535"/>
                </a:lnTo>
                <a:lnTo>
                  <a:pt x="56896" y="297408"/>
                </a:lnTo>
                <a:lnTo>
                  <a:pt x="59795" y="241282"/>
                </a:lnTo>
                <a:lnTo>
                  <a:pt x="69907" y="198488"/>
                </a:lnTo>
                <a:lnTo>
                  <a:pt x="89353" y="171210"/>
                </a:lnTo>
                <a:lnTo>
                  <a:pt x="120256" y="161632"/>
                </a:lnTo>
                <a:lnTo>
                  <a:pt x="184346" y="161632"/>
                </a:lnTo>
                <a:lnTo>
                  <a:pt x="172821" y="143178"/>
                </a:lnTo>
                <a:lnTo>
                  <a:pt x="154444" y="127935"/>
                </a:lnTo>
                <a:lnTo>
                  <a:pt x="132553" y="118389"/>
                </a:lnTo>
                <a:lnTo>
                  <a:pt x="109270" y="115087"/>
                </a:lnTo>
                <a:close/>
              </a:path>
              <a:path w="2813685" h="480059">
                <a:moveTo>
                  <a:pt x="241160" y="428015"/>
                </a:moveTo>
                <a:lnTo>
                  <a:pt x="189433" y="428015"/>
                </a:lnTo>
                <a:lnTo>
                  <a:pt x="189433" y="470687"/>
                </a:lnTo>
                <a:lnTo>
                  <a:pt x="241160" y="470687"/>
                </a:lnTo>
                <a:lnTo>
                  <a:pt x="241160" y="428015"/>
                </a:lnTo>
                <a:close/>
              </a:path>
              <a:path w="2813685" h="480059">
                <a:moveTo>
                  <a:pt x="184346" y="161632"/>
                </a:moveTo>
                <a:lnTo>
                  <a:pt x="120256" y="161632"/>
                </a:lnTo>
                <a:lnTo>
                  <a:pt x="155989" y="173393"/>
                </a:lnTo>
                <a:lnTo>
                  <a:pt x="177233" y="204308"/>
                </a:lnTo>
                <a:lnTo>
                  <a:pt x="187445" y="247829"/>
                </a:lnTo>
                <a:lnTo>
                  <a:pt x="190080" y="297408"/>
                </a:lnTo>
                <a:lnTo>
                  <a:pt x="187536" y="352174"/>
                </a:lnTo>
                <a:lnTo>
                  <a:pt x="177476" y="395119"/>
                </a:lnTo>
                <a:lnTo>
                  <a:pt x="156262" y="423152"/>
                </a:lnTo>
                <a:lnTo>
                  <a:pt x="120256" y="433184"/>
                </a:lnTo>
                <a:lnTo>
                  <a:pt x="185579" y="433184"/>
                </a:lnTo>
                <a:lnTo>
                  <a:pt x="188150" y="428015"/>
                </a:lnTo>
                <a:lnTo>
                  <a:pt x="241160" y="428015"/>
                </a:lnTo>
                <a:lnTo>
                  <a:pt x="241160" y="163576"/>
                </a:lnTo>
                <a:lnTo>
                  <a:pt x="185559" y="163576"/>
                </a:lnTo>
                <a:lnTo>
                  <a:pt x="184346" y="161632"/>
                </a:lnTo>
                <a:close/>
              </a:path>
              <a:path w="2813685" h="480059">
                <a:moveTo>
                  <a:pt x="241160" y="9055"/>
                </a:moveTo>
                <a:lnTo>
                  <a:pt x="186855" y="9055"/>
                </a:lnTo>
                <a:lnTo>
                  <a:pt x="186855" y="163576"/>
                </a:lnTo>
                <a:lnTo>
                  <a:pt x="241160" y="163576"/>
                </a:lnTo>
                <a:lnTo>
                  <a:pt x="241160" y="9055"/>
                </a:lnTo>
                <a:close/>
              </a:path>
              <a:path w="2813685" h="480059">
                <a:moveTo>
                  <a:pt x="369811" y="9055"/>
                </a:moveTo>
                <a:lnTo>
                  <a:pt x="315506" y="9055"/>
                </a:lnTo>
                <a:lnTo>
                  <a:pt x="315506" y="71120"/>
                </a:lnTo>
                <a:lnTo>
                  <a:pt x="369811" y="71120"/>
                </a:lnTo>
                <a:lnTo>
                  <a:pt x="369811" y="9055"/>
                </a:lnTo>
                <a:close/>
              </a:path>
              <a:path w="2813685" h="480059">
                <a:moveTo>
                  <a:pt x="369811" y="124142"/>
                </a:moveTo>
                <a:lnTo>
                  <a:pt x="315506" y="124142"/>
                </a:lnTo>
                <a:lnTo>
                  <a:pt x="315506" y="470687"/>
                </a:lnTo>
                <a:lnTo>
                  <a:pt x="369811" y="470687"/>
                </a:lnTo>
                <a:lnTo>
                  <a:pt x="369811" y="124142"/>
                </a:lnTo>
                <a:close/>
              </a:path>
              <a:path w="2813685" h="480059">
                <a:moveTo>
                  <a:pt x="556018" y="115087"/>
                </a:moveTo>
                <a:lnTo>
                  <a:pt x="509829" y="122956"/>
                </a:lnTo>
                <a:lnTo>
                  <a:pt x="476588" y="144421"/>
                </a:lnTo>
                <a:lnTo>
                  <a:pt x="454266" y="176266"/>
                </a:lnTo>
                <a:lnTo>
                  <a:pt x="440834" y="215276"/>
                </a:lnTo>
                <a:lnTo>
                  <a:pt x="434263" y="258235"/>
                </a:lnTo>
                <a:lnTo>
                  <a:pt x="432523" y="301929"/>
                </a:lnTo>
                <a:lnTo>
                  <a:pt x="436838" y="366355"/>
                </a:lnTo>
                <a:lnTo>
                  <a:pt x="450278" y="416191"/>
                </a:lnTo>
                <a:lnTo>
                  <a:pt x="473586" y="451595"/>
                </a:lnTo>
                <a:lnTo>
                  <a:pt x="507506" y="472722"/>
                </a:lnTo>
                <a:lnTo>
                  <a:pt x="552780" y="479729"/>
                </a:lnTo>
                <a:lnTo>
                  <a:pt x="611062" y="465717"/>
                </a:lnTo>
                <a:lnTo>
                  <a:pt x="641397" y="437057"/>
                </a:lnTo>
                <a:lnTo>
                  <a:pt x="556018" y="437057"/>
                </a:lnTo>
                <a:lnTo>
                  <a:pt x="517516" y="423795"/>
                </a:lnTo>
                <a:lnTo>
                  <a:pt x="497744" y="390591"/>
                </a:lnTo>
                <a:lnTo>
                  <a:pt x="490460" y="347325"/>
                </a:lnTo>
                <a:lnTo>
                  <a:pt x="489419" y="303872"/>
                </a:lnTo>
                <a:lnTo>
                  <a:pt x="671753" y="303872"/>
                </a:lnTo>
                <a:lnTo>
                  <a:pt x="671753" y="281889"/>
                </a:lnTo>
                <a:lnTo>
                  <a:pt x="670921" y="261200"/>
                </a:lnTo>
                <a:lnTo>
                  <a:pt x="491363" y="261200"/>
                </a:lnTo>
                <a:lnTo>
                  <a:pt x="491363" y="248272"/>
                </a:lnTo>
                <a:lnTo>
                  <a:pt x="493262" y="225401"/>
                </a:lnTo>
                <a:lnTo>
                  <a:pt x="501707" y="195257"/>
                </a:lnTo>
                <a:lnTo>
                  <a:pt x="520820" y="168992"/>
                </a:lnTo>
                <a:lnTo>
                  <a:pt x="554723" y="157759"/>
                </a:lnTo>
                <a:lnTo>
                  <a:pt x="645298" y="157759"/>
                </a:lnTo>
                <a:lnTo>
                  <a:pt x="642563" y="152203"/>
                </a:lnTo>
                <a:lnTo>
                  <a:pt x="608771" y="125235"/>
                </a:lnTo>
                <a:lnTo>
                  <a:pt x="556018" y="115087"/>
                </a:lnTo>
                <a:close/>
              </a:path>
              <a:path w="2813685" h="480059">
                <a:moveTo>
                  <a:pt x="669163" y="356895"/>
                </a:moveTo>
                <a:lnTo>
                  <a:pt x="614857" y="356895"/>
                </a:lnTo>
                <a:lnTo>
                  <a:pt x="612938" y="380602"/>
                </a:lnTo>
                <a:lnTo>
                  <a:pt x="604835" y="406915"/>
                </a:lnTo>
                <a:lnTo>
                  <a:pt x="587034" y="428259"/>
                </a:lnTo>
                <a:lnTo>
                  <a:pt x="556018" y="437057"/>
                </a:lnTo>
                <a:lnTo>
                  <a:pt x="641397" y="437057"/>
                </a:lnTo>
                <a:lnTo>
                  <a:pt x="646614" y="432128"/>
                </a:lnTo>
                <a:lnTo>
                  <a:pt x="664344" y="391631"/>
                </a:lnTo>
                <a:lnTo>
                  <a:pt x="669163" y="356895"/>
                </a:lnTo>
                <a:close/>
              </a:path>
              <a:path w="2813685" h="480059">
                <a:moveTo>
                  <a:pt x="645298" y="157759"/>
                </a:moveTo>
                <a:lnTo>
                  <a:pt x="554723" y="157759"/>
                </a:lnTo>
                <a:lnTo>
                  <a:pt x="584575" y="165537"/>
                </a:lnTo>
                <a:lnTo>
                  <a:pt x="602973" y="185558"/>
                </a:lnTo>
                <a:lnTo>
                  <a:pt x="612280" y="212853"/>
                </a:lnTo>
                <a:lnTo>
                  <a:pt x="614857" y="242455"/>
                </a:lnTo>
                <a:lnTo>
                  <a:pt x="614857" y="261200"/>
                </a:lnTo>
                <a:lnTo>
                  <a:pt x="670921" y="261200"/>
                </a:lnTo>
                <a:lnTo>
                  <a:pt x="669896" y="235744"/>
                </a:lnTo>
                <a:lnTo>
                  <a:pt x="661552" y="190777"/>
                </a:lnTo>
                <a:lnTo>
                  <a:pt x="645298" y="157759"/>
                </a:lnTo>
                <a:close/>
              </a:path>
              <a:path w="2813685" h="480059">
                <a:moveTo>
                  <a:pt x="1030554" y="0"/>
                </a:moveTo>
                <a:lnTo>
                  <a:pt x="982212" y="7180"/>
                </a:lnTo>
                <a:lnTo>
                  <a:pt x="945373" y="27197"/>
                </a:lnTo>
                <a:lnTo>
                  <a:pt x="918553" y="57766"/>
                </a:lnTo>
                <a:lnTo>
                  <a:pt x="900273" y="96602"/>
                </a:lnTo>
                <a:lnTo>
                  <a:pt x="889050" y="141420"/>
                </a:lnTo>
                <a:lnTo>
                  <a:pt x="883403" y="189936"/>
                </a:lnTo>
                <a:lnTo>
                  <a:pt x="881849" y="239864"/>
                </a:lnTo>
                <a:lnTo>
                  <a:pt x="883349" y="292240"/>
                </a:lnTo>
                <a:lnTo>
                  <a:pt x="888773" y="341708"/>
                </a:lnTo>
                <a:lnTo>
                  <a:pt x="899513" y="386390"/>
                </a:lnTo>
                <a:lnTo>
                  <a:pt x="916960" y="424410"/>
                </a:lnTo>
                <a:lnTo>
                  <a:pt x="942503" y="453892"/>
                </a:lnTo>
                <a:lnTo>
                  <a:pt x="977533" y="472957"/>
                </a:lnTo>
                <a:lnTo>
                  <a:pt x="1023442" y="479729"/>
                </a:lnTo>
                <a:lnTo>
                  <a:pt x="1058821" y="474063"/>
                </a:lnTo>
                <a:lnTo>
                  <a:pt x="1087775" y="458638"/>
                </a:lnTo>
                <a:lnTo>
                  <a:pt x="1109454" y="435817"/>
                </a:lnTo>
                <a:lnTo>
                  <a:pt x="1110736" y="433184"/>
                </a:lnTo>
                <a:lnTo>
                  <a:pt x="1030554" y="433184"/>
                </a:lnTo>
                <a:lnTo>
                  <a:pt x="990990" y="423320"/>
                </a:lnTo>
                <a:lnTo>
                  <a:pt x="965079" y="395859"/>
                </a:lnTo>
                <a:lnTo>
                  <a:pt x="950027" y="353999"/>
                </a:lnTo>
                <a:lnTo>
                  <a:pt x="943044" y="300935"/>
                </a:lnTo>
                <a:lnTo>
                  <a:pt x="941336" y="239864"/>
                </a:lnTo>
                <a:lnTo>
                  <a:pt x="943044" y="178795"/>
                </a:lnTo>
                <a:lnTo>
                  <a:pt x="950027" y="125735"/>
                </a:lnTo>
                <a:lnTo>
                  <a:pt x="965079" y="83878"/>
                </a:lnTo>
                <a:lnTo>
                  <a:pt x="990990" y="56420"/>
                </a:lnTo>
                <a:lnTo>
                  <a:pt x="1030554" y="46558"/>
                </a:lnTo>
                <a:lnTo>
                  <a:pt x="1138552" y="46558"/>
                </a:lnTo>
                <a:lnTo>
                  <a:pt x="1135556" y="41358"/>
                </a:lnTo>
                <a:lnTo>
                  <a:pt x="1095392" y="11958"/>
                </a:lnTo>
                <a:lnTo>
                  <a:pt x="1030554" y="0"/>
                </a:lnTo>
                <a:close/>
              </a:path>
              <a:path w="2813685" h="480059">
                <a:moveTo>
                  <a:pt x="1166977" y="407962"/>
                </a:moveTo>
                <a:lnTo>
                  <a:pt x="1124305" y="407962"/>
                </a:lnTo>
                <a:lnTo>
                  <a:pt x="1124305" y="470687"/>
                </a:lnTo>
                <a:lnTo>
                  <a:pt x="1166977" y="470687"/>
                </a:lnTo>
                <a:lnTo>
                  <a:pt x="1166977" y="407962"/>
                </a:lnTo>
                <a:close/>
              </a:path>
              <a:path w="2813685" h="480059">
                <a:moveTo>
                  <a:pt x="1166977" y="230822"/>
                </a:moveTo>
                <a:lnTo>
                  <a:pt x="1024089" y="230822"/>
                </a:lnTo>
                <a:lnTo>
                  <a:pt x="1024089" y="277368"/>
                </a:lnTo>
                <a:lnTo>
                  <a:pt x="1115250" y="277368"/>
                </a:lnTo>
                <a:lnTo>
                  <a:pt x="1114014" y="317157"/>
                </a:lnTo>
                <a:lnTo>
                  <a:pt x="1108154" y="358747"/>
                </a:lnTo>
                <a:lnTo>
                  <a:pt x="1094443" y="396025"/>
                </a:lnTo>
                <a:lnTo>
                  <a:pt x="1069652" y="422875"/>
                </a:lnTo>
                <a:lnTo>
                  <a:pt x="1030554" y="433184"/>
                </a:lnTo>
                <a:lnTo>
                  <a:pt x="1110736" y="433184"/>
                </a:lnTo>
                <a:lnTo>
                  <a:pt x="1123010" y="407962"/>
                </a:lnTo>
                <a:lnTo>
                  <a:pt x="1166977" y="407962"/>
                </a:lnTo>
                <a:lnTo>
                  <a:pt x="1166977" y="230822"/>
                </a:lnTo>
                <a:close/>
              </a:path>
              <a:path w="2813685" h="480059">
                <a:moveTo>
                  <a:pt x="1138552" y="46558"/>
                </a:moveTo>
                <a:lnTo>
                  <a:pt x="1030554" y="46558"/>
                </a:lnTo>
                <a:lnTo>
                  <a:pt x="1066124" y="53882"/>
                </a:lnTo>
                <a:lnTo>
                  <a:pt x="1089148" y="73631"/>
                </a:lnTo>
                <a:lnTo>
                  <a:pt x="1102109" y="102472"/>
                </a:lnTo>
                <a:lnTo>
                  <a:pt x="1107490" y="137071"/>
                </a:lnTo>
                <a:lnTo>
                  <a:pt x="1166977" y="137071"/>
                </a:lnTo>
                <a:lnTo>
                  <a:pt x="1165452" y="113627"/>
                </a:lnTo>
                <a:lnTo>
                  <a:pt x="1156944" y="78485"/>
                </a:lnTo>
                <a:lnTo>
                  <a:pt x="1138552" y="46558"/>
                </a:lnTo>
                <a:close/>
              </a:path>
              <a:path w="2813685" h="480059">
                <a:moveTo>
                  <a:pt x="1345412" y="115087"/>
                </a:moveTo>
                <a:lnTo>
                  <a:pt x="1299224" y="122956"/>
                </a:lnTo>
                <a:lnTo>
                  <a:pt x="1265985" y="144421"/>
                </a:lnTo>
                <a:lnTo>
                  <a:pt x="1243666" y="176266"/>
                </a:lnTo>
                <a:lnTo>
                  <a:pt x="1230237" y="215276"/>
                </a:lnTo>
                <a:lnTo>
                  <a:pt x="1223668" y="258235"/>
                </a:lnTo>
                <a:lnTo>
                  <a:pt x="1221930" y="301929"/>
                </a:lnTo>
                <a:lnTo>
                  <a:pt x="1226244" y="366355"/>
                </a:lnTo>
                <a:lnTo>
                  <a:pt x="1239681" y="416191"/>
                </a:lnTo>
                <a:lnTo>
                  <a:pt x="1262987" y="451595"/>
                </a:lnTo>
                <a:lnTo>
                  <a:pt x="1296908" y="472722"/>
                </a:lnTo>
                <a:lnTo>
                  <a:pt x="1342186" y="479729"/>
                </a:lnTo>
                <a:lnTo>
                  <a:pt x="1400462" y="465717"/>
                </a:lnTo>
                <a:lnTo>
                  <a:pt x="1430793" y="437057"/>
                </a:lnTo>
                <a:lnTo>
                  <a:pt x="1345412" y="437057"/>
                </a:lnTo>
                <a:lnTo>
                  <a:pt x="1306917" y="423795"/>
                </a:lnTo>
                <a:lnTo>
                  <a:pt x="1287149" y="390591"/>
                </a:lnTo>
                <a:lnTo>
                  <a:pt x="1279866" y="347325"/>
                </a:lnTo>
                <a:lnTo>
                  <a:pt x="1278826" y="303872"/>
                </a:lnTo>
                <a:lnTo>
                  <a:pt x="1461147" y="303872"/>
                </a:lnTo>
                <a:lnTo>
                  <a:pt x="1461147" y="281889"/>
                </a:lnTo>
                <a:lnTo>
                  <a:pt x="1460314" y="261200"/>
                </a:lnTo>
                <a:lnTo>
                  <a:pt x="1280756" y="261200"/>
                </a:lnTo>
                <a:lnTo>
                  <a:pt x="1280756" y="248272"/>
                </a:lnTo>
                <a:lnTo>
                  <a:pt x="1282655" y="225401"/>
                </a:lnTo>
                <a:lnTo>
                  <a:pt x="1291101" y="195257"/>
                </a:lnTo>
                <a:lnTo>
                  <a:pt x="1310214" y="168992"/>
                </a:lnTo>
                <a:lnTo>
                  <a:pt x="1344117" y="157759"/>
                </a:lnTo>
                <a:lnTo>
                  <a:pt x="1434692" y="157759"/>
                </a:lnTo>
                <a:lnTo>
                  <a:pt x="1431957" y="152203"/>
                </a:lnTo>
                <a:lnTo>
                  <a:pt x="1398165" y="125235"/>
                </a:lnTo>
                <a:lnTo>
                  <a:pt x="1345412" y="115087"/>
                </a:lnTo>
                <a:close/>
              </a:path>
              <a:path w="2813685" h="480059">
                <a:moveTo>
                  <a:pt x="1458556" y="356895"/>
                </a:moveTo>
                <a:lnTo>
                  <a:pt x="1404251" y="356895"/>
                </a:lnTo>
                <a:lnTo>
                  <a:pt x="1402332" y="380602"/>
                </a:lnTo>
                <a:lnTo>
                  <a:pt x="1394229" y="406915"/>
                </a:lnTo>
                <a:lnTo>
                  <a:pt x="1376428" y="428259"/>
                </a:lnTo>
                <a:lnTo>
                  <a:pt x="1345412" y="437057"/>
                </a:lnTo>
                <a:lnTo>
                  <a:pt x="1430793" y="437057"/>
                </a:lnTo>
                <a:lnTo>
                  <a:pt x="1436009" y="432128"/>
                </a:lnTo>
                <a:lnTo>
                  <a:pt x="1453738" y="391631"/>
                </a:lnTo>
                <a:lnTo>
                  <a:pt x="1458556" y="356895"/>
                </a:lnTo>
                <a:close/>
              </a:path>
              <a:path w="2813685" h="480059">
                <a:moveTo>
                  <a:pt x="1434692" y="157759"/>
                </a:moveTo>
                <a:lnTo>
                  <a:pt x="1344117" y="157759"/>
                </a:lnTo>
                <a:lnTo>
                  <a:pt x="1373969" y="165537"/>
                </a:lnTo>
                <a:lnTo>
                  <a:pt x="1392367" y="185558"/>
                </a:lnTo>
                <a:lnTo>
                  <a:pt x="1401674" y="212853"/>
                </a:lnTo>
                <a:lnTo>
                  <a:pt x="1404251" y="242455"/>
                </a:lnTo>
                <a:lnTo>
                  <a:pt x="1404251" y="261200"/>
                </a:lnTo>
                <a:lnTo>
                  <a:pt x="1460314" y="261200"/>
                </a:lnTo>
                <a:lnTo>
                  <a:pt x="1459290" y="235744"/>
                </a:lnTo>
                <a:lnTo>
                  <a:pt x="1450946" y="190777"/>
                </a:lnTo>
                <a:lnTo>
                  <a:pt x="1434692" y="157759"/>
                </a:lnTo>
                <a:close/>
              </a:path>
              <a:path w="2813685" h="480059">
                <a:moveTo>
                  <a:pt x="1574927" y="124142"/>
                </a:moveTo>
                <a:lnTo>
                  <a:pt x="1520621" y="124142"/>
                </a:lnTo>
                <a:lnTo>
                  <a:pt x="1520621" y="470687"/>
                </a:lnTo>
                <a:lnTo>
                  <a:pt x="1574927" y="470687"/>
                </a:lnTo>
                <a:lnTo>
                  <a:pt x="1574927" y="251510"/>
                </a:lnTo>
                <a:lnTo>
                  <a:pt x="1582221" y="214676"/>
                </a:lnTo>
                <a:lnTo>
                  <a:pt x="1600304" y="189115"/>
                </a:lnTo>
                <a:lnTo>
                  <a:pt x="1620936" y="175856"/>
                </a:lnTo>
                <a:lnTo>
                  <a:pt x="1574927" y="175856"/>
                </a:lnTo>
                <a:lnTo>
                  <a:pt x="1574927" y="124142"/>
                </a:lnTo>
                <a:close/>
              </a:path>
              <a:path w="2813685" h="480059">
                <a:moveTo>
                  <a:pt x="1662201" y="115087"/>
                </a:moveTo>
                <a:lnTo>
                  <a:pt x="1651215" y="115087"/>
                </a:lnTo>
                <a:lnTo>
                  <a:pt x="1625042" y="119946"/>
                </a:lnTo>
                <a:lnTo>
                  <a:pt x="1604746" y="133108"/>
                </a:lnTo>
                <a:lnTo>
                  <a:pt x="1588936" y="152452"/>
                </a:lnTo>
                <a:lnTo>
                  <a:pt x="1576222" y="175856"/>
                </a:lnTo>
                <a:lnTo>
                  <a:pt x="1620936" y="175856"/>
                </a:lnTo>
                <a:lnTo>
                  <a:pt x="1623479" y="174222"/>
                </a:lnTo>
                <a:lnTo>
                  <a:pt x="1646047" y="169392"/>
                </a:lnTo>
                <a:lnTo>
                  <a:pt x="1675142" y="169392"/>
                </a:lnTo>
                <a:lnTo>
                  <a:pt x="1675142" y="118960"/>
                </a:lnTo>
                <a:lnTo>
                  <a:pt x="1669961" y="116382"/>
                </a:lnTo>
                <a:lnTo>
                  <a:pt x="1662201" y="115087"/>
                </a:lnTo>
                <a:close/>
              </a:path>
              <a:path w="2813685" h="480059">
                <a:moveTo>
                  <a:pt x="1675142" y="169392"/>
                </a:moveTo>
                <a:lnTo>
                  <a:pt x="1646047" y="169392"/>
                </a:lnTo>
                <a:lnTo>
                  <a:pt x="1657226" y="169706"/>
                </a:lnTo>
                <a:lnTo>
                  <a:pt x="1665195" y="170445"/>
                </a:lnTo>
                <a:lnTo>
                  <a:pt x="1675142" y="171983"/>
                </a:lnTo>
                <a:lnTo>
                  <a:pt x="1675142" y="169392"/>
                </a:lnTo>
                <a:close/>
              </a:path>
              <a:path w="2813685" h="480059">
                <a:moveTo>
                  <a:pt x="1769516" y="9055"/>
                </a:moveTo>
                <a:lnTo>
                  <a:pt x="1715211" y="9055"/>
                </a:lnTo>
                <a:lnTo>
                  <a:pt x="1715211" y="71120"/>
                </a:lnTo>
                <a:lnTo>
                  <a:pt x="1769516" y="71120"/>
                </a:lnTo>
                <a:lnTo>
                  <a:pt x="1769516" y="9055"/>
                </a:lnTo>
                <a:close/>
              </a:path>
              <a:path w="2813685" h="480059">
                <a:moveTo>
                  <a:pt x="1769516" y="124142"/>
                </a:moveTo>
                <a:lnTo>
                  <a:pt x="1715211" y="124142"/>
                </a:lnTo>
                <a:lnTo>
                  <a:pt x="1715211" y="470687"/>
                </a:lnTo>
                <a:lnTo>
                  <a:pt x="1769516" y="470687"/>
                </a:lnTo>
                <a:lnTo>
                  <a:pt x="1769516" y="124142"/>
                </a:lnTo>
                <a:close/>
              </a:path>
              <a:path w="2813685" h="480059">
                <a:moveTo>
                  <a:pt x="1952498" y="115087"/>
                </a:moveTo>
                <a:lnTo>
                  <a:pt x="1906308" y="122956"/>
                </a:lnTo>
                <a:lnTo>
                  <a:pt x="1873067" y="144421"/>
                </a:lnTo>
                <a:lnTo>
                  <a:pt x="1850745" y="176266"/>
                </a:lnTo>
                <a:lnTo>
                  <a:pt x="1837313" y="215276"/>
                </a:lnTo>
                <a:lnTo>
                  <a:pt x="1830742" y="258235"/>
                </a:lnTo>
                <a:lnTo>
                  <a:pt x="1829003" y="301929"/>
                </a:lnTo>
                <a:lnTo>
                  <a:pt x="1833316" y="366355"/>
                </a:lnTo>
                <a:lnTo>
                  <a:pt x="1846754" y="416191"/>
                </a:lnTo>
                <a:lnTo>
                  <a:pt x="1870060" y="451595"/>
                </a:lnTo>
                <a:lnTo>
                  <a:pt x="1903980" y="472722"/>
                </a:lnTo>
                <a:lnTo>
                  <a:pt x="1949259" y="479729"/>
                </a:lnTo>
                <a:lnTo>
                  <a:pt x="2003590" y="467163"/>
                </a:lnTo>
                <a:lnTo>
                  <a:pt x="2036862" y="437057"/>
                </a:lnTo>
                <a:lnTo>
                  <a:pt x="1951850" y="437057"/>
                </a:lnTo>
                <a:lnTo>
                  <a:pt x="1913995" y="422117"/>
                </a:lnTo>
                <a:lnTo>
                  <a:pt x="1894385" y="385902"/>
                </a:lnTo>
                <a:lnTo>
                  <a:pt x="1887020" y="341324"/>
                </a:lnTo>
                <a:lnTo>
                  <a:pt x="1885899" y="301294"/>
                </a:lnTo>
                <a:lnTo>
                  <a:pt x="1891778" y="225407"/>
                </a:lnTo>
                <a:lnTo>
                  <a:pt x="1907233" y="182006"/>
                </a:lnTo>
                <a:lnTo>
                  <a:pt x="1928992" y="162366"/>
                </a:lnTo>
                <a:lnTo>
                  <a:pt x="1953780" y="157759"/>
                </a:lnTo>
                <a:lnTo>
                  <a:pt x="2043515" y="157759"/>
                </a:lnTo>
                <a:lnTo>
                  <a:pt x="2043412" y="157514"/>
                </a:lnTo>
                <a:lnTo>
                  <a:pt x="2009864" y="127421"/>
                </a:lnTo>
                <a:lnTo>
                  <a:pt x="1952498" y="115087"/>
                </a:lnTo>
                <a:close/>
              </a:path>
              <a:path w="2813685" h="480059">
                <a:moveTo>
                  <a:pt x="2063051" y="350431"/>
                </a:moveTo>
                <a:lnTo>
                  <a:pt x="2008746" y="350431"/>
                </a:lnTo>
                <a:lnTo>
                  <a:pt x="2006401" y="379782"/>
                </a:lnTo>
                <a:lnTo>
                  <a:pt x="1997752" y="407803"/>
                </a:lnTo>
                <a:lnTo>
                  <a:pt x="1980376" y="428794"/>
                </a:lnTo>
                <a:lnTo>
                  <a:pt x="1951850" y="437057"/>
                </a:lnTo>
                <a:lnTo>
                  <a:pt x="2036862" y="437057"/>
                </a:lnTo>
                <a:lnTo>
                  <a:pt x="2038645" y="435444"/>
                </a:lnTo>
                <a:lnTo>
                  <a:pt x="2057455" y="393544"/>
                </a:lnTo>
                <a:lnTo>
                  <a:pt x="2063051" y="350431"/>
                </a:lnTo>
                <a:close/>
              </a:path>
              <a:path w="2813685" h="480059">
                <a:moveTo>
                  <a:pt x="2043515" y="157759"/>
                </a:moveTo>
                <a:lnTo>
                  <a:pt x="1953780" y="157759"/>
                </a:lnTo>
                <a:lnTo>
                  <a:pt x="1979824" y="164243"/>
                </a:lnTo>
                <a:lnTo>
                  <a:pt x="1996779" y="181032"/>
                </a:lnTo>
                <a:lnTo>
                  <a:pt x="2005976" y="204125"/>
                </a:lnTo>
                <a:lnTo>
                  <a:pt x="2008746" y="229527"/>
                </a:lnTo>
                <a:lnTo>
                  <a:pt x="2063051" y="229527"/>
                </a:lnTo>
                <a:lnTo>
                  <a:pt x="2059141" y="195004"/>
                </a:lnTo>
                <a:lnTo>
                  <a:pt x="2043515" y="157759"/>
                </a:lnTo>
                <a:close/>
              </a:path>
              <a:path w="2813685" h="480059">
                <a:moveTo>
                  <a:pt x="2173605" y="9055"/>
                </a:moveTo>
                <a:lnTo>
                  <a:pt x="2119299" y="9055"/>
                </a:lnTo>
                <a:lnTo>
                  <a:pt x="2119299" y="470687"/>
                </a:lnTo>
                <a:lnTo>
                  <a:pt x="2173605" y="470687"/>
                </a:lnTo>
                <a:lnTo>
                  <a:pt x="2173605" y="231457"/>
                </a:lnTo>
                <a:lnTo>
                  <a:pt x="2180221" y="199550"/>
                </a:lnTo>
                <a:lnTo>
                  <a:pt x="2196958" y="177880"/>
                </a:lnTo>
                <a:lnTo>
                  <a:pt x="2219151" y="165543"/>
                </a:lnTo>
                <a:lnTo>
                  <a:pt x="2230715" y="163576"/>
                </a:lnTo>
                <a:lnTo>
                  <a:pt x="2173605" y="163576"/>
                </a:lnTo>
                <a:lnTo>
                  <a:pt x="2173605" y="9055"/>
                </a:lnTo>
                <a:close/>
              </a:path>
              <a:path w="2813685" h="480059">
                <a:moveTo>
                  <a:pt x="2338514" y="161632"/>
                </a:moveTo>
                <a:lnTo>
                  <a:pt x="2242134" y="161632"/>
                </a:lnTo>
                <a:lnTo>
                  <a:pt x="2270844" y="168815"/>
                </a:lnTo>
                <a:lnTo>
                  <a:pt x="2286100" y="186605"/>
                </a:lnTo>
                <a:lnTo>
                  <a:pt x="2292142" y="209365"/>
                </a:lnTo>
                <a:lnTo>
                  <a:pt x="2293213" y="231457"/>
                </a:lnTo>
                <a:lnTo>
                  <a:pt x="2293213" y="470687"/>
                </a:lnTo>
                <a:lnTo>
                  <a:pt x="2347518" y="470687"/>
                </a:lnTo>
                <a:lnTo>
                  <a:pt x="2347518" y="224993"/>
                </a:lnTo>
                <a:lnTo>
                  <a:pt x="2346215" y="190364"/>
                </a:lnTo>
                <a:lnTo>
                  <a:pt x="2338514" y="161632"/>
                </a:lnTo>
                <a:close/>
              </a:path>
              <a:path w="2813685" h="480059">
                <a:moveTo>
                  <a:pt x="2258301" y="115087"/>
                </a:moveTo>
                <a:lnTo>
                  <a:pt x="2234175" y="118663"/>
                </a:lnTo>
                <a:lnTo>
                  <a:pt x="2210295" y="128663"/>
                </a:lnTo>
                <a:lnTo>
                  <a:pt x="2189567" y="143998"/>
                </a:lnTo>
                <a:lnTo>
                  <a:pt x="2174900" y="163576"/>
                </a:lnTo>
                <a:lnTo>
                  <a:pt x="2230715" y="163576"/>
                </a:lnTo>
                <a:lnTo>
                  <a:pt x="2242134" y="161632"/>
                </a:lnTo>
                <a:lnTo>
                  <a:pt x="2338514" y="161632"/>
                </a:lnTo>
                <a:lnTo>
                  <a:pt x="2336609" y="154524"/>
                </a:lnTo>
                <a:lnTo>
                  <a:pt x="2310153" y="126441"/>
                </a:lnTo>
                <a:lnTo>
                  <a:pt x="2258301" y="115087"/>
                </a:lnTo>
                <a:close/>
              </a:path>
              <a:path w="2813685" h="480059">
                <a:moveTo>
                  <a:pt x="2489111" y="166814"/>
                </a:moveTo>
                <a:lnTo>
                  <a:pt x="2434805" y="166814"/>
                </a:lnTo>
                <a:lnTo>
                  <a:pt x="2434901" y="407007"/>
                </a:lnTo>
                <a:lnTo>
                  <a:pt x="2437714" y="435829"/>
                </a:lnTo>
                <a:lnTo>
                  <a:pt x="2448382" y="457265"/>
                </a:lnTo>
                <a:lnTo>
                  <a:pt x="2469717" y="470216"/>
                </a:lnTo>
                <a:lnTo>
                  <a:pt x="2504630" y="474560"/>
                </a:lnTo>
                <a:lnTo>
                  <a:pt x="2520047" y="474227"/>
                </a:lnTo>
                <a:lnTo>
                  <a:pt x="2532433" y="473348"/>
                </a:lnTo>
                <a:lnTo>
                  <a:pt x="2541910" y="472107"/>
                </a:lnTo>
                <a:lnTo>
                  <a:pt x="2548597" y="470687"/>
                </a:lnTo>
                <a:lnTo>
                  <a:pt x="2548597" y="428015"/>
                </a:lnTo>
                <a:lnTo>
                  <a:pt x="2524671" y="428015"/>
                </a:lnTo>
                <a:lnTo>
                  <a:pt x="2507113" y="425862"/>
                </a:lnTo>
                <a:lnTo>
                  <a:pt x="2496223" y="419041"/>
                </a:lnTo>
                <a:lnTo>
                  <a:pt x="2490666" y="407007"/>
                </a:lnTo>
                <a:lnTo>
                  <a:pt x="2489111" y="389216"/>
                </a:lnTo>
                <a:lnTo>
                  <a:pt x="2489111" y="166814"/>
                </a:lnTo>
                <a:close/>
              </a:path>
              <a:path w="2813685" h="480059">
                <a:moveTo>
                  <a:pt x="2548597" y="426072"/>
                </a:moveTo>
                <a:lnTo>
                  <a:pt x="2542768" y="426720"/>
                </a:lnTo>
                <a:lnTo>
                  <a:pt x="2536952" y="428015"/>
                </a:lnTo>
                <a:lnTo>
                  <a:pt x="2548597" y="428015"/>
                </a:lnTo>
                <a:lnTo>
                  <a:pt x="2548597" y="426072"/>
                </a:lnTo>
                <a:close/>
              </a:path>
              <a:path w="2813685" h="480059">
                <a:moveTo>
                  <a:pt x="2549245" y="124142"/>
                </a:moveTo>
                <a:lnTo>
                  <a:pt x="2384374" y="124142"/>
                </a:lnTo>
                <a:lnTo>
                  <a:pt x="2384374" y="166814"/>
                </a:lnTo>
                <a:lnTo>
                  <a:pt x="2549245" y="166814"/>
                </a:lnTo>
                <a:lnTo>
                  <a:pt x="2549245" y="124142"/>
                </a:lnTo>
                <a:close/>
              </a:path>
              <a:path w="2813685" h="480059">
                <a:moveTo>
                  <a:pt x="2489111" y="23279"/>
                </a:moveTo>
                <a:lnTo>
                  <a:pt x="2434805" y="23279"/>
                </a:lnTo>
                <a:lnTo>
                  <a:pt x="2434805" y="124142"/>
                </a:lnTo>
                <a:lnTo>
                  <a:pt x="2489111" y="124142"/>
                </a:lnTo>
                <a:lnTo>
                  <a:pt x="2489111" y="23279"/>
                </a:lnTo>
                <a:close/>
              </a:path>
              <a:path w="2813685" h="480059">
                <a:moveTo>
                  <a:pt x="2697937" y="115087"/>
                </a:moveTo>
                <a:lnTo>
                  <a:pt x="2651747" y="122956"/>
                </a:lnTo>
                <a:lnTo>
                  <a:pt x="2618506" y="144421"/>
                </a:lnTo>
                <a:lnTo>
                  <a:pt x="2596184" y="176266"/>
                </a:lnTo>
                <a:lnTo>
                  <a:pt x="2582752" y="215276"/>
                </a:lnTo>
                <a:lnTo>
                  <a:pt x="2576181" y="258235"/>
                </a:lnTo>
                <a:lnTo>
                  <a:pt x="2574442" y="301929"/>
                </a:lnTo>
                <a:lnTo>
                  <a:pt x="2578756" y="366355"/>
                </a:lnTo>
                <a:lnTo>
                  <a:pt x="2592193" y="416191"/>
                </a:lnTo>
                <a:lnTo>
                  <a:pt x="2615499" y="451595"/>
                </a:lnTo>
                <a:lnTo>
                  <a:pt x="2649419" y="472722"/>
                </a:lnTo>
                <a:lnTo>
                  <a:pt x="2694698" y="479729"/>
                </a:lnTo>
                <a:lnTo>
                  <a:pt x="2752981" y="465717"/>
                </a:lnTo>
                <a:lnTo>
                  <a:pt x="2783315" y="437057"/>
                </a:lnTo>
                <a:lnTo>
                  <a:pt x="2697937" y="437057"/>
                </a:lnTo>
                <a:lnTo>
                  <a:pt x="2659434" y="423795"/>
                </a:lnTo>
                <a:lnTo>
                  <a:pt x="2639663" y="390591"/>
                </a:lnTo>
                <a:lnTo>
                  <a:pt x="2632379" y="347325"/>
                </a:lnTo>
                <a:lnTo>
                  <a:pt x="2631338" y="303872"/>
                </a:lnTo>
                <a:lnTo>
                  <a:pt x="2813659" y="303872"/>
                </a:lnTo>
                <a:lnTo>
                  <a:pt x="2813659" y="281889"/>
                </a:lnTo>
                <a:lnTo>
                  <a:pt x="2812827" y="261200"/>
                </a:lnTo>
                <a:lnTo>
                  <a:pt x="2633281" y="261200"/>
                </a:lnTo>
                <a:lnTo>
                  <a:pt x="2633281" y="248272"/>
                </a:lnTo>
                <a:lnTo>
                  <a:pt x="2635180" y="225401"/>
                </a:lnTo>
                <a:lnTo>
                  <a:pt x="2643625" y="195257"/>
                </a:lnTo>
                <a:lnTo>
                  <a:pt x="2662738" y="168992"/>
                </a:lnTo>
                <a:lnTo>
                  <a:pt x="2696641" y="157759"/>
                </a:lnTo>
                <a:lnTo>
                  <a:pt x="2787211" y="157759"/>
                </a:lnTo>
                <a:lnTo>
                  <a:pt x="2784477" y="152203"/>
                </a:lnTo>
                <a:lnTo>
                  <a:pt x="2750688" y="125235"/>
                </a:lnTo>
                <a:lnTo>
                  <a:pt x="2697937" y="115087"/>
                </a:lnTo>
                <a:close/>
              </a:path>
              <a:path w="2813685" h="480059">
                <a:moveTo>
                  <a:pt x="2811081" y="356895"/>
                </a:moveTo>
                <a:lnTo>
                  <a:pt x="2756763" y="356895"/>
                </a:lnTo>
                <a:lnTo>
                  <a:pt x="2754844" y="380602"/>
                </a:lnTo>
                <a:lnTo>
                  <a:pt x="2746743" y="406915"/>
                </a:lnTo>
                <a:lnTo>
                  <a:pt x="2728945" y="428259"/>
                </a:lnTo>
                <a:lnTo>
                  <a:pt x="2697937" y="437057"/>
                </a:lnTo>
                <a:lnTo>
                  <a:pt x="2783315" y="437057"/>
                </a:lnTo>
                <a:lnTo>
                  <a:pt x="2788532" y="432128"/>
                </a:lnTo>
                <a:lnTo>
                  <a:pt x="2806262" y="391631"/>
                </a:lnTo>
                <a:lnTo>
                  <a:pt x="2811081" y="356895"/>
                </a:lnTo>
                <a:close/>
              </a:path>
              <a:path w="2813685" h="480059">
                <a:moveTo>
                  <a:pt x="2787211" y="157759"/>
                </a:moveTo>
                <a:lnTo>
                  <a:pt x="2696641" y="157759"/>
                </a:lnTo>
                <a:lnTo>
                  <a:pt x="2726491" y="165537"/>
                </a:lnTo>
                <a:lnTo>
                  <a:pt x="2744885" y="185558"/>
                </a:lnTo>
                <a:lnTo>
                  <a:pt x="2754188" y="212853"/>
                </a:lnTo>
                <a:lnTo>
                  <a:pt x="2756763" y="242455"/>
                </a:lnTo>
                <a:lnTo>
                  <a:pt x="2756763" y="261200"/>
                </a:lnTo>
                <a:lnTo>
                  <a:pt x="2812827" y="261200"/>
                </a:lnTo>
                <a:lnTo>
                  <a:pt x="2811803" y="235744"/>
                </a:lnTo>
                <a:lnTo>
                  <a:pt x="2803462" y="190777"/>
                </a:lnTo>
                <a:lnTo>
                  <a:pt x="2787211" y="1577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7" name="object 7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00548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30863" y="1527956"/>
              <a:ext cx="7750378" cy="63703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527596" y="693945"/>
              <a:ext cx="6334760" cy="514350"/>
            </a:xfrm>
            <a:custGeom>
              <a:avLst/>
              <a:gdLst/>
              <a:ahLst/>
              <a:cxnLst/>
              <a:rect l="l" t="t" r="r" b="b"/>
              <a:pathLst>
                <a:path w="6334759" h="514350">
                  <a:moveTo>
                    <a:pt x="80327" y="5588"/>
                  </a:moveTo>
                  <a:lnTo>
                    <a:pt x="0" y="5588"/>
                  </a:lnTo>
                  <a:lnTo>
                    <a:pt x="96392" y="504317"/>
                  </a:lnTo>
                  <a:lnTo>
                    <a:pt x="188594" y="504317"/>
                  </a:lnTo>
                  <a:lnTo>
                    <a:pt x="207380" y="393255"/>
                  </a:lnTo>
                  <a:lnTo>
                    <a:pt x="145986" y="393255"/>
                  </a:lnTo>
                  <a:lnTo>
                    <a:pt x="80327" y="5588"/>
                  </a:lnTo>
                  <a:close/>
                </a:path>
                <a:path w="6334759" h="514350">
                  <a:moveTo>
                    <a:pt x="318012" y="128524"/>
                  </a:moveTo>
                  <a:lnTo>
                    <a:pt x="253555" y="128524"/>
                  </a:lnTo>
                  <a:lnTo>
                    <a:pt x="317817" y="504317"/>
                  </a:lnTo>
                  <a:lnTo>
                    <a:pt x="410019" y="504317"/>
                  </a:lnTo>
                  <a:lnTo>
                    <a:pt x="431690" y="395351"/>
                  </a:lnTo>
                  <a:lnTo>
                    <a:pt x="363918" y="395351"/>
                  </a:lnTo>
                  <a:lnTo>
                    <a:pt x="318012" y="128524"/>
                  </a:lnTo>
                  <a:close/>
                </a:path>
                <a:path w="6334759" h="514350">
                  <a:moveTo>
                    <a:pt x="509206" y="5588"/>
                  </a:moveTo>
                  <a:lnTo>
                    <a:pt x="430275" y="5588"/>
                  </a:lnTo>
                  <a:lnTo>
                    <a:pt x="365315" y="395351"/>
                  </a:lnTo>
                  <a:lnTo>
                    <a:pt x="431690" y="395351"/>
                  </a:lnTo>
                  <a:lnTo>
                    <a:pt x="509206" y="5588"/>
                  </a:lnTo>
                  <a:close/>
                </a:path>
                <a:path w="6334759" h="514350">
                  <a:moveTo>
                    <a:pt x="296862" y="5588"/>
                  </a:moveTo>
                  <a:lnTo>
                    <a:pt x="213042" y="5588"/>
                  </a:lnTo>
                  <a:lnTo>
                    <a:pt x="147383" y="393255"/>
                  </a:lnTo>
                  <a:lnTo>
                    <a:pt x="207380" y="393255"/>
                  </a:lnTo>
                  <a:lnTo>
                    <a:pt x="252158" y="128524"/>
                  </a:lnTo>
                  <a:lnTo>
                    <a:pt x="318012" y="128524"/>
                  </a:lnTo>
                  <a:lnTo>
                    <a:pt x="296862" y="5588"/>
                  </a:lnTo>
                  <a:close/>
                </a:path>
                <a:path w="6334759" h="514350">
                  <a:moveTo>
                    <a:pt x="665670" y="118745"/>
                  </a:moveTo>
                  <a:lnTo>
                    <a:pt x="614628" y="126962"/>
                  </a:lnTo>
                  <a:lnTo>
                    <a:pt x="577478" y="149556"/>
                  </a:lnTo>
                  <a:lnTo>
                    <a:pt x="552164" y="183443"/>
                  </a:lnTo>
                  <a:lnTo>
                    <a:pt x="536629" y="225537"/>
                  </a:lnTo>
                  <a:lnTo>
                    <a:pt x="528816" y="272754"/>
                  </a:lnTo>
                  <a:lnTo>
                    <a:pt x="526668" y="322008"/>
                  </a:lnTo>
                  <a:lnTo>
                    <a:pt x="532593" y="396628"/>
                  </a:lnTo>
                  <a:lnTo>
                    <a:pt x="548684" y="449109"/>
                  </a:lnTo>
                  <a:lnTo>
                    <a:pt x="572420" y="483274"/>
                  </a:lnTo>
                  <a:lnTo>
                    <a:pt x="632737" y="511945"/>
                  </a:lnTo>
                  <a:lnTo>
                    <a:pt x="664273" y="514096"/>
                  </a:lnTo>
                  <a:lnTo>
                    <a:pt x="709385" y="508116"/>
                  </a:lnTo>
                  <a:lnTo>
                    <a:pt x="746048" y="490738"/>
                  </a:lnTo>
                  <a:lnTo>
                    <a:pt x="773356" y="462798"/>
                  </a:lnTo>
                  <a:lnTo>
                    <a:pt x="773533" y="462407"/>
                  </a:lnTo>
                  <a:lnTo>
                    <a:pt x="664971" y="462407"/>
                  </a:lnTo>
                  <a:lnTo>
                    <a:pt x="631280" y="451580"/>
                  </a:lnTo>
                  <a:lnTo>
                    <a:pt x="612322" y="423989"/>
                  </a:lnTo>
                  <a:lnTo>
                    <a:pt x="603973" y="386969"/>
                  </a:lnTo>
                  <a:lnTo>
                    <a:pt x="602106" y="347853"/>
                  </a:lnTo>
                  <a:lnTo>
                    <a:pt x="602106" y="326199"/>
                  </a:lnTo>
                  <a:lnTo>
                    <a:pt x="798385" y="326199"/>
                  </a:lnTo>
                  <a:lnTo>
                    <a:pt x="798385" y="286385"/>
                  </a:lnTo>
                  <a:lnTo>
                    <a:pt x="797610" y="274510"/>
                  </a:lnTo>
                  <a:lnTo>
                    <a:pt x="602106" y="274510"/>
                  </a:lnTo>
                  <a:lnTo>
                    <a:pt x="602106" y="266827"/>
                  </a:lnTo>
                  <a:lnTo>
                    <a:pt x="605250" y="231138"/>
                  </a:lnTo>
                  <a:lnTo>
                    <a:pt x="615727" y="200294"/>
                  </a:lnTo>
                  <a:lnTo>
                    <a:pt x="635111" y="178619"/>
                  </a:lnTo>
                  <a:lnTo>
                    <a:pt x="664971" y="170434"/>
                  </a:lnTo>
                  <a:lnTo>
                    <a:pt x="773475" y="170434"/>
                  </a:lnTo>
                  <a:lnTo>
                    <a:pt x="757648" y="147780"/>
                  </a:lnTo>
                  <a:lnTo>
                    <a:pt x="719706" y="126188"/>
                  </a:lnTo>
                  <a:lnTo>
                    <a:pt x="665670" y="118745"/>
                  </a:lnTo>
                  <a:close/>
                </a:path>
                <a:path w="6334759" h="514350">
                  <a:moveTo>
                    <a:pt x="796289" y="378587"/>
                  </a:moveTo>
                  <a:lnTo>
                    <a:pt x="725042" y="378587"/>
                  </a:lnTo>
                  <a:lnTo>
                    <a:pt x="723220" y="401408"/>
                  </a:lnTo>
                  <a:lnTo>
                    <a:pt x="715176" y="429140"/>
                  </a:lnTo>
                  <a:lnTo>
                    <a:pt x="697048" y="452551"/>
                  </a:lnTo>
                  <a:lnTo>
                    <a:pt x="664971" y="462407"/>
                  </a:lnTo>
                  <a:lnTo>
                    <a:pt x="773533" y="462407"/>
                  </a:lnTo>
                  <a:lnTo>
                    <a:pt x="790405" y="425135"/>
                  </a:lnTo>
                  <a:lnTo>
                    <a:pt x="796289" y="378587"/>
                  </a:lnTo>
                  <a:close/>
                </a:path>
                <a:path w="6334759" h="514350">
                  <a:moveTo>
                    <a:pt x="773475" y="170434"/>
                  </a:moveTo>
                  <a:lnTo>
                    <a:pt x="664971" y="170434"/>
                  </a:lnTo>
                  <a:lnTo>
                    <a:pt x="692006" y="176851"/>
                  </a:lnTo>
                  <a:lnTo>
                    <a:pt x="709937" y="194532"/>
                  </a:lnTo>
                  <a:lnTo>
                    <a:pt x="719880" y="221118"/>
                  </a:lnTo>
                  <a:lnTo>
                    <a:pt x="722947" y="254254"/>
                  </a:lnTo>
                  <a:lnTo>
                    <a:pt x="722947" y="274510"/>
                  </a:lnTo>
                  <a:lnTo>
                    <a:pt x="797610" y="274510"/>
                  </a:lnTo>
                  <a:lnTo>
                    <a:pt x="794641" y="228985"/>
                  </a:lnTo>
                  <a:lnTo>
                    <a:pt x="781845" y="182414"/>
                  </a:lnTo>
                  <a:lnTo>
                    <a:pt x="773475" y="170434"/>
                  </a:lnTo>
                  <a:close/>
                </a:path>
                <a:path w="6334759" h="514350">
                  <a:moveTo>
                    <a:pt x="935989" y="128524"/>
                  </a:moveTo>
                  <a:lnTo>
                    <a:pt x="860551" y="128524"/>
                  </a:lnTo>
                  <a:lnTo>
                    <a:pt x="860551" y="504317"/>
                  </a:lnTo>
                  <a:lnTo>
                    <a:pt x="935989" y="504317"/>
                  </a:lnTo>
                  <a:lnTo>
                    <a:pt x="935989" y="279400"/>
                  </a:lnTo>
                  <a:lnTo>
                    <a:pt x="942964" y="236616"/>
                  </a:lnTo>
                  <a:lnTo>
                    <a:pt x="960874" y="210597"/>
                  </a:lnTo>
                  <a:lnTo>
                    <a:pt x="985201" y="197675"/>
                  </a:lnTo>
                  <a:lnTo>
                    <a:pt x="1011427" y="194183"/>
                  </a:lnTo>
                  <a:lnTo>
                    <a:pt x="1042860" y="194183"/>
                  </a:lnTo>
                  <a:lnTo>
                    <a:pt x="1042860" y="187198"/>
                  </a:lnTo>
                  <a:lnTo>
                    <a:pt x="935989" y="187198"/>
                  </a:lnTo>
                  <a:lnTo>
                    <a:pt x="935989" y="128524"/>
                  </a:lnTo>
                  <a:close/>
                </a:path>
                <a:path w="6334759" h="514350">
                  <a:moveTo>
                    <a:pt x="1042860" y="194183"/>
                  </a:moveTo>
                  <a:lnTo>
                    <a:pt x="1011427" y="194183"/>
                  </a:lnTo>
                  <a:lnTo>
                    <a:pt x="1021152" y="194543"/>
                  </a:lnTo>
                  <a:lnTo>
                    <a:pt x="1030025" y="195492"/>
                  </a:lnTo>
                  <a:lnTo>
                    <a:pt x="1037458" y="196835"/>
                  </a:lnTo>
                  <a:lnTo>
                    <a:pt x="1042860" y="198374"/>
                  </a:lnTo>
                  <a:lnTo>
                    <a:pt x="1042860" y="194183"/>
                  </a:lnTo>
                  <a:close/>
                </a:path>
                <a:path w="6334759" h="514350">
                  <a:moveTo>
                    <a:pt x="1032382" y="118745"/>
                  </a:moveTo>
                  <a:lnTo>
                    <a:pt x="1024699" y="118745"/>
                  </a:lnTo>
                  <a:lnTo>
                    <a:pt x="995438" y="123547"/>
                  </a:lnTo>
                  <a:lnTo>
                    <a:pt x="971351" y="137255"/>
                  </a:lnTo>
                  <a:lnTo>
                    <a:pt x="952110" y="158821"/>
                  </a:lnTo>
                  <a:lnTo>
                    <a:pt x="937386" y="187198"/>
                  </a:lnTo>
                  <a:lnTo>
                    <a:pt x="1042860" y="187198"/>
                  </a:lnTo>
                  <a:lnTo>
                    <a:pt x="1042860" y="121539"/>
                  </a:lnTo>
                  <a:lnTo>
                    <a:pt x="1038669" y="119443"/>
                  </a:lnTo>
                  <a:lnTo>
                    <a:pt x="1032382" y="118745"/>
                  </a:lnTo>
                  <a:close/>
                </a:path>
                <a:path w="6334759" h="514350">
                  <a:moveTo>
                    <a:pt x="1297800" y="128524"/>
                  </a:moveTo>
                  <a:lnTo>
                    <a:pt x="1216774" y="128524"/>
                  </a:lnTo>
                  <a:lnTo>
                    <a:pt x="1317358" y="504317"/>
                  </a:lnTo>
                  <a:lnTo>
                    <a:pt x="1405369" y="504317"/>
                  </a:lnTo>
                  <a:lnTo>
                    <a:pt x="1426386" y="424688"/>
                  </a:lnTo>
                  <a:lnTo>
                    <a:pt x="1363459" y="424688"/>
                  </a:lnTo>
                  <a:lnTo>
                    <a:pt x="1297800" y="128524"/>
                  </a:lnTo>
                  <a:close/>
                </a:path>
                <a:path w="6334759" h="514350">
                  <a:moveTo>
                    <a:pt x="1504556" y="128524"/>
                  </a:moveTo>
                  <a:lnTo>
                    <a:pt x="1424228" y="128524"/>
                  </a:lnTo>
                  <a:lnTo>
                    <a:pt x="1364856" y="424688"/>
                  </a:lnTo>
                  <a:lnTo>
                    <a:pt x="1426386" y="424688"/>
                  </a:lnTo>
                  <a:lnTo>
                    <a:pt x="1504556" y="128524"/>
                  </a:lnTo>
                  <a:close/>
                </a:path>
                <a:path w="6334759" h="514350">
                  <a:moveTo>
                    <a:pt x="1670799" y="118745"/>
                  </a:moveTo>
                  <a:lnTo>
                    <a:pt x="1622615" y="125238"/>
                  </a:lnTo>
                  <a:lnTo>
                    <a:pt x="1586151" y="143916"/>
                  </a:lnTo>
                  <a:lnTo>
                    <a:pt x="1560087" y="173577"/>
                  </a:lnTo>
                  <a:lnTo>
                    <a:pt x="1543103" y="213016"/>
                  </a:lnTo>
                  <a:lnTo>
                    <a:pt x="1533880" y="261032"/>
                  </a:lnTo>
                  <a:lnTo>
                    <a:pt x="1531099" y="316420"/>
                  </a:lnTo>
                  <a:lnTo>
                    <a:pt x="1534268" y="371808"/>
                  </a:lnTo>
                  <a:lnTo>
                    <a:pt x="1544344" y="419824"/>
                  </a:lnTo>
                  <a:lnTo>
                    <a:pt x="1562182" y="459263"/>
                  </a:lnTo>
                  <a:lnTo>
                    <a:pt x="1588635" y="488924"/>
                  </a:lnTo>
                  <a:lnTo>
                    <a:pt x="1624556" y="507602"/>
                  </a:lnTo>
                  <a:lnTo>
                    <a:pt x="1670799" y="514096"/>
                  </a:lnTo>
                  <a:lnTo>
                    <a:pt x="1717336" y="507602"/>
                  </a:lnTo>
                  <a:lnTo>
                    <a:pt x="1753455" y="488924"/>
                  </a:lnTo>
                  <a:lnTo>
                    <a:pt x="1780027" y="459263"/>
                  </a:lnTo>
                  <a:lnTo>
                    <a:pt x="1780502" y="458216"/>
                  </a:lnTo>
                  <a:lnTo>
                    <a:pt x="1670799" y="458216"/>
                  </a:lnTo>
                  <a:lnTo>
                    <a:pt x="1638068" y="449517"/>
                  </a:lnTo>
                  <a:lnTo>
                    <a:pt x="1618499" y="423203"/>
                  </a:lnTo>
                  <a:lnTo>
                    <a:pt x="1609014" y="378947"/>
                  </a:lnTo>
                  <a:lnTo>
                    <a:pt x="1606537" y="316420"/>
                  </a:lnTo>
                  <a:lnTo>
                    <a:pt x="1609014" y="259198"/>
                  </a:lnTo>
                  <a:lnTo>
                    <a:pt x="1618499" y="214352"/>
                  </a:lnTo>
                  <a:lnTo>
                    <a:pt x="1638068" y="185091"/>
                  </a:lnTo>
                  <a:lnTo>
                    <a:pt x="1670799" y="174625"/>
                  </a:lnTo>
                  <a:lnTo>
                    <a:pt x="1782316" y="174625"/>
                  </a:lnTo>
                  <a:lnTo>
                    <a:pt x="1781860" y="173577"/>
                  </a:lnTo>
                  <a:lnTo>
                    <a:pt x="1755628" y="143916"/>
                  </a:lnTo>
                  <a:lnTo>
                    <a:pt x="1719034" y="125238"/>
                  </a:lnTo>
                  <a:lnTo>
                    <a:pt x="1670799" y="118745"/>
                  </a:lnTo>
                  <a:close/>
                </a:path>
                <a:path w="6334759" h="514350">
                  <a:moveTo>
                    <a:pt x="1782316" y="174625"/>
                  </a:moveTo>
                  <a:lnTo>
                    <a:pt x="1670799" y="174625"/>
                  </a:lnTo>
                  <a:lnTo>
                    <a:pt x="1704229" y="185091"/>
                  </a:lnTo>
                  <a:lnTo>
                    <a:pt x="1723972" y="214352"/>
                  </a:lnTo>
                  <a:lnTo>
                    <a:pt x="1733369" y="259198"/>
                  </a:lnTo>
                  <a:lnTo>
                    <a:pt x="1735759" y="316420"/>
                  </a:lnTo>
                  <a:lnTo>
                    <a:pt x="1733369" y="378947"/>
                  </a:lnTo>
                  <a:lnTo>
                    <a:pt x="1723972" y="423203"/>
                  </a:lnTo>
                  <a:lnTo>
                    <a:pt x="1704229" y="449517"/>
                  </a:lnTo>
                  <a:lnTo>
                    <a:pt x="1670799" y="458216"/>
                  </a:lnTo>
                  <a:lnTo>
                    <a:pt x="1780502" y="458216"/>
                  </a:lnTo>
                  <a:lnTo>
                    <a:pt x="1797926" y="419824"/>
                  </a:lnTo>
                  <a:lnTo>
                    <a:pt x="1808025" y="371808"/>
                  </a:lnTo>
                  <a:lnTo>
                    <a:pt x="1811197" y="316420"/>
                  </a:lnTo>
                  <a:lnTo>
                    <a:pt x="1808364" y="261032"/>
                  </a:lnTo>
                  <a:lnTo>
                    <a:pt x="1799012" y="213016"/>
                  </a:lnTo>
                  <a:lnTo>
                    <a:pt x="1782316" y="174625"/>
                  </a:lnTo>
                  <a:close/>
                </a:path>
                <a:path w="6334759" h="514350">
                  <a:moveTo>
                    <a:pt x="1948103" y="5588"/>
                  </a:moveTo>
                  <a:lnTo>
                    <a:pt x="1872665" y="5588"/>
                  </a:lnTo>
                  <a:lnTo>
                    <a:pt x="1872665" y="504317"/>
                  </a:lnTo>
                  <a:lnTo>
                    <a:pt x="1948103" y="504317"/>
                  </a:lnTo>
                  <a:lnTo>
                    <a:pt x="1948103" y="5588"/>
                  </a:lnTo>
                  <a:close/>
                </a:path>
                <a:path w="6334759" h="514350">
                  <a:moveTo>
                    <a:pt x="2103158" y="5588"/>
                  </a:moveTo>
                  <a:lnTo>
                    <a:pt x="2027720" y="5588"/>
                  </a:lnTo>
                  <a:lnTo>
                    <a:pt x="2027720" y="504317"/>
                  </a:lnTo>
                  <a:lnTo>
                    <a:pt x="2103158" y="504317"/>
                  </a:lnTo>
                  <a:lnTo>
                    <a:pt x="2103158" y="5588"/>
                  </a:lnTo>
                  <a:close/>
                </a:path>
                <a:path w="6334759" h="514350">
                  <a:moveTo>
                    <a:pt x="2409786" y="128524"/>
                  </a:moveTo>
                  <a:lnTo>
                    <a:pt x="2170201" y="128524"/>
                  </a:lnTo>
                  <a:lnTo>
                    <a:pt x="2170201" y="192087"/>
                  </a:lnTo>
                  <a:lnTo>
                    <a:pt x="2324569" y="192087"/>
                  </a:lnTo>
                  <a:lnTo>
                    <a:pt x="2160422" y="445643"/>
                  </a:lnTo>
                  <a:lnTo>
                    <a:pt x="2160422" y="504317"/>
                  </a:lnTo>
                  <a:lnTo>
                    <a:pt x="2409786" y="504317"/>
                  </a:lnTo>
                  <a:lnTo>
                    <a:pt x="2409786" y="440753"/>
                  </a:lnTo>
                  <a:lnTo>
                    <a:pt x="2251925" y="440753"/>
                  </a:lnTo>
                  <a:lnTo>
                    <a:pt x="2409786" y="190690"/>
                  </a:lnTo>
                  <a:lnTo>
                    <a:pt x="2409786" y="128524"/>
                  </a:lnTo>
                  <a:close/>
                </a:path>
                <a:path w="6334759" h="514350">
                  <a:moveTo>
                    <a:pt x="2542501" y="0"/>
                  </a:moveTo>
                  <a:lnTo>
                    <a:pt x="2467063" y="0"/>
                  </a:lnTo>
                  <a:lnTo>
                    <a:pt x="2467063" y="75438"/>
                  </a:lnTo>
                  <a:lnTo>
                    <a:pt x="2542501" y="75438"/>
                  </a:lnTo>
                  <a:lnTo>
                    <a:pt x="2542501" y="0"/>
                  </a:lnTo>
                  <a:close/>
                </a:path>
                <a:path w="6334759" h="514350">
                  <a:moveTo>
                    <a:pt x="2542501" y="128524"/>
                  </a:moveTo>
                  <a:lnTo>
                    <a:pt x="2467063" y="128524"/>
                  </a:lnTo>
                  <a:lnTo>
                    <a:pt x="2467063" y="504317"/>
                  </a:lnTo>
                  <a:lnTo>
                    <a:pt x="2542501" y="504317"/>
                  </a:lnTo>
                  <a:lnTo>
                    <a:pt x="2542501" y="128524"/>
                  </a:lnTo>
                  <a:close/>
                </a:path>
                <a:path w="6334759" h="514350">
                  <a:moveTo>
                    <a:pt x="2747149" y="118745"/>
                  </a:moveTo>
                  <a:lnTo>
                    <a:pt x="2696107" y="126962"/>
                  </a:lnTo>
                  <a:lnTo>
                    <a:pt x="2658957" y="149556"/>
                  </a:lnTo>
                  <a:lnTo>
                    <a:pt x="2633643" y="183443"/>
                  </a:lnTo>
                  <a:lnTo>
                    <a:pt x="2618108" y="225537"/>
                  </a:lnTo>
                  <a:lnTo>
                    <a:pt x="2610295" y="272754"/>
                  </a:lnTo>
                  <a:lnTo>
                    <a:pt x="2608148" y="322008"/>
                  </a:lnTo>
                  <a:lnTo>
                    <a:pt x="2614072" y="396628"/>
                  </a:lnTo>
                  <a:lnTo>
                    <a:pt x="2630163" y="449109"/>
                  </a:lnTo>
                  <a:lnTo>
                    <a:pt x="2653899" y="483274"/>
                  </a:lnTo>
                  <a:lnTo>
                    <a:pt x="2714216" y="511945"/>
                  </a:lnTo>
                  <a:lnTo>
                    <a:pt x="2745752" y="514096"/>
                  </a:lnTo>
                  <a:lnTo>
                    <a:pt x="2790864" y="508116"/>
                  </a:lnTo>
                  <a:lnTo>
                    <a:pt x="2827527" y="490738"/>
                  </a:lnTo>
                  <a:lnTo>
                    <a:pt x="2854836" y="462798"/>
                  </a:lnTo>
                  <a:lnTo>
                    <a:pt x="2855013" y="462407"/>
                  </a:lnTo>
                  <a:lnTo>
                    <a:pt x="2746451" y="462407"/>
                  </a:lnTo>
                  <a:lnTo>
                    <a:pt x="2712759" y="451580"/>
                  </a:lnTo>
                  <a:lnTo>
                    <a:pt x="2693801" y="423989"/>
                  </a:lnTo>
                  <a:lnTo>
                    <a:pt x="2685452" y="386969"/>
                  </a:lnTo>
                  <a:lnTo>
                    <a:pt x="2683586" y="347853"/>
                  </a:lnTo>
                  <a:lnTo>
                    <a:pt x="2683586" y="326199"/>
                  </a:lnTo>
                  <a:lnTo>
                    <a:pt x="2879864" y="326199"/>
                  </a:lnTo>
                  <a:lnTo>
                    <a:pt x="2879864" y="286385"/>
                  </a:lnTo>
                  <a:lnTo>
                    <a:pt x="2879090" y="274510"/>
                  </a:lnTo>
                  <a:lnTo>
                    <a:pt x="2683586" y="274510"/>
                  </a:lnTo>
                  <a:lnTo>
                    <a:pt x="2683586" y="266827"/>
                  </a:lnTo>
                  <a:lnTo>
                    <a:pt x="2686729" y="231138"/>
                  </a:lnTo>
                  <a:lnTo>
                    <a:pt x="2697206" y="200294"/>
                  </a:lnTo>
                  <a:lnTo>
                    <a:pt x="2716590" y="178619"/>
                  </a:lnTo>
                  <a:lnTo>
                    <a:pt x="2746451" y="170434"/>
                  </a:lnTo>
                  <a:lnTo>
                    <a:pt x="2854954" y="170434"/>
                  </a:lnTo>
                  <a:lnTo>
                    <a:pt x="2839128" y="147780"/>
                  </a:lnTo>
                  <a:lnTo>
                    <a:pt x="2801185" y="126188"/>
                  </a:lnTo>
                  <a:lnTo>
                    <a:pt x="2747149" y="118745"/>
                  </a:lnTo>
                  <a:close/>
                </a:path>
                <a:path w="6334759" h="514350">
                  <a:moveTo>
                    <a:pt x="2877769" y="378587"/>
                  </a:moveTo>
                  <a:lnTo>
                    <a:pt x="2806522" y="378587"/>
                  </a:lnTo>
                  <a:lnTo>
                    <a:pt x="2804699" y="401408"/>
                  </a:lnTo>
                  <a:lnTo>
                    <a:pt x="2796655" y="429140"/>
                  </a:lnTo>
                  <a:lnTo>
                    <a:pt x="2778527" y="452551"/>
                  </a:lnTo>
                  <a:lnTo>
                    <a:pt x="2746451" y="462407"/>
                  </a:lnTo>
                  <a:lnTo>
                    <a:pt x="2855013" y="462407"/>
                  </a:lnTo>
                  <a:lnTo>
                    <a:pt x="2871885" y="425135"/>
                  </a:lnTo>
                  <a:lnTo>
                    <a:pt x="2877769" y="378587"/>
                  </a:lnTo>
                  <a:close/>
                </a:path>
                <a:path w="6334759" h="514350">
                  <a:moveTo>
                    <a:pt x="2854954" y="170434"/>
                  </a:moveTo>
                  <a:lnTo>
                    <a:pt x="2746451" y="170434"/>
                  </a:lnTo>
                  <a:lnTo>
                    <a:pt x="2773485" y="176851"/>
                  </a:lnTo>
                  <a:lnTo>
                    <a:pt x="2791417" y="194532"/>
                  </a:lnTo>
                  <a:lnTo>
                    <a:pt x="2801359" y="221118"/>
                  </a:lnTo>
                  <a:lnTo>
                    <a:pt x="2804426" y="254254"/>
                  </a:lnTo>
                  <a:lnTo>
                    <a:pt x="2804426" y="274510"/>
                  </a:lnTo>
                  <a:lnTo>
                    <a:pt x="2879090" y="274510"/>
                  </a:lnTo>
                  <a:lnTo>
                    <a:pt x="2876120" y="228985"/>
                  </a:lnTo>
                  <a:lnTo>
                    <a:pt x="2863324" y="182414"/>
                  </a:lnTo>
                  <a:lnTo>
                    <a:pt x="2854954" y="170434"/>
                  </a:lnTo>
                  <a:close/>
                </a:path>
                <a:path w="6334759" h="514350">
                  <a:moveTo>
                    <a:pt x="3017469" y="5588"/>
                  </a:moveTo>
                  <a:lnTo>
                    <a:pt x="2942031" y="5588"/>
                  </a:lnTo>
                  <a:lnTo>
                    <a:pt x="2942031" y="504317"/>
                  </a:lnTo>
                  <a:lnTo>
                    <a:pt x="3017469" y="504317"/>
                  </a:lnTo>
                  <a:lnTo>
                    <a:pt x="3017469" y="252158"/>
                  </a:lnTo>
                  <a:lnTo>
                    <a:pt x="3022533" y="219776"/>
                  </a:lnTo>
                  <a:lnTo>
                    <a:pt x="3035979" y="196889"/>
                  </a:lnTo>
                  <a:lnTo>
                    <a:pt x="3055188" y="183301"/>
                  </a:lnTo>
                  <a:lnTo>
                    <a:pt x="3077540" y="178816"/>
                  </a:lnTo>
                  <a:lnTo>
                    <a:pt x="3199635" y="178816"/>
                  </a:lnTo>
                  <a:lnTo>
                    <a:pt x="3198795" y="172671"/>
                  </a:lnTo>
                  <a:lnTo>
                    <a:pt x="3197463" y="170434"/>
                  </a:lnTo>
                  <a:lnTo>
                    <a:pt x="3019564" y="170434"/>
                  </a:lnTo>
                  <a:lnTo>
                    <a:pt x="3017469" y="169037"/>
                  </a:lnTo>
                  <a:lnTo>
                    <a:pt x="3017469" y="5588"/>
                  </a:lnTo>
                  <a:close/>
                </a:path>
                <a:path w="6334759" h="514350">
                  <a:moveTo>
                    <a:pt x="3199635" y="178816"/>
                  </a:moveTo>
                  <a:lnTo>
                    <a:pt x="3077540" y="178816"/>
                  </a:lnTo>
                  <a:lnTo>
                    <a:pt x="3101933" y="182428"/>
                  </a:lnTo>
                  <a:lnTo>
                    <a:pt x="3118140" y="194095"/>
                  </a:lnTo>
                  <a:lnTo>
                    <a:pt x="3127144" y="215061"/>
                  </a:lnTo>
                  <a:lnTo>
                    <a:pt x="3129927" y="246570"/>
                  </a:lnTo>
                  <a:lnTo>
                    <a:pt x="3129927" y="504317"/>
                  </a:lnTo>
                  <a:lnTo>
                    <a:pt x="3205365" y="504317"/>
                  </a:lnTo>
                  <a:lnTo>
                    <a:pt x="3205365" y="220726"/>
                  </a:lnTo>
                  <a:lnTo>
                    <a:pt x="3199635" y="178816"/>
                  </a:lnTo>
                  <a:close/>
                </a:path>
                <a:path w="6334759" h="514350">
                  <a:moveTo>
                    <a:pt x="3111766" y="118745"/>
                  </a:moveTo>
                  <a:lnTo>
                    <a:pt x="3083903" y="122204"/>
                  </a:lnTo>
                  <a:lnTo>
                    <a:pt x="3059117" y="132278"/>
                  </a:lnTo>
                  <a:lnTo>
                    <a:pt x="3037605" y="148507"/>
                  </a:lnTo>
                  <a:lnTo>
                    <a:pt x="3019564" y="170434"/>
                  </a:lnTo>
                  <a:lnTo>
                    <a:pt x="3197463" y="170434"/>
                  </a:lnTo>
                  <a:lnTo>
                    <a:pt x="3180045" y="141184"/>
                  </a:lnTo>
                  <a:lnTo>
                    <a:pt x="3150555" y="123972"/>
                  </a:lnTo>
                  <a:lnTo>
                    <a:pt x="3111766" y="118745"/>
                  </a:lnTo>
                  <a:close/>
                </a:path>
                <a:path w="6334759" h="514350">
                  <a:moveTo>
                    <a:pt x="3371595" y="184404"/>
                  </a:moveTo>
                  <a:lnTo>
                    <a:pt x="3296157" y="184404"/>
                  </a:lnTo>
                  <a:lnTo>
                    <a:pt x="3296157" y="417703"/>
                  </a:lnTo>
                  <a:lnTo>
                    <a:pt x="3300982" y="464011"/>
                  </a:lnTo>
                  <a:lnTo>
                    <a:pt x="3315366" y="491656"/>
                  </a:lnTo>
                  <a:lnTo>
                    <a:pt x="3339181" y="505026"/>
                  </a:lnTo>
                  <a:lnTo>
                    <a:pt x="3372294" y="508508"/>
                  </a:lnTo>
                  <a:lnTo>
                    <a:pt x="3389844" y="508115"/>
                  </a:lnTo>
                  <a:lnTo>
                    <a:pt x="3405822" y="506936"/>
                  </a:lnTo>
                  <a:lnTo>
                    <a:pt x="3420229" y="504971"/>
                  </a:lnTo>
                  <a:lnTo>
                    <a:pt x="3433064" y="502221"/>
                  </a:lnTo>
                  <a:lnTo>
                    <a:pt x="3433064" y="448437"/>
                  </a:lnTo>
                  <a:lnTo>
                    <a:pt x="3405822" y="448437"/>
                  </a:lnTo>
                  <a:lnTo>
                    <a:pt x="3389571" y="446439"/>
                  </a:lnTo>
                  <a:lnTo>
                    <a:pt x="3379017" y="439793"/>
                  </a:lnTo>
                  <a:lnTo>
                    <a:pt x="3373309" y="427514"/>
                  </a:lnTo>
                  <a:lnTo>
                    <a:pt x="3371595" y="408622"/>
                  </a:lnTo>
                  <a:lnTo>
                    <a:pt x="3371595" y="184404"/>
                  </a:lnTo>
                  <a:close/>
                </a:path>
                <a:path w="6334759" h="514350">
                  <a:moveTo>
                    <a:pt x="3433064" y="446341"/>
                  </a:moveTo>
                  <a:lnTo>
                    <a:pt x="3427432" y="447258"/>
                  </a:lnTo>
                  <a:lnTo>
                    <a:pt x="3421014" y="447913"/>
                  </a:lnTo>
                  <a:lnTo>
                    <a:pt x="3413811" y="448306"/>
                  </a:lnTo>
                  <a:lnTo>
                    <a:pt x="3405822" y="448437"/>
                  </a:lnTo>
                  <a:lnTo>
                    <a:pt x="3433064" y="448437"/>
                  </a:lnTo>
                  <a:lnTo>
                    <a:pt x="3433064" y="446341"/>
                  </a:lnTo>
                  <a:close/>
                </a:path>
                <a:path w="6334759" h="514350">
                  <a:moveTo>
                    <a:pt x="3433064" y="128524"/>
                  </a:moveTo>
                  <a:lnTo>
                    <a:pt x="3244468" y="128524"/>
                  </a:lnTo>
                  <a:lnTo>
                    <a:pt x="3244468" y="184404"/>
                  </a:lnTo>
                  <a:lnTo>
                    <a:pt x="3433064" y="184404"/>
                  </a:lnTo>
                  <a:lnTo>
                    <a:pt x="3433064" y="128524"/>
                  </a:lnTo>
                  <a:close/>
                </a:path>
                <a:path w="6334759" h="514350">
                  <a:moveTo>
                    <a:pt x="3371595" y="21653"/>
                  </a:moveTo>
                  <a:lnTo>
                    <a:pt x="3296157" y="21653"/>
                  </a:lnTo>
                  <a:lnTo>
                    <a:pt x="3296157" y="128524"/>
                  </a:lnTo>
                  <a:lnTo>
                    <a:pt x="3371595" y="128524"/>
                  </a:lnTo>
                  <a:lnTo>
                    <a:pt x="3371595" y="21653"/>
                  </a:lnTo>
                  <a:close/>
                </a:path>
                <a:path w="6334759" h="514350">
                  <a:moveTo>
                    <a:pt x="3741102" y="118745"/>
                  </a:moveTo>
                  <a:lnTo>
                    <a:pt x="3685584" y="131628"/>
                  </a:lnTo>
                  <a:lnTo>
                    <a:pt x="3642484" y="187353"/>
                  </a:lnTo>
                  <a:lnTo>
                    <a:pt x="3629762" y="239284"/>
                  </a:lnTo>
                  <a:lnTo>
                    <a:pt x="3625151" y="311531"/>
                  </a:lnTo>
                  <a:lnTo>
                    <a:pt x="3628194" y="371162"/>
                  </a:lnTo>
                  <a:lnTo>
                    <a:pt x="3637621" y="421169"/>
                  </a:lnTo>
                  <a:lnTo>
                    <a:pt x="3653877" y="461010"/>
                  </a:lnTo>
                  <a:lnTo>
                    <a:pt x="3708664" y="508016"/>
                  </a:lnTo>
                  <a:lnTo>
                    <a:pt x="3748087" y="514096"/>
                  </a:lnTo>
                  <a:lnTo>
                    <a:pt x="3782084" y="508802"/>
                  </a:lnTo>
                  <a:lnTo>
                    <a:pt x="3805801" y="495323"/>
                  </a:lnTo>
                  <a:lnTo>
                    <a:pt x="3821266" y="477261"/>
                  </a:lnTo>
                  <a:lnTo>
                    <a:pt x="3830510" y="458216"/>
                  </a:lnTo>
                  <a:lnTo>
                    <a:pt x="3903154" y="458216"/>
                  </a:lnTo>
                  <a:lnTo>
                    <a:pt x="3903154" y="454025"/>
                  </a:lnTo>
                  <a:lnTo>
                    <a:pt x="3768343" y="454025"/>
                  </a:lnTo>
                  <a:lnTo>
                    <a:pt x="3736016" y="444289"/>
                  </a:lnTo>
                  <a:lnTo>
                    <a:pt x="3716654" y="416480"/>
                  </a:lnTo>
                  <a:lnTo>
                    <a:pt x="3707247" y="372693"/>
                  </a:lnTo>
                  <a:lnTo>
                    <a:pt x="3704780" y="315023"/>
                  </a:lnTo>
                  <a:lnTo>
                    <a:pt x="3707956" y="251012"/>
                  </a:lnTo>
                  <a:lnTo>
                    <a:pt x="3718139" y="208938"/>
                  </a:lnTo>
                  <a:lnTo>
                    <a:pt x="3736311" y="185855"/>
                  </a:lnTo>
                  <a:lnTo>
                    <a:pt x="3763454" y="178816"/>
                  </a:lnTo>
                  <a:lnTo>
                    <a:pt x="3903154" y="178816"/>
                  </a:lnTo>
                  <a:lnTo>
                    <a:pt x="3903154" y="172529"/>
                  </a:lnTo>
                  <a:lnTo>
                    <a:pt x="3826319" y="172529"/>
                  </a:lnTo>
                  <a:lnTo>
                    <a:pt x="3812906" y="149981"/>
                  </a:lnTo>
                  <a:lnTo>
                    <a:pt x="3793926" y="133064"/>
                  </a:lnTo>
                  <a:lnTo>
                    <a:pt x="3769839" y="122433"/>
                  </a:lnTo>
                  <a:lnTo>
                    <a:pt x="3741102" y="118745"/>
                  </a:lnTo>
                  <a:close/>
                </a:path>
                <a:path w="6334759" h="514350">
                  <a:moveTo>
                    <a:pt x="3903154" y="458216"/>
                  </a:moveTo>
                  <a:lnTo>
                    <a:pt x="3831907" y="458216"/>
                  </a:lnTo>
                  <a:lnTo>
                    <a:pt x="3831907" y="504317"/>
                  </a:lnTo>
                  <a:lnTo>
                    <a:pt x="3903154" y="504317"/>
                  </a:lnTo>
                  <a:lnTo>
                    <a:pt x="3903154" y="458216"/>
                  </a:lnTo>
                  <a:close/>
                </a:path>
                <a:path w="6334759" h="514350">
                  <a:moveTo>
                    <a:pt x="3903154" y="178816"/>
                  </a:moveTo>
                  <a:lnTo>
                    <a:pt x="3763454" y="178816"/>
                  </a:lnTo>
                  <a:lnTo>
                    <a:pt x="3798903" y="188300"/>
                  </a:lnTo>
                  <a:lnTo>
                    <a:pt x="3819683" y="215923"/>
                  </a:lnTo>
                  <a:lnTo>
                    <a:pt x="3829462" y="260442"/>
                  </a:lnTo>
                  <a:lnTo>
                    <a:pt x="3831907" y="320611"/>
                  </a:lnTo>
                  <a:lnTo>
                    <a:pt x="3829244" y="375640"/>
                  </a:lnTo>
                  <a:lnTo>
                    <a:pt x="3819509" y="417703"/>
                  </a:lnTo>
                  <a:lnTo>
                    <a:pt x="3800082" y="444573"/>
                  </a:lnTo>
                  <a:lnTo>
                    <a:pt x="3768343" y="454025"/>
                  </a:lnTo>
                  <a:lnTo>
                    <a:pt x="3903154" y="454025"/>
                  </a:lnTo>
                  <a:lnTo>
                    <a:pt x="3903154" y="178816"/>
                  </a:lnTo>
                  <a:close/>
                </a:path>
                <a:path w="6334759" h="514350">
                  <a:moveTo>
                    <a:pt x="3903154" y="5588"/>
                  </a:moveTo>
                  <a:lnTo>
                    <a:pt x="3827716" y="5588"/>
                  </a:lnTo>
                  <a:lnTo>
                    <a:pt x="3827716" y="172529"/>
                  </a:lnTo>
                  <a:lnTo>
                    <a:pt x="3903154" y="172529"/>
                  </a:lnTo>
                  <a:lnTo>
                    <a:pt x="3903154" y="5588"/>
                  </a:lnTo>
                  <a:close/>
                </a:path>
                <a:path w="6334759" h="514350">
                  <a:moveTo>
                    <a:pt x="4054716" y="0"/>
                  </a:moveTo>
                  <a:lnTo>
                    <a:pt x="3979278" y="0"/>
                  </a:lnTo>
                  <a:lnTo>
                    <a:pt x="3979278" y="75438"/>
                  </a:lnTo>
                  <a:lnTo>
                    <a:pt x="4054716" y="75438"/>
                  </a:lnTo>
                  <a:lnTo>
                    <a:pt x="4054716" y="0"/>
                  </a:lnTo>
                  <a:close/>
                </a:path>
                <a:path w="6334759" h="514350">
                  <a:moveTo>
                    <a:pt x="4054716" y="128524"/>
                  </a:moveTo>
                  <a:lnTo>
                    <a:pt x="3979278" y="128524"/>
                  </a:lnTo>
                  <a:lnTo>
                    <a:pt x="3979278" y="504317"/>
                  </a:lnTo>
                  <a:lnTo>
                    <a:pt x="4054716" y="504317"/>
                  </a:lnTo>
                  <a:lnTo>
                    <a:pt x="4054716" y="128524"/>
                  </a:lnTo>
                  <a:close/>
                </a:path>
                <a:path w="6334759" h="514350">
                  <a:moveTo>
                    <a:pt x="4259364" y="118745"/>
                  </a:moveTo>
                  <a:lnTo>
                    <a:pt x="4208321" y="126962"/>
                  </a:lnTo>
                  <a:lnTo>
                    <a:pt x="4171172" y="149556"/>
                  </a:lnTo>
                  <a:lnTo>
                    <a:pt x="4145857" y="183443"/>
                  </a:lnTo>
                  <a:lnTo>
                    <a:pt x="4130322" y="225537"/>
                  </a:lnTo>
                  <a:lnTo>
                    <a:pt x="4122509" y="272754"/>
                  </a:lnTo>
                  <a:lnTo>
                    <a:pt x="4120362" y="322008"/>
                  </a:lnTo>
                  <a:lnTo>
                    <a:pt x="4126286" y="396628"/>
                  </a:lnTo>
                  <a:lnTo>
                    <a:pt x="4142378" y="449109"/>
                  </a:lnTo>
                  <a:lnTo>
                    <a:pt x="4166114" y="483274"/>
                  </a:lnTo>
                  <a:lnTo>
                    <a:pt x="4226431" y="511945"/>
                  </a:lnTo>
                  <a:lnTo>
                    <a:pt x="4257967" y="514096"/>
                  </a:lnTo>
                  <a:lnTo>
                    <a:pt x="4303079" y="508116"/>
                  </a:lnTo>
                  <a:lnTo>
                    <a:pt x="4339741" y="490738"/>
                  </a:lnTo>
                  <a:lnTo>
                    <a:pt x="4367050" y="462798"/>
                  </a:lnTo>
                  <a:lnTo>
                    <a:pt x="4367227" y="462407"/>
                  </a:lnTo>
                  <a:lnTo>
                    <a:pt x="4258665" y="462407"/>
                  </a:lnTo>
                  <a:lnTo>
                    <a:pt x="4224973" y="451580"/>
                  </a:lnTo>
                  <a:lnTo>
                    <a:pt x="4206016" y="423989"/>
                  </a:lnTo>
                  <a:lnTo>
                    <a:pt x="4197666" y="386969"/>
                  </a:lnTo>
                  <a:lnTo>
                    <a:pt x="4195800" y="347853"/>
                  </a:lnTo>
                  <a:lnTo>
                    <a:pt x="4195800" y="326199"/>
                  </a:lnTo>
                  <a:lnTo>
                    <a:pt x="4392079" y="326199"/>
                  </a:lnTo>
                  <a:lnTo>
                    <a:pt x="4392079" y="286385"/>
                  </a:lnTo>
                  <a:lnTo>
                    <a:pt x="4391304" y="274510"/>
                  </a:lnTo>
                  <a:lnTo>
                    <a:pt x="4195800" y="274510"/>
                  </a:lnTo>
                  <a:lnTo>
                    <a:pt x="4195800" y="266827"/>
                  </a:lnTo>
                  <a:lnTo>
                    <a:pt x="4198943" y="231138"/>
                  </a:lnTo>
                  <a:lnTo>
                    <a:pt x="4209421" y="200294"/>
                  </a:lnTo>
                  <a:lnTo>
                    <a:pt x="4228804" y="178619"/>
                  </a:lnTo>
                  <a:lnTo>
                    <a:pt x="4258665" y="170434"/>
                  </a:lnTo>
                  <a:lnTo>
                    <a:pt x="4367168" y="170434"/>
                  </a:lnTo>
                  <a:lnTo>
                    <a:pt x="4351342" y="147780"/>
                  </a:lnTo>
                  <a:lnTo>
                    <a:pt x="4313400" y="126188"/>
                  </a:lnTo>
                  <a:lnTo>
                    <a:pt x="4259364" y="118745"/>
                  </a:lnTo>
                  <a:close/>
                </a:path>
                <a:path w="6334759" h="514350">
                  <a:moveTo>
                    <a:pt x="4389983" y="378587"/>
                  </a:moveTo>
                  <a:lnTo>
                    <a:pt x="4318736" y="378587"/>
                  </a:lnTo>
                  <a:lnTo>
                    <a:pt x="4316913" y="401408"/>
                  </a:lnTo>
                  <a:lnTo>
                    <a:pt x="4308870" y="429140"/>
                  </a:lnTo>
                  <a:lnTo>
                    <a:pt x="4290742" y="452551"/>
                  </a:lnTo>
                  <a:lnTo>
                    <a:pt x="4258665" y="462407"/>
                  </a:lnTo>
                  <a:lnTo>
                    <a:pt x="4367227" y="462407"/>
                  </a:lnTo>
                  <a:lnTo>
                    <a:pt x="4384099" y="425135"/>
                  </a:lnTo>
                  <a:lnTo>
                    <a:pt x="4389983" y="378587"/>
                  </a:lnTo>
                  <a:close/>
                </a:path>
                <a:path w="6334759" h="514350">
                  <a:moveTo>
                    <a:pt x="4367168" y="170434"/>
                  </a:moveTo>
                  <a:lnTo>
                    <a:pt x="4258665" y="170434"/>
                  </a:lnTo>
                  <a:lnTo>
                    <a:pt x="4285699" y="176851"/>
                  </a:lnTo>
                  <a:lnTo>
                    <a:pt x="4303631" y="194532"/>
                  </a:lnTo>
                  <a:lnTo>
                    <a:pt x="4313574" y="221118"/>
                  </a:lnTo>
                  <a:lnTo>
                    <a:pt x="4316641" y="254254"/>
                  </a:lnTo>
                  <a:lnTo>
                    <a:pt x="4316641" y="274510"/>
                  </a:lnTo>
                  <a:lnTo>
                    <a:pt x="4391304" y="274510"/>
                  </a:lnTo>
                  <a:lnTo>
                    <a:pt x="4388335" y="228985"/>
                  </a:lnTo>
                  <a:lnTo>
                    <a:pt x="4375538" y="182414"/>
                  </a:lnTo>
                  <a:lnTo>
                    <a:pt x="4367168" y="170434"/>
                  </a:lnTo>
                  <a:close/>
                </a:path>
                <a:path w="6334759" h="514350">
                  <a:moveTo>
                    <a:pt x="4802784" y="5588"/>
                  </a:moveTo>
                  <a:lnTo>
                    <a:pt x="4626762" y="5588"/>
                  </a:lnTo>
                  <a:lnTo>
                    <a:pt x="4626762" y="504317"/>
                  </a:lnTo>
                  <a:lnTo>
                    <a:pt x="4706391" y="504317"/>
                  </a:lnTo>
                  <a:lnTo>
                    <a:pt x="4706391" y="287782"/>
                  </a:lnTo>
                  <a:lnTo>
                    <a:pt x="4904683" y="287782"/>
                  </a:lnTo>
                  <a:lnTo>
                    <a:pt x="4903019" y="284376"/>
                  </a:lnTo>
                  <a:lnTo>
                    <a:pt x="4879139" y="265921"/>
                  </a:lnTo>
                  <a:lnTo>
                    <a:pt x="4846091" y="257746"/>
                  </a:lnTo>
                  <a:lnTo>
                    <a:pt x="4846091" y="256349"/>
                  </a:lnTo>
                  <a:lnTo>
                    <a:pt x="4882358" y="242750"/>
                  </a:lnTo>
                  <a:lnTo>
                    <a:pt x="4897070" y="227711"/>
                  </a:lnTo>
                  <a:lnTo>
                    <a:pt x="4706391" y="227711"/>
                  </a:lnTo>
                  <a:lnTo>
                    <a:pt x="4706391" y="65659"/>
                  </a:lnTo>
                  <a:lnTo>
                    <a:pt x="4913183" y="65659"/>
                  </a:lnTo>
                  <a:lnTo>
                    <a:pt x="4904826" y="48738"/>
                  </a:lnTo>
                  <a:lnTo>
                    <a:pt x="4877462" y="24073"/>
                  </a:lnTo>
                  <a:lnTo>
                    <a:pt x="4842755" y="10036"/>
                  </a:lnTo>
                  <a:lnTo>
                    <a:pt x="4802784" y="5588"/>
                  </a:lnTo>
                  <a:close/>
                </a:path>
                <a:path w="6334759" h="514350">
                  <a:moveTo>
                    <a:pt x="4904683" y="287782"/>
                  </a:moveTo>
                  <a:lnTo>
                    <a:pt x="4771351" y="287782"/>
                  </a:lnTo>
                  <a:lnTo>
                    <a:pt x="4805098" y="292344"/>
                  </a:lnTo>
                  <a:lnTo>
                    <a:pt x="4827057" y="306466"/>
                  </a:lnTo>
                  <a:lnTo>
                    <a:pt x="4843995" y="366014"/>
                  </a:lnTo>
                  <a:lnTo>
                    <a:pt x="4845272" y="404224"/>
                  </a:lnTo>
                  <a:lnTo>
                    <a:pt x="4845523" y="426718"/>
                  </a:lnTo>
                  <a:lnTo>
                    <a:pt x="4845916" y="437959"/>
                  </a:lnTo>
                  <a:lnTo>
                    <a:pt x="4852028" y="486243"/>
                  </a:lnTo>
                  <a:lnTo>
                    <a:pt x="4860759" y="504317"/>
                  </a:lnTo>
                  <a:lnTo>
                    <a:pt x="4950866" y="504317"/>
                  </a:lnTo>
                  <a:lnTo>
                    <a:pt x="4943030" y="497746"/>
                  </a:lnTo>
                  <a:lnTo>
                    <a:pt x="4935848" y="488950"/>
                  </a:lnTo>
                  <a:lnTo>
                    <a:pt x="4925895" y="437130"/>
                  </a:lnTo>
                  <a:lnTo>
                    <a:pt x="4924323" y="359727"/>
                  </a:lnTo>
                  <a:lnTo>
                    <a:pt x="4917993" y="315012"/>
                  </a:lnTo>
                  <a:lnTo>
                    <a:pt x="4904683" y="287782"/>
                  </a:lnTo>
                  <a:close/>
                </a:path>
                <a:path w="6334759" h="514350">
                  <a:moveTo>
                    <a:pt x="4913183" y="65659"/>
                  </a:moveTo>
                  <a:lnTo>
                    <a:pt x="4774145" y="65659"/>
                  </a:lnTo>
                  <a:lnTo>
                    <a:pt x="4808328" y="70854"/>
                  </a:lnTo>
                  <a:lnTo>
                    <a:pt x="4831772" y="86264"/>
                  </a:lnTo>
                  <a:lnTo>
                    <a:pt x="4845261" y="111629"/>
                  </a:lnTo>
                  <a:lnTo>
                    <a:pt x="4849583" y="146685"/>
                  </a:lnTo>
                  <a:lnTo>
                    <a:pt x="4844312" y="180562"/>
                  </a:lnTo>
                  <a:lnTo>
                    <a:pt x="4828890" y="206057"/>
                  </a:lnTo>
                  <a:lnTo>
                    <a:pt x="4803908" y="222123"/>
                  </a:lnTo>
                  <a:lnTo>
                    <a:pt x="4769954" y="227711"/>
                  </a:lnTo>
                  <a:lnTo>
                    <a:pt x="4897070" y="227711"/>
                  </a:lnTo>
                  <a:lnTo>
                    <a:pt x="4908345" y="216185"/>
                  </a:lnTo>
                  <a:lnTo>
                    <a:pt x="4923985" y="179143"/>
                  </a:lnTo>
                  <a:lnTo>
                    <a:pt x="4929212" y="134112"/>
                  </a:lnTo>
                  <a:lnTo>
                    <a:pt x="4922769" y="85071"/>
                  </a:lnTo>
                  <a:lnTo>
                    <a:pt x="4913183" y="65659"/>
                  </a:lnTo>
                  <a:close/>
                </a:path>
                <a:path w="6334759" h="514350">
                  <a:moveTo>
                    <a:pt x="5125491" y="118745"/>
                  </a:moveTo>
                  <a:lnTo>
                    <a:pt x="5074449" y="126962"/>
                  </a:lnTo>
                  <a:lnTo>
                    <a:pt x="5037299" y="149556"/>
                  </a:lnTo>
                  <a:lnTo>
                    <a:pt x="5011985" y="183443"/>
                  </a:lnTo>
                  <a:lnTo>
                    <a:pt x="4996449" y="225537"/>
                  </a:lnTo>
                  <a:lnTo>
                    <a:pt x="4988637" y="272754"/>
                  </a:lnTo>
                  <a:lnTo>
                    <a:pt x="4986489" y="322008"/>
                  </a:lnTo>
                  <a:lnTo>
                    <a:pt x="4992414" y="396628"/>
                  </a:lnTo>
                  <a:lnTo>
                    <a:pt x="5008505" y="449109"/>
                  </a:lnTo>
                  <a:lnTo>
                    <a:pt x="5032241" y="483274"/>
                  </a:lnTo>
                  <a:lnTo>
                    <a:pt x="5092558" y="511945"/>
                  </a:lnTo>
                  <a:lnTo>
                    <a:pt x="5124094" y="514096"/>
                  </a:lnTo>
                  <a:lnTo>
                    <a:pt x="5169206" y="508116"/>
                  </a:lnTo>
                  <a:lnTo>
                    <a:pt x="5205869" y="490738"/>
                  </a:lnTo>
                  <a:lnTo>
                    <a:pt x="5233177" y="462798"/>
                  </a:lnTo>
                  <a:lnTo>
                    <a:pt x="5233354" y="462407"/>
                  </a:lnTo>
                  <a:lnTo>
                    <a:pt x="5124792" y="462407"/>
                  </a:lnTo>
                  <a:lnTo>
                    <a:pt x="5091101" y="451580"/>
                  </a:lnTo>
                  <a:lnTo>
                    <a:pt x="5072143" y="423989"/>
                  </a:lnTo>
                  <a:lnTo>
                    <a:pt x="5063794" y="386969"/>
                  </a:lnTo>
                  <a:lnTo>
                    <a:pt x="5061927" y="347853"/>
                  </a:lnTo>
                  <a:lnTo>
                    <a:pt x="5061927" y="326199"/>
                  </a:lnTo>
                  <a:lnTo>
                    <a:pt x="5258206" y="326199"/>
                  </a:lnTo>
                  <a:lnTo>
                    <a:pt x="5258206" y="286385"/>
                  </a:lnTo>
                  <a:lnTo>
                    <a:pt x="5257431" y="274510"/>
                  </a:lnTo>
                  <a:lnTo>
                    <a:pt x="5061927" y="274510"/>
                  </a:lnTo>
                  <a:lnTo>
                    <a:pt x="5061927" y="266827"/>
                  </a:lnTo>
                  <a:lnTo>
                    <a:pt x="5065071" y="231138"/>
                  </a:lnTo>
                  <a:lnTo>
                    <a:pt x="5075548" y="200294"/>
                  </a:lnTo>
                  <a:lnTo>
                    <a:pt x="5094932" y="178619"/>
                  </a:lnTo>
                  <a:lnTo>
                    <a:pt x="5124792" y="170434"/>
                  </a:lnTo>
                  <a:lnTo>
                    <a:pt x="5233296" y="170434"/>
                  </a:lnTo>
                  <a:lnTo>
                    <a:pt x="5217469" y="147780"/>
                  </a:lnTo>
                  <a:lnTo>
                    <a:pt x="5179527" y="126188"/>
                  </a:lnTo>
                  <a:lnTo>
                    <a:pt x="5125491" y="118745"/>
                  </a:lnTo>
                  <a:close/>
                </a:path>
                <a:path w="6334759" h="514350">
                  <a:moveTo>
                    <a:pt x="5256110" y="378587"/>
                  </a:moveTo>
                  <a:lnTo>
                    <a:pt x="5184863" y="378587"/>
                  </a:lnTo>
                  <a:lnTo>
                    <a:pt x="5183041" y="401408"/>
                  </a:lnTo>
                  <a:lnTo>
                    <a:pt x="5174997" y="429140"/>
                  </a:lnTo>
                  <a:lnTo>
                    <a:pt x="5156869" y="452551"/>
                  </a:lnTo>
                  <a:lnTo>
                    <a:pt x="5124792" y="462407"/>
                  </a:lnTo>
                  <a:lnTo>
                    <a:pt x="5233354" y="462407"/>
                  </a:lnTo>
                  <a:lnTo>
                    <a:pt x="5250226" y="425135"/>
                  </a:lnTo>
                  <a:lnTo>
                    <a:pt x="5256110" y="378587"/>
                  </a:lnTo>
                  <a:close/>
                </a:path>
                <a:path w="6334759" h="514350">
                  <a:moveTo>
                    <a:pt x="5233296" y="170434"/>
                  </a:moveTo>
                  <a:lnTo>
                    <a:pt x="5124792" y="170434"/>
                  </a:lnTo>
                  <a:lnTo>
                    <a:pt x="5151827" y="176851"/>
                  </a:lnTo>
                  <a:lnTo>
                    <a:pt x="5169758" y="194532"/>
                  </a:lnTo>
                  <a:lnTo>
                    <a:pt x="5179701" y="221118"/>
                  </a:lnTo>
                  <a:lnTo>
                    <a:pt x="5182768" y="254254"/>
                  </a:lnTo>
                  <a:lnTo>
                    <a:pt x="5182768" y="274510"/>
                  </a:lnTo>
                  <a:lnTo>
                    <a:pt x="5257431" y="274510"/>
                  </a:lnTo>
                  <a:lnTo>
                    <a:pt x="5254462" y="228985"/>
                  </a:lnTo>
                  <a:lnTo>
                    <a:pt x="5241665" y="182414"/>
                  </a:lnTo>
                  <a:lnTo>
                    <a:pt x="5233296" y="170434"/>
                  </a:lnTo>
                  <a:close/>
                </a:path>
                <a:path w="6334759" h="514350">
                  <a:moveTo>
                    <a:pt x="5445404" y="118745"/>
                  </a:moveTo>
                  <a:lnTo>
                    <a:pt x="5397220" y="125238"/>
                  </a:lnTo>
                  <a:lnTo>
                    <a:pt x="5360756" y="143916"/>
                  </a:lnTo>
                  <a:lnTo>
                    <a:pt x="5334692" y="173577"/>
                  </a:lnTo>
                  <a:lnTo>
                    <a:pt x="5317708" y="213016"/>
                  </a:lnTo>
                  <a:lnTo>
                    <a:pt x="5308485" y="261032"/>
                  </a:lnTo>
                  <a:lnTo>
                    <a:pt x="5305704" y="316420"/>
                  </a:lnTo>
                  <a:lnTo>
                    <a:pt x="5308485" y="371808"/>
                  </a:lnTo>
                  <a:lnTo>
                    <a:pt x="5317708" y="419824"/>
                  </a:lnTo>
                  <a:lnTo>
                    <a:pt x="5334692" y="459263"/>
                  </a:lnTo>
                  <a:lnTo>
                    <a:pt x="5360756" y="488924"/>
                  </a:lnTo>
                  <a:lnTo>
                    <a:pt x="5397220" y="507602"/>
                  </a:lnTo>
                  <a:lnTo>
                    <a:pt x="5445404" y="514096"/>
                  </a:lnTo>
                  <a:lnTo>
                    <a:pt x="5494176" y="507490"/>
                  </a:lnTo>
                  <a:lnTo>
                    <a:pt x="5529470" y="488413"/>
                  </a:lnTo>
                  <a:lnTo>
                    <a:pt x="5553038" y="458216"/>
                  </a:lnTo>
                  <a:lnTo>
                    <a:pt x="5445404" y="458216"/>
                  </a:lnTo>
                  <a:lnTo>
                    <a:pt x="5412673" y="447749"/>
                  </a:lnTo>
                  <a:lnTo>
                    <a:pt x="5393104" y="418488"/>
                  </a:lnTo>
                  <a:lnTo>
                    <a:pt x="5383619" y="373642"/>
                  </a:lnTo>
                  <a:lnTo>
                    <a:pt x="5381142" y="316420"/>
                  </a:lnTo>
                  <a:lnTo>
                    <a:pt x="5383619" y="259198"/>
                  </a:lnTo>
                  <a:lnTo>
                    <a:pt x="5393104" y="214352"/>
                  </a:lnTo>
                  <a:lnTo>
                    <a:pt x="5412673" y="185091"/>
                  </a:lnTo>
                  <a:lnTo>
                    <a:pt x="5445404" y="174625"/>
                  </a:lnTo>
                  <a:lnTo>
                    <a:pt x="5554094" y="174625"/>
                  </a:lnTo>
                  <a:lnTo>
                    <a:pt x="5539171" y="152015"/>
                  </a:lnTo>
                  <a:lnTo>
                    <a:pt x="5501759" y="127534"/>
                  </a:lnTo>
                  <a:lnTo>
                    <a:pt x="5445404" y="118745"/>
                  </a:lnTo>
                  <a:close/>
                </a:path>
                <a:path w="6334759" h="514350">
                  <a:moveTo>
                    <a:pt x="5573928" y="367411"/>
                  </a:moveTo>
                  <a:lnTo>
                    <a:pt x="5502681" y="367411"/>
                  </a:lnTo>
                  <a:lnTo>
                    <a:pt x="5499625" y="405566"/>
                  </a:lnTo>
                  <a:lnTo>
                    <a:pt x="5489759" y="434292"/>
                  </a:lnTo>
                  <a:lnTo>
                    <a:pt x="5472034" y="452278"/>
                  </a:lnTo>
                  <a:lnTo>
                    <a:pt x="5445404" y="458216"/>
                  </a:lnTo>
                  <a:lnTo>
                    <a:pt x="5553038" y="458216"/>
                  </a:lnTo>
                  <a:lnTo>
                    <a:pt x="5553230" y="457970"/>
                  </a:lnTo>
                  <a:lnTo>
                    <a:pt x="5567401" y="417267"/>
                  </a:lnTo>
                  <a:lnTo>
                    <a:pt x="5573928" y="367411"/>
                  </a:lnTo>
                  <a:close/>
                </a:path>
                <a:path w="6334759" h="514350">
                  <a:moveTo>
                    <a:pt x="5554094" y="174625"/>
                  </a:moveTo>
                  <a:lnTo>
                    <a:pt x="5445404" y="174625"/>
                  </a:lnTo>
                  <a:lnTo>
                    <a:pt x="5472667" y="181162"/>
                  </a:lnTo>
                  <a:lnTo>
                    <a:pt x="5489060" y="200207"/>
                  </a:lnTo>
                  <a:lnTo>
                    <a:pt x="5497071" y="226193"/>
                  </a:lnTo>
                  <a:lnTo>
                    <a:pt x="5499188" y="253555"/>
                  </a:lnTo>
                  <a:lnTo>
                    <a:pt x="5574626" y="253555"/>
                  </a:lnTo>
                  <a:lnTo>
                    <a:pt x="5571916" y="221631"/>
                  </a:lnTo>
                  <a:lnTo>
                    <a:pt x="5561327" y="185583"/>
                  </a:lnTo>
                  <a:lnTo>
                    <a:pt x="5554094" y="174625"/>
                  </a:lnTo>
                  <a:close/>
                </a:path>
                <a:path w="6334759" h="514350">
                  <a:moveTo>
                    <a:pt x="5701741" y="5588"/>
                  </a:moveTo>
                  <a:lnTo>
                    <a:pt x="5626303" y="5588"/>
                  </a:lnTo>
                  <a:lnTo>
                    <a:pt x="5626303" y="504317"/>
                  </a:lnTo>
                  <a:lnTo>
                    <a:pt x="5701741" y="504317"/>
                  </a:lnTo>
                  <a:lnTo>
                    <a:pt x="5701741" y="252158"/>
                  </a:lnTo>
                  <a:lnTo>
                    <a:pt x="5706805" y="219776"/>
                  </a:lnTo>
                  <a:lnTo>
                    <a:pt x="5720251" y="196889"/>
                  </a:lnTo>
                  <a:lnTo>
                    <a:pt x="5739460" y="183301"/>
                  </a:lnTo>
                  <a:lnTo>
                    <a:pt x="5761812" y="178816"/>
                  </a:lnTo>
                  <a:lnTo>
                    <a:pt x="5883907" y="178816"/>
                  </a:lnTo>
                  <a:lnTo>
                    <a:pt x="5883067" y="172671"/>
                  </a:lnTo>
                  <a:lnTo>
                    <a:pt x="5881735" y="170434"/>
                  </a:lnTo>
                  <a:lnTo>
                    <a:pt x="5703836" y="170434"/>
                  </a:lnTo>
                  <a:lnTo>
                    <a:pt x="5701741" y="169037"/>
                  </a:lnTo>
                  <a:lnTo>
                    <a:pt x="5701741" y="5588"/>
                  </a:lnTo>
                  <a:close/>
                </a:path>
                <a:path w="6334759" h="514350">
                  <a:moveTo>
                    <a:pt x="5883907" y="178816"/>
                  </a:moveTo>
                  <a:lnTo>
                    <a:pt x="5761812" y="178816"/>
                  </a:lnTo>
                  <a:lnTo>
                    <a:pt x="5786205" y="182428"/>
                  </a:lnTo>
                  <a:lnTo>
                    <a:pt x="5802412" y="194095"/>
                  </a:lnTo>
                  <a:lnTo>
                    <a:pt x="5811416" y="215061"/>
                  </a:lnTo>
                  <a:lnTo>
                    <a:pt x="5814199" y="246570"/>
                  </a:lnTo>
                  <a:lnTo>
                    <a:pt x="5814199" y="504317"/>
                  </a:lnTo>
                  <a:lnTo>
                    <a:pt x="5889637" y="504317"/>
                  </a:lnTo>
                  <a:lnTo>
                    <a:pt x="5889637" y="220726"/>
                  </a:lnTo>
                  <a:lnTo>
                    <a:pt x="5883907" y="178816"/>
                  </a:lnTo>
                  <a:close/>
                </a:path>
                <a:path w="6334759" h="514350">
                  <a:moveTo>
                    <a:pt x="5796038" y="118745"/>
                  </a:moveTo>
                  <a:lnTo>
                    <a:pt x="5768175" y="122204"/>
                  </a:lnTo>
                  <a:lnTo>
                    <a:pt x="5743389" y="132278"/>
                  </a:lnTo>
                  <a:lnTo>
                    <a:pt x="5721877" y="148507"/>
                  </a:lnTo>
                  <a:lnTo>
                    <a:pt x="5703836" y="170434"/>
                  </a:lnTo>
                  <a:lnTo>
                    <a:pt x="5881735" y="170434"/>
                  </a:lnTo>
                  <a:lnTo>
                    <a:pt x="5864317" y="141184"/>
                  </a:lnTo>
                  <a:lnTo>
                    <a:pt x="5834827" y="123972"/>
                  </a:lnTo>
                  <a:lnTo>
                    <a:pt x="5796038" y="118745"/>
                  </a:lnTo>
                  <a:close/>
                </a:path>
                <a:path w="6334759" h="514350">
                  <a:moveTo>
                    <a:pt x="6055868" y="184404"/>
                  </a:moveTo>
                  <a:lnTo>
                    <a:pt x="5980430" y="184404"/>
                  </a:lnTo>
                  <a:lnTo>
                    <a:pt x="5980430" y="417703"/>
                  </a:lnTo>
                  <a:lnTo>
                    <a:pt x="5985254" y="464011"/>
                  </a:lnTo>
                  <a:lnTo>
                    <a:pt x="5999638" y="491656"/>
                  </a:lnTo>
                  <a:lnTo>
                    <a:pt x="6023453" y="505026"/>
                  </a:lnTo>
                  <a:lnTo>
                    <a:pt x="6056566" y="508508"/>
                  </a:lnTo>
                  <a:lnTo>
                    <a:pt x="6074116" y="508115"/>
                  </a:lnTo>
                  <a:lnTo>
                    <a:pt x="6090094" y="506936"/>
                  </a:lnTo>
                  <a:lnTo>
                    <a:pt x="6104501" y="504971"/>
                  </a:lnTo>
                  <a:lnTo>
                    <a:pt x="6117335" y="502221"/>
                  </a:lnTo>
                  <a:lnTo>
                    <a:pt x="6117335" y="448437"/>
                  </a:lnTo>
                  <a:lnTo>
                    <a:pt x="6090094" y="448437"/>
                  </a:lnTo>
                  <a:lnTo>
                    <a:pt x="6073843" y="446439"/>
                  </a:lnTo>
                  <a:lnTo>
                    <a:pt x="6063289" y="439793"/>
                  </a:lnTo>
                  <a:lnTo>
                    <a:pt x="6057581" y="427514"/>
                  </a:lnTo>
                  <a:lnTo>
                    <a:pt x="6055868" y="408622"/>
                  </a:lnTo>
                  <a:lnTo>
                    <a:pt x="6055868" y="184404"/>
                  </a:lnTo>
                  <a:close/>
                </a:path>
                <a:path w="6334759" h="514350">
                  <a:moveTo>
                    <a:pt x="6117335" y="446341"/>
                  </a:moveTo>
                  <a:lnTo>
                    <a:pt x="6111704" y="447258"/>
                  </a:lnTo>
                  <a:lnTo>
                    <a:pt x="6105286" y="447913"/>
                  </a:lnTo>
                  <a:lnTo>
                    <a:pt x="6098083" y="448306"/>
                  </a:lnTo>
                  <a:lnTo>
                    <a:pt x="6090094" y="448437"/>
                  </a:lnTo>
                  <a:lnTo>
                    <a:pt x="6117335" y="448437"/>
                  </a:lnTo>
                  <a:lnTo>
                    <a:pt x="6117335" y="446341"/>
                  </a:lnTo>
                  <a:close/>
                </a:path>
                <a:path w="6334759" h="514350">
                  <a:moveTo>
                    <a:pt x="6117335" y="128524"/>
                  </a:moveTo>
                  <a:lnTo>
                    <a:pt x="5928741" y="128524"/>
                  </a:lnTo>
                  <a:lnTo>
                    <a:pt x="5928741" y="184404"/>
                  </a:lnTo>
                  <a:lnTo>
                    <a:pt x="6117335" y="184404"/>
                  </a:lnTo>
                  <a:lnTo>
                    <a:pt x="6117335" y="128524"/>
                  </a:lnTo>
                  <a:close/>
                </a:path>
                <a:path w="6334759" h="514350">
                  <a:moveTo>
                    <a:pt x="6055868" y="21653"/>
                  </a:moveTo>
                  <a:lnTo>
                    <a:pt x="5980430" y="21653"/>
                  </a:lnTo>
                  <a:lnTo>
                    <a:pt x="5980430" y="128524"/>
                  </a:lnTo>
                  <a:lnTo>
                    <a:pt x="6055868" y="128524"/>
                  </a:lnTo>
                  <a:lnTo>
                    <a:pt x="6055868" y="21653"/>
                  </a:lnTo>
                  <a:close/>
                </a:path>
                <a:path w="6334759" h="514350">
                  <a:moveTo>
                    <a:pt x="6334569" y="266827"/>
                  </a:moveTo>
                  <a:lnTo>
                    <a:pt x="6151562" y="266827"/>
                  </a:lnTo>
                  <a:lnTo>
                    <a:pt x="6151562" y="338074"/>
                  </a:lnTo>
                  <a:lnTo>
                    <a:pt x="6334569" y="338074"/>
                  </a:lnTo>
                  <a:lnTo>
                    <a:pt x="6334569" y="2668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1140821" y="4214393"/>
              <a:ext cx="2766060" cy="3348990"/>
            </a:xfrm>
            <a:custGeom>
              <a:avLst/>
              <a:gdLst/>
              <a:ahLst/>
              <a:cxnLst/>
              <a:rect l="l" t="t" r="r" b="b"/>
              <a:pathLst>
                <a:path w="2766059" h="3348990">
                  <a:moveTo>
                    <a:pt x="241160" y="2878213"/>
                  </a:moveTo>
                  <a:lnTo>
                    <a:pt x="190080" y="2878213"/>
                  </a:lnTo>
                  <a:lnTo>
                    <a:pt x="190080" y="3166567"/>
                  </a:lnTo>
                  <a:lnTo>
                    <a:pt x="187540" y="3221329"/>
                  </a:lnTo>
                  <a:lnTo>
                    <a:pt x="177482" y="3264268"/>
                  </a:lnTo>
                  <a:lnTo>
                    <a:pt x="156260" y="3292310"/>
                  </a:lnTo>
                  <a:lnTo>
                    <a:pt x="120256" y="3302343"/>
                  </a:lnTo>
                  <a:lnTo>
                    <a:pt x="89357" y="3292754"/>
                  </a:lnTo>
                  <a:lnTo>
                    <a:pt x="69913" y="3265487"/>
                  </a:lnTo>
                  <a:lnTo>
                    <a:pt x="59791" y="3222688"/>
                  </a:lnTo>
                  <a:lnTo>
                    <a:pt x="56896" y="3166567"/>
                  </a:lnTo>
                  <a:lnTo>
                    <a:pt x="59791" y="3110433"/>
                  </a:lnTo>
                  <a:lnTo>
                    <a:pt x="69913" y="3067647"/>
                  </a:lnTo>
                  <a:lnTo>
                    <a:pt x="89357" y="3040367"/>
                  </a:lnTo>
                  <a:lnTo>
                    <a:pt x="120256" y="3030791"/>
                  </a:lnTo>
                  <a:lnTo>
                    <a:pt x="155994" y="3042551"/>
                  </a:lnTo>
                  <a:lnTo>
                    <a:pt x="177241" y="3073463"/>
                  </a:lnTo>
                  <a:lnTo>
                    <a:pt x="187452" y="3116986"/>
                  </a:lnTo>
                  <a:lnTo>
                    <a:pt x="190080" y="3166567"/>
                  </a:lnTo>
                  <a:lnTo>
                    <a:pt x="190080" y="2878213"/>
                  </a:lnTo>
                  <a:lnTo>
                    <a:pt x="186855" y="2878213"/>
                  </a:lnTo>
                  <a:lnTo>
                    <a:pt x="186855" y="3032734"/>
                  </a:lnTo>
                  <a:lnTo>
                    <a:pt x="185559" y="3032734"/>
                  </a:lnTo>
                  <a:lnTo>
                    <a:pt x="154444" y="2997085"/>
                  </a:lnTo>
                  <a:lnTo>
                    <a:pt x="109270" y="2984246"/>
                  </a:lnTo>
                  <a:lnTo>
                    <a:pt x="67056" y="2992717"/>
                  </a:lnTo>
                  <a:lnTo>
                    <a:pt x="17780" y="3048241"/>
                  </a:lnTo>
                  <a:lnTo>
                    <a:pt x="6489" y="3087103"/>
                  </a:lnTo>
                  <a:lnTo>
                    <a:pt x="1270" y="3127908"/>
                  </a:lnTo>
                  <a:lnTo>
                    <a:pt x="0" y="3166567"/>
                  </a:lnTo>
                  <a:lnTo>
                    <a:pt x="3886" y="3227235"/>
                  </a:lnTo>
                  <a:lnTo>
                    <a:pt x="16179" y="3277666"/>
                  </a:lnTo>
                  <a:lnTo>
                    <a:pt x="37846" y="3315995"/>
                  </a:lnTo>
                  <a:lnTo>
                    <a:pt x="69850" y="3340354"/>
                  </a:lnTo>
                  <a:lnTo>
                    <a:pt x="113144" y="3348888"/>
                  </a:lnTo>
                  <a:lnTo>
                    <a:pt x="139687" y="3344443"/>
                  </a:lnTo>
                  <a:lnTo>
                    <a:pt x="162052" y="3332721"/>
                  </a:lnTo>
                  <a:lnTo>
                    <a:pt x="178701" y="3316160"/>
                  </a:lnTo>
                  <a:lnTo>
                    <a:pt x="185585" y="3302343"/>
                  </a:lnTo>
                  <a:lnTo>
                    <a:pt x="188150" y="3297174"/>
                  </a:lnTo>
                  <a:lnTo>
                    <a:pt x="189433" y="3297174"/>
                  </a:lnTo>
                  <a:lnTo>
                    <a:pt x="189433" y="3339846"/>
                  </a:lnTo>
                  <a:lnTo>
                    <a:pt x="241160" y="3339846"/>
                  </a:lnTo>
                  <a:lnTo>
                    <a:pt x="241160" y="3297174"/>
                  </a:lnTo>
                  <a:lnTo>
                    <a:pt x="241160" y="3032734"/>
                  </a:lnTo>
                  <a:lnTo>
                    <a:pt x="241160" y="2878213"/>
                  </a:lnTo>
                  <a:close/>
                </a:path>
                <a:path w="2766059" h="3348990">
                  <a:moveTo>
                    <a:pt x="369811" y="2993301"/>
                  </a:moveTo>
                  <a:lnTo>
                    <a:pt x="315506" y="2993301"/>
                  </a:lnTo>
                  <a:lnTo>
                    <a:pt x="315506" y="3339846"/>
                  </a:lnTo>
                  <a:lnTo>
                    <a:pt x="369811" y="3339846"/>
                  </a:lnTo>
                  <a:lnTo>
                    <a:pt x="369811" y="2993301"/>
                  </a:lnTo>
                  <a:close/>
                </a:path>
                <a:path w="2766059" h="3348990">
                  <a:moveTo>
                    <a:pt x="369811" y="2878213"/>
                  </a:moveTo>
                  <a:lnTo>
                    <a:pt x="315506" y="2878213"/>
                  </a:lnTo>
                  <a:lnTo>
                    <a:pt x="315506" y="2940278"/>
                  </a:lnTo>
                  <a:lnTo>
                    <a:pt x="369811" y="2940278"/>
                  </a:lnTo>
                  <a:lnTo>
                    <a:pt x="369811" y="2878213"/>
                  </a:lnTo>
                  <a:close/>
                </a:path>
                <a:path w="2766059" h="3348990">
                  <a:moveTo>
                    <a:pt x="671753" y="3151047"/>
                  </a:moveTo>
                  <a:lnTo>
                    <a:pt x="670928" y="3130359"/>
                  </a:lnTo>
                  <a:lnTo>
                    <a:pt x="669899" y="3104896"/>
                  </a:lnTo>
                  <a:lnTo>
                    <a:pt x="661555" y="3059925"/>
                  </a:lnTo>
                  <a:lnTo>
                    <a:pt x="645299" y="3026918"/>
                  </a:lnTo>
                  <a:lnTo>
                    <a:pt x="642569" y="3021355"/>
                  </a:lnTo>
                  <a:lnTo>
                    <a:pt x="614857" y="2999257"/>
                  </a:lnTo>
                  <a:lnTo>
                    <a:pt x="614857" y="3111614"/>
                  </a:lnTo>
                  <a:lnTo>
                    <a:pt x="614857" y="3130359"/>
                  </a:lnTo>
                  <a:lnTo>
                    <a:pt x="491363" y="3130359"/>
                  </a:lnTo>
                  <a:lnTo>
                    <a:pt x="491363" y="3117431"/>
                  </a:lnTo>
                  <a:lnTo>
                    <a:pt x="493268" y="3094558"/>
                  </a:lnTo>
                  <a:lnTo>
                    <a:pt x="501713" y="3064408"/>
                  </a:lnTo>
                  <a:lnTo>
                    <a:pt x="520827" y="3038144"/>
                  </a:lnTo>
                  <a:lnTo>
                    <a:pt x="554723" y="3026918"/>
                  </a:lnTo>
                  <a:lnTo>
                    <a:pt x="584581" y="3034690"/>
                  </a:lnTo>
                  <a:lnTo>
                    <a:pt x="602970" y="3054705"/>
                  </a:lnTo>
                  <a:lnTo>
                    <a:pt x="612279" y="3082010"/>
                  </a:lnTo>
                  <a:lnTo>
                    <a:pt x="614857" y="3111614"/>
                  </a:lnTo>
                  <a:lnTo>
                    <a:pt x="614857" y="2999257"/>
                  </a:lnTo>
                  <a:lnTo>
                    <a:pt x="608774" y="2994393"/>
                  </a:lnTo>
                  <a:lnTo>
                    <a:pt x="556018" y="2984246"/>
                  </a:lnTo>
                  <a:lnTo>
                    <a:pt x="509828" y="2992107"/>
                  </a:lnTo>
                  <a:lnTo>
                    <a:pt x="476592" y="3013570"/>
                  </a:lnTo>
                  <a:lnTo>
                    <a:pt x="454266" y="3045422"/>
                  </a:lnTo>
                  <a:lnTo>
                    <a:pt x="440842" y="3084423"/>
                  </a:lnTo>
                  <a:lnTo>
                    <a:pt x="434263" y="3127387"/>
                  </a:lnTo>
                  <a:lnTo>
                    <a:pt x="432523" y="3171088"/>
                  </a:lnTo>
                  <a:lnTo>
                    <a:pt x="436841" y="3235502"/>
                  </a:lnTo>
                  <a:lnTo>
                    <a:pt x="450278" y="3285350"/>
                  </a:lnTo>
                  <a:lnTo>
                    <a:pt x="473595" y="3320745"/>
                  </a:lnTo>
                  <a:lnTo>
                    <a:pt x="507504" y="3341878"/>
                  </a:lnTo>
                  <a:lnTo>
                    <a:pt x="552780" y="3348888"/>
                  </a:lnTo>
                  <a:lnTo>
                    <a:pt x="611060" y="3334867"/>
                  </a:lnTo>
                  <a:lnTo>
                    <a:pt x="641400" y="3306216"/>
                  </a:lnTo>
                  <a:lnTo>
                    <a:pt x="646620" y="3301276"/>
                  </a:lnTo>
                  <a:lnTo>
                    <a:pt x="664349" y="3260788"/>
                  </a:lnTo>
                  <a:lnTo>
                    <a:pt x="669163" y="3226054"/>
                  </a:lnTo>
                  <a:lnTo>
                    <a:pt x="614857" y="3226054"/>
                  </a:lnTo>
                  <a:lnTo>
                    <a:pt x="612940" y="3249752"/>
                  </a:lnTo>
                  <a:lnTo>
                    <a:pt x="604837" y="3276066"/>
                  </a:lnTo>
                  <a:lnTo>
                    <a:pt x="587032" y="3297415"/>
                  </a:lnTo>
                  <a:lnTo>
                    <a:pt x="556018" y="3306216"/>
                  </a:lnTo>
                  <a:lnTo>
                    <a:pt x="517525" y="3292945"/>
                  </a:lnTo>
                  <a:lnTo>
                    <a:pt x="497751" y="3259747"/>
                  </a:lnTo>
                  <a:lnTo>
                    <a:pt x="490461" y="3216478"/>
                  </a:lnTo>
                  <a:lnTo>
                    <a:pt x="489419" y="3173031"/>
                  </a:lnTo>
                  <a:lnTo>
                    <a:pt x="671753" y="3173031"/>
                  </a:lnTo>
                  <a:lnTo>
                    <a:pt x="671753" y="3151047"/>
                  </a:lnTo>
                  <a:close/>
                </a:path>
                <a:path w="2766059" h="3348990">
                  <a:moveTo>
                    <a:pt x="1148880" y="3010751"/>
                  </a:moveTo>
                  <a:lnTo>
                    <a:pt x="1137805" y="2946069"/>
                  </a:lnTo>
                  <a:lnTo>
                    <a:pt x="1122667" y="2924759"/>
                  </a:lnTo>
                  <a:lnTo>
                    <a:pt x="1109941" y="2906839"/>
                  </a:lnTo>
                  <a:lnTo>
                    <a:pt x="1089393" y="2895536"/>
                  </a:lnTo>
                  <a:lnTo>
                    <a:pt x="1089393" y="3008172"/>
                  </a:lnTo>
                  <a:lnTo>
                    <a:pt x="1083297" y="3048114"/>
                  </a:lnTo>
                  <a:lnTo>
                    <a:pt x="1066761" y="3076130"/>
                  </a:lnTo>
                  <a:lnTo>
                    <a:pt x="1042479" y="3092627"/>
                  </a:lnTo>
                  <a:lnTo>
                    <a:pt x="1013104" y="3098038"/>
                  </a:lnTo>
                  <a:lnTo>
                    <a:pt x="945222" y="3098038"/>
                  </a:lnTo>
                  <a:lnTo>
                    <a:pt x="945222" y="2924759"/>
                  </a:lnTo>
                  <a:lnTo>
                    <a:pt x="1009218" y="2924759"/>
                  </a:lnTo>
                  <a:lnTo>
                    <a:pt x="1045756" y="2930601"/>
                  </a:lnTo>
                  <a:lnTo>
                    <a:pt x="1070648" y="2947301"/>
                  </a:lnTo>
                  <a:lnTo>
                    <a:pt x="1084872" y="2973590"/>
                  </a:lnTo>
                  <a:lnTo>
                    <a:pt x="1089393" y="3008172"/>
                  </a:lnTo>
                  <a:lnTo>
                    <a:pt x="1089393" y="2895536"/>
                  </a:lnTo>
                  <a:lnTo>
                    <a:pt x="1073327" y="2886697"/>
                  </a:lnTo>
                  <a:lnTo>
                    <a:pt x="1036002" y="2879267"/>
                  </a:lnTo>
                  <a:lnTo>
                    <a:pt x="1005992" y="2878213"/>
                  </a:lnTo>
                  <a:lnTo>
                    <a:pt x="888326" y="2878213"/>
                  </a:lnTo>
                  <a:lnTo>
                    <a:pt x="888326" y="3339846"/>
                  </a:lnTo>
                  <a:lnTo>
                    <a:pt x="945222" y="3339846"/>
                  </a:lnTo>
                  <a:lnTo>
                    <a:pt x="945222" y="3144583"/>
                  </a:lnTo>
                  <a:lnTo>
                    <a:pt x="1015695" y="3144583"/>
                  </a:lnTo>
                  <a:lnTo>
                    <a:pt x="1059586" y="3138919"/>
                  </a:lnTo>
                  <a:lnTo>
                    <a:pt x="1096365" y="3122231"/>
                  </a:lnTo>
                  <a:lnTo>
                    <a:pt x="1124534" y="3095002"/>
                  </a:lnTo>
                  <a:lnTo>
                    <a:pt x="1142542" y="3057690"/>
                  </a:lnTo>
                  <a:lnTo>
                    <a:pt x="1148880" y="3010751"/>
                  </a:lnTo>
                  <a:close/>
                </a:path>
                <a:path w="2766059" h="3348990">
                  <a:moveTo>
                    <a:pt x="1428826" y="3301695"/>
                  </a:moveTo>
                  <a:lnTo>
                    <a:pt x="1426235" y="3303638"/>
                  </a:lnTo>
                  <a:lnTo>
                    <a:pt x="1423009" y="3304933"/>
                  </a:lnTo>
                  <a:lnTo>
                    <a:pt x="1415897" y="3304933"/>
                  </a:lnTo>
                  <a:lnTo>
                    <a:pt x="1399082" y="3277120"/>
                  </a:lnTo>
                  <a:lnTo>
                    <a:pt x="1399082" y="3151047"/>
                  </a:lnTo>
                  <a:lnTo>
                    <a:pt x="1399082" y="3083814"/>
                  </a:lnTo>
                  <a:lnTo>
                    <a:pt x="1397444" y="3052978"/>
                  </a:lnTo>
                  <a:lnTo>
                    <a:pt x="1388198" y="3026918"/>
                  </a:lnTo>
                  <a:lnTo>
                    <a:pt x="1385912" y="3020441"/>
                  </a:lnTo>
                  <a:lnTo>
                    <a:pt x="1354620" y="2994710"/>
                  </a:lnTo>
                  <a:lnTo>
                    <a:pt x="1293698" y="2984246"/>
                  </a:lnTo>
                  <a:lnTo>
                    <a:pt x="1240612" y="2991015"/>
                  </a:lnTo>
                  <a:lnTo>
                    <a:pt x="1204480" y="3011805"/>
                  </a:lnTo>
                  <a:lnTo>
                    <a:pt x="1183881" y="3047250"/>
                  </a:lnTo>
                  <a:lnTo>
                    <a:pt x="1177328" y="3098038"/>
                  </a:lnTo>
                  <a:lnTo>
                    <a:pt x="1231633" y="3098038"/>
                  </a:lnTo>
                  <a:lnTo>
                    <a:pt x="1231633" y="3094799"/>
                  </a:lnTo>
                  <a:lnTo>
                    <a:pt x="1232560" y="3078734"/>
                  </a:lnTo>
                  <a:lnTo>
                    <a:pt x="1239075" y="3056001"/>
                  </a:lnTo>
                  <a:lnTo>
                    <a:pt x="1256728" y="3035706"/>
                  </a:lnTo>
                  <a:lnTo>
                    <a:pt x="1291107" y="3026918"/>
                  </a:lnTo>
                  <a:lnTo>
                    <a:pt x="1315072" y="3030258"/>
                  </a:lnTo>
                  <a:lnTo>
                    <a:pt x="1332484" y="3040088"/>
                  </a:lnTo>
                  <a:lnTo>
                    <a:pt x="1343113" y="3056102"/>
                  </a:lnTo>
                  <a:lnTo>
                    <a:pt x="1346708" y="3077997"/>
                  </a:lnTo>
                  <a:lnTo>
                    <a:pt x="1346187" y="3096450"/>
                  </a:lnTo>
                  <a:lnTo>
                    <a:pt x="1344777" y="3101124"/>
                  </a:lnTo>
                  <a:lnTo>
                    <a:pt x="1344777" y="3151047"/>
                  </a:lnTo>
                  <a:lnTo>
                    <a:pt x="1344777" y="3240278"/>
                  </a:lnTo>
                  <a:lnTo>
                    <a:pt x="1338961" y="3265855"/>
                  </a:lnTo>
                  <a:lnTo>
                    <a:pt x="1323441" y="3286823"/>
                  </a:lnTo>
                  <a:lnTo>
                    <a:pt x="1301140" y="3300996"/>
                  </a:lnTo>
                  <a:lnTo>
                    <a:pt x="1274953" y="3306216"/>
                  </a:lnTo>
                  <a:lnTo>
                    <a:pt x="1251724" y="3301923"/>
                  </a:lnTo>
                  <a:lnTo>
                    <a:pt x="1236560" y="3289808"/>
                  </a:lnTo>
                  <a:lnTo>
                    <a:pt x="1228318" y="3271037"/>
                  </a:lnTo>
                  <a:lnTo>
                    <a:pt x="1225816" y="3246742"/>
                  </a:lnTo>
                  <a:lnTo>
                    <a:pt x="1227505" y="3226879"/>
                  </a:lnTo>
                  <a:lnTo>
                    <a:pt x="1252321" y="3191789"/>
                  </a:lnTo>
                  <a:lnTo>
                    <a:pt x="1299756" y="3173349"/>
                  </a:lnTo>
                  <a:lnTo>
                    <a:pt x="1324787" y="3164141"/>
                  </a:lnTo>
                  <a:lnTo>
                    <a:pt x="1344777" y="3151047"/>
                  </a:lnTo>
                  <a:lnTo>
                    <a:pt x="1344777" y="3101124"/>
                  </a:lnTo>
                  <a:lnTo>
                    <a:pt x="1342021" y="3110230"/>
                  </a:lnTo>
                  <a:lnTo>
                    <a:pt x="1330350" y="3120987"/>
                  </a:lnTo>
                  <a:lnTo>
                    <a:pt x="1307274" y="3130359"/>
                  </a:lnTo>
                  <a:lnTo>
                    <a:pt x="1234211" y="3152343"/>
                  </a:lnTo>
                  <a:lnTo>
                    <a:pt x="1205191" y="3166110"/>
                  </a:lnTo>
                  <a:lnTo>
                    <a:pt x="1184846" y="3186849"/>
                  </a:lnTo>
                  <a:lnTo>
                    <a:pt x="1172857" y="3214255"/>
                  </a:lnTo>
                  <a:lnTo>
                    <a:pt x="1168920" y="3248037"/>
                  </a:lnTo>
                  <a:lnTo>
                    <a:pt x="1174584" y="3289973"/>
                  </a:lnTo>
                  <a:lnTo>
                    <a:pt x="1191869" y="3321735"/>
                  </a:lnTo>
                  <a:lnTo>
                    <a:pt x="1221282" y="3341852"/>
                  </a:lnTo>
                  <a:lnTo>
                    <a:pt x="1263307" y="3348888"/>
                  </a:lnTo>
                  <a:lnTo>
                    <a:pt x="1287805" y="3345472"/>
                  </a:lnTo>
                  <a:lnTo>
                    <a:pt x="1310830" y="3335629"/>
                  </a:lnTo>
                  <a:lnTo>
                    <a:pt x="1330960" y="3319970"/>
                  </a:lnTo>
                  <a:lnTo>
                    <a:pt x="1341348" y="3306216"/>
                  </a:lnTo>
                  <a:lnTo>
                    <a:pt x="1346708" y="3299104"/>
                  </a:lnTo>
                  <a:lnTo>
                    <a:pt x="1348003" y="3299104"/>
                  </a:lnTo>
                  <a:lnTo>
                    <a:pt x="1353680" y="3324898"/>
                  </a:lnTo>
                  <a:lnTo>
                    <a:pt x="1365783" y="3338131"/>
                  </a:lnTo>
                  <a:lnTo>
                    <a:pt x="1381277" y="3343021"/>
                  </a:lnTo>
                  <a:lnTo>
                    <a:pt x="1397139" y="3343719"/>
                  </a:lnTo>
                  <a:lnTo>
                    <a:pt x="1407185" y="3343300"/>
                  </a:lnTo>
                  <a:lnTo>
                    <a:pt x="1416380" y="3342335"/>
                  </a:lnTo>
                  <a:lnTo>
                    <a:pt x="1423873" y="3341255"/>
                  </a:lnTo>
                  <a:lnTo>
                    <a:pt x="1428826" y="3340481"/>
                  </a:lnTo>
                  <a:lnTo>
                    <a:pt x="1428826" y="3304933"/>
                  </a:lnTo>
                  <a:lnTo>
                    <a:pt x="1428826" y="3301695"/>
                  </a:lnTo>
                  <a:close/>
                </a:path>
                <a:path w="2766059" h="3348990">
                  <a:moveTo>
                    <a:pt x="1627301" y="2988119"/>
                  </a:moveTo>
                  <a:lnTo>
                    <a:pt x="1622132" y="2985541"/>
                  </a:lnTo>
                  <a:lnTo>
                    <a:pt x="1614373" y="2984246"/>
                  </a:lnTo>
                  <a:lnTo>
                    <a:pt x="1603375" y="2984246"/>
                  </a:lnTo>
                  <a:lnTo>
                    <a:pt x="1577200" y="2989097"/>
                  </a:lnTo>
                  <a:lnTo>
                    <a:pt x="1556918" y="3002267"/>
                  </a:lnTo>
                  <a:lnTo>
                    <a:pt x="1541106" y="3021609"/>
                  </a:lnTo>
                  <a:lnTo>
                    <a:pt x="1528381" y="3045015"/>
                  </a:lnTo>
                  <a:lnTo>
                    <a:pt x="1527086" y="3045015"/>
                  </a:lnTo>
                  <a:lnTo>
                    <a:pt x="1527086" y="2993301"/>
                  </a:lnTo>
                  <a:lnTo>
                    <a:pt x="1472780" y="2993301"/>
                  </a:lnTo>
                  <a:lnTo>
                    <a:pt x="1472780" y="3339846"/>
                  </a:lnTo>
                  <a:lnTo>
                    <a:pt x="1527086" y="3339846"/>
                  </a:lnTo>
                  <a:lnTo>
                    <a:pt x="1527086" y="3120669"/>
                  </a:lnTo>
                  <a:lnTo>
                    <a:pt x="1534388" y="3083826"/>
                  </a:lnTo>
                  <a:lnTo>
                    <a:pt x="1552460" y="3058274"/>
                  </a:lnTo>
                  <a:lnTo>
                    <a:pt x="1573098" y="3045015"/>
                  </a:lnTo>
                  <a:lnTo>
                    <a:pt x="1575638" y="3043377"/>
                  </a:lnTo>
                  <a:lnTo>
                    <a:pt x="1598206" y="3038551"/>
                  </a:lnTo>
                  <a:lnTo>
                    <a:pt x="1609394" y="3038856"/>
                  </a:lnTo>
                  <a:lnTo>
                    <a:pt x="1617370" y="3039592"/>
                  </a:lnTo>
                  <a:lnTo>
                    <a:pt x="1627301" y="3041142"/>
                  </a:lnTo>
                  <a:lnTo>
                    <a:pt x="1627301" y="3038551"/>
                  </a:lnTo>
                  <a:lnTo>
                    <a:pt x="1627301" y="2988119"/>
                  </a:lnTo>
                  <a:close/>
                </a:path>
                <a:path w="2766059" h="3348990">
                  <a:moveTo>
                    <a:pt x="1691640" y="656590"/>
                  </a:moveTo>
                  <a:lnTo>
                    <a:pt x="1687525" y="600608"/>
                  </a:lnTo>
                  <a:lnTo>
                    <a:pt x="1675218" y="550811"/>
                  </a:lnTo>
                  <a:lnTo>
                    <a:pt x="1654810" y="507212"/>
                  </a:lnTo>
                  <a:lnTo>
                    <a:pt x="1626349" y="469861"/>
                  </a:lnTo>
                  <a:lnTo>
                    <a:pt x="1589913" y="438785"/>
                  </a:lnTo>
                  <a:lnTo>
                    <a:pt x="1545590" y="414020"/>
                  </a:lnTo>
                  <a:lnTo>
                    <a:pt x="1580934" y="382397"/>
                  </a:lnTo>
                  <a:lnTo>
                    <a:pt x="1605432" y="345757"/>
                  </a:lnTo>
                  <a:lnTo>
                    <a:pt x="1619707" y="302933"/>
                  </a:lnTo>
                  <a:lnTo>
                    <a:pt x="1624330" y="252730"/>
                  </a:lnTo>
                  <a:lnTo>
                    <a:pt x="1620431" y="205930"/>
                  </a:lnTo>
                  <a:lnTo>
                    <a:pt x="1609115" y="162445"/>
                  </a:lnTo>
                  <a:lnTo>
                    <a:pt x="1590979" y="122859"/>
                  </a:lnTo>
                  <a:lnTo>
                    <a:pt x="1566595" y="87757"/>
                  </a:lnTo>
                  <a:lnTo>
                    <a:pt x="1536573" y="57734"/>
                  </a:lnTo>
                  <a:lnTo>
                    <a:pt x="1501470" y="33350"/>
                  </a:lnTo>
                  <a:lnTo>
                    <a:pt x="1461884" y="15214"/>
                  </a:lnTo>
                  <a:lnTo>
                    <a:pt x="1418399" y="3898"/>
                  </a:lnTo>
                  <a:lnTo>
                    <a:pt x="1371600" y="0"/>
                  </a:lnTo>
                  <a:lnTo>
                    <a:pt x="1323860" y="3810"/>
                  </a:lnTo>
                  <a:lnTo>
                    <a:pt x="1279309" y="15189"/>
                  </a:lnTo>
                  <a:lnTo>
                    <a:pt x="1238694" y="34086"/>
                  </a:lnTo>
                  <a:lnTo>
                    <a:pt x="1202842" y="60490"/>
                  </a:lnTo>
                  <a:lnTo>
                    <a:pt x="1172527" y="94322"/>
                  </a:lnTo>
                  <a:lnTo>
                    <a:pt x="1148537" y="135559"/>
                  </a:lnTo>
                  <a:lnTo>
                    <a:pt x="1131658" y="184137"/>
                  </a:lnTo>
                  <a:lnTo>
                    <a:pt x="1122680" y="240030"/>
                  </a:lnTo>
                  <a:lnTo>
                    <a:pt x="1294130" y="240030"/>
                  </a:lnTo>
                  <a:lnTo>
                    <a:pt x="1303210" y="202095"/>
                  </a:lnTo>
                  <a:lnTo>
                    <a:pt x="1319212" y="175577"/>
                  </a:lnTo>
                  <a:lnTo>
                    <a:pt x="1342351" y="160020"/>
                  </a:lnTo>
                  <a:lnTo>
                    <a:pt x="1372870" y="154940"/>
                  </a:lnTo>
                  <a:lnTo>
                    <a:pt x="1406118" y="161505"/>
                  </a:lnTo>
                  <a:lnTo>
                    <a:pt x="1432242" y="179870"/>
                  </a:lnTo>
                  <a:lnTo>
                    <a:pt x="1449298" y="207987"/>
                  </a:lnTo>
                  <a:lnTo>
                    <a:pt x="1455420" y="243840"/>
                  </a:lnTo>
                  <a:lnTo>
                    <a:pt x="1447800" y="285889"/>
                  </a:lnTo>
                  <a:lnTo>
                    <a:pt x="1423035" y="315442"/>
                  </a:lnTo>
                  <a:lnTo>
                    <a:pt x="1378267" y="333324"/>
                  </a:lnTo>
                  <a:lnTo>
                    <a:pt x="1310640" y="340360"/>
                  </a:lnTo>
                  <a:lnTo>
                    <a:pt x="1310640" y="502920"/>
                  </a:lnTo>
                  <a:lnTo>
                    <a:pt x="1338580" y="502920"/>
                  </a:lnTo>
                  <a:lnTo>
                    <a:pt x="1391018" y="507974"/>
                  </a:lnTo>
                  <a:lnTo>
                    <a:pt x="1435989" y="522579"/>
                  </a:lnTo>
                  <a:lnTo>
                    <a:pt x="1472565" y="545947"/>
                  </a:lnTo>
                  <a:lnTo>
                    <a:pt x="1499819" y="577240"/>
                  </a:lnTo>
                  <a:lnTo>
                    <a:pt x="1516849" y="615670"/>
                  </a:lnTo>
                  <a:lnTo>
                    <a:pt x="1522730" y="660400"/>
                  </a:lnTo>
                  <a:lnTo>
                    <a:pt x="1515579" y="711276"/>
                  </a:lnTo>
                  <a:lnTo>
                    <a:pt x="1495374" y="754341"/>
                  </a:lnTo>
                  <a:lnTo>
                    <a:pt x="1464017" y="787590"/>
                  </a:lnTo>
                  <a:lnTo>
                    <a:pt x="1423403" y="809028"/>
                  </a:lnTo>
                  <a:lnTo>
                    <a:pt x="1375410" y="816610"/>
                  </a:lnTo>
                  <a:lnTo>
                    <a:pt x="1329448" y="809955"/>
                  </a:lnTo>
                  <a:lnTo>
                    <a:pt x="1289939" y="790803"/>
                  </a:lnTo>
                  <a:lnTo>
                    <a:pt x="1258176" y="760374"/>
                  </a:lnTo>
                  <a:lnTo>
                    <a:pt x="1235443" y="719886"/>
                  </a:lnTo>
                  <a:lnTo>
                    <a:pt x="1223010" y="670560"/>
                  </a:lnTo>
                  <a:lnTo>
                    <a:pt x="1052830" y="670560"/>
                  </a:lnTo>
                  <a:lnTo>
                    <a:pt x="1058595" y="717359"/>
                  </a:lnTo>
                  <a:lnTo>
                    <a:pt x="1070127" y="761250"/>
                  </a:lnTo>
                  <a:lnTo>
                    <a:pt x="1087081" y="801916"/>
                  </a:lnTo>
                  <a:lnTo>
                    <a:pt x="1109116" y="839000"/>
                  </a:lnTo>
                  <a:lnTo>
                    <a:pt x="1135888" y="872210"/>
                  </a:lnTo>
                  <a:lnTo>
                    <a:pt x="1167041" y="901204"/>
                  </a:lnTo>
                  <a:lnTo>
                    <a:pt x="1202245" y="925664"/>
                  </a:lnTo>
                  <a:lnTo>
                    <a:pt x="1241158" y="945248"/>
                  </a:lnTo>
                  <a:lnTo>
                    <a:pt x="1283423" y="959650"/>
                  </a:lnTo>
                  <a:lnTo>
                    <a:pt x="1328712" y="968527"/>
                  </a:lnTo>
                  <a:lnTo>
                    <a:pt x="1376680" y="971550"/>
                  </a:lnTo>
                  <a:lnTo>
                    <a:pt x="1424940" y="968311"/>
                  </a:lnTo>
                  <a:lnTo>
                    <a:pt x="1470444" y="958837"/>
                  </a:lnTo>
                  <a:lnTo>
                    <a:pt x="1512773" y="943521"/>
                  </a:lnTo>
                  <a:lnTo>
                    <a:pt x="1551559" y="922743"/>
                  </a:lnTo>
                  <a:lnTo>
                    <a:pt x="1586420" y="896886"/>
                  </a:lnTo>
                  <a:lnTo>
                    <a:pt x="1616976" y="866343"/>
                  </a:lnTo>
                  <a:lnTo>
                    <a:pt x="1642833" y="831481"/>
                  </a:lnTo>
                  <a:lnTo>
                    <a:pt x="1663611" y="792683"/>
                  </a:lnTo>
                  <a:lnTo>
                    <a:pt x="1678927" y="750354"/>
                  </a:lnTo>
                  <a:lnTo>
                    <a:pt x="1688388" y="704862"/>
                  </a:lnTo>
                  <a:lnTo>
                    <a:pt x="1691640" y="656590"/>
                  </a:lnTo>
                  <a:close/>
                </a:path>
                <a:path w="2766059" h="3348990">
                  <a:moveTo>
                    <a:pt x="1794751" y="2993301"/>
                  </a:moveTo>
                  <a:lnTo>
                    <a:pt x="1734616" y="2993301"/>
                  </a:lnTo>
                  <a:lnTo>
                    <a:pt x="1734616" y="2892437"/>
                  </a:lnTo>
                  <a:lnTo>
                    <a:pt x="1680311" y="2892437"/>
                  </a:lnTo>
                  <a:lnTo>
                    <a:pt x="1680311" y="2993301"/>
                  </a:lnTo>
                  <a:lnTo>
                    <a:pt x="1629879" y="2993301"/>
                  </a:lnTo>
                  <a:lnTo>
                    <a:pt x="1629879" y="3035973"/>
                  </a:lnTo>
                  <a:lnTo>
                    <a:pt x="1680311" y="3035973"/>
                  </a:lnTo>
                  <a:lnTo>
                    <a:pt x="1680413" y="3276155"/>
                  </a:lnTo>
                  <a:lnTo>
                    <a:pt x="1683219" y="3304984"/>
                  </a:lnTo>
                  <a:lnTo>
                    <a:pt x="1693887" y="3326422"/>
                  </a:lnTo>
                  <a:lnTo>
                    <a:pt x="1715223" y="3339376"/>
                  </a:lnTo>
                  <a:lnTo>
                    <a:pt x="1750136" y="3343719"/>
                  </a:lnTo>
                  <a:lnTo>
                    <a:pt x="1765554" y="3343376"/>
                  </a:lnTo>
                  <a:lnTo>
                    <a:pt x="1777936" y="3342500"/>
                  </a:lnTo>
                  <a:lnTo>
                    <a:pt x="1787423" y="3341255"/>
                  </a:lnTo>
                  <a:lnTo>
                    <a:pt x="1794103" y="3339846"/>
                  </a:lnTo>
                  <a:lnTo>
                    <a:pt x="1794103" y="3297174"/>
                  </a:lnTo>
                  <a:lnTo>
                    <a:pt x="1794103" y="3295231"/>
                  </a:lnTo>
                  <a:lnTo>
                    <a:pt x="1788287" y="3295878"/>
                  </a:lnTo>
                  <a:lnTo>
                    <a:pt x="1782457" y="3297174"/>
                  </a:lnTo>
                  <a:lnTo>
                    <a:pt x="1770176" y="3297174"/>
                  </a:lnTo>
                  <a:lnTo>
                    <a:pt x="1752625" y="3295015"/>
                  </a:lnTo>
                  <a:lnTo>
                    <a:pt x="1741728" y="3288195"/>
                  </a:lnTo>
                  <a:lnTo>
                    <a:pt x="1736178" y="3276155"/>
                  </a:lnTo>
                  <a:lnTo>
                    <a:pt x="1734616" y="3258375"/>
                  </a:lnTo>
                  <a:lnTo>
                    <a:pt x="1734616" y="3035973"/>
                  </a:lnTo>
                  <a:lnTo>
                    <a:pt x="1794751" y="3035973"/>
                  </a:lnTo>
                  <a:lnTo>
                    <a:pt x="1794751" y="2993301"/>
                  </a:lnTo>
                  <a:close/>
                </a:path>
                <a:path w="2766059" h="3348990">
                  <a:moveTo>
                    <a:pt x="2059178" y="3151047"/>
                  </a:moveTo>
                  <a:lnTo>
                    <a:pt x="2058352" y="3130359"/>
                  </a:lnTo>
                  <a:lnTo>
                    <a:pt x="2057323" y="3104896"/>
                  </a:lnTo>
                  <a:lnTo>
                    <a:pt x="2048979" y="3059925"/>
                  </a:lnTo>
                  <a:lnTo>
                    <a:pt x="2032723" y="3026918"/>
                  </a:lnTo>
                  <a:lnTo>
                    <a:pt x="2029993" y="3021355"/>
                  </a:lnTo>
                  <a:lnTo>
                    <a:pt x="2002282" y="2999257"/>
                  </a:lnTo>
                  <a:lnTo>
                    <a:pt x="2002282" y="3111614"/>
                  </a:lnTo>
                  <a:lnTo>
                    <a:pt x="2002282" y="3130359"/>
                  </a:lnTo>
                  <a:lnTo>
                    <a:pt x="1878787" y="3130359"/>
                  </a:lnTo>
                  <a:lnTo>
                    <a:pt x="1878787" y="3117431"/>
                  </a:lnTo>
                  <a:lnTo>
                    <a:pt x="1880692" y="3094558"/>
                  </a:lnTo>
                  <a:lnTo>
                    <a:pt x="1889137" y="3064408"/>
                  </a:lnTo>
                  <a:lnTo>
                    <a:pt x="1908251" y="3038144"/>
                  </a:lnTo>
                  <a:lnTo>
                    <a:pt x="1942147" y="3026918"/>
                  </a:lnTo>
                  <a:lnTo>
                    <a:pt x="1972005" y="3034690"/>
                  </a:lnTo>
                  <a:lnTo>
                    <a:pt x="1990394" y="3054705"/>
                  </a:lnTo>
                  <a:lnTo>
                    <a:pt x="1999703" y="3082010"/>
                  </a:lnTo>
                  <a:lnTo>
                    <a:pt x="2002282" y="3111614"/>
                  </a:lnTo>
                  <a:lnTo>
                    <a:pt x="2002282" y="2999257"/>
                  </a:lnTo>
                  <a:lnTo>
                    <a:pt x="1996198" y="2994393"/>
                  </a:lnTo>
                  <a:lnTo>
                    <a:pt x="1943442" y="2984246"/>
                  </a:lnTo>
                  <a:lnTo>
                    <a:pt x="1897253" y="2992107"/>
                  </a:lnTo>
                  <a:lnTo>
                    <a:pt x="1864017" y="3013570"/>
                  </a:lnTo>
                  <a:lnTo>
                    <a:pt x="1841690" y="3045422"/>
                  </a:lnTo>
                  <a:lnTo>
                    <a:pt x="1828266" y="3084423"/>
                  </a:lnTo>
                  <a:lnTo>
                    <a:pt x="1821688" y="3127387"/>
                  </a:lnTo>
                  <a:lnTo>
                    <a:pt x="1819948" y="3171088"/>
                  </a:lnTo>
                  <a:lnTo>
                    <a:pt x="1824266" y="3235502"/>
                  </a:lnTo>
                  <a:lnTo>
                    <a:pt x="1837702" y="3285350"/>
                  </a:lnTo>
                  <a:lnTo>
                    <a:pt x="1861007" y="3320745"/>
                  </a:lnTo>
                  <a:lnTo>
                    <a:pt x="1894928" y="3341878"/>
                  </a:lnTo>
                  <a:lnTo>
                    <a:pt x="1940204" y="3348888"/>
                  </a:lnTo>
                  <a:lnTo>
                    <a:pt x="1998484" y="3334867"/>
                  </a:lnTo>
                  <a:lnTo>
                    <a:pt x="2028825" y="3306216"/>
                  </a:lnTo>
                  <a:lnTo>
                    <a:pt x="2034044" y="3301276"/>
                  </a:lnTo>
                  <a:lnTo>
                    <a:pt x="2051773" y="3260788"/>
                  </a:lnTo>
                  <a:lnTo>
                    <a:pt x="2056587" y="3226054"/>
                  </a:lnTo>
                  <a:lnTo>
                    <a:pt x="2002282" y="3226054"/>
                  </a:lnTo>
                  <a:lnTo>
                    <a:pt x="2000364" y="3249752"/>
                  </a:lnTo>
                  <a:lnTo>
                    <a:pt x="1992261" y="3276066"/>
                  </a:lnTo>
                  <a:lnTo>
                    <a:pt x="1974456" y="3297415"/>
                  </a:lnTo>
                  <a:lnTo>
                    <a:pt x="1943442" y="3306216"/>
                  </a:lnTo>
                  <a:lnTo>
                    <a:pt x="1904949" y="3292945"/>
                  </a:lnTo>
                  <a:lnTo>
                    <a:pt x="1885175" y="3259747"/>
                  </a:lnTo>
                  <a:lnTo>
                    <a:pt x="1877885" y="3216478"/>
                  </a:lnTo>
                  <a:lnTo>
                    <a:pt x="1876844" y="3173031"/>
                  </a:lnTo>
                  <a:lnTo>
                    <a:pt x="2059178" y="3173031"/>
                  </a:lnTo>
                  <a:lnTo>
                    <a:pt x="2059178" y="3151047"/>
                  </a:lnTo>
                  <a:close/>
                </a:path>
                <a:path w="2766059" h="3348990">
                  <a:moveTo>
                    <a:pt x="2176183" y="2993301"/>
                  </a:moveTo>
                  <a:lnTo>
                    <a:pt x="2121878" y="2993301"/>
                  </a:lnTo>
                  <a:lnTo>
                    <a:pt x="2121878" y="3339846"/>
                  </a:lnTo>
                  <a:lnTo>
                    <a:pt x="2176183" y="3339846"/>
                  </a:lnTo>
                  <a:lnTo>
                    <a:pt x="2176183" y="2993301"/>
                  </a:lnTo>
                  <a:close/>
                </a:path>
                <a:path w="2766059" h="3348990">
                  <a:moveTo>
                    <a:pt x="2176183" y="2878213"/>
                  </a:moveTo>
                  <a:lnTo>
                    <a:pt x="2121878" y="2878213"/>
                  </a:lnTo>
                  <a:lnTo>
                    <a:pt x="2121878" y="2940278"/>
                  </a:lnTo>
                  <a:lnTo>
                    <a:pt x="2176183" y="2940278"/>
                  </a:lnTo>
                  <a:lnTo>
                    <a:pt x="2176183" y="2878213"/>
                  </a:lnTo>
                  <a:close/>
                </a:path>
                <a:path w="2766059" h="3348990">
                  <a:moveTo>
                    <a:pt x="2478113" y="3151047"/>
                  </a:moveTo>
                  <a:lnTo>
                    <a:pt x="2476258" y="3104896"/>
                  </a:lnTo>
                  <a:lnTo>
                    <a:pt x="2467914" y="3059925"/>
                  </a:lnTo>
                  <a:lnTo>
                    <a:pt x="2448928" y="3021355"/>
                  </a:lnTo>
                  <a:lnTo>
                    <a:pt x="2421217" y="2999244"/>
                  </a:lnTo>
                  <a:lnTo>
                    <a:pt x="2421217" y="3111614"/>
                  </a:lnTo>
                  <a:lnTo>
                    <a:pt x="2421217" y="3130359"/>
                  </a:lnTo>
                  <a:lnTo>
                    <a:pt x="2297734" y="3130359"/>
                  </a:lnTo>
                  <a:lnTo>
                    <a:pt x="2297734" y="3117431"/>
                  </a:lnTo>
                  <a:lnTo>
                    <a:pt x="2299639" y="3094558"/>
                  </a:lnTo>
                  <a:lnTo>
                    <a:pt x="2308085" y="3064408"/>
                  </a:lnTo>
                  <a:lnTo>
                    <a:pt x="2327198" y="3038144"/>
                  </a:lnTo>
                  <a:lnTo>
                    <a:pt x="2361095" y="3026918"/>
                  </a:lnTo>
                  <a:lnTo>
                    <a:pt x="2390952" y="3034690"/>
                  </a:lnTo>
                  <a:lnTo>
                    <a:pt x="2409342" y="3054705"/>
                  </a:lnTo>
                  <a:lnTo>
                    <a:pt x="2418638" y="3082010"/>
                  </a:lnTo>
                  <a:lnTo>
                    <a:pt x="2421217" y="3111614"/>
                  </a:lnTo>
                  <a:lnTo>
                    <a:pt x="2421217" y="2999244"/>
                  </a:lnTo>
                  <a:lnTo>
                    <a:pt x="2415146" y="2994393"/>
                  </a:lnTo>
                  <a:lnTo>
                    <a:pt x="2362390" y="2984246"/>
                  </a:lnTo>
                  <a:lnTo>
                    <a:pt x="2316200" y="2992107"/>
                  </a:lnTo>
                  <a:lnTo>
                    <a:pt x="2282964" y="3013570"/>
                  </a:lnTo>
                  <a:lnTo>
                    <a:pt x="2260638" y="3045422"/>
                  </a:lnTo>
                  <a:lnTo>
                    <a:pt x="2247214" y="3084423"/>
                  </a:lnTo>
                  <a:lnTo>
                    <a:pt x="2240635" y="3127387"/>
                  </a:lnTo>
                  <a:lnTo>
                    <a:pt x="2238895" y="3171088"/>
                  </a:lnTo>
                  <a:lnTo>
                    <a:pt x="2243213" y="3235502"/>
                  </a:lnTo>
                  <a:lnTo>
                    <a:pt x="2256650" y="3285350"/>
                  </a:lnTo>
                  <a:lnTo>
                    <a:pt x="2279954" y="3320745"/>
                  </a:lnTo>
                  <a:lnTo>
                    <a:pt x="2313876" y="3341878"/>
                  </a:lnTo>
                  <a:lnTo>
                    <a:pt x="2359152" y="3348888"/>
                  </a:lnTo>
                  <a:lnTo>
                    <a:pt x="2417432" y="3334867"/>
                  </a:lnTo>
                  <a:lnTo>
                    <a:pt x="2447760" y="3306216"/>
                  </a:lnTo>
                  <a:lnTo>
                    <a:pt x="2452979" y="3301276"/>
                  </a:lnTo>
                  <a:lnTo>
                    <a:pt x="2470708" y="3260788"/>
                  </a:lnTo>
                  <a:lnTo>
                    <a:pt x="2475522" y="3226054"/>
                  </a:lnTo>
                  <a:lnTo>
                    <a:pt x="2421217" y="3226054"/>
                  </a:lnTo>
                  <a:lnTo>
                    <a:pt x="2419299" y="3249752"/>
                  </a:lnTo>
                  <a:lnTo>
                    <a:pt x="2411196" y="3276066"/>
                  </a:lnTo>
                  <a:lnTo>
                    <a:pt x="2393404" y="3297415"/>
                  </a:lnTo>
                  <a:lnTo>
                    <a:pt x="2362390" y="3306216"/>
                  </a:lnTo>
                  <a:lnTo>
                    <a:pt x="2323896" y="3292945"/>
                  </a:lnTo>
                  <a:lnTo>
                    <a:pt x="2304123" y="3259747"/>
                  </a:lnTo>
                  <a:lnTo>
                    <a:pt x="2296833" y="3216478"/>
                  </a:lnTo>
                  <a:lnTo>
                    <a:pt x="2295791" y="3173031"/>
                  </a:lnTo>
                  <a:lnTo>
                    <a:pt x="2478113" y="3173031"/>
                  </a:lnTo>
                  <a:lnTo>
                    <a:pt x="2478113" y="3151047"/>
                  </a:lnTo>
                  <a:close/>
                </a:path>
                <a:path w="2766059" h="3348990">
                  <a:moveTo>
                    <a:pt x="2765818" y="3094151"/>
                  </a:moveTo>
                  <a:lnTo>
                    <a:pt x="2756408" y="3030791"/>
                  </a:lnTo>
                  <a:lnTo>
                    <a:pt x="2727363" y="2995599"/>
                  </a:lnTo>
                  <a:lnTo>
                    <a:pt x="2674658" y="2984246"/>
                  </a:lnTo>
                  <a:lnTo>
                    <a:pt x="2649436" y="2987560"/>
                  </a:lnTo>
                  <a:lnTo>
                    <a:pt x="2625598" y="2997250"/>
                  </a:lnTo>
                  <a:lnTo>
                    <a:pt x="2605278" y="3012884"/>
                  </a:lnTo>
                  <a:lnTo>
                    <a:pt x="2590596" y="3034030"/>
                  </a:lnTo>
                  <a:lnTo>
                    <a:pt x="2589314" y="3034030"/>
                  </a:lnTo>
                  <a:lnTo>
                    <a:pt x="2589314" y="2993301"/>
                  </a:lnTo>
                  <a:lnTo>
                    <a:pt x="2537587" y="2993301"/>
                  </a:lnTo>
                  <a:lnTo>
                    <a:pt x="2537587" y="3339846"/>
                  </a:lnTo>
                  <a:lnTo>
                    <a:pt x="2591892" y="3339846"/>
                  </a:lnTo>
                  <a:lnTo>
                    <a:pt x="2591892" y="3100616"/>
                  </a:lnTo>
                  <a:lnTo>
                    <a:pt x="2598509" y="3068701"/>
                  </a:lnTo>
                  <a:lnTo>
                    <a:pt x="2615260" y="3047034"/>
                  </a:lnTo>
                  <a:lnTo>
                    <a:pt x="2637447" y="3034703"/>
                  </a:lnTo>
                  <a:lnTo>
                    <a:pt x="2641409" y="3034030"/>
                  </a:lnTo>
                  <a:lnTo>
                    <a:pt x="2660434" y="3030791"/>
                  </a:lnTo>
                  <a:lnTo>
                    <a:pt x="2689148" y="3037967"/>
                  </a:lnTo>
                  <a:lnTo>
                    <a:pt x="2704401" y="3055759"/>
                  </a:lnTo>
                  <a:lnTo>
                    <a:pt x="2710434" y="3078518"/>
                  </a:lnTo>
                  <a:lnTo>
                    <a:pt x="2711500" y="3100616"/>
                  </a:lnTo>
                  <a:lnTo>
                    <a:pt x="2711500" y="3339846"/>
                  </a:lnTo>
                  <a:lnTo>
                    <a:pt x="2765818" y="3339846"/>
                  </a:lnTo>
                  <a:lnTo>
                    <a:pt x="2765818" y="309415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170549" y="4214393"/>
              <a:ext cx="2887345" cy="4071620"/>
            </a:xfrm>
            <a:custGeom>
              <a:avLst/>
              <a:gdLst/>
              <a:ahLst/>
              <a:cxnLst/>
              <a:rect l="l" t="t" r="r" b="b"/>
              <a:pathLst>
                <a:path w="2887345" h="4071620">
                  <a:moveTo>
                    <a:pt x="241160" y="2719781"/>
                  </a:moveTo>
                  <a:lnTo>
                    <a:pt x="190080" y="2719781"/>
                  </a:lnTo>
                  <a:lnTo>
                    <a:pt x="190080" y="3008134"/>
                  </a:lnTo>
                  <a:lnTo>
                    <a:pt x="187540" y="3062909"/>
                  </a:lnTo>
                  <a:lnTo>
                    <a:pt x="177482" y="3105848"/>
                  </a:lnTo>
                  <a:lnTo>
                    <a:pt x="156260" y="3133890"/>
                  </a:lnTo>
                  <a:lnTo>
                    <a:pt x="120256" y="3143910"/>
                  </a:lnTo>
                  <a:lnTo>
                    <a:pt x="89357" y="3134334"/>
                  </a:lnTo>
                  <a:lnTo>
                    <a:pt x="69913" y="3107055"/>
                  </a:lnTo>
                  <a:lnTo>
                    <a:pt x="59791" y="3064268"/>
                  </a:lnTo>
                  <a:lnTo>
                    <a:pt x="56896" y="3008134"/>
                  </a:lnTo>
                  <a:lnTo>
                    <a:pt x="59791" y="2952013"/>
                  </a:lnTo>
                  <a:lnTo>
                    <a:pt x="69913" y="2909214"/>
                  </a:lnTo>
                  <a:lnTo>
                    <a:pt x="89357" y="2881947"/>
                  </a:lnTo>
                  <a:lnTo>
                    <a:pt x="120256" y="2872359"/>
                  </a:lnTo>
                  <a:lnTo>
                    <a:pt x="155994" y="2884119"/>
                  </a:lnTo>
                  <a:lnTo>
                    <a:pt x="177241" y="2915043"/>
                  </a:lnTo>
                  <a:lnTo>
                    <a:pt x="187452" y="2958566"/>
                  </a:lnTo>
                  <a:lnTo>
                    <a:pt x="190080" y="3008134"/>
                  </a:lnTo>
                  <a:lnTo>
                    <a:pt x="190080" y="2719781"/>
                  </a:lnTo>
                  <a:lnTo>
                    <a:pt x="186855" y="2719781"/>
                  </a:lnTo>
                  <a:lnTo>
                    <a:pt x="186855" y="2874302"/>
                  </a:lnTo>
                  <a:lnTo>
                    <a:pt x="185559" y="2874302"/>
                  </a:lnTo>
                  <a:lnTo>
                    <a:pt x="154444" y="2838666"/>
                  </a:lnTo>
                  <a:lnTo>
                    <a:pt x="109270" y="2825813"/>
                  </a:lnTo>
                  <a:lnTo>
                    <a:pt x="67056" y="2834297"/>
                  </a:lnTo>
                  <a:lnTo>
                    <a:pt x="17780" y="2889821"/>
                  </a:lnTo>
                  <a:lnTo>
                    <a:pt x="6489" y="2928683"/>
                  </a:lnTo>
                  <a:lnTo>
                    <a:pt x="1270" y="2969488"/>
                  </a:lnTo>
                  <a:lnTo>
                    <a:pt x="0" y="3008134"/>
                  </a:lnTo>
                  <a:lnTo>
                    <a:pt x="3886" y="3068815"/>
                  </a:lnTo>
                  <a:lnTo>
                    <a:pt x="16179" y="3119247"/>
                  </a:lnTo>
                  <a:lnTo>
                    <a:pt x="37846" y="3157563"/>
                  </a:lnTo>
                  <a:lnTo>
                    <a:pt x="69850" y="3181921"/>
                  </a:lnTo>
                  <a:lnTo>
                    <a:pt x="113144" y="3190456"/>
                  </a:lnTo>
                  <a:lnTo>
                    <a:pt x="139687" y="3186011"/>
                  </a:lnTo>
                  <a:lnTo>
                    <a:pt x="162052" y="3174301"/>
                  </a:lnTo>
                  <a:lnTo>
                    <a:pt x="178701" y="3157740"/>
                  </a:lnTo>
                  <a:lnTo>
                    <a:pt x="185585" y="3143910"/>
                  </a:lnTo>
                  <a:lnTo>
                    <a:pt x="188150" y="3138741"/>
                  </a:lnTo>
                  <a:lnTo>
                    <a:pt x="189433" y="3138741"/>
                  </a:lnTo>
                  <a:lnTo>
                    <a:pt x="189433" y="3181413"/>
                  </a:lnTo>
                  <a:lnTo>
                    <a:pt x="241160" y="3181413"/>
                  </a:lnTo>
                  <a:lnTo>
                    <a:pt x="241160" y="3138741"/>
                  </a:lnTo>
                  <a:lnTo>
                    <a:pt x="241160" y="2874302"/>
                  </a:lnTo>
                  <a:lnTo>
                    <a:pt x="241160" y="2719781"/>
                  </a:lnTo>
                  <a:close/>
                </a:path>
                <a:path w="2887345" h="4071620">
                  <a:moveTo>
                    <a:pt x="539864" y="2992615"/>
                  </a:moveTo>
                  <a:lnTo>
                    <a:pt x="539038" y="2971927"/>
                  </a:lnTo>
                  <a:lnTo>
                    <a:pt x="538010" y="2946476"/>
                  </a:lnTo>
                  <a:lnTo>
                    <a:pt x="529666" y="2901505"/>
                  </a:lnTo>
                  <a:lnTo>
                    <a:pt x="513410" y="2868485"/>
                  </a:lnTo>
                  <a:lnTo>
                    <a:pt x="510679" y="2862935"/>
                  </a:lnTo>
                  <a:lnTo>
                    <a:pt x="482968" y="2840825"/>
                  </a:lnTo>
                  <a:lnTo>
                    <a:pt x="482968" y="2953181"/>
                  </a:lnTo>
                  <a:lnTo>
                    <a:pt x="482968" y="2971927"/>
                  </a:lnTo>
                  <a:lnTo>
                    <a:pt x="359473" y="2971927"/>
                  </a:lnTo>
                  <a:lnTo>
                    <a:pt x="359473" y="2958998"/>
                  </a:lnTo>
                  <a:lnTo>
                    <a:pt x="361378" y="2936138"/>
                  </a:lnTo>
                  <a:lnTo>
                    <a:pt x="369824" y="2905988"/>
                  </a:lnTo>
                  <a:lnTo>
                    <a:pt x="388937" y="2879725"/>
                  </a:lnTo>
                  <a:lnTo>
                    <a:pt x="422833" y="2868485"/>
                  </a:lnTo>
                  <a:lnTo>
                    <a:pt x="452691" y="2876270"/>
                  </a:lnTo>
                  <a:lnTo>
                    <a:pt x="471081" y="2896285"/>
                  </a:lnTo>
                  <a:lnTo>
                    <a:pt x="480390" y="2923590"/>
                  </a:lnTo>
                  <a:lnTo>
                    <a:pt x="482968" y="2953181"/>
                  </a:lnTo>
                  <a:lnTo>
                    <a:pt x="482968" y="2840825"/>
                  </a:lnTo>
                  <a:lnTo>
                    <a:pt x="476885" y="2835960"/>
                  </a:lnTo>
                  <a:lnTo>
                    <a:pt x="424129" y="2825813"/>
                  </a:lnTo>
                  <a:lnTo>
                    <a:pt x="377939" y="2833687"/>
                  </a:lnTo>
                  <a:lnTo>
                    <a:pt x="344703" y="2855150"/>
                  </a:lnTo>
                  <a:lnTo>
                    <a:pt x="322376" y="2887002"/>
                  </a:lnTo>
                  <a:lnTo>
                    <a:pt x="308952" y="2926003"/>
                  </a:lnTo>
                  <a:lnTo>
                    <a:pt x="302374" y="2968968"/>
                  </a:lnTo>
                  <a:lnTo>
                    <a:pt x="300634" y="3012656"/>
                  </a:lnTo>
                  <a:lnTo>
                    <a:pt x="304952" y="3077083"/>
                  </a:lnTo>
                  <a:lnTo>
                    <a:pt x="318389" y="3126917"/>
                  </a:lnTo>
                  <a:lnTo>
                    <a:pt x="341693" y="3162325"/>
                  </a:lnTo>
                  <a:lnTo>
                    <a:pt x="375615" y="3183458"/>
                  </a:lnTo>
                  <a:lnTo>
                    <a:pt x="420890" y="3190456"/>
                  </a:lnTo>
                  <a:lnTo>
                    <a:pt x="479171" y="3176447"/>
                  </a:lnTo>
                  <a:lnTo>
                    <a:pt x="509511" y="3147784"/>
                  </a:lnTo>
                  <a:lnTo>
                    <a:pt x="514731" y="3142856"/>
                  </a:lnTo>
                  <a:lnTo>
                    <a:pt x="532460" y="3102368"/>
                  </a:lnTo>
                  <a:lnTo>
                    <a:pt x="537273" y="3067621"/>
                  </a:lnTo>
                  <a:lnTo>
                    <a:pt x="482968" y="3067621"/>
                  </a:lnTo>
                  <a:lnTo>
                    <a:pt x="481050" y="3091332"/>
                  </a:lnTo>
                  <a:lnTo>
                    <a:pt x="472948" y="3117646"/>
                  </a:lnTo>
                  <a:lnTo>
                    <a:pt x="455142" y="3138995"/>
                  </a:lnTo>
                  <a:lnTo>
                    <a:pt x="424129" y="3147784"/>
                  </a:lnTo>
                  <a:lnTo>
                    <a:pt x="385635" y="3134525"/>
                  </a:lnTo>
                  <a:lnTo>
                    <a:pt x="365861" y="3101327"/>
                  </a:lnTo>
                  <a:lnTo>
                    <a:pt x="358571" y="3058058"/>
                  </a:lnTo>
                  <a:lnTo>
                    <a:pt x="357530" y="3014599"/>
                  </a:lnTo>
                  <a:lnTo>
                    <a:pt x="539864" y="3014599"/>
                  </a:lnTo>
                  <a:lnTo>
                    <a:pt x="539864" y="2992615"/>
                  </a:lnTo>
                  <a:close/>
                </a:path>
                <a:path w="2887345" h="4071620">
                  <a:moveTo>
                    <a:pt x="613244" y="3777526"/>
                  </a:moveTo>
                  <a:lnTo>
                    <a:pt x="609358" y="3719512"/>
                  </a:lnTo>
                  <a:lnTo>
                    <a:pt x="597065" y="3670935"/>
                  </a:lnTo>
                  <a:lnTo>
                    <a:pt x="575398" y="3633774"/>
                  </a:lnTo>
                  <a:lnTo>
                    <a:pt x="556348" y="3619639"/>
                  </a:lnTo>
                  <a:lnTo>
                    <a:pt x="556348" y="3777526"/>
                  </a:lnTo>
                  <a:lnTo>
                    <a:pt x="553453" y="3837660"/>
                  </a:lnTo>
                  <a:lnTo>
                    <a:pt x="543344" y="3882339"/>
                  </a:lnTo>
                  <a:lnTo>
                    <a:pt x="523887" y="3910165"/>
                  </a:lnTo>
                  <a:lnTo>
                    <a:pt x="492988" y="3919753"/>
                  </a:lnTo>
                  <a:lnTo>
                    <a:pt x="487121" y="3917823"/>
                  </a:lnTo>
                  <a:lnTo>
                    <a:pt x="457250" y="3907993"/>
                  </a:lnTo>
                  <a:lnTo>
                    <a:pt x="436016" y="3877081"/>
                  </a:lnTo>
                  <a:lnTo>
                    <a:pt x="425805" y="3833571"/>
                  </a:lnTo>
                  <a:lnTo>
                    <a:pt x="423164" y="3783990"/>
                  </a:lnTo>
                  <a:lnTo>
                    <a:pt x="425704" y="3729228"/>
                  </a:lnTo>
                  <a:lnTo>
                    <a:pt x="435775" y="3686276"/>
                  </a:lnTo>
                  <a:lnTo>
                    <a:pt x="456984" y="3658247"/>
                  </a:lnTo>
                  <a:lnTo>
                    <a:pt x="474433" y="3653383"/>
                  </a:lnTo>
                  <a:lnTo>
                    <a:pt x="492988" y="3648214"/>
                  </a:lnTo>
                  <a:lnTo>
                    <a:pt x="523887" y="3657689"/>
                  </a:lnTo>
                  <a:lnTo>
                    <a:pt x="543344" y="3684257"/>
                  </a:lnTo>
                  <a:lnTo>
                    <a:pt x="553453" y="3725126"/>
                  </a:lnTo>
                  <a:lnTo>
                    <a:pt x="556348" y="3777526"/>
                  </a:lnTo>
                  <a:lnTo>
                    <a:pt x="556348" y="3619639"/>
                  </a:lnTo>
                  <a:lnTo>
                    <a:pt x="543394" y="3610025"/>
                  </a:lnTo>
                  <a:lnTo>
                    <a:pt x="500100" y="3601669"/>
                  </a:lnTo>
                  <a:lnTo>
                    <a:pt x="473557" y="3606114"/>
                  </a:lnTo>
                  <a:lnTo>
                    <a:pt x="451205" y="3617823"/>
                  </a:lnTo>
                  <a:lnTo>
                    <a:pt x="434543" y="3634397"/>
                  </a:lnTo>
                  <a:lnTo>
                    <a:pt x="425094" y="3653383"/>
                  </a:lnTo>
                  <a:lnTo>
                    <a:pt x="423811" y="3653383"/>
                  </a:lnTo>
                  <a:lnTo>
                    <a:pt x="423811" y="3610711"/>
                  </a:lnTo>
                  <a:lnTo>
                    <a:pt x="372084" y="3610711"/>
                  </a:lnTo>
                  <a:lnTo>
                    <a:pt x="372084" y="4071048"/>
                  </a:lnTo>
                  <a:lnTo>
                    <a:pt x="426389" y="4071048"/>
                  </a:lnTo>
                  <a:lnTo>
                    <a:pt x="426389" y="3917823"/>
                  </a:lnTo>
                  <a:lnTo>
                    <a:pt x="427685" y="3917823"/>
                  </a:lnTo>
                  <a:lnTo>
                    <a:pt x="439813" y="3938219"/>
                  </a:lnTo>
                  <a:lnTo>
                    <a:pt x="456857" y="3953459"/>
                  </a:lnTo>
                  <a:lnTo>
                    <a:pt x="477418" y="3963009"/>
                  </a:lnTo>
                  <a:lnTo>
                    <a:pt x="500100" y="3966311"/>
                  </a:lnTo>
                  <a:lnTo>
                    <a:pt x="539686" y="3957802"/>
                  </a:lnTo>
                  <a:lnTo>
                    <a:pt x="569379" y="3934891"/>
                  </a:lnTo>
                  <a:lnTo>
                    <a:pt x="578891" y="3919753"/>
                  </a:lnTo>
                  <a:lnTo>
                    <a:pt x="590372" y="3901490"/>
                  </a:lnTo>
                  <a:lnTo>
                    <a:pt x="603885" y="3861524"/>
                  </a:lnTo>
                  <a:lnTo>
                    <a:pt x="611098" y="3818890"/>
                  </a:lnTo>
                  <a:lnTo>
                    <a:pt x="613244" y="3777526"/>
                  </a:lnTo>
                  <a:close/>
                </a:path>
                <a:path w="2887345" h="4071620">
                  <a:moveTo>
                    <a:pt x="753846" y="2829687"/>
                  </a:moveTo>
                  <a:lnTo>
                    <a:pt x="748677" y="2827109"/>
                  </a:lnTo>
                  <a:lnTo>
                    <a:pt x="740918" y="2825813"/>
                  </a:lnTo>
                  <a:lnTo>
                    <a:pt x="729932" y="2825813"/>
                  </a:lnTo>
                  <a:lnTo>
                    <a:pt x="703757" y="2830677"/>
                  </a:lnTo>
                  <a:lnTo>
                    <a:pt x="683463" y="2843834"/>
                  </a:lnTo>
                  <a:lnTo>
                    <a:pt x="667651" y="2863189"/>
                  </a:lnTo>
                  <a:lnTo>
                    <a:pt x="654926" y="2886583"/>
                  </a:lnTo>
                  <a:lnTo>
                    <a:pt x="653643" y="2886583"/>
                  </a:lnTo>
                  <a:lnTo>
                    <a:pt x="653643" y="2834868"/>
                  </a:lnTo>
                  <a:lnTo>
                    <a:pt x="599325" y="2834868"/>
                  </a:lnTo>
                  <a:lnTo>
                    <a:pt x="599325" y="3181413"/>
                  </a:lnTo>
                  <a:lnTo>
                    <a:pt x="653643" y="3181413"/>
                  </a:lnTo>
                  <a:lnTo>
                    <a:pt x="653643" y="2962237"/>
                  </a:lnTo>
                  <a:lnTo>
                    <a:pt x="660933" y="2925407"/>
                  </a:lnTo>
                  <a:lnTo>
                    <a:pt x="679018" y="2899841"/>
                  </a:lnTo>
                  <a:lnTo>
                    <a:pt x="699655" y="2886583"/>
                  </a:lnTo>
                  <a:lnTo>
                    <a:pt x="702195" y="2884957"/>
                  </a:lnTo>
                  <a:lnTo>
                    <a:pt x="724763" y="2880118"/>
                  </a:lnTo>
                  <a:lnTo>
                    <a:pt x="735939" y="2880436"/>
                  </a:lnTo>
                  <a:lnTo>
                    <a:pt x="743915" y="2881172"/>
                  </a:lnTo>
                  <a:lnTo>
                    <a:pt x="753846" y="2882709"/>
                  </a:lnTo>
                  <a:lnTo>
                    <a:pt x="753846" y="2880118"/>
                  </a:lnTo>
                  <a:lnTo>
                    <a:pt x="753846" y="2829687"/>
                  </a:lnTo>
                  <a:close/>
                </a:path>
                <a:path w="2887345" h="4071620">
                  <a:moveTo>
                    <a:pt x="825957" y="3605542"/>
                  </a:moveTo>
                  <a:lnTo>
                    <a:pt x="820775" y="3602952"/>
                  </a:lnTo>
                  <a:lnTo>
                    <a:pt x="813015" y="3601669"/>
                  </a:lnTo>
                  <a:lnTo>
                    <a:pt x="802030" y="3601669"/>
                  </a:lnTo>
                  <a:lnTo>
                    <a:pt x="775855" y="3606520"/>
                  </a:lnTo>
                  <a:lnTo>
                    <a:pt x="755561" y="3619690"/>
                  </a:lnTo>
                  <a:lnTo>
                    <a:pt x="739749" y="3639032"/>
                  </a:lnTo>
                  <a:lnTo>
                    <a:pt x="727036" y="3662438"/>
                  </a:lnTo>
                  <a:lnTo>
                    <a:pt x="725741" y="3662438"/>
                  </a:lnTo>
                  <a:lnTo>
                    <a:pt x="725741" y="3610711"/>
                  </a:lnTo>
                  <a:lnTo>
                    <a:pt x="671423" y="3610711"/>
                  </a:lnTo>
                  <a:lnTo>
                    <a:pt x="671423" y="3957256"/>
                  </a:lnTo>
                  <a:lnTo>
                    <a:pt x="725741" y="3957256"/>
                  </a:lnTo>
                  <a:lnTo>
                    <a:pt x="725741" y="3738080"/>
                  </a:lnTo>
                  <a:lnTo>
                    <a:pt x="733031" y="3701250"/>
                  </a:lnTo>
                  <a:lnTo>
                    <a:pt x="751116" y="3675684"/>
                  </a:lnTo>
                  <a:lnTo>
                    <a:pt x="771740" y="3662438"/>
                  </a:lnTo>
                  <a:lnTo>
                    <a:pt x="774293" y="3660800"/>
                  </a:lnTo>
                  <a:lnTo>
                    <a:pt x="796861" y="3655974"/>
                  </a:lnTo>
                  <a:lnTo>
                    <a:pt x="808037" y="3656292"/>
                  </a:lnTo>
                  <a:lnTo>
                    <a:pt x="816013" y="3657028"/>
                  </a:lnTo>
                  <a:lnTo>
                    <a:pt x="825957" y="3658552"/>
                  </a:lnTo>
                  <a:lnTo>
                    <a:pt x="825957" y="3655974"/>
                  </a:lnTo>
                  <a:lnTo>
                    <a:pt x="825957" y="3605542"/>
                  </a:lnTo>
                  <a:close/>
                </a:path>
                <a:path w="2887345" h="4071620">
                  <a:moveTo>
                    <a:pt x="942975" y="3484638"/>
                  </a:moveTo>
                  <a:lnTo>
                    <a:pt x="892543" y="3484638"/>
                  </a:lnTo>
                  <a:lnTo>
                    <a:pt x="892543" y="3549942"/>
                  </a:lnTo>
                  <a:lnTo>
                    <a:pt x="942975" y="3549942"/>
                  </a:lnTo>
                  <a:lnTo>
                    <a:pt x="942975" y="3484638"/>
                  </a:lnTo>
                  <a:close/>
                </a:path>
                <a:path w="2887345" h="4071620">
                  <a:moveTo>
                    <a:pt x="1047711" y="3484638"/>
                  </a:moveTo>
                  <a:lnTo>
                    <a:pt x="997280" y="3484638"/>
                  </a:lnTo>
                  <a:lnTo>
                    <a:pt x="997280" y="3549942"/>
                  </a:lnTo>
                  <a:lnTo>
                    <a:pt x="1047711" y="3549942"/>
                  </a:lnTo>
                  <a:lnTo>
                    <a:pt x="1047711" y="3484638"/>
                  </a:lnTo>
                  <a:close/>
                </a:path>
                <a:path w="2887345" h="4071620">
                  <a:moveTo>
                    <a:pt x="1105890" y="3919118"/>
                  </a:moveTo>
                  <a:lnTo>
                    <a:pt x="1103312" y="3921048"/>
                  </a:lnTo>
                  <a:lnTo>
                    <a:pt x="1100074" y="3922344"/>
                  </a:lnTo>
                  <a:lnTo>
                    <a:pt x="1092962" y="3922344"/>
                  </a:lnTo>
                  <a:lnTo>
                    <a:pt x="1076159" y="3894544"/>
                  </a:lnTo>
                  <a:lnTo>
                    <a:pt x="1076159" y="3768471"/>
                  </a:lnTo>
                  <a:lnTo>
                    <a:pt x="1076159" y="3701224"/>
                  </a:lnTo>
                  <a:lnTo>
                    <a:pt x="1065276" y="3644328"/>
                  </a:lnTo>
                  <a:lnTo>
                    <a:pt x="1031697" y="3612134"/>
                  </a:lnTo>
                  <a:lnTo>
                    <a:pt x="970775" y="3601669"/>
                  </a:lnTo>
                  <a:lnTo>
                    <a:pt x="917676" y="3608438"/>
                  </a:lnTo>
                  <a:lnTo>
                    <a:pt x="881545" y="3629215"/>
                  </a:lnTo>
                  <a:lnTo>
                    <a:pt x="860933" y="3664661"/>
                  </a:lnTo>
                  <a:lnTo>
                    <a:pt x="854392" y="3715448"/>
                  </a:lnTo>
                  <a:lnTo>
                    <a:pt x="908697" y="3715448"/>
                  </a:lnTo>
                  <a:lnTo>
                    <a:pt x="908697" y="3712222"/>
                  </a:lnTo>
                  <a:lnTo>
                    <a:pt x="909624" y="3696157"/>
                  </a:lnTo>
                  <a:lnTo>
                    <a:pt x="916139" y="3673424"/>
                  </a:lnTo>
                  <a:lnTo>
                    <a:pt x="933792" y="3653117"/>
                  </a:lnTo>
                  <a:lnTo>
                    <a:pt x="968184" y="3644328"/>
                  </a:lnTo>
                  <a:lnTo>
                    <a:pt x="992149" y="3647668"/>
                  </a:lnTo>
                  <a:lnTo>
                    <a:pt x="1009561" y="3657498"/>
                  </a:lnTo>
                  <a:lnTo>
                    <a:pt x="1020191" y="3673513"/>
                  </a:lnTo>
                  <a:lnTo>
                    <a:pt x="1023785" y="3695408"/>
                  </a:lnTo>
                  <a:lnTo>
                    <a:pt x="1023264" y="3713861"/>
                  </a:lnTo>
                  <a:lnTo>
                    <a:pt x="1021842" y="3718572"/>
                  </a:lnTo>
                  <a:lnTo>
                    <a:pt x="1021842" y="3768471"/>
                  </a:lnTo>
                  <a:lnTo>
                    <a:pt x="1021842" y="3857688"/>
                  </a:lnTo>
                  <a:lnTo>
                    <a:pt x="1016025" y="3883266"/>
                  </a:lnTo>
                  <a:lnTo>
                    <a:pt x="1000506" y="3904246"/>
                  </a:lnTo>
                  <a:lnTo>
                    <a:pt x="978204" y="3918420"/>
                  </a:lnTo>
                  <a:lnTo>
                    <a:pt x="952017" y="3923639"/>
                  </a:lnTo>
                  <a:lnTo>
                    <a:pt x="928789" y="3919347"/>
                  </a:lnTo>
                  <a:lnTo>
                    <a:pt x="913625" y="3907231"/>
                  </a:lnTo>
                  <a:lnTo>
                    <a:pt x="905370" y="3888448"/>
                  </a:lnTo>
                  <a:lnTo>
                    <a:pt x="902881" y="3864152"/>
                  </a:lnTo>
                  <a:lnTo>
                    <a:pt x="904570" y="3844290"/>
                  </a:lnTo>
                  <a:lnTo>
                    <a:pt x="929386" y="3809200"/>
                  </a:lnTo>
                  <a:lnTo>
                    <a:pt x="976833" y="3790772"/>
                  </a:lnTo>
                  <a:lnTo>
                    <a:pt x="1001852" y="3781564"/>
                  </a:lnTo>
                  <a:lnTo>
                    <a:pt x="1021842" y="3768471"/>
                  </a:lnTo>
                  <a:lnTo>
                    <a:pt x="1021842" y="3718572"/>
                  </a:lnTo>
                  <a:lnTo>
                    <a:pt x="1019098" y="3727653"/>
                  </a:lnTo>
                  <a:lnTo>
                    <a:pt x="1007427" y="3738422"/>
                  </a:lnTo>
                  <a:lnTo>
                    <a:pt x="984351" y="3747782"/>
                  </a:lnTo>
                  <a:lnTo>
                    <a:pt x="911288" y="3769766"/>
                  </a:lnTo>
                  <a:lnTo>
                    <a:pt x="882269" y="3783533"/>
                  </a:lnTo>
                  <a:lnTo>
                    <a:pt x="861910" y="3804272"/>
                  </a:lnTo>
                  <a:lnTo>
                    <a:pt x="849909" y="3831679"/>
                  </a:lnTo>
                  <a:lnTo>
                    <a:pt x="845985" y="3865448"/>
                  </a:lnTo>
                  <a:lnTo>
                    <a:pt x="851636" y="3907396"/>
                  </a:lnTo>
                  <a:lnTo>
                    <a:pt x="868934" y="3939159"/>
                  </a:lnTo>
                  <a:lnTo>
                    <a:pt x="898359" y="3959275"/>
                  </a:lnTo>
                  <a:lnTo>
                    <a:pt x="940384" y="3966311"/>
                  </a:lnTo>
                  <a:lnTo>
                    <a:pt x="964869" y="3962895"/>
                  </a:lnTo>
                  <a:lnTo>
                    <a:pt x="987894" y="3953052"/>
                  </a:lnTo>
                  <a:lnTo>
                    <a:pt x="1008024" y="3937393"/>
                  </a:lnTo>
                  <a:lnTo>
                    <a:pt x="1018413" y="3923639"/>
                  </a:lnTo>
                  <a:lnTo>
                    <a:pt x="1023785" y="3916527"/>
                  </a:lnTo>
                  <a:lnTo>
                    <a:pt x="1025080" y="3916527"/>
                  </a:lnTo>
                  <a:lnTo>
                    <a:pt x="1030757" y="3942321"/>
                  </a:lnTo>
                  <a:lnTo>
                    <a:pt x="1042860" y="3955567"/>
                  </a:lnTo>
                  <a:lnTo>
                    <a:pt x="1058354" y="3960444"/>
                  </a:lnTo>
                  <a:lnTo>
                    <a:pt x="1074216" y="3961142"/>
                  </a:lnTo>
                  <a:lnTo>
                    <a:pt x="1084262" y="3960723"/>
                  </a:lnTo>
                  <a:lnTo>
                    <a:pt x="1093444" y="3959771"/>
                  </a:lnTo>
                  <a:lnTo>
                    <a:pt x="1100937" y="3958679"/>
                  </a:lnTo>
                  <a:lnTo>
                    <a:pt x="1105890" y="3957904"/>
                  </a:lnTo>
                  <a:lnTo>
                    <a:pt x="1105890" y="3922344"/>
                  </a:lnTo>
                  <a:lnTo>
                    <a:pt x="1105890" y="3919118"/>
                  </a:lnTo>
                  <a:close/>
                </a:path>
                <a:path w="2887345" h="4071620">
                  <a:moveTo>
                    <a:pt x="1222578" y="3049511"/>
                  </a:moveTo>
                  <a:lnTo>
                    <a:pt x="1217752" y="3009646"/>
                  </a:lnTo>
                  <a:lnTo>
                    <a:pt x="1187843" y="2961589"/>
                  </a:lnTo>
                  <a:lnTo>
                    <a:pt x="1163091" y="2945244"/>
                  </a:lnTo>
                  <a:lnTo>
                    <a:pt x="1163091" y="3049511"/>
                  </a:lnTo>
                  <a:lnTo>
                    <a:pt x="1158925" y="3081667"/>
                  </a:lnTo>
                  <a:lnTo>
                    <a:pt x="1145235" y="3108922"/>
                  </a:lnTo>
                  <a:lnTo>
                    <a:pt x="1120279" y="3127794"/>
                  </a:lnTo>
                  <a:lnTo>
                    <a:pt x="1082281" y="3134855"/>
                  </a:lnTo>
                  <a:lnTo>
                    <a:pt x="1004697" y="3134855"/>
                  </a:lnTo>
                  <a:lnTo>
                    <a:pt x="1004697" y="2961589"/>
                  </a:lnTo>
                  <a:lnTo>
                    <a:pt x="1072578" y="2961589"/>
                  </a:lnTo>
                  <a:lnTo>
                    <a:pt x="1107732" y="2966428"/>
                  </a:lnTo>
                  <a:lnTo>
                    <a:pt x="1136510" y="2981795"/>
                  </a:lnTo>
                  <a:lnTo>
                    <a:pt x="1155954" y="3009049"/>
                  </a:lnTo>
                  <a:lnTo>
                    <a:pt x="1163091" y="3049511"/>
                  </a:lnTo>
                  <a:lnTo>
                    <a:pt x="1163091" y="2945244"/>
                  </a:lnTo>
                  <a:lnTo>
                    <a:pt x="1140472" y="2935719"/>
                  </a:lnTo>
                  <a:lnTo>
                    <a:pt x="1140472" y="2934436"/>
                  </a:lnTo>
                  <a:lnTo>
                    <a:pt x="1168704" y="2920111"/>
                  </a:lnTo>
                  <a:lnTo>
                    <a:pt x="1169822" y="2918917"/>
                  </a:lnTo>
                  <a:lnTo>
                    <a:pt x="1189850" y="2897416"/>
                  </a:lnTo>
                  <a:lnTo>
                    <a:pt x="1203109" y="2869158"/>
                  </a:lnTo>
                  <a:lnTo>
                    <a:pt x="1207706" y="2838094"/>
                  </a:lnTo>
                  <a:lnTo>
                    <a:pt x="1197673" y="2781706"/>
                  </a:lnTo>
                  <a:lnTo>
                    <a:pt x="1186472" y="2766326"/>
                  </a:lnTo>
                  <a:lnTo>
                    <a:pt x="1171092" y="2745244"/>
                  </a:lnTo>
                  <a:lnTo>
                    <a:pt x="1148232" y="2733408"/>
                  </a:lnTo>
                  <a:lnTo>
                    <a:pt x="1148232" y="2841980"/>
                  </a:lnTo>
                  <a:lnTo>
                    <a:pt x="1139367" y="2884005"/>
                  </a:lnTo>
                  <a:lnTo>
                    <a:pt x="1118082" y="2907119"/>
                  </a:lnTo>
                  <a:lnTo>
                    <a:pt x="1092314" y="2916898"/>
                  </a:lnTo>
                  <a:lnTo>
                    <a:pt x="1070000" y="2918917"/>
                  </a:lnTo>
                  <a:lnTo>
                    <a:pt x="1004697" y="2918917"/>
                  </a:lnTo>
                  <a:lnTo>
                    <a:pt x="1004697" y="2766326"/>
                  </a:lnTo>
                  <a:lnTo>
                    <a:pt x="1068705" y="2766326"/>
                  </a:lnTo>
                  <a:lnTo>
                    <a:pt x="1104861" y="2771330"/>
                  </a:lnTo>
                  <a:lnTo>
                    <a:pt x="1129563" y="2785973"/>
                  </a:lnTo>
                  <a:lnTo>
                    <a:pt x="1143723" y="2809710"/>
                  </a:lnTo>
                  <a:lnTo>
                    <a:pt x="1148232" y="2841980"/>
                  </a:lnTo>
                  <a:lnTo>
                    <a:pt x="1148232" y="2733408"/>
                  </a:lnTo>
                  <a:lnTo>
                    <a:pt x="1133246" y="2725636"/>
                  </a:lnTo>
                  <a:lnTo>
                    <a:pt x="1089393" y="2719781"/>
                  </a:lnTo>
                  <a:lnTo>
                    <a:pt x="947801" y="2719781"/>
                  </a:lnTo>
                  <a:lnTo>
                    <a:pt x="947801" y="3181413"/>
                  </a:lnTo>
                  <a:lnTo>
                    <a:pt x="1073226" y="3181413"/>
                  </a:lnTo>
                  <a:lnTo>
                    <a:pt x="1125753" y="3176701"/>
                  </a:lnTo>
                  <a:lnTo>
                    <a:pt x="1167409" y="3161995"/>
                  </a:lnTo>
                  <a:lnTo>
                    <a:pt x="1197749" y="3136442"/>
                  </a:lnTo>
                  <a:lnTo>
                    <a:pt x="1198537" y="3134855"/>
                  </a:lnTo>
                  <a:lnTo>
                    <a:pt x="1216291" y="3099231"/>
                  </a:lnTo>
                  <a:lnTo>
                    <a:pt x="1222578" y="3049511"/>
                  </a:lnTo>
                  <a:close/>
                </a:path>
                <a:path w="2887345" h="4071620">
                  <a:moveTo>
                    <a:pt x="1361262" y="3857688"/>
                  </a:moveTo>
                  <a:lnTo>
                    <a:pt x="1353845" y="3815156"/>
                  </a:lnTo>
                  <a:lnTo>
                    <a:pt x="1307261" y="3771315"/>
                  </a:lnTo>
                  <a:lnTo>
                    <a:pt x="1245235" y="3750360"/>
                  </a:lnTo>
                  <a:lnTo>
                    <a:pt x="1217891" y="3739134"/>
                  </a:lnTo>
                  <a:lnTo>
                    <a:pt x="1198562" y="3722700"/>
                  </a:lnTo>
                  <a:lnTo>
                    <a:pt x="1191221" y="3697351"/>
                  </a:lnTo>
                  <a:lnTo>
                    <a:pt x="1197559" y="3668611"/>
                  </a:lnTo>
                  <a:lnTo>
                    <a:pt x="1212799" y="3652659"/>
                  </a:lnTo>
                  <a:lnTo>
                    <a:pt x="1231315" y="3645789"/>
                  </a:lnTo>
                  <a:lnTo>
                    <a:pt x="1247470" y="3644328"/>
                  </a:lnTo>
                  <a:lnTo>
                    <a:pt x="1272095" y="3648748"/>
                  </a:lnTo>
                  <a:lnTo>
                    <a:pt x="1287805" y="3661791"/>
                  </a:lnTo>
                  <a:lnTo>
                    <a:pt x="1296111" y="3683063"/>
                  </a:lnTo>
                  <a:lnTo>
                    <a:pt x="1298549" y="3712222"/>
                  </a:lnTo>
                  <a:lnTo>
                    <a:pt x="1352867" y="3712222"/>
                  </a:lnTo>
                  <a:lnTo>
                    <a:pt x="1338922" y="3644328"/>
                  </a:lnTo>
                  <a:lnTo>
                    <a:pt x="1306487" y="3613213"/>
                  </a:lnTo>
                  <a:lnTo>
                    <a:pt x="1247470" y="3601669"/>
                  </a:lnTo>
                  <a:lnTo>
                    <a:pt x="1204836" y="3607524"/>
                  </a:lnTo>
                  <a:lnTo>
                    <a:pt x="1169644" y="3625265"/>
                  </a:lnTo>
                  <a:lnTo>
                    <a:pt x="1145730" y="3655123"/>
                  </a:lnTo>
                  <a:lnTo>
                    <a:pt x="1136916" y="3697351"/>
                  </a:lnTo>
                  <a:lnTo>
                    <a:pt x="1144346" y="3740708"/>
                  </a:lnTo>
                  <a:lnTo>
                    <a:pt x="1163828" y="3767823"/>
                  </a:lnTo>
                  <a:lnTo>
                    <a:pt x="1191196" y="3784269"/>
                  </a:lnTo>
                  <a:lnTo>
                    <a:pt x="1222260" y="3795623"/>
                  </a:lnTo>
                  <a:lnTo>
                    <a:pt x="1252956" y="3805821"/>
                  </a:lnTo>
                  <a:lnTo>
                    <a:pt x="1280121" y="3818496"/>
                  </a:lnTo>
                  <a:lnTo>
                    <a:pt x="1299540" y="3837355"/>
                  </a:lnTo>
                  <a:lnTo>
                    <a:pt x="1306957" y="3866096"/>
                  </a:lnTo>
                  <a:lnTo>
                    <a:pt x="1300416" y="3895814"/>
                  </a:lnTo>
                  <a:lnTo>
                    <a:pt x="1284732" y="3913289"/>
                  </a:lnTo>
                  <a:lnTo>
                    <a:pt x="1265770" y="3921556"/>
                  </a:lnTo>
                  <a:lnTo>
                    <a:pt x="1249413" y="3923639"/>
                  </a:lnTo>
                  <a:lnTo>
                    <a:pt x="1216672" y="3917023"/>
                  </a:lnTo>
                  <a:lnTo>
                    <a:pt x="1196962" y="3899306"/>
                  </a:lnTo>
                  <a:lnTo>
                    <a:pt x="1187310" y="3873716"/>
                  </a:lnTo>
                  <a:lnTo>
                    <a:pt x="1184757" y="3843464"/>
                  </a:lnTo>
                  <a:lnTo>
                    <a:pt x="1130452" y="3843464"/>
                  </a:lnTo>
                  <a:lnTo>
                    <a:pt x="1138440" y="3902062"/>
                  </a:lnTo>
                  <a:lnTo>
                    <a:pt x="1191856" y="3956951"/>
                  </a:lnTo>
                  <a:lnTo>
                    <a:pt x="1249413" y="3966311"/>
                  </a:lnTo>
                  <a:lnTo>
                    <a:pt x="1294168" y="3959517"/>
                  </a:lnTo>
                  <a:lnTo>
                    <a:pt x="1329588" y="3939159"/>
                  </a:lnTo>
                  <a:lnTo>
                    <a:pt x="1340231" y="3923639"/>
                  </a:lnTo>
                  <a:lnTo>
                    <a:pt x="1352880" y="3905212"/>
                  </a:lnTo>
                  <a:lnTo>
                    <a:pt x="1361262" y="3857688"/>
                  </a:lnTo>
                  <a:close/>
                </a:path>
                <a:path w="2887345" h="4071620">
                  <a:moveTo>
                    <a:pt x="1470520" y="3610711"/>
                  </a:moveTo>
                  <a:lnTo>
                    <a:pt x="1416215" y="3610711"/>
                  </a:lnTo>
                  <a:lnTo>
                    <a:pt x="1416215" y="3957256"/>
                  </a:lnTo>
                  <a:lnTo>
                    <a:pt x="1470520" y="3957256"/>
                  </a:lnTo>
                  <a:lnTo>
                    <a:pt x="1470520" y="3610711"/>
                  </a:lnTo>
                  <a:close/>
                </a:path>
                <a:path w="2887345" h="4071620">
                  <a:moveTo>
                    <a:pt x="1470520" y="3495637"/>
                  </a:moveTo>
                  <a:lnTo>
                    <a:pt x="1416215" y="3495637"/>
                  </a:lnTo>
                  <a:lnTo>
                    <a:pt x="1416215" y="3557701"/>
                  </a:lnTo>
                  <a:lnTo>
                    <a:pt x="1470520" y="3557701"/>
                  </a:lnTo>
                  <a:lnTo>
                    <a:pt x="1470520" y="3495637"/>
                  </a:lnTo>
                  <a:close/>
                </a:path>
                <a:path w="2887345" h="4071620">
                  <a:moveTo>
                    <a:pt x="1509636" y="2834868"/>
                  </a:moveTo>
                  <a:lnTo>
                    <a:pt x="1455331" y="2834868"/>
                  </a:lnTo>
                  <a:lnTo>
                    <a:pt x="1455331" y="3074085"/>
                  </a:lnTo>
                  <a:lnTo>
                    <a:pt x="1448714" y="3106001"/>
                  </a:lnTo>
                  <a:lnTo>
                    <a:pt x="1431975" y="3127667"/>
                  </a:lnTo>
                  <a:lnTo>
                    <a:pt x="1409776" y="3140011"/>
                  </a:lnTo>
                  <a:lnTo>
                    <a:pt x="1386801" y="3143910"/>
                  </a:lnTo>
                  <a:lnTo>
                    <a:pt x="1358087" y="3136735"/>
                  </a:lnTo>
                  <a:lnTo>
                    <a:pt x="1342834" y="3118942"/>
                  </a:lnTo>
                  <a:lnTo>
                    <a:pt x="1336789" y="3096183"/>
                  </a:lnTo>
                  <a:lnTo>
                    <a:pt x="1335722" y="3074085"/>
                  </a:lnTo>
                  <a:lnTo>
                    <a:pt x="1335722" y="2834868"/>
                  </a:lnTo>
                  <a:lnTo>
                    <a:pt x="1281404" y="2834868"/>
                  </a:lnTo>
                  <a:lnTo>
                    <a:pt x="1281404" y="3080550"/>
                  </a:lnTo>
                  <a:lnTo>
                    <a:pt x="1282827" y="3115183"/>
                  </a:lnTo>
                  <a:lnTo>
                    <a:pt x="1292809" y="3151022"/>
                  </a:lnTo>
                  <a:lnTo>
                    <a:pt x="1319872" y="3179102"/>
                  </a:lnTo>
                  <a:lnTo>
                    <a:pt x="1372577" y="3190456"/>
                  </a:lnTo>
                  <a:lnTo>
                    <a:pt x="1397800" y="3187141"/>
                  </a:lnTo>
                  <a:lnTo>
                    <a:pt x="1421638" y="3177451"/>
                  </a:lnTo>
                  <a:lnTo>
                    <a:pt x="1441945" y="3161817"/>
                  </a:lnTo>
                  <a:lnTo>
                    <a:pt x="1454378" y="3143910"/>
                  </a:lnTo>
                  <a:lnTo>
                    <a:pt x="1456626" y="3140672"/>
                  </a:lnTo>
                  <a:lnTo>
                    <a:pt x="1457909" y="3140672"/>
                  </a:lnTo>
                  <a:lnTo>
                    <a:pt x="1457909" y="3181413"/>
                  </a:lnTo>
                  <a:lnTo>
                    <a:pt x="1509636" y="3181413"/>
                  </a:lnTo>
                  <a:lnTo>
                    <a:pt x="1509636" y="3140672"/>
                  </a:lnTo>
                  <a:lnTo>
                    <a:pt x="1509636" y="2834868"/>
                  </a:lnTo>
                  <a:close/>
                </a:path>
                <a:path w="2887345" h="4071620">
                  <a:moveTo>
                    <a:pt x="1754314" y="304800"/>
                  </a:moveTo>
                  <a:lnTo>
                    <a:pt x="1751114" y="258775"/>
                  </a:lnTo>
                  <a:lnTo>
                    <a:pt x="1741754" y="215176"/>
                  </a:lnTo>
                  <a:lnTo>
                    <a:pt x="1726666" y="174409"/>
                  </a:lnTo>
                  <a:lnTo>
                    <a:pt x="1706257" y="136906"/>
                  </a:lnTo>
                  <a:lnTo>
                    <a:pt x="1680921" y="103047"/>
                  </a:lnTo>
                  <a:lnTo>
                    <a:pt x="1651063" y="73279"/>
                  </a:lnTo>
                  <a:lnTo>
                    <a:pt x="1617091" y="48006"/>
                  </a:lnTo>
                  <a:lnTo>
                    <a:pt x="1579422" y="27622"/>
                  </a:lnTo>
                  <a:lnTo>
                    <a:pt x="1538452" y="12547"/>
                  </a:lnTo>
                  <a:lnTo>
                    <a:pt x="1494586" y="3213"/>
                  </a:lnTo>
                  <a:lnTo>
                    <a:pt x="1448244" y="0"/>
                  </a:lnTo>
                  <a:lnTo>
                    <a:pt x="1400352" y="3060"/>
                  </a:lnTo>
                  <a:lnTo>
                    <a:pt x="1355280" y="12153"/>
                  </a:lnTo>
                  <a:lnTo>
                    <a:pt x="1313395" y="27101"/>
                  </a:lnTo>
                  <a:lnTo>
                    <a:pt x="1275067" y="47790"/>
                  </a:lnTo>
                  <a:lnTo>
                    <a:pt x="1240663" y="74053"/>
                  </a:lnTo>
                  <a:lnTo>
                    <a:pt x="1210538" y="105727"/>
                  </a:lnTo>
                  <a:lnTo>
                    <a:pt x="1185075" y="142697"/>
                  </a:lnTo>
                  <a:lnTo>
                    <a:pt x="1164640" y="184797"/>
                  </a:lnTo>
                  <a:lnTo>
                    <a:pt x="1149578" y="231863"/>
                  </a:lnTo>
                  <a:lnTo>
                    <a:pt x="1140282" y="283768"/>
                  </a:lnTo>
                  <a:lnTo>
                    <a:pt x="1137094" y="340360"/>
                  </a:lnTo>
                  <a:lnTo>
                    <a:pt x="1303464" y="340360"/>
                  </a:lnTo>
                  <a:lnTo>
                    <a:pt x="1308201" y="287820"/>
                  </a:lnTo>
                  <a:lnTo>
                    <a:pt x="1321854" y="242620"/>
                  </a:lnTo>
                  <a:lnTo>
                    <a:pt x="1343634" y="205740"/>
                  </a:lnTo>
                  <a:lnTo>
                    <a:pt x="1372704" y="178181"/>
                  </a:lnTo>
                  <a:lnTo>
                    <a:pt x="1408264" y="160921"/>
                  </a:lnTo>
                  <a:lnTo>
                    <a:pt x="1449514" y="154940"/>
                  </a:lnTo>
                  <a:lnTo>
                    <a:pt x="1493393" y="162217"/>
                  </a:lnTo>
                  <a:lnTo>
                    <a:pt x="1530819" y="182664"/>
                  </a:lnTo>
                  <a:lnTo>
                    <a:pt x="1559890" y="214198"/>
                  </a:lnTo>
                  <a:lnTo>
                    <a:pt x="1578711" y="254749"/>
                  </a:lnTo>
                  <a:lnTo>
                    <a:pt x="1585404" y="302260"/>
                  </a:lnTo>
                  <a:lnTo>
                    <a:pt x="1581492" y="338264"/>
                  </a:lnTo>
                  <a:lnTo>
                    <a:pt x="1548371" y="410349"/>
                  </a:lnTo>
                  <a:lnTo>
                    <a:pt x="1517942" y="448729"/>
                  </a:lnTo>
                  <a:lnTo>
                    <a:pt x="1477454" y="490220"/>
                  </a:lnTo>
                  <a:lnTo>
                    <a:pt x="1143444" y="806450"/>
                  </a:lnTo>
                  <a:lnTo>
                    <a:pt x="1143444" y="955040"/>
                  </a:lnTo>
                  <a:lnTo>
                    <a:pt x="1750504" y="955040"/>
                  </a:lnTo>
                  <a:lnTo>
                    <a:pt x="1750504" y="796290"/>
                  </a:lnTo>
                  <a:lnTo>
                    <a:pt x="1380934" y="796290"/>
                  </a:lnTo>
                  <a:lnTo>
                    <a:pt x="1572704" y="622300"/>
                  </a:lnTo>
                  <a:lnTo>
                    <a:pt x="1621345" y="576580"/>
                  </a:lnTo>
                  <a:lnTo>
                    <a:pt x="1661083" y="534835"/>
                  </a:lnTo>
                  <a:lnTo>
                    <a:pt x="1692681" y="495947"/>
                  </a:lnTo>
                  <a:lnTo>
                    <a:pt x="1716849" y="458787"/>
                  </a:lnTo>
                  <a:lnTo>
                    <a:pt x="1734362" y="422224"/>
                  </a:lnTo>
                  <a:lnTo>
                    <a:pt x="1745945" y="385127"/>
                  </a:lnTo>
                  <a:lnTo>
                    <a:pt x="1752346" y="346367"/>
                  </a:lnTo>
                  <a:lnTo>
                    <a:pt x="1754314" y="304800"/>
                  </a:lnTo>
                  <a:close/>
                </a:path>
                <a:path w="2887345" h="4071620">
                  <a:moveTo>
                    <a:pt x="1773110" y="3495637"/>
                  </a:moveTo>
                  <a:lnTo>
                    <a:pt x="1722031" y="3495637"/>
                  </a:lnTo>
                  <a:lnTo>
                    <a:pt x="1722031" y="3783990"/>
                  </a:lnTo>
                  <a:lnTo>
                    <a:pt x="1719478" y="3838752"/>
                  </a:lnTo>
                  <a:lnTo>
                    <a:pt x="1709420" y="3881691"/>
                  </a:lnTo>
                  <a:lnTo>
                    <a:pt x="1688211" y="3909720"/>
                  </a:lnTo>
                  <a:lnTo>
                    <a:pt x="1652206" y="3919753"/>
                  </a:lnTo>
                  <a:lnTo>
                    <a:pt x="1621307" y="3910177"/>
                  </a:lnTo>
                  <a:lnTo>
                    <a:pt x="1601863" y="3882898"/>
                  </a:lnTo>
                  <a:lnTo>
                    <a:pt x="1591741" y="3840111"/>
                  </a:lnTo>
                  <a:lnTo>
                    <a:pt x="1588846" y="3783990"/>
                  </a:lnTo>
                  <a:lnTo>
                    <a:pt x="1591741" y="3727856"/>
                  </a:lnTo>
                  <a:lnTo>
                    <a:pt x="1601863" y="3685070"/>
                  </a:lnTo>
                  <a:lnTo>
                    <a:pt x="1621307" y="3657790"/>
                  </a:lnTo>
                  <a:lnTo>
                    <a:pt x="1652206" y="3648214"/>
                  </a:lnTo>
                  <a:lnTo>
                    <a:pt x="1687931" y="3659975"/>
                  </a:lnTo>
                  <a:lnTo>
                    <a:pt x="1709178" y="3690886"/>
                  </a:lnTo>
                  <a:lnTo>
                    <a:pt x="1719389" y="3734409"/>
                  </a:lnTo>
                  <a:lnTo>
                    <a:pt x="1722031" y="3783990"/>
                  </a:lnTo>
                  <a:lnTo>
                    <a:pt x="1722031" y="3495637"/>
                  </a:lnTo>
                  <a:lnTo>
                    <a:pt x="1718792" y="3495637"/>
                  </a:lnTo>
                  <a:lnTo>
                    <a:pt x="1718792" y="3650157"/>
                  </a:lnTo>
                  <a:lnTo>
                    <a:pt x="1717497" y="3650157"/>
                  </a:lnTo>
                  <a:lnTo>
                    <a:pt x="1716278" y="3648214"/>
                  </a:lnTo>
                  <a:lnTo>
                    <a:pt x="1704759" y="3629761"/>
                  </a:lnTo>
                  <a:lnTo>
                    <a:pt x="1686382" y="3614521"/>
                  </a:lnTo>
                  <a:lnTo>
                    <a:pt x="1664500" y="3604971"/>
                  </a:lnTo>
                  <a:lnTo>
                    <a:pt x="1641208" y="3601669"/>
                  </a:lnTo>
                  <a:lnTo>
                    <a:pt x="1598993" y="3610140"/>
                  </a:lnTo>
                  <a:lnTo>
                    <a:pt x="1549730" y="3665677"/>
                  </a:lnTo>
                  <a:lnTo>
                    <a:pt x="1538439" y="3704539"/>
                  </a:lnTo>
                  <a:lnTo>
                    <a:pt x="1533220" y="3745344"/>
                  </a:lnTo>
                  <a:lnTo>
                    <a:pt x="1531950" y="3783990"/>
                  </a:lnTo>
                  <a:lnTo>
                    <a:pt x="1535836" y="3844658"/>
                  </a:lnTo>
                  <a:lnTo>
                    <a:pt x="1548130" y="3895090"/>
                  </a:lnTo>
                  <a:lnTo>
                    <a:pt x="1569796" y="3933418"/>
                  </a:lnTo>
                  <a:lnTo>
                    <a:pt x="1601800" y="3957777"/>
                  </a:lnTo>
                  <a:lnTo>
                    <a:pt x="1645094" y="3966311"/>
                  </a:lnTo>
                  <a:lnTo>
                    <a:pt x="1671624" y="3961866"/>
                  </a:lnTo>
                  <a:lnTo>
                    <a:pt x="1693989" y="3950144"/>
                  </a:lnTo>
                  <a:lnTo>
                    <a:pt x="1710639" y="3933583"/>
                  </a:lnTo>
                  <a:lnTo>
                    <a:pt x="1717522" y="3919753"/>
                  </a:lnTo>
                  <a:lnTo>
                    <a:pt x="1720088" y="3914584"/>
                  </a:lnTo>
                  <a:lnTo>
                    <a:pt x="1721383" y="3914584"/>
                  </a:lnTo>
                  <a:lnTo>
                    <a:pt x="1721383" y="3957256"/>
                  </a:lnTo>
                  <a:lnTo>
                    <a:pt x="1773110" y="3957256"/>
                  </a:lnTo>
                  <a:lnTo>
                    <a:pt x="1773110" y="3914584"/>
                  </a:lnTo>
                  <a:lnTo>
                    <a:pt x="1773110" y="3650157"/>
                  </a:lnTo>
                  <a:lnTo>
                    <a:pt x="1773110" y="3495637"/>
                  </a:lnTo>
                  <a:close/>
                </a:path>
                <a:path w="2887345" h="4071620">
                  <a:moveTo>
                    <a:pt x="1808988" y="2935719"/>
                  </a:moveTo>
                  <a:lnTo>
                    <a:pt x="1799577" y="2872359"/>
                  </a:lnTo>
                  <a:lnTo>
                    <a:pt x="1770532" y="2837167"/>
                  </a:lnTo>
                  <a:lnTo>
                    <a:pt x="1717814" y="2825813"/>
                  </a:lnTo>
                  <a:lnTo>
                    <a:pt x="1692592" y="2829141"/>
                  </a:lnTo>
                  <a:lnTo>
                    <a:pt x="1668767" y="2838831"/>
                  </a:lnTo>
                  <a:lnTo>
                    <a:pt x="1648447" y="2854452"/>
                  </a:lnTo>
                  <a:lnTo>
                    <a:pt x="1633766" y="2875597"/>
                  </a:lnTo>
                  <a:lnTo>
                    <a:pt x="1632483" y="2875597"/>
                  </a:lnTo>
                  <a:lnTo>
                    <a:pt x="1632483" y="2834868"/>
                  </a:lnTo>
                  <a:lnTo>
                    <a:pt x="1580756" y="2834868"/>
                  </a:lnTo>
                  <a:lnTo>
                    <a:pt x="1580756" y="3181413"/>
                  </a:lnTo>
                  <a:lnTo>
                    <a:pt x="1635061" y="3181413"/>
                  </a:lnTo>
                  <a:lnTo>
                    <a:pt x="1635061" y="2942183"/>
                  </a:lnTo>
                  <a:lnTo>
                    <a:pt x="1641678" y="2910281"/>
                  </a:lnTo>
                  <a:lnTo>
                    <a:pt x="1658416" y="2888615"/>
                  </a:lnTo>
                  <a:lnTo>
                    <a:pt x="1680616" y="2876270"/>
                  </a:lnTo>
                  <a:lnTo>
                    <a:pt x="1684566" y="2875597"/>
                  </a:lnTo>
                  <a:lnTo>
                    <a:pt x="1703590" y="2872359"/>
                  </a:lnTo>
                  <a:lnTo>
                    <a:pt x="1732305" y="2879547"/>
                  </a:lnTo>
                  <a:lnTo>
                    <a:pt x="1747558" y="2897340"/>
                  </a:lnTo>
                  <a:lnTo>
                    <a:pt x="1753603" y="2920098"/>
                  </a:lnTo>
                  <a:lnTo>
                    <a:pt x="1754670" y="2942183"/>
                  </a:lnTo>
                  <a:lnTo>
                    <a:pt x="1754670" y="3181413"/>
                  </a:lnTo>
                  <a:lnTo>
                    <a:pt x="1808988" y="3181413"/>
                  </a:lnTo>
                  <a:lnTo>
                    <a:pt x="1808988" y="2935719"/>
                  </a:lnTo>
                  <a:close/>
                </a:path>
                <a:path w="2887345" h="4071620">
                  <a:moveTo>
                    <a:pt x="2071801" y="3768471"/>
                  </a:moveTo>
                  <a:lnTo>
                    <a:pt x="2070963" y="3747782"/>
                  </a:lnTo>
                  <a:lnTo>
                    <a:pt x="2069947" y="3722319"/>
                  </a:lnTo>
                  <a:lnTo>
                    <a:pt x="2061603" y="3677361"/>
                  </a:lnTo>
                  <a:lnTo>
                    <a:pt x="2045347" y="3644328"/>
                  </a:lnTo>
                  <a:lnTo>
                    <a:pt x="2042617" y="3638778"/>
                  </a:lnTo>
                  <a:lnTo>
                    <a:pt x="2014905" y="3616680"/>
                  </a:lnTo>
                  <a:lnTo>
                    <a:pt x="2014905" y="3729024"/>
                  </a:lnTo>
                  <a:lnTo>
                    <a:pt x="2014905" y="3747782"/>
                  </a:lnTo>
                  <a:lnTo>
                    <a:pt x="1891423" y="3747782"/>
                  </a:lnTo>
                  <a:lnTo>
                    <a:pt x="1891423" y="3734854"/>
                  </a:lnTo>
                  <a:lnTo>
                    <a:pt x="1893328" y="3711981"/>
                  </a:lnTo>
                  <a:lnTo>
                    <a:pt x="1901774" y="3681831"/>
                  </a:lnTo>
                  <a:lnTo>
                    <a:pt x="1920875" y="3655568"/>
                  </a:lnTo>
                  <a:lnTo>
                    <a:pt x="1954784" y="3644328"/>
                  </a:lnTo>
                  <a:lnTo>
                    <a:pt x="1984629" y="3652101"/>
                  </a:lnTo>
                  <a:lnTo>
                    <a:pt x="2003031" y="3672128"/>
                  </a:lnTo>
                  <a:lnTo>
                    <a:pt x="2012327" y="3699421"/>
                  </a:lnTo>
                  <a:lnTo>
                    <a:pt x="2014905" y="3729024"/>
                  </a:lnTo>
                  <a:lnTo>
                    <a:pt x="2014905" y="3616680"/>
                  </a:lnTo>
                  <a:lnTo>
                    <a:pt x="2008822" y="3611816"/>
                  </a:lnTo>
                  <a:lnTo>
                    <a:pt x="1956079" y="3601669"/>
                  </a:lnTo>
                  <a:lnTo>
                    <a:pt x="1909889" y="3609530"/>
                  </a:lnTo>
                  <a:lnTo>
                    <a:pt x="1876653" y="3630993"/>
                  </a:lnTo>
                  <a:lnTo>
                    <a:pt x="1854327" y="3662845"/>
                  </a:lnTo>
                  <a:lnTo>
                    <a:pt x="1840890" y="3701846"/>
                  </a:lnTo>
                  <a:lnTo>
                    <a:pt x="1834324" y="3744811"/>
                  </a:lnTo>
                  <a:lnTo>
                    <a:pt x="1832584" y="3788511"/>
                  </a:lnTo>
                  <a:lnTo>
                    <a:pt x="1836902" y="3852926"/>
                  </a:lnTo>
                  <a:lnTo>
                    <a:pt x="1850339" y="3902760"/>
                  </a:lnTo>
                  <a:lnTo>
                    <a:pt x="1873643" y="3938168"/>
                  </a:lnTo>
                  <a:lnTo>
                    <a:pt x="1907565" y="3959301"/>
                  </a:lnTo>
                  <a:lnTo>
                    <a:pt x="1952840" y="3966311"/>
                  </a:lnTo>
                  <a:lnTo>
                    <a:pt x="2011121" y="3952303"/>
                  </a:lnTo>
                  <a:lnTo>
                    <a:pt x="2041448" y="3923639"/>
                  </a:lnTo>
                  <a:lnTo>
                    <a:pt x="2046668" y="3918712"/>
                  </a:lnTo>
                  <a:lnTo>
                    <a:pt x="2064397" y="3878211"/>
                  </a:lnTo>
                  <a:lnTo>
                    <a:pt x="2069211" y="3843464"/>
                  </a:lnTo>
                  <a:lnTo>
                    <a:pt x="2014905" y="3843464"/>
                  </a:lnTo>
                  <a:lnTo>
                    <a:pt x="2012988" y="3867175"/>
                  </a:lnTo>
                  <a:lnTo>
                    <a:pt x="2004885" y="3893489"/>
                  </a:lnTo>
                  <a:lnTo>
                    <a:pt x="1987092" y="3914838"/>
                  </a:lnTo>
                  <a:lnTo>
                    <a:pt x="1956079" y="3923639"/>
                  </a:lnTo>
                  <a:lnTo>
                    <a:pt x="1917573" y="3910368"/>
                  </a:lnTo>
                  <a:lnTo>
                    <a:pt x="1897811" y="3877170"/>
                  </a:lnTo>
                  <a:lnTo>
                    <a:pt x="1890522" y="3833901"/>
                  </a:lnTo>
                  <a:lnTo>
                    <a:pt x="1889480" y="3790454"/>
                  </a:lnTo>
                  <a:lnTo>
                    <a:pt x="2071801" y="3790454"/>
                  </a:lnTo>
                  <a:lnTo>
                    <a:pt x="2071801" y="3768471"/>
                  </a:lnTo>
                  <a:close/>
                </a:path>
                <a:path w="2887345" h="4071620">
                  <a:moveTo>
                    <a:pt x="2108327" y="2719781"/>
                  </a:moveTo>
                  <a:lnTo>
                    <a:pt x="2057247" y="2719781"/>
                  </a:lnTo>
                  <a:lnTo>
                    <a:pt x="2057247" y="3008134"/>
                  </a:lnTo>
                  <a:lnTo>
                    <a:pt x="2054707" y="3062909"/>
                  </a:lnTo>
                  <a:lnTo>
                    <a:pt x="2044649" y="3105848"/>
                  </a:lnTo>
                  <a:lnTo>
                    <a:pt x="2023427" y="3133890"/>
                  </a:lnTo>
                  <a:lnTo>
                    <a:pt x="1987423" y="3143910"/>
                  </a:lnTo>
                  <a:lnTo>
                    <a:pt x="1956523" y="3134334"/>
                  </a:lnTo>
                  <a:lnTo>
                    <a:pt x="1937080" y="3107055"/>
                  </a:lnTo>
                  <a:lnTo>
                    <a:pt x="1926958" y="3064268"/>
                  </a:lnTo>
                  <a:lnTo>
                    <a:pt x="1924062" y="3008134"/>
                  </a:lnTo>
                  <a:lnTo>
                    <a:pt x="1926958" y="2952013"/>
                  </a:lnTo>
                  <a:lnTo>
                    <a:pt x="1937080" y="2909214"/>
                  </a:lnTo>
                  <a:lnTo>
                    <a:pt x="1956523" y="2881947"/>
                  </a:lnTo>
                  <a:lnTo>
                    <a:pt x="1987423" y="2872359"/>
                  </a:lnTo>
                  <a:lnTo>
                    <a:pt x="2023160" y="2884119"/>
                  </a:lnTo>
                  <a:lnTo>
                    <a:pt x="2044407" y="2915043"/>
                  </a:lnTo>
                  <a:lnTo>
                    <a:pt x="2054618" y="2958566"/>
                  </a:lnTo>
                  <a:lnTo>
                    <a:pt x="2057247" y="3008134"/>
                  </a:lnTo>
                  <a:lnTo>
                    <a:pt x="2057247" y="2719781"/>
                  </a:lnTo>
                  <a:lnTo>
                    <a:pt x="2054021" y="2719781"/>
                  </a:lnTo>
                  <a:lnTo>
                    <a:pt x="2054021" y="2874302"/>
                  </a:lnTo>
                  <a:lnTo>
                    <a:pt x="2052726" y="2874302"/>
                  </a:lnTo>
                  <a:lnTo>
                    <a:pt x="2021611" y="2838666"/>
                  </a:lnTo>
                  <a:lnTo>
                    <a:pt x="1976437" y="2825813"/>
                  </a:lnTo>
                  <a:lnTo>
                    <a:pt x="1934222" y="2834297"/>
                  </a:lnTo>
                  <a:lnTo>
                    <a:pt x="1884946" y="2889821"/>
                  </a:lnTo>
                  <a:lnTo>
                    <a:pt x="1873656" y="2928683"/>
                  </a:lnTo>
                  <a:lnTo>
                    <a:pt x="1868436" y="2969488"/>
                  </a:lnTo>
                  <a:lnTo>
                    <a:pt x="1867166" y="3008134"/>
                  </a:lnTo>
                  <a:lnTo>
                    <a:pt x="1871052" y="3068815"/>
                  </a:lnTo>
                  <a:lnTo>
                    <a:pt x="1883346" y="3119247"/>
                  </a:lnTo>
                  <a:lnTo>
                    <a:pt x="1905012" y="3157563"/>
                  </a:lnTo>
                  <a:lnTo>
                    <a:pt x="1937016" y="3181921"/>
                  </a:lnTo>
                  <a:lnTo>
                    <a:pt x="1980311" y="3190456"/>
                  </a:lnTo>
                  <a:lnTo>
                    <a:pt x="2006854" y="3186011"/>
                  </a:lnTo>
                  <a:lnTo>
                    <a:pt x="2029206" y="3174301"/>
                  </a:lnTo>
                  <a:lnTo>
                    <a:pt x="2045868" y="3157740"/>
                  </a:lnTo>
                  <a:lnTo>
                    <a:pt x="2052739" y="3143910"/>
                  </a:lnTo>
                  <a:lnTo>
                    <a:pt x="2055304" y="3138741"/>
                  </a:lnTo>
                  <a:lnTo>
                    <a:pt x="2056599" y="3138741"/>
                  </a:lnTo>
                  <a:lnTo>
                    <a:pt x="2056599" y="3181413"/>
                  </a:lnTo>
                  <a:lnTo>
                    <a:pt x="2108327" y="3181413"/>
                  </a:lnTo>
                  <a:lnTo>
                    <a:pt x="2108327" y="3138741"/>
                  </a:lnTo>
                  <a:lnTo>
                    <a:pt x="2108327" y="2874302"/>
                  </a:lnTo>
                  <a:lnTo>
                    <a:pt x="2108327" y="2719781"/>
                  </a:lnTo>
                  <a:close/>
                </a:path>
                <a:path w="2887345" h="4071620">
                  <a:moveTo>
                    <a:pt x="2359507" y="3711575"/>
                  </a:moveTo>
                  <a:lnTo>
                    <a:pt x="2358085" y="3676942"/>
                  </a:lnTo>
                  <a:lnTo>
                    <a:pt x="2350084" y="3648214"/>
                  </a:lnTo>
                  <a:lnTo>
                    <a:pt x="2348115" y="3641102"/>
                  </a:lnTo>
                  <a:lnTo>
                    <a:pt x="2321039" y="3613023"/>
                  </a:lnTo>
                  <a:lnTo>
                    <a:pt x="2268334" y="3601669"/>
                  </a:lnTo>
                  <a:lnTo>
                    <a:pt x="2243112" y="3604996"/>
                  </a:lnTo>
                  <a:lnTo>
                    <a:pt x="2219287" y="3614674"/>
                  </a:lnTo>
                  <a:lnTo>
                    <a:pt x="2198967" y="3630295"/>
                  </a:lnTo>
                  <a:lnTo>
                    <a:pt x="2184285" y="3651440"/>
                  </a:lnTo>
                  <a:lnTo>
                    <a:pt x="2183003" y="3651440"/>
                  </a:lnTo>
                  <a:lnTo>
                    <a:pt x="2183003" y="3610711"/>
                  </a:lnTo>
                  <a:lnTo>
                    <a:pt x="2131276" y="3610711"/>
                  </a:lnTo>
                  <a:lnTo>
                    <a:pt x="2131276" y="3957256"/>
                  </a:lnTo>
                  <a:lnTo>
                    <a:pt x="2185581" y="3957256"/>
                  </a:lnTo>
                  <a:lnTo>
                    <a:pt x="2185581" y="3718039"/>
                  </a:lnTo>
                  <a:lnTo>
                    <a:pt x="2192197" y="3686124"/>
                  </a:lnTo>
                  <a:lnTo>
                    <a:pt x="2208936" y="3664458"/>
                  </a:lnTo>
                  <a:lnTo>
                    <a:pt x="2231136" y="3652126"/>
                  </a:lnTo>
                  <a:lnTo>
                    <a:pt x="2235149" y="3651440"/>
                  </a:lnTo>
                  <a:lnTo>
                    <a:pt x="2254110" y="3648214"/>
                  </a:lnTo>
                  <a:lnTo>
                    <a:pt x="2282825" y="3655390"/>
                  </a:lnTo>
                  <a:lnTo>
                    <a:pt x="2298077" y="3673183"/>
                  </a:lnTo>
                  <a:lnTo>
                    <a:pt x="2304123" y="3695941"/>
                  </a:lnTo>
                  <a:lnTo>
                    <a:pt x="2305189" y="3718039"/>
                  </a:lnTo>
                  <a:lnTo>
                    <a:pt x="2305189" y="3957256"/>
                  </a:lnTo>
                  <a:lnTo>
                    <a:pt x="2359507" y="3957256"/>
                  </a:lnTo>
                  <a:lnTo>
                    <a:pt x="2359507" y="3711575"/>
                  </a:lnTo>
                  <a:close/>
                </a:path>
                <a:path w="2887345" h="4071620">
                  <a:moveTo>
                    <a:pt x="2407018" y="2992615"/>
                  </a:moveTo>
                  <a:lnTo>
                    <a:pt x="2405164" y="2946476"/>
                  </a:lnTo>
                  <a:lnTo>
                    <a:pt x="2396820" y="2901505"/>
                  </a:lnTo>
                  <a:lnTo>
                    <a:pt x="2377833" y="2862935"/>
                  </a:lnTo>
                  <a:lnTo>
                    <a:pt x="2350135" y="2840825"/>
                  </a:lnTo>
                  <a:lnTo>
                    <a:pt x="2350135" y="2953181"/>
                  </a:lnTo>
                  <a:lnTo>
                    <a:pt x="2350135" y="2971927"/>
                  </a:lnTo>
                  <a:lnTo>
                    <a:pt x="2226640" y="2971927"/>
                  </a:lnTo>
                  <a:lnTo>
                    <a:pt x="2226640" y="2958998"/>
                  </a:lnTo>
                  <a:lnTo>
                    <a:pt x="2228545" y="2936138"/>
                  </a:lnTo>
                  <a:lnTo>
                    <a:pt x="2236990" y="2905988"/>
                  </a:lnTo>
                  <a:lnTo>
                    <a:pt x="2256104" y="2879725"/>
                  </a:lnTo>
                  <a:lnTo>
                    <a:pt x="2290000" y="2868485"/>
                  </a:lnTo>
                  <a:lnTo>
                    <a:pt x="2319858" y="2876270"/>
                  </a:lnTo>
                  <a:lnTo>
                    <a:pt x="2338247" y="2896285"/>
                  </a:lnTo>
                  <a:lnTo>
                    <a:pt x="2347557" y="2923590"/>
                  </a:lnTo>
                  <a:lnTo>
                    <a:pt x="2350135" y="2953181"/>
                  </a:lnTo>
                  <a:lnTo>
                    <a:pt x="2350135" y="2840825"/>
                  </a:lnTo>
                  <a:lnTo>
                    <a:pt x="2344051" y="2835960"/>
                  </a:lnTo>
                  <a:lnTo>
                    <a:pt x="2291296" y="2825813"/>
                  </a:lnTo>
                  <a:lnTo>
                    <a:pt x="2245106" y="2833687"/>
                  </a:lnTo>
                  <a:lnTo>
                    <a:pt x="2211870" y="2855150"/>
                  </a:lnTo>
                  <a:lnTo>
                    <a:pt x="2189543" y="2887002"/>
                  </a:lnTo>
                  <a:lnTo>
                    <a:pt x="2176119" y="2926003"/>
                  </a:lnTo>
                  <a:lnTo>
                    <a:pt x="2169541" y="2968968"/>
                  </a:lnTo>
                  <a:lnTo>
                    <a:pt x="2167801" y="3012656"/>
                  </a:lnTo>
                  <a:lnTo>
                    <a:pt x="2172119" y="3077083"/>
                  </a:lnTo>
                  <a:lnTo>
                    <a:pt x="2185555" y="3126917"/>
                  </a:lnTo>
                  <a:lnTo>
                    <a:pt x="2208860" y="3162325"/>
                  </a:lnTo>
                  <a:lnTo>
                    <a:pt x="2242782" y="3183458"/>
                  </a:lnTo>
                  <a:lnTo>
                    <a:pt x="2288057" y="3190456"/>
                  </a:lnTo>
                  <a:lnTo>
                    <a:pt x="2346337" y="3176447"/>
                  </a:lnTo>
                  <a:lnTo>
                    <a:pt x="2376678" y="3147784"/>
                  </a:lnTo>
                  <a:lnTo>
                    <a:pt x="2381897" y="3142856"/>
                  </a:lnTo>
                  <a:lnTo>
                    <a:pt x="2399627" y="3102368"/>
                  </a:lnTo>
                  <a:lnTo>
                    <a:pt x="2404440" y="3067621"/>
                  </a:lnTo>
                  <a:lnTo>
                    <a:pt x="2350135" y="3067621"/>
                  </a:lnTo>
                  <a:lnTo>
                    <a:pt x="2348217" y="3091332"/>
                  </a:lnTo>
                  <a:lnTo>
                    <a:pt x="2340114" y="3117646"/>
                  </a:lnTo>
                  <a:lnTo>
                    <a:pt x="2322309" y="3138995"/>
                  </a:lnTo>
                  <a:lnTo>
                    <a:pt x="2291296" y="3147784"/>
                  </a:lnTo>
                  <a:lnTo>
                    <a:pt x="2252802" y="3134525"/>
                  </a:lnTo>
                  <a:lnTo>
                    <a:pt x="2233028" y="3101327"/>
                  </a:lnTo>
                  <a:lnTo>
                    <a:pt x="2225738" y="3058058"/>
                  </a:lnTo>
                  <a:lnTo>
                    <a:pt x="2224697" y="3014599"/>
                  </a:lnTo>
                  <a:lnTo>
                    <a:pt x="2407018" y="3014599"/>
                  </a:lnTo>
                  <a:lnTo>
                    <a:pt x="2407018" y="2992615"/>
                  </a:lnTo>
                  <a:close/>
                </a:path>
                <a:path w="2887345" h="4071620">
                  <a:moveTo>
                    <a:pt x="2561221" y="3610711"/>
                  </a:moveTo>
                  <a:lnTo>
                    <a:pt x="2501087" y="3610711"/>
                  </a:lnTo>
                  <a:lnTo>
                    <a:pt x="2501087" y="3509861"/>
                  </a:lnTo>
                  <a:lnTo>
                    <a:pt x="2446782" y="3509861"/>
                  </a:lnTo>
                  <a:lnTo>
                    <a:pt x="2446782" y="3610711"/>
                  </a:lnTo>
                  <a:lnTo>
                    <a:pt x="2396350" y="3610711"/>
                  </a:lnTo>
                  <a:lnTo>
                    <a:pt x="2396350" y="3653383"/>
                  </a:lnTo>
                  <a:lnTo>
                    <a:pt x="2446782" y="3653383"/>
                  </a:lnTo>
                  <a:lnTo>
                    <a:pt x="2446883" y="3893591"/>
                  </a:lnTo>
                  <a:lnTo>
                    <a:pt x="2449690" y="3922407"/>
                  </a:lnTo>
                  <a:lnTo>
                    <a:pt x="2460358" y="3943845"/>
                  </a:lnTo>
                  <a:lnTo>
                    <a:pt x="2481694" y="3956799"/>
                  </a:lnTo>
                  <a:lnTo>
                    <a:pt x="2516606" y="3961142"/>
                  </a:lnTo>
                  <a:lnTo>
                    <a:pt x="2532024" y="3960812"/>
                  </a:lnTo>
                  <a:lnTo>
                    <a:pt x="2544407" y="3959923"/>
                  </a:lnTo>
                  <a:lnTo>
                    <a:pt x="2553881" y="3958679"/>
                  </a:lnTo>
                  <a:lnTo>
                    <a:pt x="2560574" y="3957256"/>
                  </a:lnTo>
                  <a:lnTo>
                    <a:pt x="2560574" y="3914584"/>
                  </a:lnTo>
                  <a:lnTo>
                    <a:pt x="2560574" y="3912641"/>
                  </a:lnTo>
                  <a:lnTo>
                    <a:pt x="2554757" y="3913289"/>
                  </a:lnTo>
                  <a:lnTo>
                    <a:pt x="2548940" y="3914584"/>
                  </a:lnTo>
                  <a:lnTo>
                    <a:pt x="2536647" y="3914584"/>
                  </a:lnTo>
                  <a:lnTo>
                    <a:pt x="2519095" y="3912438"/>
                  </a:lnTo>
                  <a:lnTo>
                    <a:pt x="2508199" y="3905618"/>
                  </a:lnTo>
                  <a:lnTo>
                    <a:pt x="2502649" y="3893591"/>
                  </a:lnTo>
                  <a:lnTo>
                    <a:pt x="2501087" y="3875798"/>
                  </a:lnTo>
                  <a:lnTo>
                    <a:pt x="2501087" y="3653383"/>
                  </a:lnTo>
                  <a:lnTo>
                    <a:pt x="2561221" y="3653383"/>
                  </a:lnTo>
                  <a:lnTo>
                    <a:pt x="2561221" y="3610711"/>
                  </a:lnTo>
                  <a:close/>
                </a:path>
                <a:path w="2887345" h="4071620">
                  <a:moveTo>
                    <a:pt x="2677909" y="3081845"/>
                  </a:moveTo>
                  <a:lnTo>
                    <a:pt x="2670492" y="3039313"/>
                  </a:lnTo>
                  <a:lnTo>
                    <a:pt x="2623909" y="2995472"/>
                  </a:lnTo>
                  <a:lnTo>
                    <a:pt x="2561882" y="2974517"/>
                  </a:lnTo>
                  <a:lnTo>
                    <a:pt x="2534539" y="2963291"/>
                  </a:lnTo>
                  <a:lnTo>
                    <a:pt x="2515209" y="2946857"/>
                  </a:lnTo>
                  <a:lnTo>
                    <a:pt x="2507869" y="2921495"/>
                  </a:lnTo>
                  <a:lnTo>
                    <a:pt x="2514206" y="2892755"/>
                  </a:lnTo>
                  <a:lnTo>
                    <a:pt x="2529446" y="2876816"/>
                  </a:lnTo>
                  <a:lnTo>
                    <a:pt x="2547975" y="2869958"/>
                  </a:lnTo>
                  <a:lnTo>
                    <a:pt x="2564117" y="2868485"/>
                  </a:lnTo>
                  <a:lnTo>
                    <a:pt x="2588742" y="2872917"/>
                  </a:lnTo>
                  <a:lnTo>
                    <a:pt x="2604452" y="2885948"/>
                  </a:lnTo>
                  <a:lnTo>
                    <a:pt x="2612771" y="2907220"/>
                  </a:lnTo>
                  <a:lnTo>
                    <a:pt x="2615196" y="2936367"/>
                  </a:lnTo>
                  <a:lnTo>
                    <a:pt x="2669514" y="2936367"/>
                  </a:lnTo>
                  <a:lnTo>
                    <a:pt x="2667228" y="2901912"/>
                  </a:lnTo>
                  <a:lnTo>
                    <a:pt x="2655570" y="2868485"/>
                  </a:lnTo>
                  <a:lnTo>
                    <a:pt x="2654643" y="2865818"/>
                  </a:lnTo>
                  <a:lnTo>
                    <a:pt x="2623134" y="2837370"/>
                  </a:lnTo>
                  <a:lnTo>
                    <a:pt x="2564117" y="2825813"/>
                  </a:lnTo>
                  <a:lnTo>
                    <a:pt x="2521483" y="2831681"/>
                  </a:lnTo>
                  <a:lnTo>
                    <a:pt x="2486291" y="2849422"/>
                  </a:lnTo>
                  <a:lnTo>
                    <a:pt x="2462390" y="2879280"/>
                  </a:lnTo>
                  <a:lnTo>
                    <a:pt x="2453563" y="2921495"/>
                  </a:lnTo>
                  <a:lnTo>
                    <a:pt x="2460993" y="2964853"/>
                  </a:lnTo>
                  <a:lnTo>
                    <a:pt x="2480475" y="2991967"/>
                  </a:lnTo>
                  <a:lnTo>
                    <a:pt x="2507843" y="3008414"/>
                  </a:lnTo>
                  <a:lnTo>
                    <a:pt x="2538907" y="3019768"/>
                  </a:lnTo>
                  <a:lnTo>
                    <a:pt x="2569603" y="3029966"/>
                  </a:lnTo>
                  <a:lnTo>
                    <a:pt x="2596769" y="3042653"/>
                  </a:lnTo>
                  <a:lnTo>
                    <a:pt x="2616187" y="3061512"/>
                  </a:lnTo>
                  <a:lnTo>
                    <a:pt x="2623604" y="3090240"/>
                  </a:lnTo>
                  <a:lnTo>
                    <a:pt x="2617076" y="3119971"/>
                  </a:lnTo>
                  <a:lnTo>
                    <a:pt x="2601379" y="3137446"/>
                  </a:lnTo>
                  <a:lnTo>
                    <a:pt x="2582418" y="3145713"/>
                  </a:lnTo>
                  <a:lnTo>
                    <a:pt x="2566060" y="3147784"/>
                  </a:lnTo>
                  <a:lnTo>
                    <a:pt x="2533319" y="3141167"/>
                  </a:lnTo>
                  <a:lnTo>
                    <a:pt x="2513609" y="3123463"/>
                  </a:lnTo>
                  <a:lnTo>
                    <a:pt x="2503970" y="3097885"/>
                  </a:lnTo>
                  <a:lnTo>
                    <a:pt x="2501404" y="3067621"/>
                  </a:lnTo>
                  <a:lnTo>
                    <a:pt x="2447099" y="3067621"/>
                  </a:lnTo>
                  <a:lnTo>
                    <a:pt x="2455087" y="3126232"/>
                  </a:lnTo>
                  <a:lnTo>
                    <a:pt x="2508504" y="3181096"/>
                  </a:lnTo>
                  <a:lnTo>
                    <a:pt x="2566060" y="3190456"/>
                  </a:lnTo>
                  <a:lnTo>
                    <a:pt x="2610815" y="3183674"/>
                  </a:lnTo>
                  <a:lnTo>
                    <a:pt x="2646235" y="3163303"/>
                  </a:lnTo>
                  <a:lnTo>
                    <a:pt x="2656878" y="3147784"/>
                  </a:lnTo>
                  <a:lnTo>
                    <a:pt x="2669527" y="3129369"/>
                  </a:lnTo>
                  <a:lnTo>
                    <a:pt x="2677909" y="3081845"/>
                  </a:lnTo>
                  <a:close/>
                </a:path>
                <a:path w="2887345" h="4071620">
                  <a:moveTo>
                    <a:pt x="2886748" y="2972574"/>
                  </a:moveTo>
                  <a:lnTo>
                    <a:pt x="2728988" y="2972574"/>
                  </a:lnTo>
                  <a:lnTo>
                    <a:pt x="2728988" y="3023006"/>
                  </a:lnTo>
                  <a:lnTo>
                    <a:pt x="2886748" y="3023006"/>
                  </a:lnTo>
                  <a:lnTo>
                    <a:pt x="2886748" y="297257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0054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1062" y="6972236"/>
            <a:ext cx="1377950" cy="581025"/>
          </a:xfrm>
          <a:custGeom>
            <a:avLst/>
            <a:gdLst/>
            <a:ahLst/>
            <a:cxnLst/>
            <a:rect l="l" t="t" r="r" b="b"/>
            <a:pathLst>
              <a:path w="1377950" h="581025">
                <a:moveTo>
                  <a:pt x="51727" y="115087"/>
                </a:moveTo>
                <a:lnTo>
                  <a:pt x="0" y="115087"/>
                </a:lnTo>
                <a:lnTo>
                  <a:pt x="0" y="461632"/>
                </a:lnTo>
                <a:lnTo>
                  <a:pt x="54305" y="461632"/>
                </a:lnTo>
                <a:lnTo>
                  <a:pt x="54305" y="222415"/>
                </a:lnTo>
                <a:lnTo>
                  <a:pt x="60923" y="190502"/>
                </a:lnTo>
                <a:lnTo>
                  <a:pt x="77665" y="168833"/>
                </a:lnTo>
                <a:lnTo>
                  <a:pt x="99862" y="156499"/>
                </a:lnTo>
                <a:lnTo>
                  <a:pt x="103880" y="155816"/>
                </a:lnTo>
                <a:lnTo>
                  <a:pt x="51727" y="155816"/>
                </a:lnTo>
                <a:lnTo>
                  <a:pt x="51727" y="115087"/>
                </a:lnTo>
                <a:close/>
              </a:path>
              <a:path w="1377950" h="581025">
                <a:moveTo>
                  <a:pt x="218815" y="152590"/>
                </a:moveTo>
                <a:lnTo>
                  <a:pt x="122847" y="152590"/>
                </a:lnTo>
                <a:lnTo>
                  <a:pt x="151555" y="159773"/>
                </a:lnTo>
                <a:lnTo>
                  <a:pt x="166806" y="177563"/>
                </a:lnTo>
                <a:lnTo>
                  <a:pt x="172844" y="200323"/>
                </a:lnTo>
                <a:lnTo>
                  <a:pt x="173913" y="222415"/>
                </a:lnTo>
                <a:lnTo>
                  <a:pt x="173913" y="461632"/>
                </a:lnTo>
                <a:lnTo>
                  <a:pt x="228231" y="461632"/>
                </a:lnTo>
                <a:lnTo>
                  <a:pt x="228231" y="215950"/>
                </a:lnTo>
                <a:lnTo>
                  <a:pt x="226807" y="181320"/>
                </a:lnTo>
                <a:lnTo>
                  <a:pt x="218815" y="152590"/>
                </a:lnTo>
                <a:close/>
              </a:path>
              <a:path w="1377950" h="581025">
                <a:moveTo>
                  <a:pt x="137071" y="106032"/>
                </a:moveTo>
                <a:lnTo>
                  <a:pt x="111840" y="109356"/>
                </a:lnTo>
                <a:lnTo>
                  <a:pt x="88006" y="119046"/>
                </a:lnTo>
                <a:lnTo>
                  <a:pt x="67689" y="134675"/>
                </a:lnTo>
                <a:lnTo>
                  <a:pt x="53009" y="155816"/>
                </a:lnTo>
                <a:lnTo>
                  <a:pt x="103880" y="155816"/>
                </a:lnTo>
                <a:lnTo>
                  <a:pt x="122847" y="152590"/>
                </a:lnTo>
                <a:lnTo>
                  <a:pt x="218815" y="152590"/>
                </a:lnTo>
                <a:lnTo>
                  <a:pt x="216836" y="145475"/>
                </a:lnTo>
                <a:lnTo>
                  <a:pt x="189773" y="117388"/>
                </a:lnTo>
                <a:lnTo>
                  <a:pt x="137071" y="106032"/>
                </a:lnTo>
                <a:close/>
              </a:path>
              <a:path w="1377950" h="581025">
                <a:moveTo>
                  <a:pt x="411200" y="106032"/>
                </a:moveTo>
                <a:lnTo>
                  <a:pt x="365011" y="113901"/>
                </a:lnTo>
                <a:lnTo>
                  <a:pt x="331770" y="135366"/>
                </a:lnTo>
                <a:lnTo>
                  <a:pt x="309448" y="167212"/>
                </a:lnTo>
                <a:lnTo>
                  <a:pt x="296016" y="206224"/>
                </a:lnTo>
                <a:lnTo>
                  <a:pt x="289445" y="249188"/>
                </a:lnTo>
                <a:lnTo>
                  <a:pt x="287705" y="292887"/>
                </a:lnTo>
                <a:lnTo>
                  <a:pt x="292019" y="357308"/>
                </a:lnTo>
                <a:lnTo>
                  <a:pt x="305456" y="407143"/>
                </a:lnTo>
                <a:lnTo>
                  <a:pt x="328763" y="442549"/>
                </a:lnTo>
                <a:lnTo>
                  <a:pt x="362683" y="463678"/>
                </a:lnTo>
                <a:lnTo>
                  <a:pt x="407962" y="470687"/>
                </a:lnTo>
                <a:lnTo>
                  <a:pt x="466244" y="456675"/>
                </a:lnTo>
                <a:lnTo>
                  <a:pt x="496577" y="428015"/>
                </a:lnTo>
                <a:lnTo>
                  <a:pt x="411200" y="428015"/>
                </a:lnTo>
                <a:lnTo>
                  <a:pt x="372698" y="414750"/>
                </a:lnTo>
                <a:lnTo>
                  <a:pt x="352926" y="381544"/>
                </a:lnTo>
                <a:lnTo>
                  <a:pt x="345642" y="338277"/>
                </a:lnTo>
                <a:lnTo>
                  <a:pt x="344601" y="294830"/>
                </a:lnTo>
                <a:lnTo>
                  <a:pt x="526923" y="294830"/>
                </a:lnTo>
                <a:lnTo>
                  <a:pt x="526923" y="272846"/>
                </a:lnTo>
                <a:lnTo>
                  <a:pt x="526090" y="252158"/>
                </a:lnTo>
                <a:lnTo>
                  <a:pt x="346544" y="252158"/>
                </a:lnTo>
                <a:lnTo>
                  <a:pt x="346544" y="239229"/>
                </a:lnTo>
                <a:lnTo>
                  <a:pt x="348443" y="216352"/>
                </a:lnTo>
                <a:lnTo>
                  <a:pt x="356889" y="186204"/>
                </a:lnTo>
                <a:lnTo>
                  <a:pt x="376002" y="159937"/>
                </a:lnTo>
                <a:lnTo>
                  <a:pt x="409905" y="148704"/>
                </a:lnTo>
                <a:lnTo>
                  <a:pt x="500474" y="148704"/>
                </a:lnTo>
                <a:lnTo>
                  <a:pt x="497740" y="143149"/>
                </a:lnTo>
                <a:lnTo>
                  <a:pt x="463952" y="116180"/>
                </a:lnTo>
                <a:lnTo>
                  <a:pt x="411200" y="106032"/>
                </a:lnTo>
                <a:close/>
              </a:path>
              <a:path w="1377950" h="581025">
                <a:moveTo>
                  <a:pt x="524344" y="347840"/>
                </a:moveTo>
                <a:lnTo>
                  <a:pt x="470027" y="347840"/>
                </a:lnTo>
                <a:lnTo>
                  <a:pt x="468107" y="371549"/>
                </a:lnTo>
                <a:lnTo>
                  <a:pt x="460006" y="397867"/>
                </a:lnTo>
                <a:lnTo>
                  <a:pt x="442209" y="419215"/>
                </a:lnTo>
                <a:lnTo>
                  <a:pt x="411200" y="428015"/>
                </a:lnTo>
                <a:lnTo>
                  <a:pt x="496577" y="428015"/>
                </a:lnTo>
                <a:lnTo>
                  <a:pt x="501796" y="423084"/>
                </a:lnTo>
                <a:lnTo>
                  <a:pt x="519526" y="382583"/>
                </a:lnTo>
                <a:lnTo>
                  <a:pt x="524344" y="347840"/>
                </a:lnTo>
                <a:close/>
              </a:path>
              <a:path w="1377950" h="581025">
                <a:moveTo>
                  <a:pt x="500474" y="148704"/>
                </a:moveTo>
                <a:lnTo>
                  <a:pt x="409905" y="148704"/>
                </a:lnTo>
                <a:lnTo>
                  <a:pt x="439755" y="156483"/>
                </a:lnTo>
                <a:lnTo>
                  <a:pt x="458149" y="176507"/>
                </a:lnTo>
                <a:lnTo>
                  <a:pt x="467451" y="203804"/>
                </a:lnTo>
                <a:lnTo>
                  <a:pt x="470027" y="233400"/>
                </a:lnTo>
                <a:lnTo>
                  <a:pt x="470027" y="252158"/>
                </a:lnTo>
                <a:lnTo>
                  <a:pt x="526090" y="252158"/>
                </a:lnTo>
                <a:lnTo>
                  <a:pt x="525066" y="226695"/>
                </a:lnTo>
                <a:lnTo>
                  <a:pt x="516726" y="181725"/>
                </a:lnTo>
                <a:lnTo>
                  <a:pt x="500474" y="148704"/>
                </a:lnTo>
                <a:close/>
              </a:path>
              <a:path w="1377950" h="581025">
                <a:moveTo>
                  <a:pt x="690960" y="418960"/>
                </a:moveTo>
                <a:lnTo>
                  <a:pt x="639406" y="418960"/>
                </a:lnTo>
                <a:lnTo>
                  <a:pt x="648853" y="437951"/>
                </a:lnTo>
                <a:lnTo>
                  <a:pt x="665513" y="454520"/>
                </a:lnTo>
                <a:lnTo>
                  <a:pt x="687871" y="466241"/>
                </a:lnTo>
                <a:lnTo>
                  <a:pt x="714413" y="470687"/>
                </a:lnTo>
                <a:lnTo>
                  <a:pt x="756962" y="461097"/>
                </a:lnTo>
                <a:lnTo>
                  <a:pt x="788870" y="434626"/>
                </a:lnTo>
                <a:lnTo>
                  <a:pt x="794642" y="424129"/>
                </a:lnTo>
                <a:lnTo>
                  <a:pt x="707301" y="424129"/>
                </a:lnTo>
                <a:lnTo>
                  <a:pt x="690960" y="418960"/>
                </a:lnTo>
                <a:close/>
              </a:path>
              <a:path w="1377950" h="581025">
                <a:moveTo>
                  <a:pt x="640702" y="0"/>
                </a:moveTo>
                <a:lnTo>
                  <a:pt x="586397" y="0"/>
                </a:lnTo>
                <a:lnTo>
                  <a:pt x="586397" y="461632"/>
                </a:lnTo>
                <a:lnTo>
                  <a:pt x="638124" y="461632"/>
                </a:lnTo>
                <a:lnTo>
                  <a:pt x="638124" y="418960"/>
                </a:lnTo>
                <a:lnTo>
                  <a:pt x="690960" y="418960"/>
                </a:lnTo>
                <a:lnTo>
                  <a:pt x="671568" y="412826"/>
                </a:lnTo>
                <a:lnTo>
                  <a:pt x="650324" y="382674"/>
                </a:lnTo>
                <a:lnTo>
                  <a:pt x="640112" y="339309"/>
                </a:lnTo>
                <a:lnTo>
                  <a:pt x="637476" y="288366"/>
                </a:lnTo>
                <a:lnTo>
                  <a:pt x="640112" y="238781"/>
                </a:lnTo>
                <a:lnTo>
                  <a:pt x="650324" y="195260"/>
                </a:lnTo>
                <a:lnTo>
                  <a:pt x="671568" y="164348"/>
                </a:lnTo>
                <a:lnTo>
                  <a:pt x="701396" y="154533"/>
                </a:lnTo>
                <a:lnTo>
                  <a:pt x="640702" y="154533"/>
                </a:lnTo>
                <a:lnTo>
                  <a:pt x="640702" y="0"/>
                </a:lnTo>
                <a:close/>
              </a:path>
              <a:path w="1377950" h="581025">
                <a:moveTo>
                  <a:pt x="801076" y="152590"/>
                </a:moveTo>
                <a:lnTo>
                  <a:pt x="707301" y="152590"/>
                </a:lnTo>
                <a:lnTo>
                  <a:pt x="738203" y="162166"/>
                </a:lnTo>
                <a:lnTo>
                  <a:pt x="757650" y="189441"/>
                </a:lnTo>
                <a:lnTo>
                  <a:pt x="767762" y="232234"/>
                </a:lnTo>
                <a:lnTo>
                  <a:pt x="770661" y="288366"/>
                </a:lnTo>
                <a:lnTo>
                  <a:pt x="767762" y="343124"/>
                </a:lnTo>
                <a:lnTo>
                  <a:pt x="757650" y="386065"/>
                </a:lnTo>
                <a:lnTo>
                  <a:pt x="738203" y="414097"/>
                </a:lnTo>
                <a:lnTo>
                  <a:pt x="707301" y="424129"/>
                </a:lnTo>
                <a:lnTo>
                  <a:pt x="794642" y="424129"/>
                </a:lnTo>
                <a:lnTo>
                  <a:pt x="810817" y="394717"/>
                </a:lnTo>
                <a:lnTo>
                  <a:pt x="823485" y="344815"/>
                </a:lnTo>
                <a:lnTo>
                  <a:pt x="827557" y="288366"/>
                </a:lnTo>
                <a:lnTo>
                  <a:pt x="825596" y="241595"/>
                </a:lnTo>
                <a:lnTo>
                  <a:pt x="817458" y="192901"/>
                </a:lnTo>
                <a:lnTo>
                  <a:pt x="801076" y="152590"/>
                </a:lnTo>
                <a:close/>
              </a:path>
              <a:path w="1377950" h="581025">
                <a:moveTo>
                  <a:pt x="722172" y="106032"/>
                </a:moveTo>
                <a:lnTo>
                  <a:pt x="696370" y="109336"/>
                </a:lnTo>
                <a:lnTo>
                  <a:pt x="673355" y="118886"/>
                </a:lnTo>
                <a:lnTo>
                  <a:pt x="654705" y="134134"/>
                </a:lnTo>
                <a:lnTo>
                  <a:pt x="641997" y="154533"/>
                </a:lnTo>
                <a:lnTo>
                  <a:pt x="701396" y="154533"/>
                </a:lnTo>
                <a:lnTo>
                  <a:pt x="707301" y="152590"/>
                </a:lnTo>
                <a:lnTo>
                  <a:pt x="801076" y="152590"/>
                </a:lnTo>
                <a:lnTo>
                  <a:pt x="799763" y="149358"/>
                </a:lnTo>
                <a:lnTo>
                  <a:pt x="769128" y="118043"/>
                </a:lnTo>
                <a:lnTo>
                  <a:pt x="722172" y="106032"/>
                </a:lnTo>
                <a:close/>
              </a:path>
              <a:path w="1377950" h="581025">
                <a:moveTo>
                  <a:pt x="943279" y="0"/>
                </a:moveTo>
                <a:lnTo>
                  <a:pt x="888974" y="0"/>
                </a:lnTo>
                <a:lnTo>
                  <a:pt x="888974" y="461632"/>
                </a:lnTo>
                <a:lnTo>
                  <a:pt x="943279" y="461632"/>
                </a:lnTo>
                <a:lnTo>
                  <a:pt x="943279" y="0"/>
                </a:lnTo>
                <a:close/>
              </a:path>
              <a:path w="1377950" h="581025">
                <a:moveTo>
                  <a:pt x="1075169" y="12"/>
                </a:moveTo>
                <a:lnTo>
                  <a:pt x="1020864" y="12"/>
                </a:lnTo>
                <a:lnTo>
                  <a:pt x="1020864" y="62077"/>
                </a:lnTo>
                <a:lnTo>
                  <a:pt x="1075169" y="62077"/>
                </a:lnTo>
                <a:lnTo>
                  <a:pt x="1075169" y="12"/>
                </a:lnTo>
                <a:close/>
              </a:path>
              <a:path w="1377950" h="581025">
                <a:moveTo>
                  <a:pt x="1075169" y="115087"/>
                </a:moveTo>
                <a:lnTo>
                  <a:pt x="1020864" y="115087"/>
                </a:lnTo>
                <a:lnTo>
                  <a:pt x="1020864" y="461632"/>
                </a:lnTo>
                <a:lnTo>
                  <a:pt x="1075169" y="461632"/>
                </a:lnTo>
                <a:lnTo>
                  <a:pt x="1075169" y="115087"/>
                </a:lnTo>
                <a:close/>
              </a:path>
              <a:path w="1377950" h="581025">
                <a:moveTo>
                  <a:pt x="1200594" y="493953"/>
                </a:moveTo>
                <a:lnTo>
                  <a:pt x="1146289" y="493953"/>
                </a:lnTo>
                <a:lnTo>
                  <a:pt x="1164615" y="544042"/>
                </a:lnTo>
                <a:lnTo>
                  <a:pt x="1198337" y="569763"/>
                </a:lnTo>
                <a:lnTo>
                  <a:pt x="1234482" y="579239"/>
                </a:lnTo>
                <a:lnTo>
                  <a:pt x="1260081" y="580593"/>
                </a:lnTo>
                <a:lnTo>
                  <a:pt x="1298882" y="575865"/>
                </a:lnTo>
                <a:lnTo>
                  <a:pt x="1331383" y="560771"/>
                </a:lnTo>
                <a:lnTo>
                  <a:pt x="1352567" y="537921"/>
                </a:lnTo>
                <a:lnTo>
                  <a:pt x="1256195" y="537921"/>
                </a:lnTo>
                <a:lnTo>
                  <a:pt x="1235870" y="535507"/>
                </a:lnTo>
                <a:lnTo>
                  <a:pt x="1218698" y="527819"/>
                </a:lnTo>
                <a:lnTo>
                  <a:pt x="1206374" y="514191"/>
                </a:lnTo>
                <a:lnTo>
                  <a:pt x="1200594" y="493953"/>
                </a:lnTo>
                <a:close/>
              </a:path>
              <a:path w="1377950" h="581025">
                <a:moveTo>
                  <a:pt x="1321715" y="152590"/>
                </a:moveTo>
                <a:lnTo>
                  <a:pt x="1256842" y="152590"/>
                </a:lnTo>
                <a:lnTo>
                  <a:pt x="1292575" y="164348"/>
                </a:lnTo>
                <a:lnTo>
                  <a:pt x="1313819" y="195260"/>
                </a:lnTo>
                <a:lnTo>
                  <a:pt x="1324031" y="238781"/>
                </a:lnTo>
                <a:lnTo>
                  <a:pt x="1326667" y="288366"/>
                </a:lnTo>
                <a:lnTo>
                  <a:pt x="1324021" y="338164"/>
                </a:lnTo>
                <a:lnTo>
                  <a:pt x="1313738" y="378391"/>
                </a:lnTo>
                <a:lnTo>
                  <a:pt x="1292302" y="405286"/>
                </a:lnTo>
                <a:lnTo>
                  <a:pt x="1256195" y="415086"/>
                </a:lnTo>
                <a:lnTo>
                  <a:pt x="1323441" y="415086"/>
                </a:lnTo>
                <a:lnTo>
                  <a:pt x="1323401" y="461632"/>
                </a:lnTo>
                <a:lnTo>
                  <a:pt x="1316002" y="508101"/>
                </a:lnTo>
                <a:lnTo>
                  <a:pt x="1256195" y="537921"/>
                </a:lnTo>
                <a:lnTo>
                  <a:pt x="1352567" y="537921"/>
                </a:lnTo>
                <a:lnTo>
                  <a:pt x="1356251" y="533947"/>
                </a:lnTo>
                <a:lnTo>
                  <a:pt x="1372150" y="494028"/>
                </a:lnTo>
                <a:lnTo>
                  <a:pt x="1377746" y="439648"/>
                </a:lnTo>
                <a:lnTo>
                  <a:pt x="1377746" y="159054"/>
                </a:lnTo>
                <a:lnTo>
                  <a:pt x="1324737" y="159054"/>
                </a:lnTo>
                <a:lnTo>
                  <a:pt x="1321715" y="152590"/>
                </a:lnTo>
                <a:close/>
              </a:path>
              <a:path w="1377950" h="581025">
                <a:moveTo>
                  <a:pt x="1249730" y="106032"/>
                </a:moveTo>
                <a:lnTo>
                  <a:pt x="1204201" y="115994"/>
                </a:lnTo>
                <a:lnTo>
                  <a:pt x="1171921" y="143213"/>
                </a:lnTo>
                <a:lnTo>
                  <a:pt x="1151091" y="183684"/>
                </a:lnTo>
                <a:lnTo>
                  <a:pt x="1139912" y="233402"/>
                </a:lnTo>
                <a:lnTo>
                  <a:pt x="1136586" y="288366"/>
                </a:lnTo>
                <a:lnTo>
                  <a:pt x="1138065" y="324010"/>
                </a:lnTo>
                <a:lnTo>
                  <a:pt x="1145317" y="369183"/>
                </a:lnTo>
                <a:lnTo>
                  <a:pt x="1162561" y="413861"/>
                </a:lnTo>
                <a:lnTo>
                  <a:pt x="1194020" y="448018"/>
                </a:lnTo>
                <a:lnTo>
                  <a:pt x="1243914" y="461632"/>
                </a:lnTo>
                <a:lnTo>
                  <a:pt x="1268866" y="458449"/>
                </a:lnTo>
                <a:lnTo>
                  <a:pt x="1291274" y="449265"/>
                </a:lnTo>
                <a:lnTo>
                  <a:pt x="1309559" y="434628"/>
                </a:lnTo>
                <a:lnTo>
                  <a:pt x="1322146" y="415086"/>
                </a:lnTo>
                <a:lnTo>
                  <a:pt x="1256195" y="415086"/>
                </a:lnTo>
                <a:lnTo>
                  <a:pt x="1223486" y="403196"/>
                </a:lnTo>
                <a:lnTo>
                  <a:pt x="1204474" y="372819"/>
                </a:lnTo>
                <a:lnTo>
                  <a:pt x="1195644" y="331896"/>
                </a:lnTo>
                <a:lnTo>
                  <a:pt x="1193482" y="288366"/>
                </a:lnTo>
                <a:lnTo>
                  <a:pt x="1196381" y="232234"/>
                </a:lnTo>
                <a:lnTo>
                  <a:pt x="1206493" y="189441"/>
                </a:lnTo>
                <a:lnTo>
                  <a:pt x="1225940" y="162166"/>
                </a:lnTo>
                <a:lnTo>
                  <a:pt x="1256842" y="152590"/>
                </a:lnTo>
                <a:lnTo>
                  <a:pt x="1321715" y="152590"/>
                </a:lnTo>
                <a:lnTo>
                  <a:pt x="1315381" y="139041"/>
                </a:lnTo>
                <a:lnTo>
                  <a:pt x="1298873" y="122118"/>
                </a:lnTo>
                <a:lnTo>
                  <a:pt x="1276545" y="110407"/>
                </a:lnTo>
                <a:lnTo>
                  <a:pt x="1249730" y="106032"/>
                </a:lnTo>
                <a:close/>
              </a:path>
              <a:path w="1377950" h="581025">
                <a:moveTo>
                  <a:pt x="1377746" y="115087"/>
                </a:moveTo>
                <a:lnTo>
                  <a:pt x="1326019" y="115087"/>
                </a:lnTo>
                <a:lnTo>
                  <a:pt x="1326019" y="159054"/>
                </a:lnTo>
                <a:lnTo>
                  <a:pt x="1377746" y="159054"/>
                </a:lnTo>
                <a:lnTo>
                  <a:pt x="1377746" y="1150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4" name="object 4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1A36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913743" y="4214393"/>
              <a:ext cx="1221740" cy="3350895"/>
            </a:xfrm>
            <a:custGeom>
              <a:avLst/>
              <a:gdLst/>
              <a:ahLst/>
              <a:cxnLst/>
              <a:rect l="l" t="t" r="r" b="b"/>
              <a:pathLst>
                <a:path w="1221740" h="3350895">
                  <a:moveTo>
                    <a:pt x="239217" y="3043047"/>
                  </a:moveTo>
                  <a:lnTo>
                    <a:pt x="238379" y="3022358"/>
                  </a:lnTo>
                  <a:lnTo>
                    <a:pt x="237350" y="2996895"/>
                  </a:lnTo>
                  <a:lnTo>
                    <a:pt x="229006" y="2951937"/>
                  </a:lnTo>
                  <a:lnTo>
                    <a:pt x="212763" y="2918917"/>
                  </a:lnTo>
                  <a:lnTo>
                    <a:pt x="210019" y="2913354"/>
                  </a:lnTo>
                  <a:lnTo>
                    <a:pt x="182321" y="2891256"/>
                  </a:lnTo>
                  <a:lnTo>
                    <a:pt x="182321" y="3003613"/>
                  </a:lnTo>
                  <a:lnTo>
                    <a:pt x="182321" y="3022358"/>
                  </a:lnTo>
                  <a:lnTo>
                    <a:pt x="58839" y="3022358"/>
                  </a:lnTo>
                  <a:lnTo>
                    <a:pt x="58839" y="3009430"/>
                  </a:lnTo>
                  <a:lnTo>
                    <a:pt x="60731" y="2986557"/>
                  </a:lnTo>
                  <a:lnTo>
                    <a:pt x="69176" y="2956407"/>
                  </a:lnTo>
                  <a:lnTo>
                    <a:pt x="88290" y="2930144"/>
                  </a:lnTo>
                  <a:lnTo>
                    <a:pt x="122199" y="2918917"/>
                  </a:lnTo>
                  <a:lnTo>
                    <a:pt x="152044" y="2926689"/>
                  </a:lnTo>
                  <a:lnTo>
                    <a:pt x="170434" y="2946717"/>
                  </a:lnTo>
                  <a:lnTo>
                    <a:pt x="179743" y="2974009"/>
                  </a:lnTo>
                  <a:lnTo>
                    <a:pt x="182321" y="3003613"/>
                  </a:lnTo>
                  <a:lnTo>
                    <a:pt x="182321" y="2891256"/>
                  </a:lnTo>
                  <a:lnTo>
                    <a:pt x="176225" y="2886392"/>
                  </a:lnTo>
                  <a:lnTo>
                    <a:pt x="123482" y="2876245"/>
                  </a:lnTo>
                  <a:lnTo>
                    <a:pt x="77292" y="2884106"/>
                  </a:lnTo>
                  <a:lnTo>
                    <a:pt x="44056" y="2905569"/>
                  </a:lnTo>
                  <a:lnTo>
                    <a:pt x="21742" y="2937421"/>
                  </a:lnTo>
                  <a:lnTo>
                    <a:pt x="8305" y="2976422"/>
                  </a:lnTo>
                  <a:lnTo>
                    <a:pt x="1739" y="3019387"/>
                  </a:lnTo>
                  <a:lnTo>
                    <a:pt x="0" y="3063087"/>
                  </a:lnTo>
                  <a:lnTo>
                    <a:pt x="4305" y="3127502"/>
                  </a:lnTo>
                  <a:lnTo>
                    <a:pt x="17741" y="3177336"/>
                  </a:lnTo>
                  <a:lnTo>
                    <a:pt x="41059" y="3212744"/>
                  </a:lnTo>
                  <a:lnTo>
                    <a:pt x="74968" y="3233877"/>
                  </a:lnTo>
                  <a:lnTo>
                    <a:pt x="120256" y="3240887"/>
                  </a:lnTo>
                  <a:lnTo>
                    <a:pt x="178523" y="3226866"/>
                  </a:lnTo>
                  <a:lnTo>
                    <a:pt x="208851" y="3198215"/>
                  </a:lnTo>
                  <a:lnTo>
                    <a:pt x="214071" y="3193288"/>
                  </a:lnTo>
                  <a:lnTo>
                    <a:pt x="231800" y="3152775"/>
                  </a:lnTo>
                  <a:lnTo>
                    <a:pt x="236626" y="3118040"/>
                  </a:lnTo>
                  <a:lnTo>
                    <a:pt x="182321" y="3118040"/>
                  </a:lnTo>
                  <a:lnTo>
                    <a:pt x="180403" y="3141751"/>
                  </a:lnTo>
                  <a:lnTo>
                    <a:pt x="172300" y="3168065"/>
                  </a:lnTo>
                  <a:lnTo>
                    <a:pt x="154495" y="3189414"/>
                  </a:lnTo>
                  <a:lnTo>
                    <a:pt x="123482" y="3198215"/>
                  </a:lnTo>
                  <a:lnTo>
                    <a:pt x="84988" y="3184944"/>
                  </a:lnTo>
                  <a:lnTo>
                    <a:pt x="65214" y="3151746"/>
                  </a:lnTo>
                  <a:lnTo>
                    <a:pt x="57937" y="3108477"/>
                  </a:lnTo>
                  <a:lnTo>
                    <a:pt x="56896" y="3065030"/>
                  </a:lnTo>
                  <a:lnTo>
                    <a:pt x="239217" y="3065030"/>
                  </a:lnTo>
                  <a:lnTo>
                    <a:pt x="239217" y="3043047"/>
                  </a:lnTo>
                  <a:close/>
                </a:path>
                <a:path w="1221740" h="3350895">
                  <a:moveTo>
                    <a:pt x="517867" y="2990685"/>
                  </a:moveTo>
                  <a:lnTo>
                    <a:pt x="498322" y="2918917"/>
                  </a:lnTo>
                  <a:lnTo>
                    <a:pt x="464667" y="2888577"/>
                  </a:lnTo>
                  <a:lnTo>
                    <a:pt x="407301" y="2876245"/>
                  </a:lnTo>
                  <a:lnTo>
                    <a:pt x="361111" y="2884106"/>
                  </a:lnTo>
                  <a:lnTo>
                    <a:pt x="327875" y="2905569"/>
                  </a:lnTo>
                  <a:lnTo>
                    <a:pt x="305562" y="2937421"/>
                  </a:lnTo>
                  <a:lnTo>
                    <a:pt x="292125" y="2976422"/>
                  </a:lnTo>
                  <a:lnTo>
                    <a:pt x="285559" y="3019387"/>
                  </a:lnTo>
                  <a:lnTo>
                    <a:pt x="283819" y="3063087"/>
                  </a:lnTo>
                  <a:lnTo>
                    <a:pt x="288124" y="3127502"/>
                  </a:lnTo>
                  <a:lnTo>
                    <a:pt x="301561" y="3177336"/>
                  </a:lnTo>
                  <a:lnTo>
                    <a:pt x="324878" y="3212744"/>
                  </a:lnTo>
                  <a:lnTo>
                    <a:pt x="358787" y="3233877"/>
                  </a:lnTo>
                  <a:lnTo>
                    <a:pt x="404075" y="3240887"/>
                  </a:lnTo>
                  <a:lnTo>
                    <a:pt x="458406" y="3228314"/>
                  </a:lnTo>
                  <a:lnTo>
                    <a:pt x="491667" y="3198215"/>
                  </a:lnTo>
                  <a:lnTo>
                    <a:pt x="493458" y="3196602"/>
                  </a:lnTo>
                  <a:lnTo>
                    <a:pt x="512267" y="3154692"/>
                  </a:lnTo>
                  <a:lnTo>
                    <a:pt x="517867" y="3111576"/>
                  </a:lnTo>
                  <a:lnTo>
                    <a:pt x="463550" y="3111576"/>
                  </a:lnTo>
                  <a:lnTo>
                    <a:pt x="461200" y="3140938"/>
                  </a:lnTo>
                  <a:lnTo>
                    <a:pt x="452564" y="3168954"/>
                  </a:lnTo>
                  <a:lnTo>
                    <a:pt x="435190" y="3189948"/>
                  </a:lnTo>
                  <a:lnTo>
                    <a:pt x="406666" y="3198215"/>
                  </a:lnTo>
                  <a:lnTo>
                    <a:pt x="368808" y="3183267"/>
                  </a:lnTo>
                  <a:lnTo>
                    <a:pt x="349199" y="3147060"/>
                  </a:lnTo>
                  <a:lnTo>
                    <a:pt x="341833" y="3102470"/>
                  </a:lnTo>
                  <a:lnTo>
                    <a:pt x="340715" y="3062440"/>
                  </a:lnTo>
                  <a:lnTo>
                    <a:pt x="346595" y="2986557"/>
                  </a:lnTo>
                  <a:lnTo>
                    <a:pt x="362051" y="2943161"/>
                  </a:lnTo>
                  <a:lnTo>
                    <a:pt x="383806" y="2923514"/>
                  </a:lnTo>
                  <a:lnTo>
                    <a:pt x="408597" y="2918917"/>
                  </a:lnTo>
                  <a:lnTo>
                    <a:pt x="434632" y="2925394"/>
                  </a:lnTo>
                  <a:lnTo>
                    <a:pt x="451586" y="2942183"/>
                  </a:lnTo>
                  <a:lnTo>
                    <a:pt x="460781" y="2965285"/>
                  </a:lnTo>
                  <a:lnTo>
                    <a:pt x="463550" y="2990685"/>
                  </a:lnTo>
                  <a:lnTo>
                    <a:pt x="517867" y="2990685"/>
                  </a:lnTo>
                  <a:close/>
                </a:path>
                <a:path w="1221740" h="3350895">
                  <a:moveTo>
                    <a:pt x="832726" y="3231832"/>
                  </a:moveTo>
                  <a:lnTo>
                    <a:pt x="734745" y="3060509"/>
                  </a:lnTo>
                  <a:lnTo>
                    <a:pt x="725868" y="3044990"/>
                  </a:lnTo>
                  <a:lnTo>
                    <a:pt x="709231" y="3015894"/>
                  </a:lnTo>
                  <a:lnTo>
                    <a:pt x="814616" y="2885300"/>
                  </a:lnTo>
                  <a:lnTo>
                    <a:pt x="751255" y="2885300"/>
                  </a:lnTo>
                  <a:lnTo>
                    <a:pt x="629716" y="3044990"/>
                  </a:lnTo>
                  <a:lnTo>
                    <a:pt x="628421" y="3044990"/>
                  </a:lnTo>
                  <a:lnTo>
                    <a:pt x="628421" y="2770213"/>
                  </a:lnTo>
                  <a:lnTo>
                    <a:pt x="574116" y="2770213"/>
                  </a:lnTo>
                  <a:lnTo>
                    <a:pt x="574116" y="3231832"/>
                  </a:lnTo>
                  <a:lnTo>
                    <a:pt x="628421" y="3231832"/>
                  </a:lnTo>
                  <a:lnTo>
                    <a:pt x="628421" y="3114814"/>
                  </a:lnTo>
                  <a:lnTo>
                    <a:pt x="673023" y="3060509"/>
                  </a:lnTo>
                  <a:lnTo>
                    <a:pt x="769366" y="3231832"/>
                  </a:lnTo>
                  <a:lnTo>
                    <a:pt x="832726" y="3231832"/>
                  </a:lnTo>
                  <a:close/>
                </a:path>
                <a:path w="1221740" h="3350895">
                  <a:moveTo>
                    <a:pt x="918705" y="2885287"/>
                  </a:moveTo>
                  <a:lnTo>
                    <a:pt x="864400" y="2885287"/>
                  </a:lnTo>
                  <a:lnTo>
                    <a:pt x="864400" y="3231832"/>
                  </a:lnTo>
                  <a:lnTo>
                    <a:pt x="918705" y="3231832"/>
                  </a:lnTo>
                  <a:lnTo>
                    <a:pt x="918705" y="2885287"/>
                  </a:lnTo>
                  <a:close/>
                </a:path>
                <a:path w="1221740" h="3350895">
                  <a:moveTo>
                    <a:pt x="918705" y="2770213"/>
                  </a:moveTo>
                  <a:lnTo>
                    <a:pt x="864400" y="2770213"/>
                  </a:lnTo>
                  <a:lnTo>
                    <a:pt x="864400" y="2832277"/>
                  </a:lnTo>
                  <a:lnTo>
                    <a:pt x="918705" y="2832277"/>
                  </a:lnTo>
                  <a:lnTo>
                    <a:pt x="918705" y="2770213"/>
                  </a:lnTo>
                  <a:close/>
                </a:path>
                <a:path w="1221740" h="3350895">
                  <a:moveTo>
                    <a:pt x="918718" y="656590"/>
                  </a:moveTo>
                  <a:lnTo>
                    <a:pt x="914603" y="600608"/>
                  </a:lnTo>
                  <a:lnTo>
                    <a:pt x="902296" y="550811"/>
                  </a:lnTo>
                  <a:lnTo>
                    <a:pt x="881888" y="507212"/>
                  </a:lnTo>
                  <a:lnTo>
                    <a:pt x="853427" y="469861"/>
                  </a:lnTo>
                  <a:lnTo>
                    <a:pt x="816991" y="438785"/>
                  </a:lnTo>
                  <a:lnTo>
                    <a:pt x="772668" y="414020"/>
                  </a:lnTo>
                  <a:lnTo>
                    <a:pt x="808012" y="382397"/>
                  </a:lnTo>
                  <a:lnTo>
                    <a:pt x="832510" y="345757"/>
                  </a:lnTo>
                  <a:lnTo>
                    <a:pt x="846785" y="302933"/>
                  </a:lnTo>
                  <a:lnTo>
                    <a:pt x="851408" y="252730"/>
                  </a:lnTo>
                  <a:lnTo>
                    <a:pt x="847509" y="205930"/>
                  </a:lnTo>
                  <a:lnTo>
                    <a:pt x="836193" y="162445"/>
                  </a:lnTo>
                  <a:lnTo>
                    <a:pt x="818057" y="122859"/>
                  </a:lnTo>
                  <a:lnTo>
                    <a:pt x="793673" y="87757"/>
                  </a:lnTo>
                  <a:lnTo>
                    <a:pt x="763651" y="57734"/>
                  </a:lnTo>
                  <a:lnTo>
                    <a:pt x="728548" y="33350"/>
                  </a:lnTo>
                  <a:lnTo>
                    <a:pt x="688962" y="15214"/>
                  </a:lnTo>
                  <a:lnTo>
                    <a:pt x="645477" y="3898"/>
                  </a:lnTo>
                  <a:lnTo>
                    <a:pt x="598678" y="0"/>
                  </a:lnTo>
                  <a:lnTo>
                    <a:pt x="550938" y="3810"/>
                  </a:lnTo>
                  <a:lnTo>
                    <a:pt x="506387" y="15189"/>
                  </a:lnTo>
                  <a:lnTo>
                    <a:pt x="465772" y="34086"/>
                  </a:lnTo>
                  <a:lnTo>
                    <a:pt x="429920" y="60490"/>
                  </a:lnTo>
                  <a:lnTo>
                    <a:pt x="399605" y="94322"/>
                  </a:lnTo>
                  <a:lnTo>
                    <a:pt x="375615" y="135559"/>
                  </a:lnTo>
                  <a:lnTo>
                    <a:pt x="358736" y="184137"/>
                  </a:lnTo>
                  <a:lnTo>
                    <a:pt x="349758" y="240030"/>
                  </a:lnTo>
                  <a:lnTo>
                    <a:pt x="521208" y="240030"/>
                  </a:lnTo>
                  <a:lnTo>
                    <a:pt x="530288" y="202095"/>
                  </a:lnTo>
                  <a:lnTo>
                    <a:pt x="546290" y="175577"/>
                  </a:lnTo>
                  <a:lnTo>
                    <a:pt x="569429" y="160020"/>
                  </a:lnTo>
                  <a:lnTo>
                    <a:pt x="599948" y="154940"/>
                  </a:lnTo>
                  <a:lnTo>
                    <a:pt x="633196" y="161505"/>
                  </a:lnTo>
                  <a:lnTo>
                    <a:pt x="659320" y="179870"/>
                  </a:lnTo>
                  <a:lnTo>
                    <a:pt x="676376" y="207987"/>
                  </a:lnTo>
                  <a:lnTo>
                    <a:pt x="682498" y="243840"/>
                  </a:lnTo>
                  <a:lnTo>
                    <a:pt x="674878" y="285889"/>
                  </a:lnTo>
                  <a:lnTo>
                    <a:pt x="650113" y="315442"/>
                  </a:lnTo>
                  <a:lnTo>
                    <a:pt x="605345" y="333324"/>
                  </a:lnTo>
                  <a:lnTo>
                    <a:pt x="537718" y="340360"/>
                  </a:lnTo>
                  <a:lnTo>
                    <a:pt x="537718" y="502920"/>
                  </a:lnTo>
                  <a:lnTo>
                    <a:pt x="565658" y="502920"/>
                  </a:lnTo>
                  <a:lnTo>
                    <a:pt x="618096" y="507974"/>
                  </a:lnTo>
                  <a:lnTo>
                    <a:pt x="663067" y="522579"/>
                  </a:lnTo>
                  <a:lnTo>
                    <a:pt x="699643" y="545947"/>
                  </a:lnTo>
                  <a:lnTo>
                    <a:pt x="726897" y="577240"/>
                  </a:lnTo>
                  <a:lnTo>
                    <a:pt x="743927" y="615670"/>
                  </a:lnTo>
                  <a:lnTo>
                    <a:pt x="749808" y="660400"/>
                  </a:lnTo>
                  <a:lnTo>
                    <a:pt x="742657" y="711276"/>
                  </a:lnTo>
                  <a:lnTo>
                    <a:pt x="722452" y="754341"/>
                  </a:lnTo>
                  <a:lnTo>
                    <a:pt x="691095" y="787590"/>
                  </a:lnTo>
                  <a:lnTo>
                    <a:pt x="650481" y="809028"/>
                  </a:lnTo>
                  <a:lnTo>
                    <a:pt x="602488" y="816610"/>
                  </a:lnTo>
                  <a:lnTo>
                    <a:pt x="556526" y="809955"/>
                  </a:lnTo>
                  <a:lnTo>
                    <a:pt x="517017" y="790803"/>
                  </a:lnTo>
                  <a:lnTo>
                    <a:pt x="485254" y="760374"/>
                  </a:lnTo>
                  <a:lnTo>
                    <a:pt x="462521" y="719886"/>
                  </a:lnTo>
                  <a:lnTo>
                    <a:pt x="450088" y="670560"/>
                  </a:lnTo>
                  <a:lnTo>
                    <a:pt x="279908" y="670560"/>
                  </a:lnTo>
                  <a:lnTo>
                    <a:pt x="285673" y="717359"/>
                  </a:lnTo>
                  <a:lnTo>
                    <a:pt x="297205" y="761250"/>
                  </a:lnTo>
                  <a:lnTo>
                    <a:pt x="314159" y="801916"/>
                  </a:lnTo>
                  <a:lnTo>
                    <a:pt x="336194" y="839000"/>
                  </a:lnTo>
                  <a:lnTo>
                    <a:pt x="362966" y="872210"/>
                  </a:lnTo>
                  <a:lnTo>
                    <a:pt x="394119" y="901204"/>
                  </a:lnTo>
                  <a:lnTo>
                    <a:pt x="429323" y="925664"/>
                  </a:lnTo>
                  <a:lnTo>
                    <a:pt x="468236" y="945248"/>
                  </a:lnTo>
                  <a:lnTo>
                    <a:pt x="510501" y="959650"/>
                  </a:lnTo>
                  <a:lnTo>
                    <a:pt x="555790" y="968527"/>
                  </a:lnTo>
                  <a:lnTo>
                    <a:pt x="603758" y="971550"/>
                  </a:lnTo>
                  <a:lnTo>
                    <a:pt x="652018" y="968311"/>
                  </a:lnTo>
                  <a:lnTo>
                    <a:pt x="697522" y="958837"/>
                  </a:lnTo>
                  <a:lnTo>
                    <a:pt x="739851" y="943521"/>
                  </a:lnTo>
                  <a:lnTo>
                    <a:pt x="778637" y="922743"/>
                  </a:lnTo>
                  <a:lnTo>
                    <a:pt x="813498" y="896886"/>
                  </a:lnTo>
                  <a:lnTo>
                    <a:pt x="844054" y="866343"/>
                  </a:lnTo>
                  <a:lnTo>
                    <a:pt x="869911" y="831481"/>
                  </a:lnTo>
                  <a:lnTo>
                    <a:pt x="890689" y="792683"/>
                  </a:lnTo>
                  <a:lnTo>
                    <a:pt x="906005" y="750354"/>
                  </a:lnTo>
                  <a:lnTo>
                    <a:pt x="915466" y="704862"/>
                  </a:lnTo>
                  <a:lnTo>
                    <a:pt x="918718" y="656590"/>
                  </a:lnTo>
                  <a:close/>
                </a:path>
                <a:path w="1221740" h="3350895">
                  <a:moveTo>
                    <a:pt x="1221282" y="2885300"/>
                  </a:moveTo>
                  <a:lnTo>
                    <a:pt x="1170203" y="2885300"/>
                  </a:lnTo>
                  <a:lnTo>
                    <a:pt x="1170203" y="3058566"/>
                  </a:lnTo>
                  <a:lnTo>
                    <a:pt x="1167549" y="3108363"/>
                  </a:lnTo>
                  <a:lnTo>
                    <a:pt x="1157262" y="3148596"/>
                  </a:lnTo>
                  <a:lnTo>
                    <a:pt x="1135824" y="3175482"/>
                  </a:lnTo>
                  <a:lnTo>
                    <a:pt x="1099731" y="3185287"/>
                  </a:lnTo>
                  <a:lnTo>
                    <a:pt x="1067015" y="3173399"/>
                  </a:lnTo>
                  <a:lnTo>
                    <a:pt x="1048004" y="3143021"/>
                  </a:lnTo>
                  <a:lnTo>
                    <a:pt x="1039177" y="3102089"/>
                  </a:lnTo>
                  <a:lnTo>
                    <a:pt x="1037018" y="3058566"/>
                  </a:lnTo>
                  <a:lnTo>
                    <a:pt x="1039914" y="3002432"/>
                  </a:lnTo>
                  <a:lnTo>
                    <a:pt x="1050023" y="2959646"/>
                  </a:lnTo>
                  <a:lnTo>
                    <a:pt x="1069467" y="2932366"/>
                  </a:lnTo>
                  <a:lnTo>
                    <a:pt x="1100378" y="2922790"/>
                  </a:lnTo>
                  <a:lnTo>
                    <a:pt x="1136103" y="2934551"/>
                  </a:lnTo>
                  <a:lnTo>
                    <a:pt x="1157351" y="2965462"/>
                  </a:lnTo>
                  <a:lnTo>
                    <a:pt x="1167561" y="3008985"/>
                  </a:lnTo>
                  <a:lnTo>
                    <a:pt x="1170203" y="3058566"/>
                  </a:lnTo>
                  <a:lnTo>
                    <a:pt x="1170203" y="2885300"/>
                  </a:lnTo>
                  <a:lnTo>
                    <a:pt x="1169555" y="2885300"/>
                  </a:lnTo>
                  <a:lnTo>
                    <a:pt x="1169555" y="2929255"/>
                  </a:lnTo>
                  <a:lnTo>
                    <a:pt x="1168260" y="2929255"/>
                  </a:lnTo>
                  <a:lnTo>
                    <a:pt x="1142390" y="2892323"/>
                  </a:lnTo>
                  <a:lnTo>
                    <a:pt x="1093266" y="2876245"/>
                  </a:lnTo>
                  <a:lnTo>
                    <a:pt x="1047724" y="2886202"/>
                  </a:lnTo>
                  <a:lnTo>
                    <a:pt x="1015453" y="2913418"/>
                  </a:lnTo>
                  <a:lnTo>
                    <a:pt x="994625" y="2953880"/>
                  </a:lnTo>
                  <a:lnTo>
                    <a:pt x="983449" y="3003600"/>
                  </a:lnTo>
                  <a:lnTo>
                    <a:pt x="980122" y="3058566"/>
                  </a:lnTo>
                  <a:lnTo>
                    <a:pt x="981595" y="3094202"/>
                  </a:lnTo>
                  <a:lnTo>
                    <a:pt x="988847" y="3139376"/>
                  </a:lnTo>
                  <a:lnTo>
                    <a:pt x="1006094" y="3184055"/>
                  </a:lnTo>
                  <a:lnTo>
                    <a:pt x="1037551" y="3218218"/>
                  </a:lnTo>
                  <a:lnTo>
                    <a:pt x="1087450" y="3231832"/>
                  </a:lnTo>
                  <a:lnTo>
                    <a:pt x="1112393" y="3228644"/>
                  </a:lnTo>
                  <a:lnTo>
                    <a:pt x="1134795" y="3219462"/>
                  </a:lnTo>
                  <a:lnTo>
                    <a:pt x="1153083" y="3204832"/>
                  </a:lnTo>
                  <a:lnTo>
                    <a:pt x="1165682" y="3185287"/>
                  </a:lnTo>
                  <a:lnTo>
                    <a:pt x="1166964" y="3185287"/>
                  </a:lnTo>
                  <a:lnTo>
                    <a:pt x="1166926" y="3231832"/>
                  </a:lnTo>
                  <a:lnTo>
                    <a:pt x="1159522" y="3278301"/>
                  </a:lnTo>
                  <a:lnTo>
                    <a:pt x="1099731" y="3308134"/>
                  </a:lnTo>
                  <a:lnTo>
                    <a:pt x="1079398" y="3305721"/>
                  </a:lnTo>
                  <a:lnTo>
                    <a:pt x="1062228" y="3298025"/>
                  </a:lnTo>
                  <a:lnTo>
                    <a:pt x="1049896" y="3284397"/>
                  </a:lnTo>
                  <a:lnTo>
                    <a:pt x="1044130" y="3264166"/>
                  </a:lnTo>
                  <a:lnTo>
                    <a:pt x="989812" y="3264166"/>
                  </a:lnTo>
                  <a:lnTo>
                    <a:pt x="1008138" y="3314242"/>
                  </a:lnTo>
                  <a:lnTo>
                    <a:pt x="1041857" y="3339960"/>
                  </a:lnTo>
                  <a:lnTo>
                    <a:pt x="1078001" y="3349434"/>
                  </a:lnTo>
                  <a:lnTo>
                    <a:pt x="1103604" y="3350793"/>
                  </a:lnTo>
                  <a:lnTo>
                    <a:pt x="1142403" y="3346069"/>
                  </a:lnTo>
                  <a:lnTo>
                    <a:pt x="1196086" y="3308134"/>
                  </a:lnTo>
                  <a:lnTo>
                    <a:pt x="1215682" y="3264230"/>
                  </a:lnTo>
                  <a:lnTo>
                    <a:pt x="1221282" y="3209848"/>
                  </a:lnTo>
                  <a:lnTo>
                    <a:pt x="1221282" y="2929255"/>
                  </a:lnTo>
                  <a:lnTo>
                    <a:pt x="1221282" y="28853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339294" y="4214393"/>
              <a:ext cx="2561590" cy="3597910"/>
            </a:xfrm>
            <a:custGeom>
              <a:avLst/>
              <a:gdLst/>
              <a:ahLst/>
              <a:cxnLst/>
              <a:rect l="l" t="t" r="r" b="b"/>
              <a:pathLst>
                <a:path w="2561590" h="3597909">
                  <a:moveTo>
                    <a:pt x="228231" y="3241713"/>
                  </a:moveTo>
                  <a:lnTo>
                    <a:pt x="173926" y="3241713"/>
                  </a:lnTo>
                  <a:lnTo>
                    <a:pt x="173926" y="3480930"/>
                  </a:lnTo>
                  <a:lnTo>
                    <a:pt x="167309" y="3512845"/>
                  </a:lnTo>
                  <a:lnTo>
                    <a:pt x="150571" y="3534511"/>
                  </a:lnTo>
                  <a:lnTo>
                    <a:pt x="128371" y="3546843"/>
                  </a:lnTo>
                  <a:lnTo>
                    <a:pt x="105384" y="3550755"/>
                  </a:lnTo>
                  <a:lnTo>
                    <a:pt x="76669" y="3543566"/>
                  </a:lnTo>
                  <a:lnTo>
                    <a:pt x="61429" y="3525786"/>
                  </a:lnTo>
                  <a:lnTo>
                    <a:pt x="55384" y="3503028"/>
                  </a:lnTo>
                  <a:lnTo>
                    <a:pt x="54317" y="3480930"/>
                  </a:lnTo>
                  <a:lnTo>
                    <a:pt x="54317" y="3241713"/>
                  </a:lnTo>
                  <a:lnTo>
                    <a:pt x="0" y="3241713"/>
                  </a:lnTo>
                  <a:lnTo>
                    <a:pt x="0" y="3487394"/>
                  </a:lnTo>
                  <a:lnTo>
                    <a:pt x="1422" y="3522027"/>
                  </a:lnTo>
                  <a:lnTo>
                    <a:pt x="11391" y="3557867"/>
                  </a:lnTo>
                  <a:lnTo>
                    <a:pt x="38455" y="3585959"/>
                  </a:lnTo>
                  <a:lnTo>
                    <a:pt x="91160" y="3597313"/>
                  </a:lnTo>
                  <a:lnTo>
                    <a:pt x="116395" y="3593985"/>
                  </a:lnTo>
                  <a:lnTo>
                    <a:pt x="140220" y="3584295"/>
                  </a:lnTo>
                  <a:lnTo>
                    <a:pt x="160540" y="3568674"/>
                  </a:lnTo>
                  <a:lnTo>
                    <a:pt x="172986" y="3550755"/>
                  </a:lnTo>
                  <a:lnTo>
                    <a:pt x="175221" y="3547529"/>
                  </a:lnTo>
                  <a:lnTo>
                    <a:pt x="176504" y="3547529"/>
                  </a:lnTo>
                  <a:lnTo>
                    <a:pt x="176504" y="3588258"/>
                  </a:lnTo>
                  <a:lnTo>
                    <a:pt x="228231" y="3588258"/>
                  </a:lnTo>
                  <a:lnTo>
                    <a:pt x="228231" y="3547529"/>
                  </a:lnTo>
                  <a:lnTo>
                    <a:pt x="228231" y="3241713"/>
                  </a:lnTo>
                  <a:close/>
                </a:path>
                <a:path w="2561590" h="3597909">
                  <a:moveTo>
                    <a:pt x="689851" y="3342576"/>
                  </a:moveTo>
                  <a:lnTo>
                    <a:pt x="680440" y="3279216"/>
                  </a:lnTo>
                  <a:lnTo>
                    <a:pt x="651395" y="3244011"/>
                  </a:lnTo>
                  <a:lnTo>
                    <a:pt x="598690" y="3232658"/>
                  </a:lnTo>
                  <a:lnTo>
                    <a:pt x="572770" y="3236976"/>
                  </a:lnTo>
                  <a:lnTo>
                    <a:pt x="549884" y="3248736"/>
                  </a:lnTo>
                  <a:lnTo>
                    <a:pt x="530872" y="3266211"/>
                  </a:lnTo>
                  <a:lnTo>
                    <a:pt x="516585" y="3287611"/>
                  </a:lnTo>
                  <a:lnTo>
                    <a:pt x="513054" y="3279216"/>
                  </a:lnTo>
                  <a:lnTo>
                    <a:pt x="505955" y="3262388"/>
                  </a:lnTo>
                  <a:lnTo>
                    <a:pt x="490245" y="3245345"/>
                  </a:lnTo>
                  <a:lnTo>
                    <a:pt x="468947" y="3235693"/>
                  </a:lnTo>
                  <a:lnTo>
                    <a:pt x="441591" y="3232658"/>
                  </a:lnTo>
                  <a:lnTo>
                    <a:pt x="416356" y="3235985"/>
                  </a:lnTo>
                  <a:lnTo>
                    <a:pt x="392531" y="3245675"/>
                  </a:lnTo>
                  <a:lnTo>
                    <a:pt x="372211" y="3261296"/>
                  </a:lnTo>
                  <a:lnTo>
                    <a:pt x="357543" y="3282442"/>
                  </a:lnTo>
                  <a:lnTo>
                    <a:pt x="356247" y="3282442"/>
                  </a:lnTo>
                  <a:lnTo>
                    <a:pt x="356247" y="3241713"/>
                  </a:lnTo>
                  <a:lnTo>
                    <a:pt x="304520" y="3241713"/>
                  </a:lnTo>
                  <a:lnTo>
                    <a:pt x="304520" y="3588258"/>
                  </a:lnTo>
                  <a:lnTo>
                    <a:pt x="358825" y="3588258"/>
                  </a:lnTo>
                  <a:lnTo>
                    <a:pt x="358825" y="3349040"/>
                  </a:lnTo>
                  <a:lnTo>
                    <a:pt x="365290" y="3315220"/>
                  </a:lnTo>
                  <a:lnTo>
                    <a:pt x="381457" y="3293757"/>
                  </a:lnTo>
                  <a:lnTo>
                    <a:pt x="402475" y="3282492"/>
                  </a:lnTo>
                  <a:lnTo>
                    <a:pt x="402767" y="3282442"/>
                  </a:lnTo>
                  <a:lnTo>
                    <a:pt x="423481" y="3279216"/>
                  </a:lnTo>
                  <a:lnTo>
                    <a:pt x="449580" y="3286404"/>
                  </a:lnTo>
                  <a:lnTo>
                    <a:pt x="463486" y="3304184"/>
                  </a:lnTo>
                  <a:lnTo>
                    <a:pt x="469036" y="3326942"/>
                  </a:lnTo>
                  <a:lnTo>
                    <a:pt x="470039" y="3349040"/>
                  </a:lnTo>
                  <a:lnTo>
                    <a:pt x="470039" y="3588258"/>
                  </a:lnTo>
                  <a:lnTo>
                    <a:pt x="524344" y="3588258"/>
                  </a:lnTo>
                  <a:lnTo>
                    <a:pt x="524344" y="3349040"/>
                  </a:lnTo>
                  <a:lnTo>
                    <a:pt x="530809" y="3315220"/>
                  </a:lnTo>
                  <a:lnTo>
                    <a:pt x="546976" y="3293757"/>
                  </a:lnTo>
                  <a:lnTo>
                    <a:pt x="558431" y="3287611"/>
                  </a:lnTo>
                  <a:lnTo>
                    <a:pt x="567982" y="3282492"/>
                  </a:lnTo>
                  <a:lnTo>
                    <a:pt x="589000" y="3279216"/>
                  </a:lnTo>
                  <a:lnTo>
                    <a:pt x="615086" y="3286404"/>
                  </a:lnTo>
                  <a:lnTo>
                    <a:pt x="629005" y="3304184"/>
                  </a:lnTo>
                  <a:lnTo>
                    <a:pt x="634542" y="3326942"/>
                  </a:lnTo>
                  <a:lnTo>
                    <a:pt x="635546" y="3349040"/>
                  </a:lnTo>
                  <a:lnTo>
                    <a:pt x="635546" y="3588258"/>
                  </a:lnTo>
                  <a:lnTo>
                    <a:pt x="689851" y="3588258"/>
                  </a:lnTo>
                  <a:lnTo>
                    <a:pt x="689851" y="3342576"/>
                  </a:lnTo>
                  <a:close/>
                </a:path>
                <a:path w="2561590" h="3597909">
                  <a:moveTo>
                    <a:pt x="896734" y="3121456"/>
                  </a:moveTo>
                  <a:lnTo>
                    <a:pt x="857300" y="3121456"/>
                  </a:lnTo>
                  <a:lnTo>
                    <a:pt x="823493" y="3126511"/>
                  </a:lnTo>
                  <a:lnTo>
                    <a:pt x="800163" y="3141573"/>
                  </a:lnTo>
                  <a:lnTo>
                    <a:pt x="786663" y="3166465"/>
                  </a:lnTo>
                  <a:lnTo>
                    <a:pt x="782307" y="3200984"/>
                  </a:lnTo>
                  <a:lnTo>
                    <a:pt x="782307" y="3241713"/>
                  </a:lnTo>
                  <a:lnTo>
                    <a:pt x="731875" y="3241713"/>
                  </a:lnTo>
                  <a:lnTo>
                    <a:pt x="731875" y="3284385"/>
                  </a:lnTo>
                  <a:lnTo>
                    <a:pt x="782307" y="3284385"/>
                  </a:lnTo>
                  <a:lnTo>
                    <a:pt x="782307" y="3588258"/>
                  </a:lnTo>
                  <a:lnTo>
                    <a:pt x="836612" y="3588258"/>
                  </a:lnTo>
                  <a:lnTo>
                    <a:pt x="836612" y="3284385"/>
                  </a:lnTo>
                  <a:lnTo>
                    <a:pt x="896086" y="3284385"/>
                  </a:lnTo>
                  <a:lnTo>
                    <a:pt x="896086" y="3241713"/>
                  </a:lnTo>
                  <a:lnTo>
                    <a:pt x="836612" y="3241713"/>
                  </a:lnTo>
                  <a:lnTo>
                    <a:pt x="836612" y="3200984"/>
                  </a:lnTo>
                  <a:lnTo>
                    <a:pt x="838796" y="3185731"/>
                  </a:lnTo>
                  <a:lnTo>
                    <a:pt x="845337" y="3175520"/>
                  </a:lnTo>
                  <a:lnTo>
                    <a:pt x="856246" y="3169793"/>
                  </a:lnTo>
                  <a:lnTo>
                    <a:pt x="871524" y="3168002"/>
                  </a:lnTo>
                  <a:lnTo>
                    <a:pt x="896734" y="3168002"/>
                  </a:lnTo>
                  <a:lnTo>
                    <a:pt x="896734" y="3121456"/>
                  </a:lnTo>
                  <a:close/>
                </a:path>
                <a:path w="2561590" h="3597909">
                  <a:moveTo>
                    <a:pt x="1076807" y="2465870"/>
                  </a:moveTo>
                  <a:lnTo>
                    <a:pt x="1019911" y="2465870"/>
                  </a:lnTo>
                  <a:lnTo>
                    <a:pt x="966254" y="2749054"/>
                  </a:lnTo>
                  <a:lnTo>
                    <a:pt x="964958" y="2749054"/>
                  </a:lnTo>
                  <a:lnTo>
                    <a:pt x="920280" y="2529230"/>
                  </a:lnTo>
                  <a:lnTo>
                    <a:pt x="907415" y="2465870"/>
                  </a:lnTo>
                  <a:lnTo>
                    <a:pt x="843407" y="2465870"/>
                  </a:lnTo>
                  <a:lnTo>
                    <a:pt x="784567" y="2749054"/>
                  </a:lnTo>
                  <a:lnTo>
                    <a:pt x="783285" y="2749054"/>
                  </a:lnTo>
                  <a:lnTo>
                    <a:pt x="727671" y="2465870"/>
                  </a:lnTo>
                  <a:lnTo>
                    <a:pt x="670775" y="2465870"/>
                  </a:lnTo>
                  <a:lnTo>
                    <a:pt x="751598" y="2812415"/>
                  </a:lnTo>
                  <a:lnTo>
                    <a:pt x="814959" y="2812415"/>
                  </a:lnTo>
                  <a:lnTo>
                    <a:pt x="827976" y="2749054"/>
                  </a:lnTo>
                  <a:lnTo>
                    <a:pt x="873150" y="2529230"/>
                  </a:lnTo>
                  <a:lnTo>
                    <a:pt x="874445" y="2529230"/>
                  </a:lnTo>
                  <a:lnTo>
                    <a:pt x="935215" y="2812415"/>
                  </a:lnTo>
                  <a:lnTo>
                    <a:pt x="994702" y="2812415"/>
                  </a:lnTo>
                  <a:lnTo>
                    <a:pt x="1009713" y="2749054"/>
                  </a:lnTo>
                  <a:lnTo>
                    <a:pt x="1076807" y="2465870"/>
                  </a:lnTo>
                  <a:close/>
                </a:path>
                <a:path w="2561590" h="3597909">
                  <a:moveTo>
                    <a:pt x="1176680" y="3550107"/>
                  </a:moveTo>
                  <a:lnTo>
                    <a:pt x="1174089" y="3552050"/>
                  </a:lnTo>
                  <a:lnTo>
                    <a:pt x="1170863" y="3553345"/>
                  </a:lnTo>
                  <a:lnTo>
                    <a:pt x="1163751" y="3553345"/>
                  </a:lnTo>
                  <a:lnTo>
                    <a:pt x="1153756" y="3551097"/>
                  </a:lnTo>
                  <a:lnTo>
                    <a:pt x="1150848" y="3547529"/>
                  </a:lnTo>
                  <a:lnTo>
                    <a:pt x="1148791" y="3545027"/>
                  </a:lnTo>
                  <a:lnTo>
                    <a:pt x="1147114" y="3536162"/>
                  </a:lnTo>
                  <a:lnTo>
                    <a:pt x="1146937" y="3525545"/>
                  </a:lnTo>
                  <a:lnTo>
                    <a:pt x="1146937" y="3399472"/>
                  </a:lnTo>
                  <a:lnTo>
                    <a:pt x="1146937" y="3332226"/>
                  </a:lnTo>
                  <a:lnTo>
                    <a:pt x="1145286" y="3301390"/>
                  </a:lnTo>
                  <a:lnTo>
                    <a:pt x="1136053" y="3275330"/>
                  </a:lnTo>
                  <a:lnTo>
                    <a:pt x="1133767" y="3268865"/>
                  </a:lnTo>
                  <a:lnTo>
                    <a:pt x="1102474" y="3243122"/>
                  </a:lnTo>
                  <a:lnTo>
                    <a:pt x="1041552" y="3232658"/>
                  </a:lnTo>
                  <a:lnTo>
                    <a:pt x="988453" y="3239439"/>
                  </a:lnTo>
                  <a:lnTo>
                    <a:pt x="952334" y="3260217"/>
                  </a:lnTo>
                  <a:lnTo>
                    <a:pt x="931722" y="3295662"/>
                  </a:lnTo>
                  <a:lnTo>
                    <a:pt x="925182" y="3346450"/>
                  </a:lnTo>
                  <a:lnTo>
                    <a:pt x="979487" y="3346450"/>
                  </a:lnTo>
                  <a:lnTo>
                    <a:pt x="979487" y="3343224"/>
                  </a:lnTo>
                  <a:lnTo>
                    <a:pt x="980414" y="3327158"/>
                  </a:lnTo>
                  <a:lnTo>
                    <a:pt x="986929" y="3304425"/>
                  </a:lnTo>
                  <a:lnTo>
                    <a:pt x="1004582" y="3284118"/>
                  </a:lnTo>
                  <a:lnTo>
                    <a:pt x="1038974" y="3275330"/>
                  </a:lnTo>
                  <a:lnTo>
                    <a:pt x="1062926" y="3278670"/>
                  </a:lnTo>
                  <a:lnTo>
                    <a:pt x="1080350" y="3288500"/>
                  </a:lnTo>
                  <a:lnTo>
                    <a:pt x="1090980" y="3304514"/>
                  </a:lnTo>
                  <a:lnTo>
                    <a:pt x="1094574" y="3326409"/>
                  </a:lnTo>
                  <a:lnTo>
                    <a:pt x="1094054" y="3344862"/>
                  </a:lnTo>
                  <a:lnTo>
                    <a:pt x="1092631" y="3349574"/>
                  </a:lnTo>
                  <a:lnTo>
                    <a:pt x="1092631" y="3399472"/>
                  </a:lnTo>
                  <a:lnTo>
                    <a:pt x="1092631" y="3488690"/>
                  </a:lnTo>
                  <a:lnTo>
                    <a:pt x="1086815" y="3514267"/>
                  </a:lnTo>
                  <a:lnTo>
                    <a:pt x="1071295" y="3535248"/>
                  </a:lnTo>
                  <a:lnTo>
                    <a:pt x="1048994" y="3549434"/>
                  </a:lnTo>
                  <a:lnTo>
                    <a:pt x="1022807" y="3554641"/>
                  </a:lnTo>
                  <a:lnTo>
                    <a:pt x="999578" y="3550348"/>
                  </a:lnTo>
                  <a:lnTo>
                    <a:pt x="984415" y="3538232"/>
                  </a:lnTo>
                  <a:lnTo>
                    <a:pt x="976160" y="3519449"/>
                  </a:lnTo>
                  <a:lnTo>
                    <a:pt x="973670" y="3495154"/>
                  </a:lnTo>
                  <a:lnTo>
                    <a:pt x="975360" y="3475291"/>
                  </a:lnTo>
                  <a:lnTo>
                    <a:pt x="1000175" y="3440201"/>
                  </a:lnTo>
                  <a:lnTo>
                    <a:pt x="1047623" y="3421773"/>
                  </a:lnTo>
                  <a:lnTo>
                    <a:pt x="1072642" y="3412566"/>
                  </a:lnTo>
                  <a:lnTo>
                    <a:pt x="1092631" y="3399472"/>
                  </a:lnTo>
                  <a:lnTo>
                    <a:pt x="1092631" y="3349574"/>
                  </a:lnTo>
                  <a:lnTo>
                    <a:pt x="1089888" y="3358654"/>
                  </a:lnTo>
                  <a:lnTo>
                    <a:pt x="1078204" y="3369411"/>
                  </a:lnTo>
                  <a:lnTo>
                    <a:pt x="1055128" y="3378784"/>
                  </a:lnTo>
                  <a:lnTo>
                    <a:pt x="982078" y="3400755"/>
                  </a:lnTo>
                  <a:lnTo>
                    <a:pt x="953058" y="3414534"/>
                  </a:lnTo>
                  <a:lnTo>
                    <a:pt x="932700" y="3435273"/>
                  </a:lnTo>
                  <a:lnTo>
                    <a:pt x="920699" y="3462680"/>
                  </a:lnTo>
                  <a:lnTo>
                    <a:pt x="916774" y="3496449"/>
                  </a:lnTo>
                  <a:lnTo>
                    <a:pt x="922426" y="3538397"/>
                  </a:lnTo>
                  <a:lnTo>
                    <a:pt x="939723" y="3570160"/>
                  </a:lnTo>
                  <a:lnTo>
                    <a:pt x="969137" y="3590277"/>
                  </a:lnTo>
                  <a:lnTo>
                    <a:pt x="1011161" y="3597313"/>
                  </a:lnTo>
                  <a:lnTo>
                    <a:pt x="1035659" y="3593896"/>
                  </a:lnTo>
                  <a:lnTo>
                    <a:pt x="1058684" y="3584054"/>
                  </a:lnTo>
                  <a:lnTo>
                    <a:pt x="1078814" y="3568395"/>
                  </a:lnTo>
                  <a:lnTo>
                    <a:pt x="1089202" y="3554641"/>
                  </a:lnTo>
                  <a:lnTo>
                    <a:pt x="1094574" y="3547529"/>
                  </a:lnTo>
                  <a:lnTo>
                    <a:pt x="1095857" y="3547529"/>
                  </a:lnTo>
                  <a:lnTo>
                    <a:pt x="1101534" y="3573310"/>
                  </a:lnTo>
                  <a:lnTo>
                    <a:pt x="1113637" y="3586556"/>
                  </a:lnTo>
                  <a:lnTo>
                    <a:pt x="1129131" y="3591433"/>
                  </a:lnTo>
                  <a:lnTo>
                    <a:pt x="1144993" y="3592131"/>
                  </a:lnTo>
                  <a:lnTo>
                    <a:pt x="1155039" y="3591712"/>
                  </a:lnTo>
                  <a:lnTo>
                    <a:pt x="1164234" y="3590760"/>
                  </a:lnTo>
                  <a:lnTo>
                    <a:pt x="1171727" y="3589680"/>
                  </a:lnTo>
                  <a:lnTo>
                    <a:pt x="1176680" y="3588905"/>
                  </a:lnTo>
                  <a:lnTo>
                    <a:pt x="1176680" y="3553345"/>
                  </a:lnTo>
                  <a:lnTo>
                    <a:pt x="1176680" y="3550107"/>
                  </a:lnTo>
                  <a:close/>
                </a:path>
                <a:path w="2561590" h="3597909">
                  <a:moveTo>
                    <a:pt x="1346403" y="2623629"/>
                  </a:moveTo>
                  <a:lnTo>
                    <a:pt x="1345565" y="2602941"/>
                  </a:lnTo>
                  <a:lnTo>
                    <a:pt x="1344549" y="2577477"/>
                  </a:lnTo>
                  <a:lnTo>
                    <a:pt x="1336205" y="2532507"/>
                  </a:lnTo>
                  <a:lnTo>
                    <a:pt x="1319949" y="2499487"/>
                  </a:lnTo>
                  <a:lnTo>
                    <a:pt x="1317218" y="2493924"/>
                  </a:lnTo>
                  <a:lnTo>
                    <a:pt x="1289519" y="2471826"/>
                  </a:lnTo>
                  <a:lnTo>
                    <a:pt x="1289519" y="2584183"/>
                  </a:lnTo>
                  <a:lnTo>
                    <a:pt x="1289519" y="2602941"/>
                  </a:lnTo>
                  <a:lnTo>
                    <a:pt x="1166025" y="2602941"/>
                  </a:lnTo>
                  <a:lnTo>
                    <a:pt x="1166025" y="2590012"/>
                  </a:lnTo>
                  <a:lnTo>
                    <a:pt x="1167917" y="2567127"/>
                  </a:lnTo>
                  <a:lnTo>
                    <a:pt x="1176362" y="2536990"/>
                  </a:lnTo>
                  <a:lnTo>
                    <a:pt x="1195476" y="2510713"/>
                  </a:lnTo>
                  <a:lnTo>
                    <a:pt x="1229385" y="2499487"/>
                  </a:lnTo>
                  <a:lnTo>
                    <a:pt x="1259230" y="2507259"/>
                  </a:lnTo>
                  <a:lnTo>
                    <a:pt x="1277632" y="2527287"/>
                  </a:lnTo>
                  <a:lnTo>
                    <a:pt x="1286941" y="2554579"/>
                  </a:lnTo>
                  <a:lnTo>
                    <a:pt x="1289519" y="2584183"/>
                  </a:lnTo>
                  <a:lnTo>
                    <a:pt x="1289519" y="2471826"/>
                  </a:lnTo>
                  <a:lnTo>
                    <a:pt x="1283423" y="2466962"/>
                  </a:lnTo>
                  <a:lnTo>
                    <a:pt x="1230680" y="2456815"/>
                  </a:lnTo>
                  <a:lnTo>
                    <a:pt x="1184490" y="2464689"/>
                  </a:lnTo>
                  <a:lnTo>
                    <a:pt x="1151242" y="2486152"/>
                  </a:lnTo>
                  <a:lnTo>
                    <a:pt x="1128928" y="2517991"/>
                  </a:lnTo>
                  <a:lnTo>
                    <a:pt x="1115491" y="2557005"/>
                  </a:lnTo>
                  <a:lnTo>
                    <a:pt x="1108925" y="2599969"/>
                  </a:lnTo>
                  <a:lnTo>
                    <a:pt x="1107186" y="2643670"/>
                  </a:lnTo>
                  <a:lnTo>
                    <a:pt x="1111491" y="2708084"/>
                  </a:lnTo>
                  <a:lnTo>
                    <a:pt x="1124927" y="2757919"/>
                  </a:lnTo>
                  <a:lnTo>
                    <a:pt x="1148245" y="2793327"/>
                  </a:lnTo>
                  <a:lnTo>
                    <a:pt x="1182154" y="2814459"/>
                  </a:lnTo>
                  <a:lnTo>
                    <a:pt x="1227442" y="2821470"/>
                  </a:lnTo>
                  <a:lnTo>
                    <a:pt x="1285722" y="2807462"/>
                  </a:lnTo>
                  <a:lnTo>
                    <a:pt x="1316050" y="2778798"/>
                  </a:lnTo>
                  <a:lnTo>
                    <a:pt x="1321269" y="2773870"/>
                  </a:lnTo>
                  <a:lnTo>
                    <a:pt x="1338999" y="2733370"/>
                  </a:lnTo>
                  <a:lnTo>
                    <a:pt x="1343825" y="2698623"/>
                  </a:lnTo>
                  <a:lnTo>
                    <a:pt x="1289519" y="2698623"/>
                  </a:lnTo>
                  <a:lnTo>
                    <a:pt x="1287602" y="2722334"/>
                  </a:lnTo>
                  <a:lnTo>
                    <a:pt x="1279499" y="2748648"/>
                  </a:lnTo>
                  <a:lnTo>
                    <a:pt x="1261694" y="2769997"/>
                  </a:lnTo>
                  <a:lnTo>
                    <a:pt x="1230680" y="2778798"/>
                  </a:lnTo>
                  <a:lnTo>
                    <a:pt x="1192174" y="2765526"/>
                  </a:lnTo>
                  <a:lnTo>
                    <a:pt x="1172400" y="2732328"/>
                  </a:lnTo>
                  <a:lnTo>
                    <a:pt x="1165123" y="2689060"/>
                  </a:lnTo>
                  <a:lnTo>
                    <a:pt x="1164082" y="2645613"/>
                  </a:lnTo>
                  <a:lnTo>
                    <a:pt x="1346403" y="2645613"/>
                  </a:lnTo>
                  <a:lnTo>
                    <a:pt x="1346403" y="2623629"/>
                  </a:lnTo>
                  <a:close/>
                </a:path>
                <a:path w="2561590" h="3597909">
                  <a:moveTo>
                    <a:pt x="1432052" y="3488690"/>
                  </a:moveTo>
                  <a:lnTo>
                    <a:pt x="1424635" y="3446157"/>
                  </a:lnTo>
                  <a:lnTo>
                    <a:pt x="1378051" y="3402317"/>
                  </a:lnTo>
                  <a:lnTo>
                    <a:pt x="1316024" y="3381362"/>
                  </a:lnTo>
                  <a:lnTo>
                    <a:pt x="1288681" y="3370135"/>
                  </a:lnTo>
                  <a:lnTo>
                    <a:pt x="1269352" y="3353701"/>
                  </a:lnTo>
                  <a:lnTo>
                    <a:pt x="1262011" y="3328352"/>
                  </a:lnTo>
                  <a:lnTo>
                    <a:pt x="1268349" y="3299612"/>
                  </a:lnTo>
                  <a:lnTo>
                    <a:pt x="1283589" y="3283661"/>
                  </a:lnTo>
                  <a:lnTo>
                    <a:pt x="1302105" y="3276790"/>
                  </a:lnTo>
                  <a:lnTo>
                    <a:pt x="1318260" y="3275330"/>
                  </a:lnTo>
                  <a:lnTo>
                    <a:pt x="1342885" y="3279749"/>
                  </a:lnTo>
                  <a:lnTo>
                    <a:pt x="1358595" y="3292792"/>
                  </a:lnTo>
                  <a:lnTo>
                    <a:pt x="1366901" y="3314065"/>
                  </a:lnTo>
                  <a:lnTo>
                    <a:pt x="1369339" y="3343224"/>
                  </a:lnTo>
                  <a:lnTo>
                    <a:pt x="1423644" y="3343224"/>
                  </a:lnTo>
                  <a:lnTo>
                    <a:pt x="1421358" y="3308756"/>
                  </a:lnTo>
                  <a:lnTo>
                    <a:pt x="1409700" y="3275330"/>
                  </a:lnTo>
                  <a:lnTo>
                    <a:pt x="1408772" y="3272663"/>
                  </a:lnTo>
                  <a:lnTo>
                    <a:pt x="1377276" y="3244202"/>
                  </a:lnTo>
                  <a:lnTo>
                    <a:pt x="1318260" y="3232658"/>
                  </a:lnTo>
                  <a:lnTo>
                    <a:pt x="1275626" y="3238512"/>
                  </a:lnTo>
                  <a:lnTo>
                    <a:pt x="1240434" y="3256254"/>
                  </a:lnTo>
                  <a:lnTo>
                    <a:pt x="1216520" y="3286125"/>
                  </a:lnTo>
                  <a:lnTo>
                    <a:pt x="1207706" y="3328352"/>
                  </a:lnTo>
                  <a:lnTo>
                    <a:pt x="1215136" y="3371710"/>
                  </a:lnTo>
                  <a:lnTo>
                    <a:pt x="1234617" y="3398824"/>
                  </a:lnTo>
                  <a:lnTo>
                    <a:pt x="1261986" y="3415271"/>
                  </a:lnTo>
                  <a:lnTo>
                    <a:pt x="1293050" y="3426625"/>
                  </a:lnTo>
                  <a:lnTo>
                    <a:pt x="1323746" y="3436810"/>
                  </a:lnTo>
                  <a:lnTo>
                    <a:pt x="1350911" y="3449497"/>
                  </a:lnTo>
                  <a:lnTo>
                    <a:pt x="1370330" y="3468357"/>
                  </a:lnTo>
                  <a:lnTo>
                    <a:pt x="1377746" y="3497097"/>
                  </a:lnTo>
                  <a:lnTo>
                    <a:pt x="1371206" y="3526815"/>
                  </a:lnTo>
                  <a:lnTo>
                    <a:pt x="1355521" y="3544290"/>
                  </a:lnTo>
                  <a:lnTo>
                    <a:pt x="1336560" y="3552558"/>
                  </a:lnTo>
                  <a:lnTo>
                    <a:pt x="1320203" y="3554641"/>
                  </a:lnTo>
                  <a:lnTo>
                    <a:pt x="1287462" y="3548024"/>
                  </a:lnTo>
                  <a:lnTo>
                    <a:pt x="1267752" y="3530308"/>
                  </a:lnTo>
                  <a:lnTo>
                    <a:pt x="1258100" y="3504717"/>
                  </a:lnTo>
                  <a:lnTo>
                    <a:pt x="1255547" y="3474466"/>
                  </a:lnTo>
                  <a:lnTo>
                    <a:pt x="1201242" y="3474466"/>
                  </a:lnTo>
                  <a:lnTo>
                    <a:pt x="1209230" y="3533063"/>
                  </a:lnTo>
                  <a:lnTo>
                    <a:pt x="1262646" y="3587953"/>
                  </a:lnTo>
                  <a:lnTo>
                    <a:pt x="1320203" y="3597313"/>
                  </a:lnTo>
                  <a:lnTo>
                    <a:pt x="1364957" y="3590518"/>
                  </a:lnTo>
                  <a:lnTo>
                    <a:pt x="1400378" y="3570160"/>
                  </a:lnTo>
                  <a:lnTo>
                    <a:pt x="1411020" y="3554641"/>
                  </a:lnTo>
                  <a:lnTo>
                    <a:pt x="1423670" y="3536213"/>
                  </a:lnTo>
                  <a:lnTo>
                    <a:pt x="1432052" y="3488690"/>
                  </a:lnTo>
                  <a:close/>
                </a:path>
                <a:path w="2561590" h="3597909">
                  <a:moveTo>
                    <a:pt x="1463421" y="2350782"/>
                  </a:moveTo>
                  <a:lnTo>
                    <a:pt x="1409115" y="2350782"/>
                  </a:lnTo>
                  <a:lnTo>
                    <a:pt x="1409115" y="2812415"/>
                  </a:lnTo>
                  <a:lnTo>
                    <a:pt x="1463421" y="2812415"/>
                  </a:lnTo>
                  <a:lnTo>
                    <a:pt x="1463421" y="2350782"/>
                  </a:lnTo>
                  <a:close/>
                </a:path>
                <a:path w="2561590" h="3597909">
                  <a:moveTo>
                    <a:pt x="1585569" y="304800"/>
                  </a:moveTo>
                  <a:lnTo>
                    <a:pt x="1582369" y="258775"/>
                  </a:lnTo>
                  <a:lnTo>
                    <a:pt x="1573009" y="215176"/>
                  </a:lnTo>
                  <a:lnTo>
                    <a:pt x="1557921" y="174409"/>
                  </a:lnTo>
                  <a:lnTo>
                    <a:pt x="1537512" y="136906"/>
                  </a:lnTo>
                  <a:lnTo>
                    <a:pt x="1512176" y="103047"/>
                  </a:lnTo>
                  <a:lnTo>
                    <a:pt x="1482318" y="73279"/>
                  </a:lnTo>
                  <a:lnTo>
                    <a:pt x="1448346" y="48006"/>
                  </a:lnTo>
                  <a:lnTo>
                    <a:pt x="1410677" y="27622"/>
                  </a:lnTo>
                  <a:lnTo>
                    <a:pt x="1369707" y="12547"/>
                  </a:lnTo>
                  <a:lnTo>
                    <a:pt x="1325841" y="3213"/>
                  </a:lnTo>
                  <a:lnTo>
                    <a:pt x="1279499" y="0"/>
                  </a:lnTo>
                  <a:lnTo>
                    <a:pt x="1231607" y="3060"/>
                  </a:lnTo>
                  <a:lnTo>
                    <a:pt x="1186535" y="12153"/>
                  </a:lnTo>
                  <a:lnTo>
                    <a:pt x="1144651" y="27101"/>
                  </a:lnTo>
                  <a:lnTo>
                    <a:pt x="1106322" y="47790"/>
                  </a:lnTo>
                  <a:lnTo>
                    <a:pt x="1071918" y="74053"/>
                  </a:lnTo>
                  <a:lnTo>
                    <a:pt x="1041793" y="105727"/>
                  </a:lnTo>
                  <a:lnTo>
                    <a:pt x="1016330" y="142697"/>
                  </a:lnTo>
                  <a:lnTo>
                    <a:pt x="995895" y="184797"/>
                  </a:lnTo>
                  <a:lnTo>
                    <a:pt x="980833" y="231863"/>
                  </a:lnTo>
                  <a:lnTo>
                    <a:pt x="971537" y="283768"/>
                  </a:lnTo>
                  <a:lnTo>
                    <a:pt x="968349" y="340360"/>
                  </a:lnTo>
                  <a:lnTo>
                    <a:pt x="1134719" y="340360"/>
                  </a:lnTo>
                  <a:lnTo>
                    <a:pt x="1139456" y="287820"/>
                  </a:lnTo>
                  <a:lnTo>
                    <a:pt x="1153109" y="242620"/>
                  </a:lnTo>
                  <a:lnTo>
                    <a:pt x="1174889" y="205740"/>
                  </a:lnTo>
                  <a:lnTo>
                    <a:pt x="1203960" y="178181"/>
                  </a:lnTo>
                  <a:lnTo>
                    <a:pt x="1239520" y="160921"/>
                  </a:lnTo>
                  <a:lnTo>
                    <a:pt x="1280769" y="154940"/>
                  </a:lnTo>
                  <a:lnTo>
                    <a:pt x="1324648" y="162217"/>
                  </a:lnTo>
                  <a:lnTo>
                    <a:pt x="1362075" y="182664"/>
                  </a:lnTo>
                  <a:lnTo>
                    <a:pt x="1391145" y="214198"/>
                  </a:lnTo>
                  <a:lnTo>
                    <a:pt x="1409966" y="254749"/>
                  </a:lnTo>
                  <a:lnTo>
                    <a:pt x="1416659" y="302260"/>
                  </a:lnTo>
                  <a:lnTo>
                    <a:pt x="1412748" y="338264"/>
                  </a:lnTo>
                  <a:lnTo>
                    <a:pt x="1379626" y="410349"/>
                  </a:lnTo>
                  <a:lnTo>
                    <a:pt x="1349197" y="448729"/>
                  </a:lnTo>
                  <a:lnTo>
                    <a:pt x="1308709" y="490220"/>
                  </a:lnTo>
                  <a:lnTo>
                    <a:pt x="974699" y="806450"/>
                  </a:lnTo>
                  <a:lnTo>
                    <a:pt x="974699" y="955040"/>
                  </a:lnTo>
                  <a:lnTo>
                    <a:pt x="1581759" y="955040"/>
                  </a:lnTo>
                  <a:lnTo>
                    <a:pt x="1581759" y="796290"/>
                  </a:lnTo>
                  <a:lnTo>
                    <a:pt x="1212189" y="796290"/>
                  </a:lnTo>
                  <a:lnTo>
                    <a:pt x="1403959" y="622300"/>
                  </a:lnTo>
                  <a:lnTo>
                    <a:pt x="1452600" y="576580"/>
                  </a:lnTo>
                  <a:lnTo>
                    <a:pt x="1492338" y="534835"/>
                  </a:lnTo>
                  <a:lnTo>
                    <a:pt x="1523936" y="495947"/>
                  </a:lnTo>
                  <a:lnTo>
                    <a:pt x="1548104" y="458787"/>
                  </a:lnTo>
                  <a:lnTo>
                    <a:pt x="1565617" y="422224"/>
                  </a:lnTo>
                  <a:lnTo>
                    <a:pt x="1577200" y="385127"/>
                  </a:lnTo>
                  <a:lnTo>
                    <a:pt x="1583601" y="346367"/>
                  </a:lnTo>
                  <a:lnTo>
                    <a:pt x="1585569" y="304800"/>
                  </a:lnTo>
                  <a:close/>
                </a:path>
                <a:path w="2561590" h="3597909">
                  <a:moveTo>
                    <a:pt x="1668373" y="2465870"/>
                  </a:moveTo>
                  <a:lnTo>
                    <a:pt x="1608239" y="2465870"/>
                  </a:lnTo>
                  <a:lnTo>
                    <a:pt x="1608239" y="2365006"/>
                  </a:lnTo>
                  <a:lnTo>
                    <a:pt x="1553933" y="2365006"/>
                  </a:lnTo>
                  <a:lnTo>
                    <a:pt x="1553933" y="2465870"/>
                  </a:lnTo>
                  <a:lnTo>
                    <a:pt x="1503502" y="2465870"/>
                  </a:lnTo>
                  <a:lnTo>
                    <a:pt x="1503502" y="2508542"/>
                  </a:lnTo>
                  <a:lnTo>
                    <a:pt x="1553933" y="2508542"/>
                  </a:lnTo>
                  <a:lnTo>
                    <a:pt x="1554022" y="2748750"/>
                  </a:lnTo>
                  <a:lnTo>
                    <a:pt x="1556842" y="2777566"/>
                  </a:lnTo>
                  <a:lnTo>
                    <a:pt x="1567510" y="2798991"/>
                  </a:lnTo>
                  <a:lnTo>
                    <a:pt x="1588846" y="2811945"/>
                  </a:lnTo>
                  <a:lnTo>
                    <a:pt x="1623758" y="2816288"/>
                  </a:lnTo>
                  <a:lnTo>
                    <a:pt x="1639176" y="2815958"/>
                  </a:lnTo>
                  <a:lnTo>
                    <a:pt x="1651558" y="2815082"/>
                  </a:lnTo>
                  <a:lnTo>
                    <a:pt x="1661033" y="2813837"/>
                  </a:lnTo>
                  <a:lnTo>
                    <a:pt x="1667725" y="2812415"/>
                  </a:lnTo>
                  <a:lnTo>
                    <a:pt x="1667725" y="2769743"/>
                  </a:lnTo>
                  <a:lnTo>
                    <a:pt x="1667725" y="2767800"/>
                  </a:lnTo>
                  <a:lnTo>
                    <a:pt x="1661909" y="2768447"/>
                  </a:lnTo>
                  <a:lnTo>
                    <a:pt x="1656080" y="2769743"/>
                  </a:lnTo>
                  <a:lnTo>
                    <a:pt x="1643799" y="2769743"/>
                  </a:lnTo>
                  <a:lnTo>
                    <a:pt x="1626235" y="2767596"/>
                  </a:lnTo>
                  <a:lnTo>
                    <a:pt x="1615351" y="2760776"/>
                  </a:lnTo>
                  <a:lnTo>
                    <a:pt x="1609788" y="2748750"/>
                  </a:lnTo>
                  <a:lnTo>
                    <a:pt x="1608239" y="2730957"/>
                  </a:lnTo>
                  <a:lnTo>
                    <a:pt x="1608239" y="2508542"/>
                  </a:lnTo>
                  <a:lnTo>
                    <a:pt x="1668373" y="2508542"/>
                  </a:lnTo>
                  <a:lnTo>
                    <a:pt x="1668373" y="2465870"/>
                  </a:lnTo>
                  <a:close/>
                </a:path>
                <a:path w="2561590" h="3597909">
                  <a:moveTo>
                    <a:pt x="1695196" y="3488690"/>
                  </a:moveTo>
                  <a:lnTo>
                    <a:pt x="1687779" y="3446157"/>
                  </a:lnTo>
                  <a:lnTo>
                    <a:pt x="1641195" y="3402317"/>
                  </a:lnTo>
                  <a:lnTo>
                    <a:pt x="1579168" y="3381362"/>
                  </a:lnTo>
                  <a:lnTo>
                    <a:pt x="1551825" y="3370135"/>
                  </a:lnTo>
                  <a:lnTo>
                    <a:pt x="1532496" y="3353701"/>
                  </a:lnTo>
                  <a:lnTo>
                    <a:pt x="1525155" y="3328352"/>
                  </a:lnTo>
                  <a:lnTo>
                    <a:pt x="1531493" y="3299612"/>
                  </a:lnTo>
                  <a:lnTo>
                    <a:pt x="1546733" y="3283661"/>
                  </a:lnTo>
                  <a:lnTo>
                    <a:pt x="1565249" y="3276790"/>
                  </a:lnTo>
                  <a:lnTo>
                    <a:pt x="1581404" y="3275330"/>
                  </a:lnTo>
                  <a:lnTo>
                    <a:pt x="1606016" y="3279749"/>
                  </a:lnTo>
                  <a:lnTo>
                    <a:pt x="1621726" y="3292792"/>
                  </a:lnTo>
                  <a:lnTo>
                    <a:pt x="1630032" y="3314065"/>
                  </a:lnTo>
                  <a:lnTo>
                    <a:pt x="1632470" y="3343224"/>
                  </a:lnTo>
                  <a:lnTo>
                    <a:pt x="1686788" y="3343224"/>
                  </a:lnTo>
                  <a:lnTo>
                    <a:pt x="1684502" y="3308756"/>
                  </a:lnTo>
                  <a:lnTo>
                    <a:pt x="1672844" y="3275330"/>
                  </a:lnTo>
                  <a:lnTo>
                    <a:pt x="1671916" y="3272663"/>
                  </a:lnTo>
                  <a:lnTo>
                    <a:pt x="1640420" y="3244202"/>
                  </a:lnTo>
                  <a:lnTo>
                    <a:pt x="1581404" y="3232658"/>
                  </a:lnTo>
                  <a:lnTo>
                    <a:pt x="1538757" y="3238512"/>
                  </a:lnTo>
                  <a:lnTo>
                    <a:pt x="1503565" y="3256254"/>
                  </a:lnTo>
                  <a:lnTo>
                    <a:pt x="1479651" y="3286125"/>
                  </a:lnTo>
                  <a:lnTo>
                    <a:pt x="1470837" y="3328352"/>
                  </a:lnTo>
                  <a:lnTo>
                    <a:pt x="1478267" y="3371710"/>
                  </a:lnTo>
                  <a:lnTo>
                    <a:pt x="1497749" y="3398824"/>
                  </a:lnTo>
                  <a:lnTo>
                    <a:pt x="1525117" y="3415271"/>
                  </a:lnTo>
                  <a:lnTo>
                    <a:pt x="1556181" y="3426625"/>
                  </a:lnTo>
                  <a:lnTo>
                    <a:pt x="1586877" y="3436810"/>
                  </a:lnTo>
                  <a:lnTo>
                    <a:pt x="1614043" y="3449497"/>
                  </a:lnTo>
                  <a:lnTo>
                    <a:pt x="1633461" y="3468357"/>
                  </a:lnTo>
                  <a:lnTo>
                    <a:pt x="1640878" y="3497097"/>
                  </a:lnTo>
                  <a:lnTo>
                    <a:pt x="1634337" y="3526815"/>
                  </a:lnTo>
                  <a:lnTo>
                    <a:pt x="1618653" y="3544290"/>
                  </a:lnTo>
                  <a:lnTo>
                    <a:pt x="1599692" y="3552558"/>
                  </a:lnTo>
                  <a:lnTo>
                    <a:pt x="1583334" y="3554641"/>
                  </a:lnTo>
                  <a:lnTo>
                    <a:pt x="1550593" y="3548024"/>
                  </a:lnTo>
                  <a:lnTo>
                    <a:pt x="1530896" y="3530308"/>
                  </a:lnTo>
                  <a:lnTo>
                    <a:pt x="1521244" y="3504717"/>
                  </a:lnTo>
                  <a:lnTo>
                    <a:pt x="1518691" y="3474466"/>
                  </a:lnTo>
                  <a:lnTo>
                    <a:pt x="1464373" y="3474466"/>
                  </a:lnTo>
                  <a:lnTo>
                    <a:pt x="1472361" y="3533063"/>
                  </a:lnTo>
                  <a:lnTo>
                    <a:pt x="1525778" y="3587953"/>
                  </a:lnTo>
                  <a:lnTo>
                    <a:pt x="1583334" y="3597313"/>
                  </a:lnTo>
                  <a:lnTo>
                    <a:pt x="1628089" y="3590518"/>
                  </a:lnTo>
                  <a:lnTo>
                    <a:pt x="1663509" y="3570160"/>
                  </a:lnTo>
                  <a:lnTo>
                    <a:pt x="1674164" y="3554641"/>
                  </a:lnTo>
                  <a:lnTo>
                    <a:pt x="1686814" y="3536213"/>
                  </a:lnTo>
                  <a:lnTo>
                    <a:pt x="1695196" y="3488690"/>
                  </a:lnTo>
                  <a:close/>
                </a:path>
                <a:path w="2561590" h="3597909">
                  <a:moveTo>
                    <a:pt x="1862328" y="2603576"/>
                  </a:moveTo>
                  <a:lnTo>
                    <a:pt x="1704568" y="2603576"/>
                  </a:lnTo>
                  <a:lnTo>
                    <a:pt x="1704568" y="2654008"/>
                  </a:lnTo>
                  <a:lnTo>
                    <a:pt x="1862328" y="2654008"/>
                  </a:lnTo>
                  <a:lnTo>
                    <a:pt x="1862328" y="2603576"/>
                  </a:lnTo>
                  <a:close/>
                </a:path>
                <a:path w="2561590" h="3597909">
                  <a:moveTo>
                    <a:pt x="1974494" y="3399472"/>
                  </a:moveTo>
                  <a:lnTo>
                    <a:pt x="1973656" y="3378784"/>
                  </a:lnTo>
                  <a:lnTo>
                    <a:pt x="1972640" y="3353320"/>
                  </a:lnTo>
                  <a:lnTo>
                    <a:pt x="1964296" y="3308350"/>
                  </a:lnTo>
                  <a:lnTo>
                    <a:pt x="1948040" y="3275330"/>
                  </a:lnTo>
                  <a:lnTo>
                    <a:pt x="1945309" y="3269780"/>
                  </a:lnTo>
                  <a:lnTo>
                    <a:pt x="1917598" y="3247669"/>
                  </a:lnTo>
                  <a:lnTo>
                    <a:pt x="1917598" y="3360026"/>
                  </a:lnTo>
                  <a:lnTo>
                    <a:pt x="1917598" y="3378784"/>
                  </a:lnTo>
                  <a:lnTo>
                    <a:pt x="1794103" y="3378784"/>
                  </a:lnTo>
                  <a:lnTo>
                    <a:pt x="1794103" y="3365843"/>
                  </a:lnTo>
                  <a:lnTo>
                    <a:pt x="1796008" y="3342970"/>
                  </a:lnTo>
                  <a:lnTo>
                    <a:pt x="1804454" y="3312833"/>
                  </a:lnTo>
                  <a:lnTo>
                    <a:pt x="1823567" y="3286569"/>
                  </a:lnTo>
                  <a:lnTo>
                    <a:pt x="1857463" y="3275330"/>
                  </a:lnTo>
                  <a:lnTo>
                    <a:pt x="1887321" y="3283115"/>
                  </a:lnTo>
                  <a:lnTo>
                    <a:pt x="1905723" y="3303130"/>
                  </a:lnTo>
                  <a:lnTo>
                    <a:pt x="1915020" y="3330435"/>
                  </a:lnTo>
                  <a:lnTo>
                    <a:pt x="1917598" y="3360026"/>
                  </a:lnTo>
                  <a:lnTo>
                    <a:pt x="1917598" y="3247669"/>
                  </a:lnTo>
                  <a:lnTo>
                    <a:pt x="1911515" y="3242805"/>
                  </a:lnTo>
                  <a:lnTo>
                    <a:pt x="1858759" y="3232658"/>
                  </a:lnTo>
                  <a:lnTo>
                    <a:pt x="1812569" y="3240532"/>
                  </a:lnTo>
                  <a:lnTo>
                    <a:pt x="1779333" y="3261995"/>
                  </a:lnTo>
                  <a:lnTo>
                    <a:pt x="1757019" y="3293834"/>
                  </a:lnTo>
                  <a:lnTo>
                    <a:pt x="1743583" y="3332848"/>
                  </a:lnTo>
                  <a:lnTo>
                    <a:pt x="1737017" y="3375812"/>
                  </a:lnTo>
                  <a:lnTo>
                    <a:pt x="1735277" y="3419513"/>
                  </a:lnTo>
                  <a:lnTo>
                    <a:pt x="1739595" y="3483940"/>
                  </a:lnTo>
                  <a:lnTo>
                    <a:pt x="1753031" y="3533775"/>
                  </a:lnTo>
                  <a:lnTo>
                    <a:pt x="1776336" y="3569170"/>
                  </a:lnTo>
                  <a:lnTo>
                    <a:pt x="1810258" y="3590302"/>
                  </a:lnTo>
                  <a:lnTo>
                    <a:pt x="1855533" y="3597313"/>
                  </a:lnTo>
                  <a:lnTo>
                    <a:pt x="1913813" y="3583305"/>
                  </a:lnTo>
                  <a:lnTo>
                    <a:pt x="1944141" y="3554641"/>
                  </a:lnTo>
                  <a:lnTo>
                    <a:pt x="1949361" y="3549713"/>
                  </a:lnTo>
                  <a:lnTo>
                    <a:pt x="1967090" y="3509213"/>
                  </a:lnTo>
                  <a:lnTo>
                    <a:pt x="1971903" y="3474466"/>
                  </a:lnTo>
                  <a:lnTo>
                    <a:pt x="1917598" y="3474466"/>
                  </a:lnTo>
                  <a:lnTo>
                    <a:pt x="1915680" y="3498177"/>
                  </a:lnTo>
                  <a:lnTo>
                    <a:pt x="1907578" y="3524491"/>
                  </a:lnTo>
                  <a:lnTo>
                    <a:pt x="1889772" y="3545840"/>
                  </a:lnTo>
                  <a:lnTo>
                    <a:pt x="1858759" y="3554641"/>
                  </a:lnTo>
                  <a:lnTo>
                    <a:pt x="1820265" y="3541382"/>
                  </a:lnTo>
                  <a:lnTo>
                    <a:pt x="1800491" y="3508171"/>
                  </a:lnTo>
                  <a:lnTo>
                    <a:pt x="1793214" y="3464903"/>
                  </a:lnTo>
                  <a:lnTo>
                    <a:pt x="1792173" y="3421456"/>
                  </a:lnTo>
                  <a:lnTo>
                    <a:pt x="1974494" y="3421456"/>
                  </a:lnTo>
                  <a:lnTo>
                    <a:pt x="1974494" y="3399472"/>
                  </a:lnTo>
                  <a:close/>
                </a:path>
                <a:path w="2561590" h="3597909">
                  <a:moveTo>
                    <a:pt x="2262187" y="3342576"/>
                  </a:moveTo>
                  <a:lnTo>
                    <a:pt x="2252776" y="3279216"/>
                  </a:lnTo>
                  <a:lnTo>
                    <a:pt x="2223732" y="3244011"/>
                  </a:lnTo>
                  <a:lnTo>
                    <a:pt x="2171027" y="3232658"/>
                  </a:lnTo>
                  <a:lnTo>
                    <a:pt x="2145804" y="3235985"/>
                  </a:lnTo>
                  <a:lnTo>
                    <a:pt x="2121979" y="3245675"/>
                  </a:lnTo>
                  <a:lnTo>
                    <a:pt x="2101659" y="3261296"/>
                  </a:lnTo>
                  <a:lnTo>
                    <a:pt x="2086978" y="3282442"/>
                  </a:lnTo>
                  <a:lnTo>
                    <a:pt x="2085682" y="3282442"/>
                  </a:lnTo>
                  <a:lnTo>
                    <a:pt x="2085682" y="3241713"/>
                  </a:lnTo>
                  <a:lnTo>
                    <a:pt x="2033968" y="3241713"/>
                  </a:lnTo>
                  <a:lnTo>
                    <a:pt x="2033968" y="3588258"/>
                  </a:lnTo>
                  <a:lnTo>
                    <a:pt x="2088273" y="3588258"/>
                  </a:lnTo>
                  <a:lnTo>
                    <a:pt x="2088273" y="3349040"/>
                  </a:lnTo>
                  <a:lnTo>
                    <a:pt x="2094890" y="3317125"/>
                  </a:lnTo>
                  <a:lnTo>
                    <a:pt x="2111629" y="3295459"/>
                  </a:lnTo>
                  <a:lnTo>
                    <a:pt x="2133816" y="3283127"/>
                  </a:lnTo>
                  <a:lnTo>
                    <a:pt x="2137841" y="3282442"/>
                  </a:lnTo>
                  <a:lnTo>
                    <a:pt x="2156803" y="3279216"/>
                  </a:lnTo>
                  <a:lnTo>
                    <a:pt x="2185517" y="3286404"/>
                  </a:lnTo>
                  <a:lnTo>
                    <a:pt x="2200770" y="3304184"/>
                  </a:lnTo>
                  <a:lnTo>
                    <a:pt x="2206815" y="3326942"/>
                  </a:lnTo>
                  <a:lnTo>
                    <a:pt x="2207882" y="3349040"/>
                  </a:lnTo>
                  <a:lnTo>
                    <a:pt x="2207882" y="3588258"/>
                  </a:lnTo>
                  <a:lnTo>
                    <a:pt x="2262187" y="3588258"/>
                  </a:lnTo>
                  <a:lnTo>
                    <a:pt x="2262187" y="3342576"/>
                  </a:lnTo>
                  <a:close/>
                </a:path>
                <a:path w="2561590" h="3597909">
                  <a:moveTo>
                    <a:pt x="2561539" y="3126625"/>
                  </a:moveTo>
                  <a:lnTo>
                    <a:pt x="2510459" y="3126625"/>
                  </a:lnTo>
                  <a:lnTo>
                    <a:pt x="2510459" y="3414979"/>
                  </a:lnTo>
                  <a:lnTo>
                    <a:pt x="2507907" y="3469741"/>
                  </a:lnTo>
                  <a:lnTo>
                    <a:pt x="2497848" y="3512693"/>
                  </a:lnTo>
                  <a:lnTo>
                    <a:pt x="2476639" y="3540722"/>
                  </a:lnTo>
                  <a:lnTo>
                    <a:pt x="2440635" y="3550755"/>
                  </a:lnTo>
                  <a:lnTo>
                    <a:pt x="2409736" y="3541179"/>
                  </a:lnTo>
                  <a:lnTo>
                    <a:pt x="2390292" y="3513899"/>
                  </a:lnTo>
                  <a:lnTo>
                    <a:pt x="2380170" y="3471113"/>
                  </a:lnTo>
                  <a:lnTo>
                    <a:pt x="2377275" y="3414979"/>
                  </a:lnTo>
                  <a:lnTo>
                    <a:pt x="2380170" y="3358858"/>
                  </a:lnTo>
                  <a:lnTo>
                    <a:pt x="2390292" y="3316059"/>
                  </a:lnTo>
                  <a:lnTo>
                    <a:pt x="2409736" y="3288792"/>
                  </a:lnTo>
                  <a:lnTo>
                    <a:pt x="2440635" y="3279216"/>
                  </a:lnTo>
                  <a:lnTo>
                    <a:pt x="2476373" y="3290976"/>
                  </a:lnTo>
                  <a:lnTo>
                    <a:pt x="2497607" y="3321888"/>
                  </a:lnTo>
                  <a:lnTo>
                    <a:pt x="2507818" y="3365398"/>
                  </a:lnTo>
                  <a:lnTo>
                    <a:pt x="2510459" y="3414979"/>
                  </a:lnTo>
                  <a:lnTo>
                    <a:pt x="2510459" y="3126625"/>
                  </a:lnTo>
                  <a:lnTo>
                    <a:pt x="2507221" y="3126625"/>
                  </a:lnTo>
                  <a:lnTo>
                    <a:pt x="2507221" y="3281146"/>
                  </a:lnTo>
                  <a:lnTo>
                    <a:pt x="2505938" y="3281146"/>
                  </a:lnTo>
                  <a:lnTo>
                    <a:pt x="2504732" y="3279216"/>
                  </a:lnTo>
                  <a:lnTo>
                    <a:pt x="2493200" y="3260750"/>
                  </a:lnTo>
                  <a:lnTo>
                    <a:pt x="2474823" y="3245510"/>
                  </a:lnTo>
                  <a:lnTo>
                    <a:pt x="2452928" y="3235960"/>
                  </a:lnTo>
                  <a:lnTo>
                    <a:pt x="2429637" y="3232658"/>
                  </a:lnTo>
                  <a:lnTo>
                    <a:pt x="2387422" y="3241141"/>
                  </a:lnTo>
                  <a:lnTo>
                    <a:pt x="2338159" y="3296666"/>
                  </a:lnTo>
                  <a:lnTo>
                    <a:pt x="2326868" y="3335528"/>
                  </a:lnTo>
                  <a:lnTo>
                    <a:pt x="2321649" y="3376333"/>
                  </a:lnTo>
                  <a:lnTo>
                    <a:pt x="2320379" y="3414979"/>
                  </a:lnTo>
                  <a:lnTo>
                    <a:pt x="2324265" y="3475647"/>
                  </a:lnTo>
                  <a:lnTo>
                    <a:pt x="2336558" y="3526091"/>
                  </a:lnTo>
                  <a:lnTo>
                    <a:pt x="2358225" y="3564420"/>
                  </a:lnTo>
                  <a:lnTo>
                    <a:pt x="2390229" y="3588778"/>
                  </a:lnTo>
                  <a:lnTo>
                    <a:pt x="2433523" y="3597313"/>
                  </a:lnTo>
                  <a:lnTo>
                    <a:pt x="2460066" y="3592868"/>
                  </a:lnTo>
                  <a:lnTo>
                    <a:pt x="2482418" y="3581146"/>
                  </a:lnTo>
                  <a:lnTo>
                    <a:pt x="2499068" y="3564572"/>
                  </a:lnTo>
                  <a:lnTo>
                    <a:pt x="2505951" y="3550755"/>
                  </a:lnTo>
                  <a:lnTo>
                    <a:pt x="2508516" y="3545586"/>
                  </a:lnTo>
                  <a:lnTo>
                    <a:pt x="2509812" y="3545586"/>
                  </a:lnTo>
                  <a:lnTo>
                    <a:pt x="2509812" y="3588258"/>
                  </a:lnTo>
                  <a:lnTo>
                    <a:pt x="2561539" y="3588258"/>
                  </a:lnTo>
                  <a:lnTo>
                    <a:pt x="2561539" y="3545586"/>
                  </a:lnTo>
                  <a:lnTo>
                    <a:pt x="2561539" y="3281146"/>
                  </a:lnTo>
                  <a:lnTo>
                    <a:pt x="2561539" y="312662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1A366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57290" y="1851709"/>
              <a:ext cx="7613091" cy="4864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92445" y="1238909"/>
              <a:ext cx="8952382" cy="48966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63710" y="632509"/>
              <a:ext cx="7414107" cy="4864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1062" y="6972236"/>
            <a:ext cx="1377950" cy="581025"/>
          </a:xfrm>
          <a:custGeom>
            <a:avLst/>
            <a:gdLst/>
            <a:ahLst/>
            <a:cxnLst/>
            <a:rect l="l" t="t" r="r" b="b"/>
            <a:pathLst>
              <a:path w="1377950" h="581025">
                <a:moveTo>
                  <a:pt x="51727" y="115087"/>
                </a:moveTo>
                <a:lnTo>
                  <a:pt x="0" y="115087"/>
                </a:lnTo>
                <a:lnTo>
                  <a:pt x="0" y="461632"/>
                </a:lnTo>
                <a:lnTo>
                  <a:pt x="54305" y="461632"/>
                </a:lnTo>
                <a:lnTo>
                  <a:pt x="54305" y="222415"/>
                </a:lnTo>
                <a:lnTo>
                  <a:pt x="60923" y="190502"/>
                </a:lnTo>
                <a:lnTo>
                  <a:pt x="77665" y="168833"/>
                </a:lnTo>
                <a:lnTo>
                  <a:pt x="99862" y="156499"/>
                </a:lnTo>
                <a:lnTo>
                  <a:pt x="103880" y="155816"/>
                </a:lnTo>
                <a:lnTo>
                  <a:pt x="51727" y="155816"/>
                </a:lnTo>
                <a:lnTo>
                  <a:pt x="51727" y="115087"/>
                </a:lnTo>
                <a:close/>
              </a:path>
              <a:path w="1377950" h="581025">
                <a:moveTo>
                  <a:pt x="218815" y="152590"/>
                </a:moveTo>
                <a:lnTo>
                  <a:pt x="122847" y="152590"/>
                </a:lnTo>
                <a:lnTo>
                  <a:pt x="151555" y="159773"/>
                </a:lnTo>
                <a:lnTo>
                  <a:pt x="166806" y="177563"/>
                </a:lnTo>
                <a:lnTo>
                  <a:pt x="172844" y="200323"/>
                </a:lnTo>
                <a:lnTo>
                  <a:pt x="173913" y="222415"/>
                </a:lnTo>
                <a:lnTo>
                  <a:pt x="173913" y="461632"/>
                </a:lnTo>
                <a:lnTo>
                  <a:pt x="228231" y="461632"/>
                </a:lnTo>
                <a:lnTo>
                  <a:pt x="228231" y="215950"/>
                </a:lnTo>
                <a:lnTo>
                  <a:pt x="226807" y="181320"/>
                </a:lnTo>
                <a:lnTo>
                  <a:pt x="218815" y="152590"/>
                </a:lnTo>
                <a:close/>
              </a:path>
              <a:path w="1377950" h="581025">
                <a:moveTo>
                  <a:pt x="137071" y="106032"/>
                </a:moveTo>
                <a:lnTo>
                  <a:pt x="111840" y="109356"/>
                </a:lnTo>
                <a:lnTo>
                  <a:pt x="88006" y="119046"/>
                </a:lnTo>
                <a:lnTo>
                  <a:pt x="67689" y="134675"/>
                </a:lnTo>
                <a:lnTo>
                  <a:pt x="53009" y="155816"/>
                </a:lnTo>
                <a:lnTo>
                  <a:pt x="103880" y="155816"/>
                </a:lnTo>
                <a:lnTo>
                  <a:pt x="122847" y="152590"/>
                </a:lnTo>
                <a:lnTo>
                  <a:pt x="218815" y="152590"/>
                </a:lnTo>
                <a:lnTo>
                  <a:pt x="216836" y="145475"/>
                </a:lnTo>
                <a:lnTo>
                  <a:pt x="189773" y="117388"/>
                </a:lnTo>
                <a:lnTo>
                  <a:pt x="137071" y="106032"/>
                </a:lnTo>
                <a:close/>
              </a:path>
              <a:path w="1377950" h="581025">
                <a:moveTo>
                  <a:pt x="411200" y="106032"/>
                </a:moveTo>
                <a:lnTo>
                  <a:pt x="365011" y="113901"/>
                </a:lnTo>
                <a:lnTo>
                  <a:pt x="331770" y="135366"/>
                </a:lnTo>
                <a:lnTo>
                  <a:pt x="309448" y="167212"/>
                </a:lnTo>
                <a:lnTo>
                  <a:pt x="296016" y="206224"/>
                </a:lnTo>
                <a:lnTo>
                  <a:pt x="289445" y="249188"/>
                </a:lnTo>
                <a:lnTo>
                  <a:pt x="287705" y="292887"/>
                </a:lnTo>
                <a:lnTo>
                  <a:pt x="292019" y="357308"/>
                </a:lnTo>
                <a:lnTo>
                  <a:pt x="305456" y="407143"/>
                </a:lnTo>
                <a:lnTo>
                  <a:pt x="328763" y="442549"/>
                </a:lnTo>
                <a:lnTo>
                  <a:pt x="362683" y="463678"/>
                </a:lnTo>
                <a:lnTo>
                  <a:pt x="407962" y="470687"/>
                </a:lnTo>
                <a:lnTo>
                  <a:pt x="466244" y="456675"/>
                </a:lnTo>
                <a:lnTo>
                  <a:pt x="496577" y="428015"/>
                </a:lnTo>
                <a:lnTo>
                  <a:pt x="411200" y="428015"/>
                </a:lnTo>
                <a:lnTo>
                  <a:pt x="372698" y="414750"/>
                </a:lnTo>
                <a:lnTo>
                  <a:pt x="352926" y="381544"/>
                </a:lnTo>
                <a:lnTo>
                  <a:pt x="345642" y="338277"/>
                </a:lnTo>
                <a:lnTo>
                  <a:pt x="344601" y="294830"/>
                </a:lnTo>
                <a:lnTo>
                  <a:pt x="526923" y="294830"/>
                </a:lnTo>
                <a:lnTo>
                  <a:pt x="526923" y="272846"/>
                </a:lnTo>
                <a:lnTo>
                  <a:pt x="526090" y="252158"/>
                </a:lnTo>
                <a:lnTo>
                  <a:pt x="346544" y="252158"/>
                </a:lnTo>
                <a:lnTo>
                  <a:pt x="346544" y="239229"/>
                </a:lnTo>
                <a:lnTo>
                  <a:pt x="348443" y="216352"/>
                </a:lnTo>
                <a:lnTo>
                  <a:pt x="356889" y="186204"/>
                </a:lnTo>
                <a:lnTo>
                  <a:pt x="376002" y="159937"/>
                </a:lnTo>
                <a:lnTo>
                  <a:pt x="409905" y="148704"/>
                </a:lnTo>
                <a:lnTo>
                  <a:pt x="500474" y="148704"/>
                </a:lnTo>
                <a:lnTo>
                  <a:pt x="497740" y="143149"/>
                </a:lnTo>
                <a:lnTo>
                  <a:pt x="463952" y="116180"/>
                </a:lnTo>
                <a:lnTo>
                  <a:pt x="411200" y="106032"/>
                </a:lnTo>
                <a:close/>
              </a:path>
              <a:path w="1377950" h="581025">
                <a:moveTo>
                  <a:pt x="524344" y="347840"/>
                </a:moveTo>
                <a:lnTo>
                  <a:pt x="470027" y="347840"/>
                </a:lnTo>
                <a:lnTo>
                  <a:pt x="468107" y="371549"/>
                </a:lnTo>
                <a:lnTo>
                  <a:pt x="460006" y="397867"/>
                </a:lnTo>
                <a:lnTo>
                  <a:pt x="442209" y="419215"/>
                </a:lnTo>
                <a:lnTo>
                  <a:pt x="411200" y="428015"/>
                </a:lnTo>
                <a:lnTo>
                  <a:pt x="496577" y="428015"/>
                </a:lnTo>
                <a:lnTo>
                  <a:pt x="501796" y="423084"/>
                </a:lnTo>
                <a:lnTo>
                  <a:pt x="519526" y="382583"/>
                </a:lnTo>
                <a:lnTo>
                  <a:pt x="524344" y="347840"/>
                </a:lnTo>
                <a:close/>
              </a:path>
              <a:path w="1377950" h="581025">
                <a:moveTo>
                  <a:pt x="500474" y="148704"/>
                </a:moveTo>
                <a:lnTo>
                  <a:pt x="409905" y="148704"/>
                </a:lnTo>
                <a:lnTo>
                  <a:pt x="439755" y="156483"/>
                </a:lnTo>
                <a:lnTo>
                  <a:pt x="458149" y="176507"/>
                </a:lnTo>
                <a:lnTo>
                  <a:pt x="467451" y="203804"/>
                </a:lnTo>
                <a:lnTo>
                  <a:pt x="470027" y="233400"/>
                </a:lnTo>
                <a:lnTo>
                  <a:pt x="470027" y="252158"/>
                </a:lnTo>
                <a:lnTo>
                  <a:pt x="526090" y="252158"/>
                </a:lnTo>
                <a:lnTo>
                  <a:pt x="525066" y="226695"/>
                </a:lnTo>
                <a:lnTo>
                  <a:pt x="516726" y="181725"/>
                </a:lnTo>
                <a:lnTo>
                  <a:pt x="500474" y="148704"/>
                </a:lnTo>
                <a:close/>
              </a:path>
              <a:path w="1377950" h="581025">
                <a:moveTo>
                  <a:pt x="690960" y="418960"/>
                </a:moveTo>
                <a:lnTo>
                  <a:pt x="639406" y="418960"/>
                </a:lnTo>
                <a:lnTo>
                  <a:pt x="648853" y="437951"/>
                </a:lnTo>
                <a:lnTo>
                  <a:pt x="665513" y="454520"/>
                </a:lnTo>
                <a:lnTo>
                  <a:pt x="687871" y="466241"/>
                </a:lnTo>
                <a:lnTo>
                  <a:pt x="714413" y="470687"/>
                </a:lnTo>
                <a:lnTo>
                  <a:pt x="756962" y="461097"/>
                </a:lnTo>
                <a:lnTo>
                  <a:pt x="788870" y="434626"/>
                </a:lnTo>
                <a:lnTo>
                  <a:pt x="794642" y="424129"/>
                </a:lnTo>
                <a:lnTo>
                  <a:pt x="707301" y="424129"/>
                </a:lnTo>
                <a:lnTo>
                  <a:pt x="690960" y="418960"/>
                </a:lnTo>
                <a:close/>
              </a:path>
              <a:path w="1377950" h="581025">
                <a:moveTo>
                  <a:pt x="640702" y="0"/>
                </a:moveTo>
                <a:lnTo>
                  <a:pt x="586397" y="0"/>
                </a:lnTo>
                <a:lnTo>
                  <a:pt x="586397" y="461632"/>
                </a:lnTo>
                <a:lnTo>
                  <a:pt x="638124" y="461632"/>
                </a:lnTo>
                <a:lnTo>
                  <a:pt x="638124" y="418960"/>
                </a:lnTo>
                <a:lnTo>
                  <a:pt x="690960" y="418960"/>
                </a:lnTo>
                <a:lnTo>
                  <a:pt x="671568" y="412826"/>
                </a:lnTo>
                <a:lnTo>
                  <a:pt x="650324" y="382674"/>
                </a:lnTo>
                <a:lnTo>
                  <a:pt x="640112" y="339309"/>
                </a:lnTo>
                <a:lnTo>
                  <a:pt x="637476" y="288366"/>
                </a:lnTo>
                <a:lnTo>
                  <a:pt x="640112" y="238781"/>
                </a:lnTo>
                <a:lnTo>
                  <a:pt x="650324" y="195260"/>
                </a:lnTo>
                <a:lnTo>
                  <a:pt x="671568" y="164348"/>
                </a:lnTo>
                <a:lnTo>
                  <a:pt x="701396" y="154533"/>
                </a:lnTo>
                <a:lnTo>
                  <a:pt x="640702" y="154533"/>
                </a:lnTo>
                <a:lnTo>
                  <a:pt x="640702" y="0"/>
                </a:lnTo>
                <a:close/>
              </a:path>
              <a:path w="1377950" h="581025">
                <a:moveTo>
                  <a:pt x="801076" y="152590"/>
                </a:moveTo>
                <a:lnTo>
                  <a:pt x="707301" y="152590"/>
                </a:lnTo>
                <a:lnTo>
                  <a:pt x="738203" y="162166"/>
                </a:lnTo>
                <a:lnTo>
                  <a:pt x="757650" y="189441"/>
                </a:lnTo>
                <a:lnTo>
                  <a:pt x="767762" y="232234"/>
                </a:lnTo>
                <a:lnTo>
                  <a:pt x="770661" y="288366"/>
                </a:lnTo>
                <a:lnTo>
                  <a:pt x="767762" y="343124"/>
                </a:lnTo>
                <a:lnTo>
                  <a:pt x="757650" y="386065"/>
                </a:lnTo>
                <a:lnTo>
                  <a:pt x="738203" y="414097"/>
                </a:lnTo>
                <a:lnTo>
                  <a:pt x="707301" y="424129"/>
                </a:lnTo>
                <a:lnTo>
                  <a:pt x="794642" y="424129"/>
                </a:lnTo>
                <a:lnTo>
                  <a:pt x="810817" y="394717"/>
                </a:lnTo>
                <a:lnTo>
                  <a:pt x="823485" y="344815"/>
                </a:lnTo>
                <a:lnTo>
                  <a:pt x="827557" y="288366"/>
                </a:lnTo>
                <a:lnTo>
                  <a:pt x="825596" y="241595"/>
                </a:lnTo>
                <a:lnTo>
                  <a:pt x="817458" y="192901"/>
                </a:lnTo>
                <a:lnTo>
                  <a:pt x="801076" y="152590"/>
                </a:lnTo>
                <a:close/>
              </a:path>
              <a:path w="1377950" h="581025">
                <a:moveTo>
                  <a:pt x="722172" y="106032"/>
                </a:moveTo>
                <a:lnTo>
                  <a:pt x="696370" y="109336"/>
                </a:lnTo>
                <a:lnTo>
                  <a:pt x="673355" y="118886"/>
                </a:lnTo>
                <a:lnTo>
                  <a:pt x="654705" y="134134"/>
                </a:lnTo>
                <a:lnTo>
                  <a:pt x="641997" y="154533"/>
                </a:lnTo>
                <a:lnTo>
                  <a:pt x="701396" y="154533"/>
                </a:lnTo>
                <a:lnTo>
                  <a:pt x="707301" y="152590"/>
                </a:lnTo>
                <a:lnTo>
                  <a:pt x="801076" y="152590"/>
                </a:lnTo>
                <a:lnTo>
                  <a:pt x="799763" y="149358"/>
                </a:lnTo>
                <a:lnTo>
                  <a:pt x="769128" y="118043"/>
                </a:lnTo>
                <a:lnTo>
                  <a:pt x="722172" y="106032"/>
                </a:lnTo>
                <a:close/>
              </a:path>
              <a:path w="1377950" h="581025">
                <a:moveTo>
                  <a:pt x="943279" y="0"/>
                </a:moveTo>
                <a:lnTo>
                  <a:pt x="888974" y="0"/>
                </a:lnTo>
                <a:lnTo>
                  <a:pt x="888974" y="461632"/>
                </a:lnTo>
                <a:lnTo>
                  <a:pt x="943279" y="461632"/>
                </a:lnTo>
                <a:lnTo>
                  <a:pt x="943279" y="0"/>
                </a:lnTo>
                <a:close/>
              </a:path>
              <a:path w="1377950" h="581025">
                <a:moveTo>
                  <a:pt x="1075169" y="12"/>
                </a:moveTo>
                <a:lnTo>
                  <a:pt x="1020864" y="12"/>
                </a:lnTo>
                <a:lnTo>
                  <a:pt x="1020864" y="62077"/>
                </a:lnTo>
                <a:lnTo>
                  <a:pt x="1075169" y="62077"/>
                </a:lnTo>
                <a:lnTo>
                  <a:pt x="1075169" y="12"/>
                </a:lnTo>
                <a:close/>
              </a:path>
              <a:path w="1377950" h="581025">
                <a:moveTo>
                  <a:pt x="1075169" y="115087"/>
                </a:moveTo>
                <a:lnTo>
                  <a:pt x="1020864" y="115087"/>
                </a:lnTo>
                <a:lnTo>
                  <a:pt x="1020864" y="461632"/>
                </a:lnTo>
                <a:lnTo>
                  <a:pt x="1075169" y="461632"/>
                </a:lnTo>
                <a:lnTo>
                  <a:pt x="1075169" y="115087"/>
                </a:lnTo>
                <a:close/>
              </a:path>
              <a:path w="1377950" h="581025">
                <a:moveTo>
                  <a:pt x="1200594" y="493953"/>
                </a:moveTo>
                <a:lnTo>
                  <a:pt x="1146289" y="493953"/>
                </a:lnTo>
                <a:lnTo>
                  <a:pt x="1164615" y="544042"/>
                </a:lnTo>
                <a:lnTo>
                  <a:pt x="1198337" y="569763"/>
                </a:lnTo>
                <a:lnTo>
                  <a:pt x="1234482" y="579239"/>
                </a:lnTo>
                <a:lnTo>
                  <a:pt x="1260081" y="580593"/>
                </a:lnTo>
                <a:lnTo>
                  <a:pt x="1298882" y="575865"/>
                </a:lnTo>
                <a:lnTo>
                  <a:pt x="1331383" y="560771"/>
                </a:lnTo>
                <a:lnTo>
                  <a:pt x="1352567" y="537921"/>
                </a:lnTo>
                <a:lnTo>
                  <a:pt x="1256195" y="537921"/>
                </a:lnTo>
                <a:lnTo>
                  <a:pt x="1235870" y="535507"/>
                </a:lnTo>
                <a:lnTo>
                  <a:pt x="1218698" y="527819"/>
                </a:lnTo>
                <a:lnTo>
                  <a:pt x="1206374" y="514191"/>
                </a:lnTo>
                <a:lnTo>
                  <a:pt x="1200594" y="493953"/>
                </a:lnTo>
                <a:close/>
              </a:path>
              <a:path w="1377950" h="581025">
                <a:moveTo>
                  <a:pt x="1321715" y="152590"/>
                </a:moveTo>
                <a:lnTo>
                  <a:pt x="1256842" y="152590"/>
                </a:lnTo>
                <a:lnTo>
                  <a:pt x="1292575" y="164348"/>
                </a:lnTo>
                <a:lnTo>
                  <a:pt x="1313819" y="195260"/>
                </a:lnTo>
                <a:lnTo>
                  <a:pt x="1324031" y="238781"/>
                </a:lnTo>
                <a:lnTo>
                  <a:pt x="1326667" y="288366"/>
                </a:lnTo>
                <a:lnTo>
                  <a:pt x="1324021" y="338164"/>
                </a:lnTo>
                <a:lnTo>
                  <a:pt x="1313738" y="378391"/>
                </a:lnTo>
                <a:lnTo>
                  <a:pt x="1292302" y="405286"/>
                </a:lnTo>
                <a:lnTo>
                  <a:pt x="1256195" y="415086"/>
                </a:lnTo>
                <a:lnTo>
                  <a:pt x="1323441" y="415086"/>
                </a:lnTo>
                <a:lnTo>
                  <a:pt x="1323401" y="461632"/>
                </a:lnTo>
                <a:lnTo>
                  <a:pt x="1316002" y="508101"/>
                </a:lnTo>
                <a:lnTo>
                  <a:pt x="1256195" y="537921"/>
                </a:lnTo>
                <a:lnTo>
                  <a:pt x="1352567" y="537921"/>
                </a:lnTo>
                <a:lnTo>
                  <a:pt x="1356251" y="533947"/>
                </a:lnTo>
                <a:lnTo>
                  <a:pt x="1372150" y="494028"/>
                </a:lnTo>
                <a:lnTo>
                  <a:pt x="1377746" y="439648"/>
                </a:lnTo>
                <a:lnTo>
                  <a:pt x="1377746" y="159054"/>
                </a:lnTo>
                <a:lnTo>
                  <a:pt x="1324737" y="159054"/>
                </a:lnTo>
                <a:lnTo>
                  <a:pt x="1321715" y="152590"/>
                </a:lnTo>
                <a:close/>
              </a:path>
              <a:path w="1377950" h="581025">
                <a:moveTo>
                  <a:pt x="1249730" y="106032"/>
                </a:moveTo>
                <a:lnTo>
                  <a:pt x="1204201" y="115994"/>
                </a:lnTo>
                <a:lnTo>
                  <a:pt x="1171921" y="143213"/>
                </a:lnTo>
                <a:lnTo>
                  <a:pt x="1151091" y="183684"/>
                </a:lnTo>
                <a:lnTo>
                  <a:pt x="1139912" y="233402"/>
                </a:lnTo>
                <a:lnTo>
                  <a:pt x="1136586" y="288366"/>
                </a:lnTo>
                <a:lnTo>
                  <a:pt x="1138065" y="324010"/>
                </a:lnTo>
                <a:lnTo>
                  <a:pt x="1145317" y="369183"/>
                </a:lnTo>
                <a:lnTo>
                  <a:pt x="1162561" y="413861"/>
                </a:lnTo>
                <a:lnTo>
                  <a:pt x="1194020" y="448018"/>
                </a:lnTo>
                <a:lnTo>
                  <a:pt x="1243914" y="461632"/>
                </a:lnTo>
                <a:lnTo>
                  <a:pt x="1268866" y="458449"/>
                </a:lnTo>
                <a:lnTo>
                  <a:pt x="1291274" y="449265"/>
                </a:lnTo>
                <a:lnTo>
                  <a:pt x="1309559" y="434628"/>
                </a:lnTo>
                <a:lnTo>
                  <a:pt x="1322146" y="415086"/>
                </a:lnTo>
                <a:lnTo>
                  <a:pt x="1256195" y="415086"/>
                </a:lnTo>
                <a:lnTo>
                  <a:pt x="1223486" y="403196"/>
                </a:lnTo>
                <a:lnTo>
                  <a:pt x="1204474" y="372819"/>
                </a:lnTo>
                <a:lnTo>
                  <a:pt x="1195644" y="331896"/>
                </a:lnTo>
                <a:lnTo>
                  <a:pt x="1193482" y="288366"/>
                </a:lnTo>
                <a:lnTo>
                  <a:pt x="1196381" y="232234"/>
                </a:lnTo>
                <a:lnTo>
                  <a:pt x="1206493" y="189441"/>
                </a:lnTo>
                <a:lnTo>
                  <a:pt x="1225940" y="162166"/>
                </a:lnTo>
                <a:lnTo>
                  <a:pt x="1256842" y="152590"/>
                </a:lnTo>
                <a:lnTo>
                  <a:pt x="1321715" y="152590"/>
                </a:lnTo>
                <a:lnTo>
                  <a:pt x="1315381" y="139041"/>
                </a:lnTo>
                <a:lnTo>
                  <a:pt x="1298873" y="122118"/>
                </a:lnTo>
                <a:lnTo>
                  <a:pt x="1276545" y="110407"/>
                </a:lnTo>
                <a:lnTo>
                  <a:pt x="1249730" y="106032"/>
                </a:lnTo>
                <a:close/>
              </a:path>
              <a:path w="1377950" h="581025">
                <a:moveTo>
                  <a:pt x="1377746" y="115087"/>
                </a:moveTo>
                <a:lnTo>
                  <a:pt x="1326019" y="115087"/>
                </a:lnTo>
                <a:lnTo>
                  <a:pt x="1326019" y="159054"/>
                </a:lnTo>
                <a:lnTo>
                  <a:pt x="1377746" y="159054"/>
                </a:lnTo>
                <a:lnTo>
                  <a:pt x="1377746" y="1150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4" name="object 4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1A36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913743" y="4214393"/>
              <a:ext cx="1221740" cy="3350895"/>
            </a:xfrm>
            <a:custGeom>
              <a:avLst/>
              <a:gdLst/>
              <a:ahLst/>
              <a:cxnLst/>
              <a:rect l="l" t="t" r="r" b="b"/>
              <a:pathLst>
                <a:path w="1221740" h="3350895">
                  <a:moveTo>
                    <a:pt x="239217" y="3043047"/>
                  </a:moveTo>
                  <a:lnTo>
                    <a:pt x="238379" y="3022358"/>
                  </a:lnTo>
                  <a:lnTo>
                    <a:pt x="237350" y="2996895"/>
                  </a:lnTo>
                  <a:lnTo>
                    <a:pt x="229006" y="2951937"/>
                  </a:lnTo>
                  <a:lnTo>
                    <a:pt x="212763" y="2918917"/>
                  </a:lnTo>
                  <a:lnTo>
                    <a:pt x="210019" y="2913354"/>
                  </a:lnTo>
                  <a:lnTo>
                    <a:pt x="182321" y="2891256"/>
                  </a:lnTo>
                  <a:lnTo>
                    <a:pt x="182321" y="3003613"/>
                  </a:lnTo>
                  <a:lnTo>
                    <a:pt x="182321" y="3022358"/>
                  </a:lnTo>
                  <a:lnTo>
                    <a:pt x="58839" y="3022358"/>
                  </a:lnTo>
                  <a:lnTo>
                    <a:pt x="58839" y="3009430"/>
                  </a:lnTo>
                  <a:lnTo>
                    <a:pt x="60731" y="2986557"/>
                  </a:lnTo>
                  <a:lnTo>
                    <a:pt x="69176" y="2956407"/>
                  </a:lnTo>
                  <a:lnTo>
                    <a:pt x="88290" y="2930144"/>
                  </a:lnTo>
                  <a:lnTo>
                    <a:pt x="122199" y="2918917"/>
                  </a:lnTo>
                  <a:lnTo>
                    <a:pt x="152044" y="2926689"/>
                  </a:lnTo>
                  <a:lnTo>
                    <a:pt x="170434" y="2946717"/>
                  </a:lnTo>
                  <a:lnTo>
                    <a:pt x="179743" y="2974009"/>
                  </a:lnTo>
                  <a:lnTo>
                    <a:pt x="182321" y="3003613"/>
                  </a:lnTo>
                  <a:lnTo>
                    <a:pt x="182321" y="2891256"/>
                  </a:lnTo>
                  <a:lnTo>
                    <a:pt x="176225" y="2886392"/>
                  </a:lnTo>
                  <a:lnTo>
                    <a:pt x="123482" y="2876245"/>
                  </a:lnTo>
                  <a:lnTo>
                    <a:pt x="77292" y="2884106"/>
                  </a:lnTo>
                  <a:lnTo>
                    <a:pt x="44056" y="2905569"/>
                  </a:lnTo>
                  <a:lnTo>
                    <a:pt x="21742" y="2937421"/>
                  </a:lnTo>
                  <a:lnTo>
                    <a:pt x="8305" y="2976422"/>
                  </a:lnTo>
                  <a:lnTo>
                    <a:pt x="1739" y="3019387"/>
                  </a:lnTo>
                  <a:lnTo>
                    <a:pt x="0" y="3063087"/>
                  </a:lnTo>
                  <a:lnTo>
                    <a:pt x="4305" y="3127502"/>
                  </a:lnTo>
                  <a:lnTo>
                    <a:pt x="17741" y="3177336"/>
                  </a:lnTo>
                  <a:lnTo>
                    <a:pt x="41059" y="3212744"/>
                  </a:lnTo>
                  <a:lnTo>
                    <a:pt x="74968" y="3233877"/>
                  </a:lnTo>
                  <a:lnTo>
                    <a:pt x="120256" y="3240887"/>
                  </a:lnTo>
                  <a:lnTo>
                    <a:pt x="178523" y="3226866"/>
                  </a:lnTo>
                  <a:lnTo>
                    <a:pt x="208851" y="3198215"/>
                  </a:lnTo>
                  <a:lnTo>
                    <a:pt x="214071" y="3193288"/>
                  </a:lnTo>
                  <a:lnTo>
                    <a:pt x="231800" y="3152775"/>
                  </a:lnTo>
                  <a:lnTo>
                    <a:pt x="236626" y="3118040"/>
                  </a:lnTo>
                  <a:lnTo>
                    <a:pt x="182321" y="3118040"/>
                  </a:lnTo>
                  <a:lnTo>
                    <a:pt x="180403" y="3141751"/>
                  </a:lnTo>
                  <a:lnTo>
                    <a:pt x="172300" y="3168065"/>
                  </a:lnTo>
                  <a:lnTo>
                    <a:pt x="154495" y="3189414"/>
                  </a:lnTo>
                  <a:lnTo>
                    <a:pt x="123482" y="3198215"/>
                  </a:lnTo>
                  <a:lnTo>
                    <a:pt x="84988" y="3184944"/>
                  </a:lnTo>
                  <a:lnTo>
                    <a:pt x="65214" y="3151746"/>
                  </a:lnTo>
                  <a:lnTo>
                    <a:pt x="57937" y="3108477"/>
                  </a:lnTo>
                  <a:lnTo>
                    <a:pt x="56896" y="3065030"/>
                  </a:lnTo>
                  <a:lnTo>
                    <a:pt x="239217" y="3065030"/>
                  </a:lnTo>
                  <a:lnTo>
                    <a:pt x="239217" y="3043047"/>
                  </a:lnTo>
                  <a:close/>
                </a:path>
                <a:path w="1221740" h="3350895">
                  <a:moveTo>
                    <a:pt x="517867" y="2990685"/>
                  </a:moveTo>
                  <a:lnTo>
                    <a:pt x="498322" y="2918917"/>
                  </a:lnTo>
                  <a:lnTo>
                    <a:pt x="464667" y="2888577"/>
                  </a:lnTo>
                  <a:lnTo>
                    <a:pt x="407301" y="2876245"/>
                  </a:lnTo>
                  <a:lnTo>
                    <a:pt x="361111" y="2884106"/>
                  </a:lnTo>
                  <a:lnTo>
                    <a:pt x="327875" y="2905569"/>
                  </a:lnTo>
                  <a:lnTo>
                    <a:pt x="305562" y="2937421"/>
                  </a:lnTo>
                  <a:lnTo>
                    <a:pt x="292125" y="2976422"/>
                  </a:lnTo>
                  <a:lnTo>
                    <a:pt x="285559" y="3019387"/>
                  </a:lnTo>
                  <a:lnTo>
                    <a:pt x="283819" y="3063087"/>
                  </a:lnTo>
                  <a:lnTo>
                    <a:pt x="288124" y="3127502"/>
                  </a:lnTo>
                  <a:lnTo>
                    <a:pt x="301561" y="3177336"/>
                  </a:lnTo>
                  <a:lnTo>
                    <a:pt x="324878" y="3212744"/>
                  </a:lnTo>
                  <a:lnTo>
                    <a:pt x="358787" y="3233877"/>
                  </a:lnTo>
                  <a:lnTo>
                    <a:pt x="404075" y="3240887"/>
                  </a:lnTo>
                  <a:lnTo>
                    <a:pt x="458406" y="3228314"/>
                  </a:lnTo>
                  <a:lnTo>
                    <a:pt x="491667" y="3198215"/>
                  </a:lnTo>
                  <a:lnTo>
                    <a:pt x="493458" y="3196602"/>
                  </a:lnTo>
                  <a:lnTo>
                    <a:pt x="512267" y="3154692"/>
                  </a:lnTo>
                  <a:lnTo>
                    <a:pt x="517867" y="3111576"/>
                  </a:lnTo>
                  <a:lnTo>
                    <a:pt x="463550" y="3111576"/>
                  </a:lnTo>
                  <a:lnTo>
                    <a:pt x="461200" y="3140938"/>
                  </a:lnTo>
                  <a:lnTo>
                    <a:pt x="452564" y="3168954"/>
                  </a:lnTo>
                  <a:lnTo>
                    <a:pt x="435190" y="3189948"/>
                  </a:lnTo>
                  <a:lnTo>
                    <a:pt x="406666" y="3198215"/>
                  </a:lnTo>
                  <a:lnTo>
                    <a:pt x="368808" y="3183267"/>
                  </a:lnTo>
                  <a:lnTo>
                    <a:pt x="349199" y="3147060"/>
                  </a:lnTo>
                  <a:lnTo>
                    <a:pt x="341833" y="3102470"/>
                  </a:lnTo>
                  <a:lnTo>
                    <a:pt x="340715" y="3062440"/>
                  </a:lnTo>
                  <a:lnTo>
                    <a:pt x="346595" y="2986557"/>
                  </a:lnTo>
                  <a:lnTo>
                    <a:pt x="362051" y="2943161"/>
                  </a:lnTo>
                  <a:lnTo>
                    <a:pt x="383806" y="2923514"/>
                  </a:lnTo>
                  <a:lnTo>
                    <a:pt x="408597" y="2918917"/>
                  </a:lnTo>
                  <a:lnTo>
                    <a:pt x="434632" y="2925394"/>
                  </a:lnTo>
                  <a:lnTo>
                    <a:pt x="451586" y="2942183"/>
                  </a:lnTo>
                  <a:lnTo>
                    <a:pt x="460781" y="2965285"/>
                  </a:lnTo>
                  <a:lnTo>
                    <a:pt x="463550" y="2990685"/>
                  </a:lnTo>
                  <a:lnTo>
                    <a:pt x="517867" y="2990685"/>
                  </a:lnTo>
                  <a:close/>
                </a:path>
                <a:path w="1221740" h="3350895">
                  <a:moveTo>
                    <a:pt x="832726" y="3231832"/>
                  </a:moveTo>
                  <a:lnTo>
                    <a:pt x="734745" y="3060509"/>
                  </a:lnTo>
                  <a:lnTo>
                    <a:pt x="725868" y="3044990"/>
                  </a:lnTo>
                  <a:lnTo>
                    <a:pt x="709231" y="3015894"/>
                  </a:lnTo>
                  <a:lnTo>
                    <a:pt x="814616" y="2885300"/>
                  </a:lnTo>
                  <a:lnTo>
                    <a:pt x="751255" y="2885300"/>
                  </a:lnTo>
                  <a:lnTo>
                    <a:pt x="629716" y="3044990"/>
                  </a:lnTo>
                  <a:lnTo>
                    <a:pt x="628421" y="3044990"/>
                  </a:lnTo>
                  <a:lnTo>
                    <a:pt x="628421" y="2770213"/>
                  </a:lnTo>
                  <a:lnTo>
                    <a:pt x="574116" y="2770213"/>
                  </a:lnTo>
                  <a:lnTo>
                    <a:pt x="574116" y="3231832"/>
                  </a:lnTo>
                  <a:lnTo>
                    <a:pt x="628421" y="3231832"/>
                  </a:lnTo>
                  <a:lnTo>
                    <a:pt x="628421" y="3114814"/>
                  </a:lnTo>
                  <a:lnTo>
                    <a:pt x="673023" y="3060509"/>
                  </a:lnTo>
                  <a:lnTo>
                    <a:pt x="769366" y="3231832"/>
                  </a:lnTo>
                  <a:lnTo>
                    <a:pt x="832726" y="3231832"/>
                  </a:lnTo>
                  <a:close/>
                </a:path>
                <a:path w="1221740" h="3350895">
                  <a:moveTo>
                    <a:pt x="918705" y="2885287"/>
                  </a:moveTo>
                  <a:lnTo>
                    <a:pt x="864400" y="2885287"/>
                  </a:lnTo>
                  <a:lnTo>
                    <a:pt x="864400" y="3231832"/>
                  </a:lnTo>
                  <a:lnTo>
                    <a:pt x="918705" y="3231832"/>
                  </a:lnTo>
                  <a:lnTo>
                    <a:pt x="918705" y="2885287"/>
                  </a:lnTo>
                  <a:close/>
                </a:path>
                <a:path w="1221740" h="3350895">
                  <a:moveTo>
                    <a:pt x="918705" y="2770213"/>
                  </a:moveTo>
                  <a:lnTo>
                    <a:pt x="864400" y="2770213"/>
                  </a:lnTo>
                  <a:lnTo>
                    <a:pt x="864400" y="2832277"/>
                  </a:lnTo>
                  <a:lnTo>
                    <a:pt x="918705" y="2832277"/>
                  </a:lnTo>
                  <a:lnTo>
                    <a:pt x="918705" y="2770213"/>
                  </a:lnTo>
                  <a:close/>
                </a:path>
                <a:path w="1221740" h="3350895">
                  <a:moveTo>
                    <a:pt x="918718" y="656590"/>
                  </a:moveTo>
                  <a:lnTo>
                    <a:pt x="914603" y="600608"/>
                  </a:lnTo>
                  <a:lnTo>
                    <a:pt x="902296" y="550811"/>
                  </a:lnTo>
                  <a:lnTo>
                    <a:pt x="881888" y="507212"/>
                  </a:lnTo>
                  <a:lnTo>
                    <a:pt x="853427" y="469861"/>
                  </a:lnTo>
                  <a:lnTo>
                    <a:pt x="816991" y="438785"/>
                  </a:lnTo>
                  <a:lnTo>
                    <a:pt x="772668" y="414020"/>
                  </a:lnTo>
                  <a:lnTo>
                    <a:pt x="808012" y="382397"/>
                  </a:lnTo>
                  <a:lnTo>
                    <a:pt x="832510" y="345757"/>
                  </a:lnTo>
                  <a:lnTo>
                    <a:pt x="846785" y="302933"/>
                  </a:lnTo>
                  <a:lnTo>
                    <a:pt x="851408" y="252730"/>
                  </a:lnTo>
                  <a:lnTo>
                    <a:pt x="847509" y="205930"/>
                  </a:lnTo>
                  <a:lnTo>
                    <a:pt x="836193" y="162445"/>
                  </a:lnTo>
                  <a:lnTo>
                    <a:pt x="818057" y="122859"/>
                  </a:lnTo>
                  <a:lnTo>
                    <a:pt x="793673" y="87757"/>
                  </a:lnTo>
                  <a:lnTo>
                    <a:pt x="763651" y="57734"/>
                  </a:lnTo>
                  <a:lnTo>
                    <a:pt x="728548" y="33350"/>
                  </a:lnTo>
                  <a:lnTo>
                    <a:pt x="688962" y="15214"/>
                  </a:lnTo>
                  <a:lnTo>
                    <a:pt x="645477" y="3898"/>
                  </a:lnTo>
                  <a:lnTo>
                    <a:pt x="598678" y="0"/>
                  </a:lnTo>
                  <a:lnTo>
                    <a:pt x="550938" y="3810"/>
                  </a:lnTo>
                  <a:lnTo>
                    <a:pt x="506387" y="15189"/>
                  </a:lnTo>
                  <a:lnTo>
                    <a:pt x="465772" y="34086"/>
                  </a:lnTo>
                  <a:lnTo>
                    <a:pt x="429920" y="60490"/>
                  </a:lnTo>
                  <a:lnTo>
                    <a:pt x="399605" y="94322"/>
                  </a:lnTo>
                  <a:lnTo>
                    <a:pt x="375615" y="135559"/>
                  </a:lnTo>
                  <a:lnTo>
                    <a:pt x="358736" y="184137"/>
                  </a:lnTo>
                  <a:lnTo>
                    <a:pt x="349758" y="240030"/>
                  </a:lnTo>
                  <a:lnTo>
                    <a:pt x="521208" y="240030"/>
                  </a:lnTo>
                  <a:lnTo>
                    <a:pt x="530288" y="202095"/>
                  </a:lnTo>
                  <a:lnTo>
                    <a:pt x="546290" y="175577"/>
                  </a:lnTo>
                  <a:lnTo>
                    <a:pt x="569429" y="160020"/>
                  </a:lnTo>
                  <a:lnTo>
                    <a:pt x="599948" y="154940"/>
                  </a:lnTo>
                  <a:lnTo>
                    <a:pt x="633196" y="161505"/>
                  </a:lnTo>
                  <a:lnTo>
                    <a:pt x="659320" y="179870"/>
                  </a:lnTo>
                  <a:lnTo>
                    <a:pt x="676376" y="207987"/>
                  </a:lnTo>
                  <a:lnTo>
                    <a:pt x="682498" y="243840"/>
                  </a:lnTo>
                  <a:lnTo>
                    <a:pt x="674878" y="285889"/>
                  </a:lnTo>
                  <a:lnTo>
                    <a:pt x="650113" y="315442"/>
                  </a:lnTo>
                  <a:lnTo>
                    <a:pt x="605345" y="333324"/>
                  </a:lnTo>
                  <a:lnTo>
                    <a:pt x="537718" y="340360"/>
                  </a:lnTo>
                  <a:lnTo>
                    <a:pt x="537718" y="502920"/>
                  </a:lnTo>
                  <a:lnTo>
                    <a:pt x="565658" y="502920"/>
                  </a:lnTo>
                  <a:lnTo>
                    <a:pt x="618096" y="507974"/>
                  </a:lnTo>
                  <a:lnTo>
                    <a:pt x="663067" y="522579"/>
                  </a:lnTo>
                  <a:lnTo>
                    <a:pt x="699643" y="545947"/>
                  </a:lnTo>
                  <a:lnTo>
                    <a:pt x="726897" y="577240"/>
                  </a:lnTo>
                  <a:lnTo>
                    <a:pt x="743927" y="615670"/>
                  </a:lnTo>
                  <a:lnTo>
                    <a:pt x="749808" y="660400"/>
                  </a:lnTo>
                  <a:lnTo>
                    <a:pt x="742657" y="711276"/>
                  </a:lnTo>
                  <a:lnTo>
                    <a:pt x="722452" y="754341"/>
                  </a:lnTo>
                  <a:lnTo>
                    <a:pt x="691095" y="787590"/>
                  </a:lnTo>
                  <a:lnTo>
                    <a:pt x="650481" y="809028"/>
                  </a:lnTo>
                  <a:lnTo>
                    <a:pt x="602488" y="816610"/>
                  </a:lnTo>
                  <a:lnTo>
                    <a:pt x="556526" y="809955"/>
                  </a:lnTo>
                  <a:lnTo>
                    <a:pt x="517017" y="790803"/>
                  </a:lnTo>
                  <a:lnTo>
                    <a:pt x="485254" y="760374"/>
                  </a:lnTo>
                  <a:lnTo>
                    <a:pt x="462521" y="719886"/>
                  </a:lnTo>
                  <a:lnTo>
                    <a:pt x="450088" y="670560"/>
                  </a:lnTo>
                  <a:lnTo>
                    <a:pt x="279908" y="670560"/>
                  </a:lnTo>
                  <a:lnTo>
                    <a:pt x="285673" y="717359"/>
                  </a:lnTo>
                  <a:lnTo>
                    <a:pt x="297205" y="761250"/>
                  </a:lnTo>
                  <a:lnTo>
                    <a:pt x="314159" y="801916"/>
                  </a:lnTo>
                  <a:lnTo>
                    <a:pt x="336194" y="839000"/>
                  </a:lnTo>
                  <a:lnTo>
                    <a:pt x="362966" y="872210"/>
                  </a:lnTo>
                  <a:lnTo>
                    <a:pt x="394119" y="901204"/>
                  </a:lnTo>
                  <a:lnTo>
                    <a:pt x="429323" y="925664"/>
                  </a:lnTo>
                  <a:lnTo>
                    <a:pt x="468236" y="945248"/>
                  </a:lnTo>
                  <a:lnTo>
                    <a:pt x="510501" y="959650"/>
                  </a:lnTo>
                  <a:lnTo>
                    <a:pt x="555790" y="968527"/>
                  </a:lnTo>
                  <a:lnTo>
                    <a:pt x="603758" y="971550"/>
                  </a:lnTo>
                  <a:lnTo>
                    <a:pt x="652018" y="968311"/>
                  </a:lnTo>
                  <a:lnTo>
                    <a:pt x="697522" y="958837"/>
                  </a:lnTo>
                  <a:lnTo>
                    <a:pt x="739851" y="943521"/>
                  </a:lnTo>
                  <a:lnTo>
                    <a:pt x="778637" y="922743"/>
                  </a:lnTo>
                  <a:lnTo>
                    <a:pt x="813498" y="896886"/>
                  </a:lnTo>
                  <a:lnTo>
                    <a:pt x="844054" y="866343"/>
                  </a:lnTo>
                  <a:lnTo>
                    <a:pt x="869911" y="831481"/>
                  </a:lnTo>
                  <a:lnTo>
                    <a:pt x="890689" y="792683"/>
                  </a:lnTo>
                  <a:lnTo>
                    <a:pt x="906005" y="750354"/>
                  </a:lnTo>
                  <a:lnTo>
                    <a:pt x="915466" y="704862"/>
                  </a:lnTo>
                  <a:lnTo>
                    <a:pt x="918718" y="656590"/>
                  </a:lnTo>
                  <a:close/>
                </a:path>
                <a:path w="1221740" h="3350895">
                  <a:moveTo>
                    <a:pt x="1221282" y="2885300"/>
                  </a:moveTo>
                  <a:lnTo>
                    <a:pt x="1170203" y="2885300"/>
                  </a:lnTo>
                  <a:lnTo>
                    <a:pt x="1170203" y="3058566"/>
                  </a:lnTo>
                  <a:lnTo>
                    <a:pt x="1167549" y="3108363"/>
                  </a:lnTo>
                  <a:lnTo>
                    <a:pt x="1157262" y="3148596"/>
                  </a:lnTo>
                  <a:lnTo>
                    <a:pt x="1135824" y="3175482"/>
                  </a:lnTo>
                  <a:lnTo>
                    <a:pt x="1099731" y="3185287"/>
                  </a:lnTo>
                  <a:lnTo>
                    <a:pt x="1067015" y="3173399"/>
                  </a:lnTo>
                  <a:lnTo>
                    <a:pt x="1048004" y="3143021"/>
                  </a:lnTo>
                  <a:lnTo>
                    <a:pt x="1039177" y="3102089"/>
                  </a:lnTo>
                  <a:lnTo>
                    <a:pt x="1037018" y="3058566"/>
                  </a:lnTo>
                  <a:lnTo>
                    <a:pt x="1039914" y="3002432"/>
                  </a:lnTo>
                  <a:lnTo>
                    <a:pt x="1050023" y="2959646"/>
                  </a:lnTo>
                  <a:lnTo>
                    <a:pt x="1069467" y="2932366"/>
                  </a:lnTo>
                  <a:lnTo>
                    <a:pt x="1100378" y="2922790"/>
                  </a:lnTo>
                  <a:lnTo>
                    <a:pt x="1136103" y="2934551"/>
                  </a:lnTo>
                  <a:lnTo>
                    <a:pt x="1157351" y="2965462"/>
                  </a:lnTo>
                  <a:lnTo>
                    <a:pt x="1167561" y="3008985"/>
                  </a:lnTo>
                  <a:lnTo>
                    <a:pt x="1170203" y="3058566"/>
                  </a:lnTo>
                  <a:lnTo>
                    <a:pt x="1170203" y="2885300"/>
                  </a:lnTo>
                  <a:lnTo>
                    <a:pt x="1169555" y="2885300"/>
                  </a:lnTo>
                  <a:lnTo>
                    <a:pt x="1169555" y="2929255"/>
                  </a:lnTo>
                  <a:lnTo>
                    <a:pt x="1168260" y="2929255"/>
                  </a:lnTo>
                  <a:lnTo>
                    <a:pt x="1142390" y="2892323"/>
                  </a:lnTo>
                  <a:lnTo>
                    <a:pt x="1093266" y="2876245"/>
                  </a:lnTo>
                  <a:lnTo>
                    <a:pt x="1047724" y="2886202"/>
                  </a:lnTo>
                  <a:lnTo>
                    <a:pt x="1015453" y="2913418"/>
                  </a:lnTo>
                  <a:lnTo>
                    <a:pt x="994625" y="2953880"/>
                  </a:lnTo>
                  <a:lnTo>
                    <a:pt x="983449" y="3003600"/>
                  </a:lnTo>
                  <a:lnTo>
                    <a:pt x="980122" y="3058566"/>
                  </a:lnTo>
                  <a:lnTo>
                    <a:pt x="981595" y="3094202"/>
                  </a:lnTo>
                  <a:lnTo>
                    <a:pt x="988847" y="3139376"/>
                  </a:lnTo>
                  <a:lnTo>
                    <a:pt x="1006094" y="3184055"/>
                  </a:lnTo>
                  <a:lnTo>
                    <a:pt x="1037551" y="3218218"/>
                  </a:lnTo>
                  <a:lnTo>
                    <a:pt x="1087450" y="3231832"/>
                  </a:lnTo>
                  <a:lnTo>
                    <a:pt x="1112393" y="3228644"/>
                  </a:lnTo>
                  <a:lnTo>
                    <a:pt x="1134795" y="3219462"/>
                  </a:lnTo>
                  <a:lnTo>
                    <a:pt x="1153083" y="3204832"/>
                  </a:lnTo>
                  <a:lnTo>
                    <a:pt x="1165682" y="3185287"/>
                  </a:lnTo>
                  <a:lnTo>
                    <a:pt x="1166964" y="3185287"/>
                  </a:lnTo>
                  <a:lnTo>
                    <a:pt x="1166926" y="3231832"/>
                  </a:lnTo>
                  <a:lnTo>
                    <a:pt x="1159522" y="3278301"/>
                  </a:lnTo>
                  <a:lnTo>
                    <a:pt x="1099731" y="3308134"/>
                  </a:lnTo>
                  <a:lnTo>
                    <a:pt x="1079398" y="3305721"/>
                  </a:lnTo>
                  <a:lnTo>
                    <a:pt x="1062228" y="3298025"/>
                  </a:lnTo>
                  <a:lnTo>
                    <a:pt x="1049896" y="3284397"/>
                  </a:lnTo>
                  <a:lnTo>
                    <a:pt x="1044130" y="3264166"/>
                  </a:lnTo>
                  <a:lnTo>
                    <a:pt x="989812" y="3264166"/>
                  </a:lnTo>
                  <a:lnTo>
                    <a:pt x="1008138" y="3314242"/>
                  </a:lnTo>
                  <a:lnTo>
                    <a:pt x="1041857" y="3339960"/>
                  </a:lnTo>
                  <a:lnTo>
                    <a:pt x="1078001" y="3349434"/>
                  </a:lnTo>
                  <a:lnTo>
                    <a:pt x="1103604" y="3350793"/>
                  </a:lnTo>
                  <a:lnTo>
                    <a:pt x="1142403" y="3346069"/>
                  </a:lnTo>
                  <a:lnTo>
                    <a:pt x="1196086" y="3308134"/>
                  </a:lnTo>
                  <a:lnTo>
                    <a:pt x="1215682" y="3264230"/>
                  </a:lnTo>
                  <a:lnTo>
                    <a:pt x="1221282" y="3209848"/>
                  </a:lnTo>
                  <a:lnTo>
                    <a:pt x="1221282" y="2929255"/>
                  </a:lnTo>
                  <a:lnTo>
                    <a:pt x="1221282" y="28853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339294" y="4214393"/>
              <a:ext cx="2561590" cy="3597910"/>
            </a:xfrm>
            <a:custGeom>
              <a:avLst/>
              <a:gdLst/>
              <a:ahLst/>
              <a:cxnLst/>
              <a:rect l="l" t="t" r="r" b="b"/>
              <a:pathLst>
                <a:path w="2561590" h="3597909">
                  <a:moveTo>
                    <a:pt x="228231" y="3241713"/>
                  </a:moveTo>
                  <a:lnTo>
                    <a:pt x="173926" y="3241713"/>
                  </a:lnTo>
                  <a:lnTo>
                    <a:pt x="173926" y="3480930"/>
                  </a:lnTo>
                  <a:lnTo>
                    <a:pt x="167309" y="3512845"/>
                  </a:lnTo>
                  <a:lnTo>
                    <a:pt x="150571" y="3534511"/>
                  </a:lnTo>
                  <a:lnTo>
                    <a:pt x="128371" y="3546843"/>
                  </a:lnTo>
                  <a:lnTo>
                    <a:pt x="105384" y="3550755"/>
                  </a:lnTo>
                  <a:lnTo>
                    <a:pt x="76669" y="3543566"/>
                  </a:lnTo>
                  <a:lnTo>
                    <a:pt x="61429" y="3525786"/>
                  </a:lnTo>
                  <a:lnTo>
                    <a:pt x="55384" y="3503028"/>
                  </a:lnTo>
                  <a:lnTo>
                    <a:pt x="54317" y="3480930"/>
                  </a:lnTo>
                  <a:lnTo>
                    <a:pt x="54317" y="3241713"/>
                  </a:lnTo>
                  <a:lnTo>
                    <a:pt x="0" y="3241713"/>
                  </a:lnTo>
                  <a:lnTo>
                    <a:pt x="0" y="3487394"/>
                  </a:lnTo>
                  <a:lnTo>
                    <a:pt x="1422" y="3522027"/>
                  </a:lnTo>
                  <a:lnTo>
                    <a:pt x="11391" y="3557867"/>
                  </a:lnTo>
                  <a:lnTo>
                    <a:pt x="38455" y="3585959"/>
                  </a:lnTo>
                  <a:lnTo>
                    <a:pt x="91160" y="3597313"/>
                  </a:lnTo>
                  <a:lnTo>
                    <a:pt x="116395" y="3593985"/>
                  </a:lnTo>
                  <a:lnTo>
                    <a:pt x="140220" y="3584295"/>
                  </a:lnTo>
                  <a:lnTo>
                    <a:pt x="160540" y="3568674"/>
                  </a:lnTo>
                  <a:lnTo>
                    <a:pt x="172986" y="3550755"/>
                  </a:lnTo>
                  <a:lnTo>
                    <a:pt x="175221" y="3547529"/>
                  </a:lnTo>
                  <a:lnTo>
                    <a:pt x="176504" y="3547529"/>
                  </a:lnTo>
                  <a:lnTo>
                    <a:pt x="176504" y="3588258"/>
                  </a:lnTo>
                  <a:lnTo>
                    <a:pt x="228231" y="3588258"/>
                  </a:lnTo>
                  <a:lnTo>
                    <a:pt x="228231" y="3547529"/>
                  </a:lnTo>
                  <a:lnTo>
                    <a:pt x="228231" y="3241713"/>
                  </a:lnTo>
                  <a:close/>
                </a:path>
                <a:path w="2561590" h="3597909">
                  <a:moveTo>
                    <a:pt x="689851" y="3342576"/>
                  </a:moveTo>
                  <a:lnTo>
                    <a:pt x="680440" y="3279216"/>
                  </a:lnTo>
                  <a:lnTo>
                    <a:pt x="651395" y="3244011"/>
                  </a:lnTo>
                  <a:lnTo>
                    <a:pt x="598690" y="3232658"/>
                  </a:lnTo>
                  <a:lnTo>
                    <a:pt x="572770" y="3236976"/>
                  </a:lnTo>
                  <a:lnTo>
                    <a:pt x="549884" y="3248736"/>
                  </a:lnTo>
                  <a:lnTo>
                    <a:pt x="530872" y="3266211"/>
                  </a:lnTo>
                  <a:lnTo>
                    <a:pt x="516585" y="3287611"/>
                  </a:lnTo>
                  <a:lnTo>
                    <a:pt x="513054" y="3279216"/>
                  </a:lnTo>
                  <a:lnTo>
                    <a:pt x="505955" y="3262388"/>
                  </a:lnTo>
                  <a:lnTo>
                    <a:pt x="490245" y="3245345"/>
                  </a:lnTo>
                  <a:lnTo>
                    <a:pt x="468947" y="3235693"/>
                  </a:lnTo>
                  <a:lnTo>
                    <a:pt x="441591" y="3232658"/>
                  </a:lnTo>
                  <a:lnTo>
                    <a:pt x="416356" y="3235985"/>
                  </a:lnTo>
                  <a:lnTo>
                    <a:pt x="392531" y="3245675"/>
                  </a:lnTo>
                  <a:lnTo>
                    <a:pt x="372211" y="3261296"/>
                  </a:lnTo>
                  <a:lnTo>
                    <a:pt x="357543" y="3282442"/>
                  </a:lnTo>
                  <a:lnTo>
                    <a:pt x="356247" y="3282442"/>
                  </a:lnTo>
                  <a:lnTo>
                    <a:pt x="356247" y="3241713"/>
                  </a:lnTo>
                  <a:lnTo>
                    <a:pt x="304520" y="3241713"/>
                  </a:lnTo>
                  <a:lnTo>
                    <a:pt x="304520" y="3588258"/>
                  </a:lnTo>
                  <a:lnTo>
                    <a:pt x="358825" y="3588258"/>
                  </a:lnTo>
                  <a:lnTo>
                    <a:pt x="358825" y="3349040"/>
                  </a:lnTo>
                  <a:lnTo>
                    <a:pt x="365290" y="3315220"/>
                  </a:lnTo>
                  <a:lnTo>
                    <a:pt x="381457" y="3293757"/>
                  </a:lnTo>
                  <a:lnTo>
                    <a:pt x="402475" y="3282492"/>
                  </a:lnTo>
                  <a:lnTo>
                    <a:pt x="402767" y="3282442"/>
                  </a:lnTo>
                  <a:lnTo>
                    <a:pt x="423481" y="3279216"/>
                  </a:lnTo>
                  <a:lnTo>
                    <a:pt x="449580" y="3286404"/>
                  </a:lnTo>
                  <a:lnTo>
                    <a:pt x="463486" y="3304184"/>
                  </a:lnTo>
                  <a:lnTo>
                    <a:pt x="469036" y="3326942"/>
                  </a:lnTo>
                  <a:lnTo>
                    <a:pt x="470039" y="3349040"/>
                  </a:lnTo>
                  <a:lnTo>
                    <a:pt x="470039" y="3588258"/>
                  </a:lnTo>
                  <a:lnTo>
                    <a:pt x="524344" y="3588258"/>
                  </a:lnTo>
                  <a:lnTo>
                    <a:pt x="524344" y="3349040"/>
                  </a:lnTo>
                  <a:lnTo>
                    <a:pt x="530809" y="3315220"/>
                  </a:lnTo>
                  <a:lnTo>
                    <a:pt x="546976" y="3293757"/>
                  </a:lnTo>
                  <a:lnTo>
                    <a:pt x="558431" y="3287611"/>
                  </a:lnTo>
                  <a:lnTo>
                    <a:pt x="567982" y="3282492"/>
                  </a:lnTo>
                  <a:lnTo>
                    <a:pt x="589000" y="3279216"/>
                  </a:lnTo>
                  <a:lnTo>
                    <a:pt x="615086" y="3286404"/>
                  </a:lnTo>
                  <a:lnTo>
                    <a:pt x="629005" y="3304184"/>
                  </a:lnTo>
                  <a:lnTo>
                    <a:pt x="634542" y="3326942"/>
                  </a:lnTo>
                  <a:lnTo>
                    <a:pt x="635546" y="3349040"/>
                  </a:lnTo>
                  <a:lnTo>
                    <a:pt x="635546" y="3588258"/>
                  </a:lnTo>
                  <a:lnTo>
                    <a:pt x="689851" y="3588258"/>
                  </a:lnTo>
                  <a:lnTo>
                    <a:pt x="689851" y="3342576"/>
                  </a:lnTo>
                  <a:close/>
                </a:path>
                <a:path w="2561590" h="3597909">
                  <a:moveTo>
                    <a:pt x="896734" y="3121456"/>
                  </a:moveTo>
                  <a:lnTo>
                    <a:pt x="857300" y="3121456"/>
                  </a:lnTo>
                  <a:lnTo>
                    <a:pt x="823493" y="3126511"/>
                  </a:lnTo>
                  <a:lnTo>
                    <a:pt x="800163" y="3141573"/>
                  </a:lnTo>
                  <a:lnTo>
                    <a:pt x="786663" y="3166465"/>
                  </a:lnTo>
                  <a:lnTo>
                    <a:pt x="782307" y="3200984"/>
                  </a:lnTo>
                  <a:lnTo>
                    <a:pt x="782307" y="3241713"/>
                  </a:lnTo>
                  <a:lnTo>
                    <a:pt x="731875" y="3241713"/>
                  </a:lnTo>
                  <a:lnTo>
                    <a:pt x="731875" y="3284385"/>
                  </a:lnTo>
                  <a:lnTo>
                    <a:pt x="782307" y="3284385"/>
                  </a:lnTo>
                  <a:lnTo>
                    <a:pt x="782307" y="3588258"/>
                  </a:lnTo>
                  <a:lnTo>
                    <a:pt x="836612" y="3588258"/>
                  </a:lnTo>
                  <a:lnTo>
                    <a:pt x="836612" y="3284385"/>
                  </a:lnTo>
                  <a:lnTo>
                    <a:pt x="896086" y="3284385"/>
                  </a:lnTo>
                  <a:lnTo>
                    <a:pt x="896086" y="3241713"/>
                  </a:lnTo>
                  <a:lnTo>
                    <a:pt x="836612" y="3241713"/>
                  </a:lnTo>
                  <a:lnTo>
                    <a:pt x="836612" y="3200984"/>
                  </a:lnTo>
                  <a:lnTo>
                    <a:pt x="838796" y="3185731"/>
                  </a:lnTo>
                  <a:lnTo>
                    <a:pt x="845337" y="3175520"/>
                  </a:lnTo>
                  <a:lnTo>
                    <a:pt x="856246" y="3169793"/>
                  </a:lnTo>
                  <a:lnTo>
                    <a:pt x="871524" y="3168002"/>
                  </a:lnTo>
                  <a:lnTo>
                    <a:pt x="896734" y="3168002"/>
                  </a:lnTo>
                  <a:lnTo>
                    <a:pt x="896734" y="3121456"/>
                  </a:lnTo>
                  <a:close/>
                </a:path>
                <a:path w="2561590" h="3597909">
                  <a:moveTo>
                    <a:pt x="1076807" y="2465870"/>
                  </a:moveTo>
                  <a:lnTo>
                    <a:pt x="1019911" y="2465870"/>
                  </a:lnTo>
                  <a:lnTo>
                    <a:pt x="966254" y="2749054"/>
                  </a:lnTo>
                  <a:lnTo>
                    <a:pt x="964958" y="2749054"/>
                  </a:lnTo>
                  <a:lnTo>
                    <a:pt x="920280" y="2529230"/>
                  </a:lnTo>
                  <a:lnTo>
                    <a:pt x="907415" y="2465870"/>
                  </a:lnTo>
                  <a:lnTo>
                    <a:pt x="843407" y="2465870"/>
                  </a:lnTo>
                  <a:lnTo>
                    <a:pt x="784567" y="2749054"/>
                  </a:lnTo>
                  <a:lnTo>
                    <a:pt x="783285" y="2749054"/>
                  </a:lnTo>
                  <a:lnTo>
                    <a:pt x="727671" y="2465870"/>
                  </a:lnTo>
                  <a:lnTo>
                    <a:pt x="670775" y="2465870"/>
                  </a:lnTo>
                  <a:lnTo>
                    <a:pt x="751598" y="2812415"/>
                  </a:lnTo>
                  <a:lnTo>
                    <a:pt x="814959" y="2812415"/>
                  </a:lnTo>
                  <a:lnTo>
                    <a:pt x="827976" y="2749054"/>
                  </a:lnTo>
                  <a:lnTo>
                    <a:pt x="873150" y="2529230"/>
                  </a:lnTo>
                  <a:lnTo>
                    <a:pt x="874445" y="2529230"/>
                  </a:lnTo>
                  <a:lnTo>
                    <a:pt x="935215" y="2812415"/>
                  </a:lnTo>
                  <a:lnTo>
                    <a:pt x="994702" y="2812415"/>
                  </a:lnTo>
                  <a:lnTo>
                    <a:pt x="1009713" y="2749054"/>
                  </a:lnTo>
                  <a:lnTo>
                    <a:pt x="1076807" y="2465870"/>
                  </a:lnTo>
                  <a:close/>
                </a:path>
                <a:path w="2561590" h="3597909">
                  <a:moveTo>
                    <a:pt x="1176680" y="3550107"/>
                  </a:moveTo>
                  <a:lnTo>
                    <a:pt x="1174089" y="3552050"/>
                  </a:lnTo>
                  <a:lnTo>
                    <a:pt x="1170863" y="3553345"/>
                  </a:lnTo>
                  <a:lnTo>
                    <a:pt x="1163751" y="3553345"/>
                  </a:lnTo>
                  <a:lnTo>
                    <a:pt x="1153756" y="3551097"/>
                  </a:lnTo>
                  <a:lnTo>
                    <a:pt x="1150848" y="3547529"/>
                  </a:lnTo>
                  <a:lnTo>
                    <a:pt x="1148791" y="3545027"/>
                  </a:lnTo>
                  <a:lnTo>
                    <a:pt x="1147114" y="3536162"/>
                  </a:lnTo>
                  <a:lnTo>
                    <a:pt x="1146937" y="3525545"/>
                  </a:lnTo>
                  <a:lnTo>
                    <a:pt x="1146937" y="3399472"/>
                  </a:lnTo>
                  <a:lnTo>
                    <a:pt x="1146937" y="3332226"/>
                  </a:lnTo>
                  <a:lnTo>
                    <a:pt x="1145286" y="3301390"/>
                  </a:lnTo>
                  <a:lnTo>
                    <a:pt x="1136053" y="3275330"/>
                  </a:lnTo>
                  <a:lnTo>
                    <a:pt x="1133767" y="3268865"/>
                  </a:lnTo>
                  <a:lnTo>
                    <a:pt x="1102474" y="3243122"/>
                  </a:lnTo>
                  <a:lnTo>
                    <a:pt x="1041552" y="3232658"/>
                  </a:lnTo>
                  <a:lnTo>
                    <a:pt x="988453" y="3239439"/>
                  </a:lnTo>
                  <a:lnTo>
                    <a:pt x="952334" y="3260217"/>
                  </a:lnTo>
                  <a:lnTo>
                    <a:pt x="931722" y="3295662"/>
                  </a:lnTo>
                  <a:lnTo>
                    <a:pt x="925182" y="3346450"/>
                  </a:lnTo>
                  <a:lnTo>
                    <a:pt x="979487" y="3346450"/>
                  </a:lnTo>
                  <a:lnTo>
                    <a:pt x="979487" y="3343224"/>
                  </a:lnTo>
                  <a:lnTo>
                    <a:pt x="980414" y="3327158"/>
                  </a:lnTo>
                  <a:lnTo>
                    <a:pt x="986929" y="3304425"/>
                  </a:lnTo>
                  <a:lnTo>
                    <a:pt x="1004582" y="3284118"/>
                  </a:lnTo>
                  <a:lnTo>
                    <a:pt x="1038974" y="3275330"/>
                  </a:lnTo>
                  <a:lnTo>
                    <a:pt x="1062926" y="3278670"/>
                  </a:lnTo>
                  <a:lnTo>
                    <a:pt x="1080350" y="3288500"/>
                  </a:lnTo>
                  <a:lnTo>
                    <a:pt x="1090980" y="3304514"/>
                  </a:lnTo>
                  <a:lnTo>
                    <a:pt x="1094574" y="3326409"/>
                  </a:lnTo>
                  <a:lnTo>
                    <a:pt x="1094054" y="3344862"/>
                  </a:lnTo>
                  <a:lnTo>
                    <a:pt x="1092631" y="3349574"/>
                  </a:lnTo>
                  <a:lnTo>
                    <a:pt x="1092631" y="3399472"/>
                  </a:lnTo>
                  <a:lnTo>
                    <a:pt x="1092631" y="3488690"/>
                  </a:lnTo>
                  <a:lnTo>
                    <a:pt x="1086815" y="3514267"/>
                  </a:lnTo>
                  <a:lnTo>
                    <a:pt x="1071295" y="3535248"/>
                  </a:lnTo>
                  <a:lnTo>
                    <a:pt x="1048994" y="3549434"/>
                  </a:lnTo>
                  <a:lnTo>
                    <a:pt x="1022807" y="3554641"/>
                  </a:lnTo>
                  <a:lnTo>
                    <a:pt x="999578" y="3550348"/>
                  </a:lnTo>
                  <a:lnTo>
                    <a:pt x="984415" y="3538232"/>
                  </a:lnTo>
                  <a:lnTo>
                    <a:pt x="976160" y="3519449"/>
                  </a:lnTo>
                  <a:lnTo>
                    <a:pt x="973670" y="3495154"/>
                  </a:lnTo>
                  <a:lnTo>
                    <a:pt x="975360" y="3475291"/>
                  </a:lnTo>
                  <a:lnTo>
                    <a:pt x="1000175" y="3440201"/>
                  </a:lnTo>
                  <a:lnTo>
                    <a:pt x="1047623" y="3421773"/>
                  </a:lnTo>
                  <a:lnTo>
                    <a:pt x="1072642" y="3412566"/>
                  </a:lnTo>
                  <a:lnTo>
                    <a:pt x="1092631" y="3399472"/>
                  </a:lnTo>
                  <a:lnTo>
                    <a:pt x="1092631" y="3349574"/>
                  </a:lnTo>
                  <a:lnTo>
                    <a:pt x="1089888" y="3358654"/>
                  </a:lnTo>
                  <a:lnTo>
                    <a:pt x="1078204" y="3369411"/>
                  </a:lnTo>
                  <a:lnTo>
                    <a:pt x="1055128" y="3378784"/>
                  </a:lnTo>
                  <a:lnTo>
                    <a:pt x="982078" y="3400755"/>
                  </a:lnTo>
                  <a:lnTo>
                    <a:pt x="953058" y="3414534"/>
                  </a:lnTo>
                  <a:lnTo>
                    <a:pt x="932700" y="3435273"/>
                  </a:lnTo>
                  <a:lnTo>
                    <a:pt x="920699" y="3462680"/>
                  </a:lnTo>
                  <a:lnTo>
                    <a:pt x="916774" y="3496449"/>
                  </a:lnTo>
                  <a:lnTo>
                    <a:pt x="922426" y="3538397"/>
                  </a:lnTo>
                  <a:lnTo>
                    <a:pt x="939723" y="3570160"/>
                  </a:lnTo>
                  <a:lnTo>
                    <a:pt x="969137" y="3590277"/>
                  </a:lnTo>
                  <a:lnTo>
                    <a:pt x="1011161" y="3597313"/>
                  </a:lnTo>
                  <a:lnTo>
                    <a:pt x="1035659" y="3593896"/>
                  </a:lnTo>
                  <a:lnTo>
                    <a:pt x="1058684" y="3584054"/>
                  </a:lnTo>
                  <a:lnTo>
                    <a:pt x="1078814" y="3568395"/>
                  </a:lnTo>
                  <a:lnTo>
                    <a:pt x="1089202" y="3554641"/>
                  </a:lnTo>
                  <a:lnTo>
                    <a:pt x="1094574" y="3547529"/>
                  </a:lnTo>
                  <a:lnTo>
                    <a:pt x="1095857" y="3547529"/>
                  </a:lnTo>
                  <a:lnTo>
                    <a:pt x="1101534" y="3573310"/>
                  </a:lnTo>
                  <a:lnTo>
                    <a:pt x="1113637" y="3586556"/>
                  </a:lnTo>
                  <a:lnTo>
                    <a:pt x="1129131" y="3591433"/>
                  </a:lnTo>
                  <a:lnTo>
                    <a:pt x="1144993" y="3592131"/>
                  </a:lnTo>
                  <a:lnTo>
                    <a:pt x="1155039" y="3591712"/>
                  </a:lnTo>
                  <a:lnTo>
                    <a:pt x="1164234" y="3590760"/>
                  </a:lnTo>
                  <a:lnTo>
                    <a:pt x="1171727" y="3589680"/>
                  </a:lnTo>
                  <a:lnTo>
                    <a:pt x="1176680" y="3588905"/>
                  </a:lnTo>
                  <a:lnTo>
                    <a:pt x="1176680" y="3553345"/>
                  </a:lnTo>
                  <a:lnTo>
                    <a:pt x="1176680" y="3550107"/>
                  </a:lnTo>
                  <a:close/>
                </a:path>
                <a:path w="2561590" h="3597909">
                  <a:moveTo>
                    <a:pt x="1346403" y="2623629"/>
                  </a:moveTo>
                  <a:lnTo>
                    <a:pt x="1345565" y="2602941"/>
                  </a:lnTo>
                  <a:lnTo>
                    <a:pt x="1344549" y="2577477"/>
                  </a:lnTo>
                  <a:lnTo>
                    <a:pt x="1336205" y="2532507"/>
                  </a:lnTo>
                  <a:lnTo>
                    <a:pt x="1319949" y="2499487"/>
                  </a:lnTo>
                  <a:lnTo>
                    <a:pt x="1317218" y="2493924"/>
                  </a:lnTo>
                  <a:lnTo>
                    <a:pt x="1289519" y="2471826"/>
                  </a:lnTo>
                  <a:lnTo>
                    <a:pt x="1289519" y="2584183"/>
                  </a:lnTo>
                  <a:lnTo>
                    <a:pt x="1289519" y="2602941"/>
                  </a:lnTo>
                  <a:lnTo>
                    <a:pt x="1166025" y="2602941"/>
                  </a:lnTo>
                  <a:lnTo>
                    <a:pt x="1166025" y="2590012"/>
                  </a:lnTo>
                  <a:lnTo>
                    <a:pt x="1167917" y="2567127"/>
                  </a:lnTo>
                  <a:lnTo>
                    <a:pt x="1176362" y="2536990"/>
                  </a:lnTo>
                  <a:lnTo>
                    <a:pt x="1195476" y="2510713"/>
                  </a:lnTo>
                  <a:lnTo>
                    <a:pt x="1229385" y="2499487"/>
                  </a:lnTo>
                  <a:lnTo>
                    <a:pt x="1259230" y="2507259"/>
                  </a:lnTo>
                  <a:lnTo>
                    <a:pt x="1277632" y="2527287"/>
                  </a:lnTo>
                  <a:lnTo>
                    <a:pt x="1286941" y="2554579"/>
                  </a:lnTo>
                  <a:lnTo>
                    <a:pt x="1289519" y="2584183"/>
                  </a:lnTo>
                  <a:lnTo>
                    <a:pt x="1289519" y="2471826"/>
                  </a:lnTo>
                  <a:lnTo>
                    <a:pt x="1283423" y="2466962"/>
                  </a:lnTo>
                  <a:lnTo>
                    <a:pt x="1230680" y="2456815"/>
                  </a:lnTo>
                  <a:lnTo>
                    <a:pt x="1184490" y="2464689"/>
                  </a:lnTo>
                  <a:lnTo>
                    <a:pt x="1151242" y="2486152"/>
                  </a:lnTo>
                  <a:lnTo>
                    <a:pt x="1128928" y="2517991"/>
                  </a:lnTo>
                  <a:lnTo>
                    <a:pt x="1115491" y="2557005"/>
                  </a:lnTo>
                  <a:lnTo>
                    <a:pt x="1108925" y="2599969"/>
                  </a:lnTo>
                  <a:lnTo>
                    <a:pt x="1107186" y="2643670"/>
                  </a:lnTo>
                  <a:lnTo>
                    <a:pt x="1111491" y="2708084"/>
                  </a:lnTo>
                  <a:lnTo>
                    <a:pt x="1124927" y="2757919"/>
                  </a:lnTo>
                  <a:lnTo>
                    <a:pt x="1148245" y="2793327"/>
                  </a:lnTo>
                  <a:lnTo>
                    <a:pt x="1182154" y="2814459"/>
                  </a:lnTo>
                  <a:lnTo>
                    <a:pt x="1227442" y="2821470"/>
                  </a:lnTo>
                  <a:lnTo>
                    <a:pt x="1285722" y="2807462"/>
                  </a:lnTo>
                  <a:lnTo>
                    <a:pt x="1316050" y="2778798"/>
                  </a:lnTo>
                  <a:lnTo>
                    <a:pt x="1321269" y="2773870"/>
                  </a:lnTo>
                  <a:lnTo>
                    <a:pt x="1338999" y="2733370"/>
                  </a:lnTo>
                  <a:lnTo>
                    <a:pt x="1343825" y="2698623"/>
                  </a:lnTo>
                  <a:lnTo>
                    <a:pt x="1289519" y="2698623"/>
                  </a:lnTo>
                  <a:lnTo>
                    <a:pt x="1287602" y="2722334"/>
                  </a:lnTo>
                  <a:lnTo>
                    <a:pt x="1279499" y="2748648"/>
                  </a:lnTo>
                  <a:lnTo>
                    <a:pt x="1261694" y="2769997"/>
                  </a:lnTo>
                  <a:lnTo>
                    <a:pt x="1230680" y="2778798"/>
                  </a:lnTo>
                  <a:lnTo>
                    <a:pt x="1192174" y="2765526"/>
                  </a:lnTo>
                  <a:lnTo>
                    <a:pt x="1172400" y="2732328"/>
                  </a:lnTo>
                  <a:lnTo>
                    <a:pt x="1165123" y="2689060"/>
                  </a:lnTo>
                  <a:lnTo>
                    <a:pt x="1164082" y="2645613"/>
                  </a:lnTo>
                  <a:lnTo>
                    <a:pt x="1346403" y="2645613"/>
                  </a:lnTo>
                  <a:lnTo>
                    <a:pt x="1346403" y="2623629"/>
                  </a:lnTo>
                  <a:close/>
                </a:path>
                <a:path w="2561590" h="3597909">
                  <a:moveTo>
                    <a:pt x="1432052" y="3488690"/>
                  </a:moveTo>
                  <a:lnTo>
                    <a:pt x="1424635" y="3446157"/>
                  </a:lnTo>
                  <a:lnTo>
                    <a:pt x="1378051" y="3402317"/>
                  </a:lnTo>
                  <a:lnTo>
                    <a:pt x="1316024" y="3381362"/>
                  </a:lnTo>
                  <a:lnTo>
                    <a:pt x="1288681" y="3370135"/>
                  </a:lnTo>
                  <a:lnTo>
                    <a:pt x="1269352" y="3353701"/>
                  </a:lnTo>
                  <a:lnTo>
                    <a:pt x="1262011" y="3328352"/>
                  </a:lnTo>
                  <a:lnTo>
                    <a:pt x="1268349" y="3299612"/>
                  </a:lnTo>
                  <a:lnTo>
                    <a:pt x="1283589" y="3283661"/>
                  </a:lnTo>
                  <a:lnTo>
                    <a:pt x="1302105" y="3276790"/>
                  </a:lnTo>
                  <a:lnTo>
                    <a:pt x="1318260" y="3275330"/>
                  </a:lnTo>
                  <a:lnTo>
                    <a:pt x="1342885" y="3279749"/>
                  </a:lnTo>
                  <a:lnTo>
                    <a:pt x="1358595" y="3292792"/>
                  </a:lnTo>
                  <a:lnTo>
                    <a:pt x="1366901" y="3314065"/>
                  </a:lnTo>
                  <a:lnTo>
                    <a:pt x="1369339" y="3343224"/>
                  </a:lnTo>
                  <a:lnTo>
                    <a:pt x="1423644" y="3343224"/>
                  </a:lnTo>
                  <a:lnTo>
                    <a:pt x="1421358" y="3308756"/>
                  </a:lnTo>
                  <a:lnTo>
                    <a:pt x="1409700" y="3275330"/>
                  </a:lnTo>
                  <a:lnTo>
                    <a:pt x="1408772" y="3272663"/>
                  </a:lnTo>
                  <a:lnTo>
                    <a:pt x="1377276" y="3244202"/>
                  </a:lnTo>
                  <a:lnTo>
                    <a:pt x="1318260" y="3232658"/>
                  </a:lnTo>
                  <a:lnTo>
                    <a:pt x="1275626" y="3238512"/>
                  </a:lnTo>
                  <a:lnTo>
                    <a:pt x="1240434" y="3256254"/>
                  </a:lnTo>
                  <a:lnTo>
                    <a:pt x="1216520" y="3286125"/>
                  </a:lnTo>
                  <a:lnTo>
                    <a:pt x="1207706" y="3328352"/>
                  </a:lnTo>
                  <a:lnTo>
                    <a:pt x="1215136" y="3371710"/>
                  </a:lnTo>
                  <a:lnTo>
                    <a:pt x="1234617" y="3398824"/>
                  </a:lnTo>
                  <a:lnTo>
                    <a:pt x="1261986" y="3415271"/>
                  </a:lnTo>
                  <a:lnTo>
                    <a:pt x="1293050" y="3426625"/>
                  </a:lnTo>
                  <a:lnTo>
                    <a:pt x="1323746" y="3436810"/>
                  </a:lnTo>
                  <a:lnTo>
                    <a:pt x="1350911" y="3449497"/>
                  </a:lnTo>
                  <a:lnTo>
                    <a:pt x="1370330" y="3468357"/>
                  </a:lnTo>
                  <a:lnTo>
                    <a:pt x="1377746" y="3497097"/>
                  </a:lnTo>
                  <a:lnTo>
                    <a:pt x="1371206" y="3526815"/>
                  </a:lnTo>
                  <a:lnTo>
                    <a:pt x="1355521" y="3544290"/>
                  </a:lnTo>
                  <a:lnTo>
                    <a:pt x="1336560" y="3552558"/>
                  </a:lnTo>
                  <a:lnTo>
                    <a:pt x="1320203" y="3554641"/>
                  </a:lnTo>
                  <a:lnTo>
                    <a:pt x="1287462" y="3548024"/>
                  </a:lnTo>
                  <a:lnTo>
                    <a:pt x="1267752" y="3530308"/>
                  </a:lnTo>
                  <a:lnTo>
                    <a:pt x="1258100" y="3504717"/>
                  </a:lnTo>
                  <a:lnTo>
                    <a:pt x="1255547" y="3474466"/>
                  </a:lnTo>
                  <a:lnTo>
                    <a:pt x="1201242" y="3474466"/>
                  </a:lnTo>
                  <a:lnTo>
                    <a:pt x="1209230" y="3533063"/>
                  </a:lnTo>
                  <a:lnTo>
                    <a:pt x="1262646" y="3587953"/>
                  </a:lnTo>
                  <a:lnTo>
                    <a:pt x="1320203" y="3597313"/>
                  </a:lnTo>
                  <a:lnTo>
                    <a:pt x="1364957" y="3590518"/>
                  </a:lnTo>
                  <a:lnTo>
                    <a:pt x="1400378" y="3570160"/>
                  </a:lnTo>
                  <a:lnTo>
                    <a:pt x="1411020" y="3554641"/>
                  </a:lnTo>
                  <a:lnTo>
                    <a:pt x="1423670" y="3536213"/>
                  </a:lnTo>
                  <a:lnTo>
                    <a:pt x="1432052" y="3488690"/>
                  </a:lnTo>
                  <a:close/>
                </a:path>
                <a:path w="2561590" h="3597909">
                  <a:moveTo>
                    <a:pt x="1463421" y="2350782"/>
                  </a:moveTo>
                  <a:lnTo>
                    <a:pt x="1409115" y="2350782"/>
                  </a:lnTo>
                  <a:lnTo>
                    <a:pt x="1409115" y="2812415"/>
                  </a:lnTo>
                  <a:lnTo>
                    <a:pt x="1463421" y="2812415"/>
                  </a:lnTo>
                  <a:lnTo>
                    <a:pt x="1463421" y="2350782"/>
                  </a:lnTo>
                  <a:close/>
                </a:path>
                <a:path w="2561590" h="3597909">
                  <a:moveTo>
                    <a:pt x="1585569" y="304800"/>
                  </a:moveTo>
                  <a:lnTo>
                    <a:pt x="1582369" y="258775"/>
                  </a:lnTo>
                  <a:lnTo>
                    <a:pt x="1573009" y="215176"/>
                  </a:lnTo>
                  <a:lnTo>
                    <a:pt x="1557921" y="174409"/>
                  </a:lnTo>
                  <a:lnTo>
                    <a:pt x="1537512" y="136906"/>
                  </a:lnTo>
                  <a:lnTo>
                    <a:pt x="1512176" y="103047"/>
                  </a:lnTo>
                  <a:lnTo>
                    <a:pt x="1482318" y="73279"/>
                  </a:lnTo>
                  <a:lnTo>
                    <a:pt x="1448346" y="48006"/>
                  </a:lnTo>
                  <a:lnTo>
                    <a:pt x="1410677" y="27622"/>
                  </a:lnTo>
                  <a:lnTo>
                    <a:pt x="1369707" y="12547"/>
                  </a:lnTo>
                  <a:lnTo>
                    <a:pt x="1325841" y="3213"/>
                  </a:lnTo>
                  <a:lnTo>
                    <a:pt x="1279499" y="0"/>
                  </a:lnTo>
                  <a:lnTo>
                    <a:pt x="1231607" y="3060"/>
                  </a:lnTo>
                  <a:lnTo>
                    <a:pt x="1186535" y="12153"/>
                  </a:lnTo>
                  <a:lnTo>
                    <a:pt x="1144651" y="27101"/>
                  </a:lnTo>
                  <a:lnTo>
                    <a:pt x="1106322" y="47790"/>
                  </a:lnTo>
                  <a:lnTo>
                    <a:pt x="1071918" y="74053"/>
                  </a:lnTo>
                  <a:lnTo>
                    <a:pt x="1041793" y="105727"/>
                  </a:lnTo>
                  <a:lnTo>
                    <a:pt x="1016330" y="142697"/>
                  </a:lnTo>
                  <a:lnTo>
                    <a:pt x="995895" y="184797"/>
                  </a:lnTo>
                  <a:lnTo>
                    <a:pt x="980833" y="231863"/>
                  </a:lnTo>
                  <a:lnTo>
                    <a:pt x="971537" y="283768"/>
                  </a:lnTo>
                  <a:lnTo>
                    <a:pt x="968349" y="340360"/>
                  </a:lnTo>
                  <a:lnTo>
                    <a:pt x="1134719" y="340360"/>
                  </a:lnTo>
                  <a:lnTo>
                    <a:pt x="1139456" y="287820"/>
                  </a:lnTo>
                  <a:lnTo>
                    <a:pt x="1153109" y="242620"/>
                  </a:lnTo>
                  <a:lnTo>
                    <a:pt x="1174889" y="205740"/>
                  </a:lnTo>
                  <a:lnTo>
                    <a:pt x="1203960" y="178181"/>
                  </a:lnTo>
                  <a:lnTo>
                    <a:pt x="1239520" y="160921"/>
                  </a:lnTo>
                  <a:lnTo>
                    <a:pt x="1280769" y="154940"/>
                  </a:lnTo>
                  <a:lnTo>
                    <a:pt x="1324648" y="162217"/>
                  </a:lnTo>
                  <a:lnTo>
                    <a:pt x="1362075" y="182664"/>
                  </a:lnTo>
                  <a:lnTo>
                    <a:pt x="1391145" y="214198"/>
                  </a:lnTo>
                  <a:lnTo>
                    <a:pt x="1409966" y="254749"/>
                  </a:lnTo>
                  <a:lnTo>
                    <a:pt x="1416659" y="302260"/>
                  </a:lnTo>
                  <a:lnTo>
                    <a:pt x="1412748" y="338264"/>
                  </a:lnTo>
                  <a:lnTo>
                    <a:pt x="1379626" y="410349"/>
                  </a:lnTo>
                  <a:lnTo>
                    <a:pt x="1349197" y="448729"/>
                  </a:lnTo>
                  <a:lnTo>
                    <a:pt x="1308709" y="490220"/>
                  </a:lnTo>
                  <a:lnTo>
                    <a:pt x="974699" y="806450"/>
                  </a:lnTo>
                  <a:lnTo>
                    <a:pt x="974699" y="955040"/>
                  </a:lnTo>
                  <a:lnTo>
                    <a:pt x="1581759" y="955040"/>
                  </a:lnTo>
                  <a:lnTo>
                    <a:pt x="1581759" y="796290"/>
                  </a:lnTo>
                  <a:lnTo>
                    <a:pt x="1212189" y="796290"/>
                  </a:lnTo>
                  <a:lnTo>
                    <a:pt x="1403959" y="622300"/>
                  </a:lnTo>
                  <a:lnTo>
                    <a:pt x="1452600" y="576580"/>
                  </a:lnTo>
                  <a:lnTo>
                    <a:pt x="1492338" y="534835"/>
                  </a:lnTo>
                  <a:lnTo>
                    <a:pt x="1523936" y="495947"/>
                  </a:lnTo>
                  <a:lnTo>
                    <a:pt x="1548104" y="458787"/>
                  </a:lnTo>
                  <a:lnTo>
                    <a:pt x="1565617" y="422224"/>
                  </a:lnTo>
                  <a:lnTo>
                    <a:pt x="1577200" y="385127"/>
                  </a:lnTo>
                  <a:lnTo>
                    <a:pt x="1583601" y="346367"/>
                  </a:lnTo>
                  <a:lnTo>
                    <a:pt x="1585569" y="304800"/>
                  </a:lnTo>
                  <a:close/>
                </a:path>
                <a:path w="2561590" h="3597909">
                  <a:moveTo>
                    <a:pt x="1668373" y="2465870"/>
                  </a:moveTo>
                  <a:lnTo>
                    <a:pt x="1608239" y="2465870"/>
                  </a:lnTo>
                  <a:lnTo>
                    <a:pt x="1608239" y="2365006"/>
                  </a:lnTo>
                  <a:lnTo>
                    <a:pt x="1553933" y="2365006"/>
                  </a:lnTo>
                  <a:lnTo>
                    <a:pt x="1553933" y="2465870"/>
                  </a:lnTo>
                  <a:lnTo>
                    <a:pt x="1503502" y="2465870"/>
                  </a:lnTo>
                  <a:lnTo>
                    <a:pt x="1503502" y="2508542"/>
                  </a:lnTo>
                  <a:lnTo>
                    <a:pt x="1553933" y="2508542"/>
                  </a:lnTo>
                  <a:lnTo>
                    <a:pt x="1554022" y="2748750"/>
                  </a:lnTo>
                  <a:lnTo>
                    <a:pt x="1556842" y="2777566"/>
                  </a:lnTo>
                  <a:lnTo>
                    <a:pt x="1567510" y="2798991"/>
                  </a:lnTo>
                  <a:lnTo>
                    <a:pt x="1588846" y="2811945"/>
                  </a:lnTo>
                  <a:lnTo>
                    <a:pt x="1623758" y="2816288"/>
                  </a:lnTo>
                  <a:lnTo>
                    <a:pt x="1639176" y="2815958"/>
                  </a:lnTo>
                  <a:lnTo>
                    <a:pt x="1651558" y="2815082"/>
                  </a:lnTo>
                  <a:lnTo>
                    <a:pt x="1661033" y="2813837"/>
                  </a:lnTo>
                  <a:lnTo>
                    <a:pt x="1667725" y="2812415"/>
                  </a:lnTo>
                  <a:lnTo>
                    <a:pt x="1667725" y="2769743"/>
                  </a:lnTo>
                  <a:lnTo>
                    <a:pt x="1667725" y="2767800"/>
                  </a:lnTo>
                  <a:lnTo>
                    <a:pt x="1661909" y="2768447"/>
                  </a:lnTo>
                  <a:lnTo>
                    <a:pt x="1656080" y="2769743"/>
                  </a:lnTo>
                  <a:lnTo>
                    <a:pt x="1643799" y="2769743"/>
                  </a:lnTo>
                  <a:lnTo>
                    <a:pt x="1626235" y="2767596"/>
                  </a:lnTo>
                  <a:lnTo>
                    <a:pt x="1615351" y="2760776"/>
                  </a:lnTo>
                  <a:lnTo>
                    <a:pt x="1609788" y="2748750"/>
                  </a:lnTo>
                  <a:lnTo>
                    <a:pt x="1608239" y="2730957"/>
                  </a:lnTo>
                  <a:lnTo>
                    <a:pt x="1608239" y="2508542"/>
                  </a:lnTo>
                  <a:lnTo>
                    <a:pt x="1668373" y="2508542"/>
                  </a:lnTo>
                  <a:lnTo>
                    <a:pt x="1668373" y="2465870"/>
                  </a:lnTo>
                  <a:close/>
                </a:path>
                <a:path w="2561590" h="3597909">
                  <a:moveTo>
                    <a:pt x="1695196" y="3488690"/>
                  </a:moveTo>
                  <a:lnTo>
                    <a:pt x="1687779" y="3446157"/>
                  </a:lnTo>
                  <a:lnTo>
                    <a:pt x="1641195" y="3402317"/>
                  </a:lnTo>
                  <a:lnTo>
                    <a:pt x="1579168" y="3381362"/>
                  </a:lnTo>
                  <a:lnTo>
                    <a:pt x="1551825" y="3370135"/>
                  </a:lnTo>
                  <a:lnTo>
                    <a:pt x="1532496" y="3353701"/>
                  </a:lnTo>
                  <a:lnTo>
                    <a:pt x="1525155" y="3328352"/>
                  </a:lnTo>
                  <a:lnTo>
                    <a:pt x="1531493" y="3299612"/>
                  </a:lnTo>
                  <a:lnTo>
                    <a:pt x="1546733" y="3283661"/>
                  </a:lnTo>
                  <a:lnTo>
                    <a:pt x="1565249" y="3276790"/>
                  </a:lnTo>
                  <a:lnTo>
                    <a:pt x="1581404" y="3275330"/>
                  </a:lnTo>
                  <a:lnTo>
                    <a:pt x="1606016" y="3279749"/>
                  </a:lnTo>
                  <a:lnTo>
                    <a:pt x="1621726" y="3292792"/>
                  </a:lnTo>
                  <a:lnTo>
                    <a:pt x="1630032" y="3314065"/>
                  </a:lnTo>
                  <a:lnTo>
                    <a:pt x="1632470" y="3343224"/>
                  </a:lnTo>
                  <a:lnTo>
                    <a:pt x="1686788" y="3343224"/>
                  </a:lnTo>
                  <a:lnTo>
                    <a:pt x="1684502" y="3308756"/>
                  </a:lnTo>
                  <a:lnTo>
                    <a:pt x="1672844" y="3275330"/>
                  </a:lnTo>
                  <a:lnTo>
                    <a:pt x="1671916" y="3272663"/>
                  </a:lnTo>
                  <a:lnTo>
                    <a:pt x="1640420" y="3244202"/>
                  </a:lnTo>
                  <a:lnTo>
                    <a:pt x="1581404" y="3232658"/>
                  </a:lnTo>
                  <a:lnTo>
                    <a:pt x="1538757" y="3238512"/>
                  </a:lnTo>
                  <a:lnTo>
                    <a:pt x="1503565" y="3256254"/>
                  </a:lnTo>
                  <a:lnTo>
                    <a:pt x="1479651" y="3286125"/>
                  </a:lnTo>
                  <a:lnTo>
                    <a:pt x="1470837" y="3328352"/>
                  </a:lnTo>
                  <a:lnTo>
                    <a:pt x="1478267" y="3371710"/>
                  </a:lnTo>
                  <a:lnTo>
                    <a:pt x="1497749" y="3398824"/>
                  </a:lnTo>
                  <a:lnTo>
                    <a:pt x="1525117" y="3415271"/>
                  </a:lnTo>
                  <a:lnTo>
                    <a:pt x="1556181" y="3426625"/>
                  </a:lnTo>
                  <a:lnTo>
                    <a:pt x="1586877" y="3436810"/>
                  </a:lnTo>
                  <a:lnTo>
                    <a:pt x="1614043" y="3449497"/>
                  </a:lnTo>
                  <a:lnTo>
                    <a:pt x="1633461" y="3468357"/>
                  </a:lnTo>
                  <a:lnTo>
                    <a:pt x="1640878" y="3497097"/>
                  </a:lnTo>
                  <a:lnTo>
                    <a:pt x="1634337" y="3526815"/>
                  </a:lnTo>
                  <a:lnTo>
                    <a:pt x="1618653" y="3544290"/>
                  </a:lnTo>
                  <a:lnTo>
                    <a:pt x="1599692" y="3552558"/>
                  </a:lnTo>
                  <a:lnTo>
                    <a:pt x="1583334" y="3554641"/>
                  </a:lnTo>
                  <a:lnTo>
                    <a:pt x="1550593" y="3548024"/>
                  </a:lnTo>
                  <a:lnTo>
                    <a:pt x="1530896" y="3530308"/>
                  </a:lnTo>
                  <a:lnTo>
                    <a:pt x="1521244" y="3504717"/>
                  </a:lnTo>
                  <a:lnTo>
                    <a:pt x="1518691" y="3474466"/>
                  </a:lnTo>
                  <a:lnTo>
                    <a:pt x="1464373" y="3474466"/>
                  </a:lnTo>
                  <a:lnTo>
                    <a:pt x="1472361" y="3533063"/>
                  </a:lnTo>
                  <a:lnTo>
                    <a:pt x="1525778" y="3587953"/>
                  </a:lnTo>
                  <a:lnTo>
                    <a:pt x="1583334" y="3597313"/>
                  </a:lnTo>
                  <a:lnTo>
                    <a:pt x="1628089" y="3590518"/>
                  </a:lnTo>
                  <a:lnTo>
                    <a:pt x="1663509" y="3570160"/>
                  </a:lnTo>
                  <a:lnTo>
                    <a:pt x="1674164" y="3554641"/>
                  </a:lnTo>
                  <a:lnTo>
                    <a:pt x="1686814" y="3536213"/>
                  </a:lnTo>
                  <a:lnTo>
                    <a:pt x="1695196" y="3488690"/>
                  </a:lnTo>
                  <a:close/>
                </a:path>
                <a:path w="2561590" h="3597909">
                  <a:moveTo>
                    <a:pt x="1862328" y="2603576"/>
                  </a:moveTo>
                  <a:lnTo>
                    <a:pt x="1704568" y="2603576"/>
                  </a:lnTo>
                  <a:lnTo>
                    <a:pt x="1704568" y="2654008"/>
                  </a:lnTo>
                  <a:lnTo>
                    <a:pt x="1862328" y="2654008"/>
                  </a:lnTo>
                  <a:lnTo>
                    <a:pt x="1862328" y="2603576"/>
                  </a:lnTo>
                  <a:close/>
                </a:path>
                <a:path w="2561590" h="3597909">
                  <a:moveTo>
                    <a:pt x="1974494" y="3399472"/>
                  </a:moveTo>
                  <a:lnTo>
                    <a:pt x="1973656" y="3378784"/>
                  </a:lnTo>
                  <a:lnTo>
                    <a:pt x="1972640" y="3353320"/>
                  </a:lnTo>
                  <a:lnTo>
                    <a:pt x="1964296" y="3308350"/>
                  </a:lnTo>
                  <a:lnTo>
                    <a:pt x="1948040" y="3275330"/>
                  </a:lnTo>
                  <a:lnTo>
                    <a:pt x="1945309" y="3269780"/>
                  </a:lnTo>
                  <a:lnTo>
                    <a:pt x="1917598" y="3247669"/>
                  </a:lnTo>
                  <a:lnTo>
                    <a:pt x="1917598" y="3360026"/>
                  </a:lnTo>
                  <a:lnTo>
                    <a:pt x="1917598" y="3378784"/>
                  </a:lnTo>
                  <a:lnTo>
                    <a:pt x="1794103" y="3378784"/>
                  </a:lnTo>
                  <a:lnTo>
                    <a:pt x="1794103" y="3365843"/>
                  </a:lnTo>
                  <a:lnTo>
                    <a:pt x="1796008" y="3342970"/>
                  </a:lnTo>
                  <a:lnTo>
                    <a:pt x="1804454" y="3312833"/>
                  </a:lnTo>
                  <a:lnTo>
                    <a:pt x="1823567" y="3286569"/>
                  </a:lnTo>
                  <a:lnTo>
                    <a:pt x="1857463" y="3275330"/>
                  </a:lnTo>
                  <a:lnTo>
                    <a:pt x="1887321" y="3283115"/>
                  </a:lnTo>
                  <a:lnTo>
                    <a:pt x="1905723" y="3303130"/>
                  </a:lnTo>
                  <a:lnTo>
                    <a:pt x="1915020" y="3330435"/>
                  </a:lnTo>
                  <a:lnTo>
                    <a:pt x="1917598" y="3360026"/>
                  </a:lnTo>
                  <a:lnTo>
                    <a:pt x="1917598" y="3247669"/>
                  </a:lnTo>
                  <a:lnTo>
                    <a:pt x="1911515" y="3242805"/>
                  </a:lnTo>
                  <a:lnTo>
                    <a:pt x="1858759" y="3232658"/>
                  </a:lnTo>
                  <a:lnTo>
                    <a:pt x="1812569" y="3240532"/>
                  </a:lnTo>
                  <a:lnTo>
                    <a:pt x="1779333" y="3261995"/>
                  </a:lnTo>
                  <a:lnTo>
                    <a:pt x="1757019" y="3293834"/>
                  </a:lnTo>
                  <a:lnTo>
                    <a:pt x="1743583" y="3332848"/>
                  </a:lnTo>
                  <a:lnTo>
                    <a:pt x="1737017" y="3375812"/>
                  </a:lnTo>
                  <a:lnTo>
                    <a:pt x="1735277" y="3419513"/>
                  </a:lnTo>
                  <a:lnTo>
                    <a:pt x="1739595" y="3483940"/>
                  </a:lnTo>
                  <a:lnTo>
                    <a:pt x="1753031" y="3533775"/>
                  </a:lnTo>
                  <a:lnTo>
                    <a:pt x="1776336" y="3569170"/>
                  </a:lnTo>
                  <a:lnTo>
                    <a:pt x="1810258" y="3590302"/>
                  </a:lnTo>
                  <a:lnTo>
                    <a:pt x="1855533" y="3597313"/>
                  </a:lnTo>
                  <a:lnTo>
                    <a:pt x="1913813" y="3583305"/>
                  </a:lnTo>
                  <a:lnTo>
                    <a:pt x="1944141" y="3554641"/>
                  </a:lnTo>
                  <a:lnTo>
                    <a:pt x="1949361" y="3549713"/>
                  </a:lnTo>
                  <a:lnTo>
                    <a:pt x="1967090" y="3509213"/>
                  </a:lnTo>
                  <a:lnTo>
                    <a:pt x="1971903" y="3474466"/>
                  </a:lnTo>
                  <a:lnTo>
                    <a:pt x="1917598" y="3474466"/>
                  </a:lnTo>
                  <a:lnTo>
                    <a:pt x="1915680" y="3498177"/>
                  </a:lnTo>
                  <a:lnTo>
                    <a:pt x="1907578" y="3524491"/>
                  </a:lnTo>
                  <a:lnTo>
                    <a:pt x="1889772" y="3545840"/>
                  </a:lnTo>
                  <a:lnTo>
                    <a:pt x="1858759" y="3554641"/>
                  </a:lnTo>
                  <a:lnTo>
                    <a:pt x="1820265" y="3541382"/>
                  </a:lnTo>
                  <a:lnTo>
                    <a:pt x="1800491" y="3508171"/>
                  </a:lnTo>
                  <a:lnTo>
                    <a:pt x="1793214" y="3464903"/>
                  </a:lnTo>
                  <a:lnTo>
                    <a:pt x="1792173" y="3421456"/>
                  </a:lnTo>
                  <a:lnTo>
                    <a:pt x="1974494" y="3421456"/>
                  </a:lnTo>
                  <a:lnTo>
                    <a:pt x="1974494" y="3399472"/>
                  </a:lnTo>
                  <a:close/>
                </a:path>
                <a:path w="2561590" h="3597909">
                  <a:moveTo>
                    <a:pt x="2262187" y="3342576"/>
                  </a:moveTo>
                  <a:lnTo>
                    <a:pt x="2252776" y="3279216"/>
                  </a:lnTo>
                  <a:lnTo>
                    <a:pt x="2223732" y="3244011"/>
                  </a:lnTo>
                  <a:lnTo>
                    <a:pt x="2171027" y="3232658"/>
                  </a:lnTo>
                  <a:lnTo>
                    <a:pt x="2145804" y="3235985"/>
                  </a:lnTo>
                  <a:lnTo>
                    <a:pt x="2121979" y="3245675"/>
                  </a:lnTo>
                  <a:lnTo>
                    <a:pt x="2101659" y="3261296"/>
                  </a:lnTo>
                  <a:lnTo>
                    <a:pt x="2086978" y="3282442"/>
                  </a:lnTo>
                  <a:lnTo>
                    <a:pt x="2085682" y="3282442"/>
                  </a:lnTo>
                  <a:lnTo>
                    <a:pt x="2085682" y="3241713"/>
                  </a:lnTo>
                  <a:lnTo>
                    <a:pt x="2033968" y="3241713"/>
                  </a:lnTo>
                  <a:lnTo>
                    <a:pt x="2033968" y="3588258"/>
                  </a:lnTo>
                  <a:lnTo>
                    <a:pt x="2088273" y="3588258"/>
                  </a:lnTo>
                  <a:lnTo>
                    <a:pt x="2088273" y="3349040"/>
                  </a:lnTo>
                  <a:lnTo>
                    <a:pt x="2094890" y="3317125"/>
                  </a:lnTo>
                  <a:lnTo>
                    <a:pt x="2111629" y="3295459"/>
                  </a:lnTo>
                  <a:lnTo>
                    <a:pt x="2133816" y="3283127"/>
                  </a:lnTo>
                  <a:lnTo>
                    <a:pt x="2137841" y="3282442"/>
                  </a:lnTo>
                  <a:lnTo>
                    <a:pt x="2156803" y="3279216"/>
                  </a:lnTo>
                  <a:lnTo>
                    <a:pt x="2185517" y="3286404"/>
                  </a:lnTo>
                  <a:lnTo>
                    <a:pt x="2200770" y="3304184"/>
                  </a:lnTo>
                  <a:lnTo>
                    <a:pt x="2206815" y="3326942"/>
                  </a:lnTo>
                  <a:lnTo>
                    <a:pt x="2207882" y="3349040"/>
                  </a:lnTo>
                  <a:lnTo>
                    <a:pt x="2207882" y="3588258"/>
                  </a:lnTo>
                  <a:lnTo>
                    <a:pt x="2262187" y="3588258"/>
                  </a:lnTo>
                  <a:lnTo>
                    <a:pt x="2262187" y="3342576"/>
                  </a:lnTo>
                  <a:close/>
                </a:path>
                <a:path w="2561590" h="3597909">
                  <a:moveTo>
                    <a:pt x="2561539" y="3126625"/>
                  </a:moveTo>
                  <a:lnTo>
                    <a:pt x="2510459" y="3126625"/>
                  </a:lnTo>
                  <a:lnTo>
                    <a:pt x="2510459" y="3414979"/>
                  </a:lnTo>
                  <a:lnTo>
                    <a:pt x="2507907" y="3469741"/>
                  </a:lnTo>
                  <a:lnTo>
                    <a:pt x="2497848" y="3512693"/>
                  </a:lnTo>
                  <a:lnTo>
                    <a:pt x="2476639" y="3540722"/>
                  </a:lnTo>
                  <a:lnTo>
                    <a:pt x="2440635" y="3550755"/>
                  </a:lnTo>
                  <a:lnTo>
                    <a:pt x="2409736" y="3541179"/>
                  </a:lnTo>
                  <a:lnTo>
                    <a:pt x="2390292" y="3513899"/>
                  </a:lnTo>
                  <a:lnTo>
                    <a:pt x="2380170" y="3471113"/>
                  </a:lnTo>
                  <a:lnTo>
                    <a:pt x="2377275" y="3414979"/>
                  </a:lnTo>
                  <a:lnTo>
                    <a:pt x="2380170" y="3358858"/>
                  </a:lnTo>
                  <a:lnTo>
                    <a:pt x="2390292" y="3316059"/>
                  </a:lnTo>
                  <a:lnTo>
                    <a:pt x="2409736" y="3288792"/>
                  </a:lnTo>
                  <a:lnTo>
                    <a:pt x="2440635" y="3279216"/>
                  </a:lnTo>
                  <a:lnTo>
                    <a:pt x="2476373" y="3290976"/>
                  </a:lnTo>
                  <a:lnTo>
                    <a:pt x="2497607" y="3321888"/>
                  </a:lnTo>
                  <a:lnTo>
                    <a:pt x="2507818" y="3365398"/>
                  </a:lnTo>
                  <a:lnTo>
                    <a:pt x="2510459" y="3414979"/>
                  </a:lnTo>
                  <a:lnTo>
                    <a:pt x="2510459" y="3126625"/>
                  </a:lnTo>
                  <a:lnTo>
                    <a:pt x="2507221" y="3126625"/>
                  </a:lnTo>
                  <a:lnTo>
                    <a:pt x="2507221" y="3281146"/>
                  </a:lnTo>
                  <a:lnTo>
                    <a:pt x="2505938" y="3281146"/>
                  </a:lnTo>
                  <a:lnTo>
                    <a:pt x="2504732" y="3279216"/>
                  </a:lnTo>
                  <a:lnTo>
                    <a:pt x="2493200" y="3260750"/>
                  </a:lnTo>
                  <a:lnTo>
                    <a:pt x="2474823" y="3245510"/>
                  </a:lnTo>
                  <a:lnTo>
                    <a:pt x="2452928" y="3235960"/>
                  </a:lnTo>
                  <a:lnTo>
                    <a:pt x="2429637" y="3232658"/>
                  </a:lnTo>
                  <a:lnTo>
                    <a:pt x="2387422" y="3241141"/>
                  </a:lnTo>
                  <a:lnTo>
                    <a:pt x="2338159" y="3296666"/>
                  </a:lnTo>
                  <a:lnTo>
                    <a:pt x="2326868" y="3335528"/>
                  </a:lnTo>
                  <a:lnTo>
                    <a:pt x="2321649" y="3376333"/>
                  </a:lnTo>
                  <a:lnTo>
                    <a:pt x="2320379" y="3414979"/>
                  </a:lnTo>
                  <a:lnTo>
                    <a:pt x="2324265" y="3475647"/>
                  </a:lnTo>
                  <a:lnTo>
                    <a:pt x="2336558" y="3526091"/>
                  </a:lnTo>
                  <a:lnTo>
                    <a:pt x="2358225" y="3564420"/>
                  </a:lnTo>
                  <a:lnTo>
                    <a:pt x="2390229" y="3588778"/>
                  </a:lnTo>
                  <a:lnTo>
                    <a:pt x="2433523" y="3597313"/>
                  </a:lnTo>
                  <a:lnTo>
                    <a:pt x="2460066" y="3592868"/>
                  </a:lnTo>
                  <a:lnTo>
                    <a:pt x="2482418" y="3581146"/>
                  </a:lnTo>
                  <a:lnTo>
                    <a:pt x="2499068" y="3564572"/>
                  </a:lnTo>
                  <a:lnTo>
                    <a:pt x="2505951" y="3550755"/>
                  </a:lnTo>
                  <a:lnTo>
                    <a:pt x="2508516" y="3545586"/>
                  </a:lnTo>
                  <a:lnTo>
                    <a:pt x="2509812" y="3545586"/>
                  </a:lnTo>
                  <a:lnTo>
                    <a:pt x="2509812" y="3588258"/>
                  </a:lnTo>
                  <a:lnTo>
                    <a:pt x="2561539" y="3588258"/>
                  </a:lnTo>
                  <a:lnTo>
                    <a:pt x="2561539" y="3545586"/>
                  </a:lnTo>
                  <a:lnTo>
                    <a:pt x="2561539" y="3281146"/>
                  </a:lnTo>
                  <a:lnTo>
                    <a:pt x="2561539" y="312662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1A366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57290" y="1851709"/>
              <a:ext cx="7613091" cy="4864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92445" y="1238909"/>
              <a:ext cx="8952382" cy="48966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63710" y="632509"/>
              <a:ext cx="7414107" cy="4864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3576" y="6976126"/>
            <a:ext cx="1749425" cy="467359"/>
          </a:xfrm>
          <a:custGeom>
            <a:avLst/>
            <a:gdLst/>
            <a:ahLst/>
            <a:cxnLst/>
            <a:rect l="l" t="t" r="r" b="b"/>
            <a:pathLst>
              <a:path w="1749425" h="467359">
                <a:moveTo>
                  <a:pt x="56895" y="340067"/>
                </a:moveTo>
                <a:lnTo>
                  <a:pt x="0" y="340067"/>
                </a:lnTo>
                <a:lnTo>
                  <a:pt x="2616" y="367399"/>
                </a:lnTo>
                <a:lnTo>
                  <a:pt x="12866" y="400595"/>
                </a:lnTo>
                <a:lnTo>
                  <a:pt x="34350" y="432797"/>
                </a:lnTo>
                <a:lnTo>
                  <a:pt x="70669" y="457147"/>
                </a:lnTo>
                <a:lnTo>
                  <a:pt x="125425" y="466788"/>
                </a:lnTo>
                <a:lnTo>
                  <a:pt x="176018" y="458643"/>
                </a:lnTo>
                <a:lnTo>
                  <a:pt x="213640" y="436068"/>
                </a:lnTo>
                <a:lnTo>
                  <a:pt x="222600" y="424116"/>
                </a:lnTo>
                <a:lnTo>
                  <a:pt x="126720" y="424116"/>
                </a:lnTo>
                <a:lnTo>
                  <a:pt x="90168" y="414348"/>
                </a:lnTo>
                <a:lnTo>
                  <a:pt x="69014" y="391064"/>
                </a:lnTo>
                <a:lnTo>
                  <a:pt x="59258" y="363294"/>
                </a:lnTo>
                <a:lnTo>
                  <a:pt x="56895" y="340067"/>
                </a:lnTo>
                <a:close/>
              </a:path>
              <a:path w="1749425" h="467359">
                <a:moveTo>
                  <a:pt x="227564" y="201714"/>
                </a:moveTo>
                <a:lnTo>
                  <a:pt x="125425" y="201714"/>
                </a:lnTo>
                <a:lnTo>
                  <a:pt x="161621" y="210784"/>
                </a:lnTo>
                <a:lnTo>
                  <a:pt x="185148" y="234522"/>
                </a:lnTo>
                <a:lnTo>
                  <a:pt x="197886" y="267716"/>
                </a:lnTo>
                <a:lnTo>
                  <a:pt x="201714" y="305155"/>
                </a:lnTo>
                <a:lnTo>
                  <a:pt x="199088" y="343384"/>
                </a:lnTo>
                <a:lnTo>
                  <a:pt x="188463" y="382095"/>
                </a:lnTo>
                <a:lnTo>
                  <a:pt x="165714" y="412076"/>
                </a:lnTo>
                <a:lnTo>
                  <a:pt x="126720" y="424116"/>
                </a:lnTo>
                <a:lnTo>
                  <a:pt x="222600" y="424116"/>
                </a:lnTo>
                <a:lnTo>
                  <a:pt x="239285" y="401856"/>
                </a:lnTo>
                <a:lnTo>
                  <a:pt x="253944" y="358799"/>
                </a:lnTo>
                <a:lnTo>
                  <a:pt x="258610" y="309689"/>
                </a:lnTo>
                <a:lnTo>
                  <a:pt x="253281" y="257026"/>
                </a:lnTo>
                <a:lnTo>
                  <a:pt x="238022" y="215041"/>
                </a:lnTo>
                <a:lnTo>
                  <a:pt x="227564" y="201714"/>
                </a:lnTo>
                <a:close/>
              </a:path>
              <a:path w="1749425" h="467359">
                <a:moveTo>
                  <a:pt x="241147" y="9042"/>
                </a:moveTo>
                <a:lnTo>
                  <a:pt x="36842" y="9042"/>
                </a:lnTo>
                <a:lnTo>
                  <a:pt x="11633" y="243738"/>
                </a:lnTo>
                <a:lnTo>
                  <a:pt x="60769" y="246329"/>
                </a:lnTo>
                <a:lnTo>
                  <a:pt x="65324" y="234718"/>
                </a:lnTo>
                <a:lnTo>
                  <a:pt x="78305" y="219897"/>
                </a:lnTo>
                <a:lnTo>
                  <a:pt x="98681" y="207138"/>
                </a:lnTo>
                <a:lnTo>
                  <a:pt x="125425" y="201714"/>
                </a:lnTo>
                <a:lnTo>
                  <a:pt x="227564" y="201714"/>
                </a:lnTo>
                <a:lnTo>
                  <a:pt x="220966" y="193306"/>
                </a:lnTo>
                <a:lnTo>
                  <a:pt x="63360" y="193306"/>
                </a:lnTo>
                <a:lnTo>
                  <a:pt x="62064" y="192011"/>
                </a:lnTo>
                <a:lnTo>
                  <a:pt x="80162" y="59474"/>
                </a:lnTo>
                <a:lnTo>
                  <a:pt x="241147" y="59474"/>
                </a:lnTo>
                <a:lnTo>
                  <a:pt x="241147" y="9042"/>
                </a:lnTo>
                <a:close/>
              </a:path>
              <a:path w="1749425" h="467359">
                <a:moveTo>
                  <a:pt x="143522" y="159042"/>
                </a:moveTo>
                <a:lnTo>
                  <a:pt x="120544" y="161213"/>
                </a:lnTo>
                <a:lnTo>
                  <a:pt x="98836" y="167687"/>
                </a:lnTo>
                <a:lnTo>
                  <a:pt x="79430" y="178405"/>
                </a:lnTo>
                <a:lnTo>
                  <a:pt x="63360" y="193306"/>
                </a:lnTo>
                <a:lnTo>
                  <a:pt x="220966" y="193306"/>
                </a:lnTo>
                <a:lnTo>
                  <a:pt x="213917" y="184323"/>
                </a:lnTo>
                <a:lnTo>
                  <a:pt x="182055" y="165460"/>
                </a:lnTo>
                <a:lnTo>
                  <a:pt x="143522" y="159042"/>
                </a:lnTo>
                <a:close/>
              </a:path>
              <a:path w="1749425" h="467359">
                <a:moveTo>
                  <a:pt x="477138" y="248907"/>
                </a:moveTo>
                <a:lnTo>
                  <a:pt x="319379" y="248907"/>
                </a:lnTo>
                <a:lnTo>
                  <a:pt x="319379" y="299339"/>
                </a:lnTo>
                <a:lnTo>
                  <a:pt x="477138" y="299339"/>
                </a:lnTo>
                <a:lnTo>
                  <a:pt x="477138" y="248907"/>
                </a:lnTo>
                <a:close/>
              </a:path>
              <a:path w="1749425" h="467359">
                <a:moveTo>
                  <a:pt x="707301" y="0"/>
                </a:moveTo>
                <a:lnTo>
                  <a:pt x="668502" y="0"/>
                </a:lnTo>
                <a:lnTo>
                  <a:pt x="657555" y="38806"/>
                </a:lnTo>
                <a:lnTo>
                  <a:pt x="632299" y="60766"/>
                </a:lnTo>
                <a:lnTo>
                  <a:pt x="596859" y="71091"/>
                </a:lnTo>
                <a:lnTo>
                  <a:pt x="555358" y="74993"/>
                </a:lnTo>
                <a:lnTo>
                  <a:pt x="555358" y="113779"/>
                </a:lnTo>
                <a:lnTo>
                  <a:pt x="652983" y="113779"/>
                </a:lnTo>
                <a:lnTo>
                  <a:pt x="652983" y="457746"/>
                </a:lnTo>
                <a:lnTo>
                  <a:pt x="707301" y="457746"/>
                </a:lnTo>
                <a:lnTo>
                  <a:pt x="707301" y="0"/>
                </a:lnTo>
                <a:close/>
              </a:path>
              <a:path w="1749425" h="467359">
                <a:moveTo>
                  <a:pt x="977544" y="0"/>
                </a:moveTo>
                <a:lnTo>
                  <a:pt x="931225" y="7742"/>
                </a:lnTo>
                <a:lnTo>
                  <a:pt x="897369" y="29010"/>
                </a:lnTo>
                <a:lnTo>
                  <a:pt x="874031" y="60864"/>
                </a:lnTo>
                <a:lnTo>
                  <a:pt x="859265" y="100363"/>
                </a:lnTo>
                <a:lnTo>
                  <a:pt x="851127" y="144567"/>
                </a:lnTo>
                <a:lnTo>
                  <a:pt x="847670" y="190536"/>
                </a:lnTo>
                <a:lnTo>
                  <a:pt x="846950" y="235331"/>
                </a:lnTo>
                <a:lnTo>
                  <a:pt x="847670" y="282354"/>
                </a:lnTo>
                <a:lnTo>
                  <a:pt x="851127" y="328720"/>
                </a:lnTo>
                <a:lnTo>
                  <a:pt x="859265" y="372032"/>
                </a:lnTo>
                <a:lnTo>
                  <a:pt x="874031" y="409892"/>
                </a:lnTo>
                <a:lnTo>
                  <a:pt x="931225" y="459667"/>
                </a:lnTo>
                <a:lnTo>
                  <a:pt x="977544" y="466788"/>
                </a:lnTo>
                <a:lnTo>
                  <a:pt x="1023867" y="459023"/>
                </a:lnTo>
                <a:lnTo>
                  <a:pt x="1057727" y="437754"/>
                </a:lnTo>
                <a:lnTo>
                  <a:pt x="1067759" y="424116"/>
                </a:lnTo>
                <a:lnTo>
                  <a:pt x="977544" y="424116"/>
                </a:lnTo>
                <a:lnTo>
                  <a:pt x="943067" y="413731"/>
                </a:lnTo>
                <a:lnTo>
                  <a:pt x="921438" y="385410"/>
                </a:lnTo>
                <a:lnTo>
                  <a:pt x="909678" y="343403"/>
                </a:lnTo>
                <a:lnTo>
                  <a:pt x="904807" y="291960"/>
                </a:lnTo>
                <a:lnTo>
                  <a:pt x="903846" y="235331"/>
                </a:lnTo>
                <a:lnTo>
                  <a:pt x="904807" y="176562"/>
                </a:lnTo>
                <a:lnTo>
                  <a:pt x="909678" y="123942"/>
                </a:lnTo>
                <a:lnTo>
                  <a:pt x="921438" y="81439"/>
                </a:lnTo>
                <a:lnTo>
                  <a:pt x="943067" y="53025"/>
                </a:lnTo>
                <a:lnTo>
                  <a:pt x="977544" y="42672"/>
                </a:lnTo>
                <a:lnTo>
                  <a:pt x="1069724" y="42672"/>
                </a:lnTo>
                <a:lnTo>
                  <a:pt x="1057727" y="27089"/>
                </a:lnTo>
                <a:lnTo>
                  <a:pt x="1023867" y="7166"/>
                </a:lnTo>
                <a:lnTo>
                  <a:pt x="977544" y="0"/>
                </a:lnTo>
                <a:close/>
              </a:path>
              <a:path w="1749425" h="467359">
                <a:moveTo>
                  <a:pt x="1069724" y="42672"/>
                </a:moveTo>
                <a:lnTo>
                  <a:pt x="977544" y="42672"/>
                </a:lnTo>
                <a:lnTo>
                  <a:pt x="1012022" y="53025"/>
                </a:lnTo>
                <a:lnTo>
                  <a:pt x="1033654" y="81439"/>
                </a:lnTo>
                <a:lnTo>
                  <a:pt x="1045418" y="123942"/>
                </a:lnTo>
                <a:lnTo>
                  <a:pt x="1050292" y="176562"/>
                </a:lnTo>
                <a:lnTo>
                  <a:pt x="1051255" y="235331"/>
                </a:lnTo>
                <a:lnTo>
                  <a:pt x="1050292" y="291960"/>
                </a:lnTo>
                <a:lnTo>
                  <a:pt x="1045418" y="343403"/>
                </a:lnTo>
                <a:lnTo>
                  <a:pt x="1033654" y="385410"/>
                </a:lnTo>
                <a:lnTo>
                  <a:pt x="1012022" y="413731"/>
                </a:lnTo>
                <a:lnTo>
                  <a:pt x="977544" y="424116"/>
                </a:lnTo>
                <a:lnTo>
                  <a:pt x="1067759" y="424116"/>
                </a:lnTo>
                <a:lnTo>
                  <a:pt x="1095834" y="366876"/>
                </a:lnTo>
                <a:lnTo>
                  <a:pt x="1103974" y="323349"/>
                </a:lnTo>
                <a:lnTo>
                  <a:pt x="1107431" y="278487"/>
                </a:lnTo>
                <a:lnTo>
                  <a:pt x="1108151" y="235331"/>
                </a:lnTo>
                <a:lnTo>
                  <a:pt x="1107431" y="187077"/>
                </a:lnTo>
                <a:lnTo>
                  <a:pt x="1103974" y="139762"/>
                </a:lnTo>
                <a:lnTo>
                  <a:pt x="1095834" y="95751"/>
                </a:lnTo>
                <a:lnTo>
                  <a:pt x="1081067" y="57405"/>
                </a:lnTo>
                <a:lnTo>
                  <a:pt x="1069724" y="42672"/>
                </a:lnTo>
                <a:close/>
              </a:path>
              <a:path w="1749425" h="467359">
                <a:moveTo>
                  <a:pt x="1653819" y="0"/>
                </a:moveTo>
                <a:lnTo>
                  <a:pt x="1608556" y="0"/>
                </a:lnTo>
                <a:lnTo>
                  <a:pt x="1408125" y="466788"/>
                </a:lnTo>
                <a:lnTo>
                  <a:pt x="1453388" y="466788"/>
                </a:lnTo>
                <a:lnTo>
                  <a:pt x="1653819" y="0"/>
                </a:lnTo>
                <a:close/>
              </a:path>
              <a:path w="1749425" h="467359">
                <a:moveTo>
                  <a:pt x="1664157" y="218528"/>
                </a:moveTo>
                <a:lnTo>
                  <a:pt x="1618192" y="228831"/>
                </a:lnTo>
                <a:lnTo>
                  <a:pt x="1592714" y="256347"/>
                </a:lnTo>
                <a:lnTo>
                  <a:pt x="1581784" y="295986"/>
                </a:lnTo>
                <a:lnTo>
                  <a:pt x="1579460" y="342658"/>
                </a:lnTo>
                <a:lnTo>
                  <a:pt x="1581784" y="389330"/>
                </a:lnTo>
                <a:lnTo>
                  <a:pt x="1592714" y="428969"/>
                </a:lnTo>
                <a:lnTo>
                  <a:pt x="1618192" y="456485"/>
                </a:lnTo>
                <a:lnTo>
                  <a:pt x="1664157" y="466788"/>
                </a:lnTo>
                <a:lnTo>
                  <a:pt x="1710121" y="456485"/>
                </a:lnTo>
                <a:lnTo>
                  <a:pt x="1732908" y="431876"/>
                </a:lnTo>
                <a:lnTo>
                  <a:pt x="1664157" y="431876"/>
                </a:lnTo>
                <a:lnTo>
                  <a:pt x="1642921" y="425481"/>
                </a:lnTo>
                <a:lnTo>
                  <a:pt x="1631503" y="407389"/>
                </a:lnTo>
                <a:lnTo>
                  <a:pt x="1626875" y="379235"/>
                </a:lnTo>
                <a:lnTo>
                  <a:pt x="1626006" y="342658"/>
                </a:lnTo>
                <a:lnTo>
                  <a:pt x="1626875" y="306081"/>
                </a:lnTo>
                <a:lnTo>
                  <a:pt x="1631503" y="277928"/>
                </a:lnTo>
                <a:lnTo>
                  <a:pt x="1642921" y="259835"/>
                </a:lnTo>
                <a:lnTo>
                  <a:pt x="1664157" y="253441"/>
                </a:lnTo>
                <a:lnTo>
                  <a:pt x="1732908" y="253441"/>
                </a:lnTo>
                <a:lnTo>
                  <a:pt x="1710121" y="228831"/>
                </a:lnTo>
                <a:lnTo>
                  <a:pt x="1664157" y="218528"/>
                </a:lnTo>
                <a:close/>
              </a:path>
              <a:path w="1749425" h="467359">
                <a:moveTo>
                  <a:pt x="1732908" y="253441"/>
                </a:moveTo>
                <a:lnTo>
                  <a:pt x="1664157" y="253441"/>
                </a:lnTo>
                <a:lnTo>
                  <a:pt x="1685393" y="259835"/>
                </a:lnTo>
                <a:lnTo>
                  <a:pt x="1696810" y="277928"/>
                </a:lnTo>
                <a:lnTo>
                  <a:pt x="1701438" y="306081"/>
                </a:lnTo>
                <a:lnTo>
                  <a:pt x="1702308" y="342658"/>
                </a:lnTo>
                <a:lnTo>
                  <a:pt x="1701438" y="379235"/>
                </a:lnTo>
                <a:lnTo>
                  <a:pt x="1696810" y="407389"/>
                </a:lnTo>
                <a:lnTo>
                  <a:pt x="1685393" y="425481"/>
                </a:lnTo>
                <a:lnTo>
                  <a:pt x="1664157" y="431876"/>
                </a:lnTo>
                <a:lnTo>
                  <a:pt x="1732908" y="431876"/>
                </a:lnTo>
                <a:lnTo>
                  <a:pt x="1735599" y="428969"/>
                </a:lnTo>
                <a:lnTo>
                  <a:pt x="1746529" y="389330"/>
                </a:lnTo>
                <a:lnTo>
                  <a:pt x="1748853" y="342658"/>
                </a:lnTo>
                <a:lnTo>
                  <a:pt x="1746529" y="295986"/>
                </a:lnTo>
                <a:lnTo>
                  <a:pt x="1735599" y="256347"/>
                </a:lnTo>
                <a:lnTo>
                  <a:pt x="1732908" y="253441"/>
                </a:lnTo>
                <a:close/>
              </a:path>
              <a:path w="1749425" h="467359">
                <a:moveTo>
                  <a:pt x="1402308" y="0"/>
                </a:moveTo>
                <a:lnTo>
                  <a:pt x="1356343" y="10303"/>
                </a:lnTo>
                <a:lnTo>
                  <a:pt x="1330866" y="37819"/>
                </a:lnTo>
                <a:lnTo>
                  <a:pt x="1319935" y="77457"/>
                </a:lnTo>
                <a:lnTo>
                  <a:pt x="1317612" y="124129"/>
                </a:lnTo>
                <a:lnTo>
                  <a:pt x="1319935" y="170801"/>
                </a:lnTo>
                <a:lnTo>
                  <a:pt x="1330866" y="210440"/>
                </a:lnTo>
                <a:lnTo>
                  <a:pt x="1356343" y="237956"/>
                </a:lnTo>
                <a:lnTo>
                  <a:pt x="1402308" y="248259"/>
                </a:lnTo>
                <a:lnTo>
                  <a:pt x="1448273" y="237956"/>
                </a:lnTo>
                <a:lnTo>
                  <a:pt x="1471059" y="213347"/>
                </a:lnTo>
                <a:lnTo>
                  <a:pt x="1402308" y="213347"/>
                </a:lnTo>
                <a:lnTo>
                  <a:pt x="1381074" y="206952"/>
                </a:lnTo>
                <a:lnTo>
                  <a:pt x="1369661" y="188860"/>
                </a:lnTo>
                <a:lnTo>
                  <a:pt x="1365037" y="160706"/>
                </a:lnTo>
                <a:lnTo>
                  <a:pt x="1364170" y="124129"/>
                </a:lnTo>
                <a:lnTo>
                  <a:pt x="1365037" y="87552"/>
                </a:lnTo>
                <a:lnTo>
                  <a:pt x="1369661" y="59399"/>
                </a:lnTo>
                <a:lnTo>
                  <a:pt x="1381074" y="41306"/>
                </a:lnTo>
                <a:lnTo>
                  <a:pt x="1402308" y="34912"/>
                </a:lnTo>
                <a:lnTo>
                  <a:pt x="1471059" y="34912"/>
                </a:lnTo>
                <a:lnTo>
                  <a:pt x="1448273" y="10303"/>
                </a:lnTo>
                <a:lnTo>
                  <a:pt x="1402308" y="0"/>
                </a:lnTo>
                <a:close/>
              </a:path>
              <a:path w="1749425" h="467359">
                <a:moveTo>
                  <a:pt x="1471059" y="34912"/>
                </a:moveTo>
                <a:lnTo>
                  <a:pt x="1402308" y="34912"/>
                </a:lnTo>
                <a:lnTo>
                  <a:pt x="1423544" y="41306"/>
                </a:lnTo>
                <a:lnTo>
                  <a:pt x="1434961" y="59399"/>
                </a:lnTo>
                <a:lnTo>
                  <a:pt x="1439590" y="87552"/>
                </a:lnTo>
                <a:lnTo>
                  <a:pt x="1440459" y="124129"/>
                </a:lnTo>
                <a:lnTo>
                  <a:pt x="1439590" y="160706"/>
                </a:lnTo>
                <a:lnTo>
                  <a:pt x="1434961" y="188860"/>
                </a:lnTo>
                <a:lnTo>
                  <a:pt x="1423544" y="206952"/>
                </a:lnTo>
                <a:lnTo>
                  <a:pt x="1402308" y="213347"/>
                </a:lnTo>
                <a:lnTo>
                  <a:pt x="1471059" y="213347"/>
                </a:lnTo>
                <a:lnTo>
                  <a:pt x="1473750" y="210440"/>
                </a:lnTo>
                <a:lnTo>
                  <a:pt x="1484681" y="170801"/>
                </a:lnTo>
                <a:lnTo>
                  <a:pt x="1487004" y="124129"/>
                </a:lnTo>
                <a:lnTo>
                  <a:pt x="1484681" y="77457"/>
                </a:lnTo>
                <a:lnTo>
                  <a:pt x="1473750" y="37819"/>
                </a:lnTo>
                <a:lnTo>
                  <a:pt x="1471059" y="349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4" name="object 4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D19F2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498022" y="4214393"/>
              <a:ext cx="2059939" cy="3228975"/>
            </a:xfrm>
            <a:custGeom>
              <a:avLst/>
              <a:gdLst/>
              <a:ahLst/>
              <a:cxnLst/>
              <a:rect l="l" t="t" r="r" b="b"/>
              <a:pathLst>
                <a:path w="2059940" h="3228975">
                  <a:moveTo>
                    <a:pt x="259905" y="3086938"/>
                  </a:moveTo>
                  <a:lnTo>
                    <a:pt x="253949" y="3044723"/>
                  </a:lnTo>
                  <a:lnTo>
                    <a:pt x="236956" y="3013481"/>
                  </a:lnTo>
                  <a:lnTo>
                    <a:pt x="210261" y="2992297"/>
                  </a:lnTo>
                  <a:lnTo>
                    <a:pt x="175209" y="2980258"/>
                  </a:lnTo>
                  <a:lnTo>
                    <a:pt x="175209" y="2978975"/>
                  </a:lnTo>
                  <a:lnTo>
                    <a:pt x="206781" y="2964980"/>
                  </a:lnTo>
                  <a:lnTo>
                    <a:pt x="228955" y="2942679"/>
                  </a:lnTo>
                  <a:lnTo>
                    <a:pt x="242036" y="2913964"/>
                  </a:lnTo>
                  <a:lnTo>
                    <a:pt x="246329" y="2880690"/>
                  </a:lnTo>
                  <a:lnTo>
                    <a:pt x="241401" y="2840291"/>
                  </a:lnTo>
                  <a:lnTo>
                    <a:pt x="224586" y="2804401"/>
                  </a:lnTo>
                  <a:lnTo>
                    <a:pt x="223380" y="2801810"/>
                  </a:lnTo>
                  <a:lnTo>
                    <a:pt x="187413" y="2773045"/>
                  </a:lnTo>
                  <a:lnTo>
                    <a:pt x="128663" y="2761729"/>
                  </a:lnTo>
                  <a:lnTo>
                    <a:pt x="73939" y="2771432"/>
                  </a:lnTo>
                  <a:lnTo>
                    <a:pt x="36118" y="2798584"/>
                  </a:lnTo>
                  <a:lnTo>
                    <a:pt x="14185" y="2840291"/>
                  </a:lnTo>
                  <a:lnTo>
                    <a:pt x="7112" y="2893631"/>
                  </a:lnTo>
                  <a:lnTo>
                    <a:pt x="64008" y="2893631"/>
                  </a:lnTo>
                  <a:lnTo>
                    <a:pt x="65951" y="2865780"/>
                  </a:lnTo>
                  <a:lnTo>
                    <a:pt x="74676" y="2836646"/>
                  </a:lnTo>
                  <a:lnTo>
                    <a:pt x="94551" y="2813710"/>
                  </a:lnTo>
                  <a:lnTo>
                    <a:pt x="129959" y="2804401"/>
                  </a:lnTo>
                  <a:lnTo>
                    <a:pt x="157797" y="2810497"/>
                  </a:lnTo>
                  <a:lnTo>
                    <a:pt x="176174" y="2827032"/>
                  </a:lnTo>
                  <a:lnTo>
                    <a:pt x="186321" y="2851315"/>
                  </a:lnTo>
                  <a:lnTo>
                    <a:pt x="189433" y="2880690"/>
                  </a:lnTo>
                  <a:lnTo>
                    <a:pt x="185343" y="2912681"/>
                  </a:lnTo>
                  <a:lnTo>
                    <a:pt x="172707" y="2938322"/>
                  </a:lnTo>
                  <a:lnTo>
                    <a:pt x="150977" y="2955340"/>
                  </a:lnTo>
                  <a:lnTo>
                    <a:pt x="119608" y="2961513"/>
                  </a:lnTo>
                  <a:lnTo>
                    <a:pt x="91160" y="2961513"/>
                  </a:lnTo>
                  <a:lnTo>
                    <a:pt x="91160" y="3004185"/>
                  </a:lnTo>
                  <a:lnTo>
                    <a:pt x="120256" y="3004185"/>
                  </a:lnTo>
                  <a:lnTo>
                    <a:pt x="157187" y="3010179"/>
                  </a:lnTo>
                  <a:lnTo>
                    <a:pt x="182968" y="3027464"/>
                  </a:lnTo>
                  <a:lnTo>
                    <a:pt x="198081" y="3054921"/>
                  </a:lnTo>
                  <a:lnTo>
                    <a:pt x="203009" y="3091472"/>
                  </a:lnTo>
                  <a:lnTo>
                    <a:pt x="196316" y="3138944"/>
                  </a:lnTo>
                  <a:lnTo>
                    <a:pt x="179082" y="3167761"/>
                  </a:lnTo>
                  <a:lnTo>
                    <a:pt x="155549" y="3182023"/>
                  </a:lnTo>
                  <a:lnTo>
                    <a:pt x="129959" y="3185858"/>
                  </a:lnTo>
                  <a:lnTo>
                    <a:pt x="96723" y="3177629"/>
                  </a:lnTo>
                  <a:lnTo>
                    <a:pt x="74028" y="3156356"/>
                  </a:lnTo>
                  <a:lnTo>
                    <a:pt x="61036" y="3127222"/>
                  </a:lnTo>
                  <a:lnTo>
                    <a:pt x="56896" y="3095345"/>
                  </a:lnTo>
                  <a:lnTo>
                    <a:pt x="0" y="3095345"/>
                  </a:lnTo>
                  <a:lnTo>
                    <a:pt x="0" y="3101162"/>
                  </a:lnTo>
                  <a:lnTo>
                    <a:pt x="1714" y="3122358"/>
                  </a:lnTo>
                  <a:lnTo>
                    <a:pt x="10363" y="3154934"/>
                  </a:lnTo>
                  <a:lnTo>
                    <a:pt x="31140" y="3189655"/>
                  </a:lnTo>
                  <a:lnTo>
                    <a:pt x="69265" y="3217265"/>
                  </a:lnTo>
                  <a:lnTo>
                    <a:pt x="129959" y="3228530"/>
                  </a:lnTo>
                  <a:lnTo>
                    <a:pt x="177228" y="3221812"/>
                  </a:lnTo>
                  <a:lnTo>
                    <a:pt x="213677" y="3202711"/>
                  </a:lnTo>
                  <a:lnTo>
                    <a:pt x="228219" y="3185858"/>
                  </a:lnTo>
                  <a:lnTo>
                    <a:pt x="239483" y="3172803"/>
                  </a:lnTo>
                  <a:lnTo>
                    <a:pt x="254825" y="3133687"/>
                  </a:lnTo>
                  <a:lnTo>
                    <a:pt x="259905" y="3086938"/>
                  </a:lnTo>
                  <a:close/>
                </a:path>
                <a:path w="2059940" h="3228975">
                  <a:moveTo>
                    <a:pt x="570890" y="2997073"/>
                  </a:moveTo>
                  <a:lnTo>
                    <a:pt x="570166" y="2948813"/>
                  </a:lnTo>
                  <a:lnTo>
                    <a:pt x="566712" y="2901505"/>
                  </a:lnTo>
                  <a:lnTo>
                    <a:pt x="558571" y="2857487"/>
                  </a:lnTo>
                  <a:lnTo>
                    <a:pt x="543801" y="2819133"/>
                  </a:lnTo>
                  <a:lnTo>
                    <a:pt x="520458" y="2788818"/>
                  </a:lnTo>
                  <a:lnTo>
                    <a:pt x="513994" y="2785021"/>
                  </a:lnTo>
                  <a:lnTo>
                    <a:pt x="513994" y="2997073"/>
                  </a:lnTo>
                  <a:lnTo>
                    <a:pt x="513029" y="3053702"/>
                  </a:lnTo>
                  <a:lnTo>
                    <a:pt x="508152" y="3105137"/>
                  </a:lnTo>
                  <a:lnTo>
                    <a:pt x="496392" y="3147149"/>
                  </a:lnTo>
                  <a:lnTo>
                    <a:pt x="474764" y="3175470"/>
                  </a:lnTo>
                  <a:lnTo>
                    <a:pt x="440283" y="3185858"/>
                  </a:lnTo>
                  <a:lnTo>
                    <a:pt x="405803" y="3175470"/>
                  </a:lnTo>
                  <a:lnTo>
                    <a:pt x="384175" y="3147149"/>
                  </a:lnTo>
                  <a:lnTo>
                    <a:pt x="372414" y="3105137"/>
                  </a:lnTo>
                  <a:lnTo>
                    <a:pt x="367550" y="3053702"/>
                  </a:lnTo>
                  <a:lnTo>
                    <a:pt x="366585" y="2997073"/>
                  </a:lnTo>
                  <a:lnTo>
                    <a:pt x="367550" y="2938297"/>
                  </a:lnTo>
                  <a:lnTo>
                    <a:pt x="372414" y="2885681"/>
                  </a:lnTo>
                  <a:lnTo>
                    <a:pt x="384175" y="2843174"/>
                  </a:lnTo>
                  <a:lnTo>
                    <a:pt x="405803" y="2814751"/>
                  </a:lnTo>
                  <a:lnTo>
                    <a:pt x="440283" y="2804401"/>
                  </a:lnTo>
                  <a:lnTo>
                    <a:pt x="474764" y="2814751"/>
                  </a:lnTo>
                  <a:lnTo>
                    <a:pt x="496392" y="2843174"/>
                  </a:lnTo>
                  <a:lnTo>
                    <a:pt x="508152" y="2885681"/>
                  </a:lnTo>
                  <a:lnTo>
                    <a:pt x="513029" y="2938297"/>
                  </a:lnTo>
                  <a:lnTo>
                    <a:pt x="513994" y="2997073"/>
                  </a:lnTo>
                  <a:lnTo>
                    <a:pt x="513994" y="2785021"/>
                  </a:lnTo>
                  <a:lnTo>
                    <a:pt x="486600" y="2768892"/>
                  </a:lnTo>
                  <a:lnTo>
                    <a:pt x="440283" y="2761729"/>
                  </a:lnTo>
                  <a:lnTo>
                    <a:pt x="393966" y="2769476"/>
                  </a:lnTo>
                  <a:lnTo>
                    <a:pt x="360108" y="2790748"/>
                  </a:lnTo>
                  <a:lnTo>
                    <a:pt x="336765" y="2822600"/>
                  </a:lnTo>
                  <a:lnTo>
                    <a:pt x="322008" y="2862097"/>
                  </a:lnTo>
                  <a:lnTo>
                    <a:pt x="313867" y="2906306"/>
                  </a:lnTo>
                  <a:lnTo>
                    <a:pt x="310400" y="2952280"/>
                  </a:lnTo>
                  <a:lnTo>
                    <a:pt x="309689" y="2997073"/>
                  </a:lnTo>
                  <a:lnTo>
                    <a:pt x="310400" y="3044101"/>
                  </a:lnTo>
                  <a:lnTo>
                    <a:pt x="313867" y="3090456"/>
                  </a:lnTo>
                  <a:lnTo>
                    <a:pt x="322008" y="3133775"/>
                  </a:lnTo>
                  <a:lnTo>
                    <a:pt x="336765" y="3171634"/>
                  </a:lnTo>
                  <a:lnTo>
                    <a:pt x="393966" y="3221405"/>
                  </a:lnTo>
                  <a:lnTo>
                    <a:pt x="440283" y="3228530"/>
                  </a:lnTo>
                  <a:lnTo>
                    <a:pt x="486600" y="3220758"/>
                  </a:lnTo>
                  <a:lnTo>
                    <a:pt x="520458" y="3199498"/>
                  </a:lnTo>
                  <a:lnTo>
                    <a:pt x="543801" y="3167761"/>
                  </a:lnTo>
                  <a:lnTo>
                    <a:pt x="558571" y="3128607"/>
                  </a:lnTo>
                  <a:lnTo>
                    <a:pt x="566712" y="3085084"/>
                  </a:lnTo>
                  <a:lnTo>
                    <a:pt x="570166" y="3040227"/>
                  </a:lnTo>
                  <a:lnTo>
                    <a:pt x="570890" y="2997073"/>
                  </a:lnTo>
                  <a:close/>
                </a:path>
                <a:path w="2059940" h="3228975">
                  <a:moveTo>
                    <a:pt x="788123" y="3010649"/>
                  </a:moveTo>
                  <a:lnTo>
                    <a:pt x="630364" y="3010649"/>
                  </a:lnTo>
                  <a:lnTo>
                    <a:pt x="630364" y="3061081"/>
                  </a:lnTo>
                  <a:lnTo>
                    <a:pt x="788123" y="3061081"/>
                  </a:lnTo>
                  <a:lnTo>
                    <a:pt x="788123" y="3010649"/>
                  </a:lnTo>
                  <a:close/>
                </a:path>
                <a:path w="2059940" h="3228975">
                  <a:moveTo>
                    <a:pt x="1113967" y="3062376"/>
                  </a:moveTo>
                  <a:lnTo>
                    <a:pt x="1062240" y="3062376"/>
                  </a:lnTo>
                  <a:lnTo>
                    <a:pt x="1062240" y="2850959"/>
                  </a:lnTo>
                  <a:lnTo>
                    <a:pt x="1062240" y="2761729"/>
                  </a:lnTo>
                  <a:lnTo>
                    <a:pt x="1007935" y="2761729"/>
                  </a:lnTo>
                  <a:lnTo>
                    <a:pt x="1007935" y="2850959"/>
                  </a:lnTo>
                  <a:lnTo>
                    <a:pt x="1007935" y="3062376"/>
                  </a:lnTo>
                  <a:lnTo>
                    <a:pt x="891565" y="3062376"/>
                  </a:lnTo>
                  <a:lnTo>
                    <a:pt x="1006640" y="2850959"/>
                  </a:lnTo>
                  <a:lnTo>
                    <a:pt x="1007935" y="2850959"/>
                  </a:lnTo>
                  <a:lnTo>
                    <a:pt x="1007935" y="2761729"/>
                  </a:lnTo>
                  <a:lnTo>
                    <a:pt x="842429" y="3057842"/>
                  </a:lnTo>
                  <a:lnTo>
                    <a:pt x="842429" y="3108922"/>
                  </a:lnTo>
                  <a:lnTo>
                    <a:pt x="1007935" y="3108922"/>
                  </a:lnTo>
                  <a:lnTo>
                    <a:pt x="1007935" y="3219475"/>
                  </a:lnTo>
                  <a:lnTo>
                    <a:pt x="1062240" y="3219475"/>
                  </a:lnTo>
                  <a:lnTo>
                    <a:pt x="1062240" y="3108922"/>
                  </a:lnTo>
                  <a:lnTo>
                    <a:pt x="1113967" y="3108922"/>
                  </a:lnTo>
                  <a:lnTo>
                    <a:pt x="1113967" y="3062376"/>
                  </a:lnTo>
                  <a:close/>
                </a:path>
                <a:path w="2059940" h="3228975">
                  <a:moveTo>
                    <a:pt x="1334439" y="656590"/>
                  </a:moveTo>
                  <a:lnTo>
                    <a:pt x="1330325" y="600608"/>
                  </a:lnTo>
                  <a:lnTo>
                    <a:pt x="1318018" y="550811"/>
                  </a:lnTo>
                  <a:lnTo>
                    <a:pt x="1297609" y="507212"/>
                  </a:lnTo>
                  <a:lnTo>
                    <a:pt x="1269149" y="469861"/>
                  </a:lnTo>
                  <a:lnTo>
                    <a:pt x="1232712" y="438785"/>
                  </a:lnTo>
                  <a:lnTo>
                    <a:pt x="1188389" y="414020"/>
                  </a:lnTo>
                  <a:lnTo>
                    <a:pt x="1223733" y="382397"/>
                  </a:lnTo>
                  <a:lnTo>
                    <a:pt x="1248232" y="345757"/>
                  </a:lnTo>
                  <a:lnTo>
                    <a:pt x="1262507" y="302933"/>
                  </a:lnTo>
                  <a:lnTo>
                    <a:pt x="1267129" y="252730"/>
                  </a:lnTo>
                  <a:lnTo>
                    <a:pt x="1263230" y="205930"/>
                  </a:lnTo>
                  <a:lnTo>
                    <a:pt x="1251915" y="162445"/>
                  </a:lnTo>
                  <a:lnTo>
                    <a:pt x="1233779" y="122859"/>
                  </a:lnTo>
                  <a:lnTo>
                    <a:pt x="1209395" y="87757"/>
                  </a:lnTo>
                  <a:lnTo>
                    <a:pt x="1179372" y="57734"/>
                  </a:lnTo>
                  <a:lnTo>
                    <a:pt x="1144270" y="33350"/>
                  </a:lnTo>
                  <a:lnTo>
                    <a:pt x="1104684" y="15214"/>
                  </a:lnTo>
                  <a:lnTo>
                    <a:pt x="1061199" y="3898"/>
                  </a:lnTo>
                  <a:lnTo>
                    <a:pt x="1014399" y="0"/>
                  </a:lnTo>
                  <a:lnTo>
                    <a:pt x="966660" y="3810"/>
                  </a:lnTo>
                  <a:lnTo>
                    <a:pt x="922108" y="15189"/>
                  </a:lnTo>
                  <a:lnTo>
                    <a:pt x="881494" y="34086"/>
                  </a:lnTo>
                  <a:lnTo>
                    <a:pt x="845642" y="60490"/>
                  </a:lnTo>
                  <a:lnTo>
                    <a:pt x="815327" y="94322"/>
                  </a:lnTo>
                  <a:lnTo>
                    <a:pt x="791337" y="135559"/>
                  </a:lnTo>
                  <a:lnTo>
                    <a:pt x="774458" y="184137"/>
                  </a:lnTo>
                  <a:lnTo>
                    <a:pt x="765479" y="240030"/>
                  </a:lnTo>
                  <a:lnTo>
                    <a:pt x="936929" y="240030"/>
                  </a:lnTo>
                  <a:lnTo>
                    <a:pt x="946010" y="202095"/>
                  </a:lnTo>
                  <a:lnTo>
                    <a:pt x="962012" y="175577"/>
                  </a:lnTo>
                  <a:lnTo>
                    <a:pt x="985151" y="160020"/>
                  </a:lnTo>
                  <a:lnTo>
                    <a:pt x="1015669" y="154940"/>
                  </a:lnTo>
                  <a:lnTo>
                    <a:pt x="1048918" y="161505"/>
                  </a:lnTo>
                  <a:lnTo>
                    <a:pt x="1075042" y="179870"/>
                  </a:lnTo>
                  <a:lnTo>
                    <a:pt x="1092098" y="207987"/>
                  </a:lnTo>
                  <a:lnTo>
                    <a:pt x="1098219" y="243840"/>
                  </a:lnTo>
                  <a:lnTo>
                    <a:pt x="1090599" y="285889"/>
                  </a:lnTo>
                  <a:lnTo>
                    <a:pt x="1065834" y="315442"/>
                  </a:lnTo>
                  <a:lnTo>
                    <a:pt x="1021067" y="333324"/>
                  </a:lnTo>
                  <a:lnTo>
                    <a:pt x="953439" y="340360"/>
                  </a:lnTo>
                  <a:lnTo>
                    <a:pt x="953439" y="502920"/>
                  </a:lnTo>
                  <a:lnTo>
                    <a:pt x="981379" y="502920"/>
                  </a:lnTo>
                  <a:lnTo>
                    <a:pt x="1033818" y="507974"/>
                  </a:lnTo>
                  <a:lnTo>
                    <a:pt x="1078788" y="522579"/>
                  </a:lnTo>
                  <a:lnTo>
                    <a:pt x="1115364" y="545947"/>
                  </a:lnTo>
                  <a:lnTo>
                    <a:pt x="1142619" y="577240"/>
                  </a:lnTo>
                  <a:lnTo>
                    <a:pt x="1159649" y="615670"/>
                  </a:lnTo>
                  <a:lnTo>
                    <a:pt x="1165529" y="660400"/>
                  </a:lnTo>
                  <a:lnTo>
                    <a:pt x="1158379" y="711276"/>
                  </a:lnTo>
                  <a:lnTo>
                    <a:pt x="1138174" y="754341"/>
                  </a:lnTo>
                  <a:lnTo>
                    <a:pt x="1106817" y="787590"/>
                  </a:lnTo>
                  <a:lnTo>
                    <a:pt x="1066203" y="809028"/>
                  </a:lnTo>
                  <a:lnTo>
                    <a:pt x="1018209" y="816610"/>
                  </a:lnTo>
                  <a:lnTo>
                    <a:pt x="972248" y="809955"/>
                  </a:lnTo>
                  <a:lnTo>
                    <a:pt x="932738" y="790803"/>
                  </a:lnTo>
                  <a:lnTo>
                    <a:pt x="900976" y="760374"/>
                  </a:lnTo>
                  <a:lnTo>
                    <a:pt x="878243" y="719886"/>
                  </a:lnTo>
                  <a:lnTo>
                    <a:pt x="865809" y="670560"/>
                  </a:lnTo>
                  <a:lnTo>
                    <a:pt x="695629" y="670560"/>
                  </a:lnTo>
                  <a:lnTo>
                    <a:pt x="701395" y="717359"/>
                  </a:lnTo>
                  <a:lnTo>
                    <a:pt x="712927" y="761250"/>
                  </a:lnTo>
                  <a:lnTo>
                    <a:pt x="729881" y="801916"/>
                  </a:lnTo>
                  <a:lnTo>
                    <a:pt x="751916" y="839000"/>
                  </a:lnTo>
                  <a:lnTo>
                    <a:pt x="778687" y="872210"/>
                  </a:lnTo>
                  <a:lnTo>
                    <a:pt x="809840" y="901204"/>
                  </a:lnTo>
                  <a:lnTo>
                    <a:pt x="845045" y="925664"/>
                  </a:lnTo>
                  <a:lnTo>
                    <a:pt x="883958" y="945248"/>
                  </a:lnTo>
                  <a:lnTo>
                    <a:pt x="926223" y="959650"/>
                  </a:lnTo>
                  <a:lnTo>
                    <a:pt x="971511" y="968527"/>
                  </a:lnTo>
                  <a:lnTo>
                    <a:pt x="1019479" y="971550"/>
                  </a:lnTo>
                  <a:lnTo>
                    <a:pt x="1067739" y="968311"/>
                  </a:lnTo>
                  <a:lnTo>
                    <a:pt x="1113243" y="958837"/>
                  </a:lnTo>
                  <a:lnTo>
                    <a:pt x="1155573" y="943521"/>
                  </a:lnTo>
                  <a:lnTo>
                    <a:pt x="1194358" y="922743"/>
                  </a:lnTo>
                  <a:lnTo>
                    <a:pt x="1229220" y="896886"/>
                  </a:lnTo>
                  <a:lnTo>
                    <a:pt x="1259776" y="866343"/>
                  </a:lnTo>
                  <a:lnTo>
                    <a:pt x="1285633" y="831481"/>
                  </a:lnTo>
                  <a:lnTo>
                    <a:pt x="1306410" y="792683"/>
                  </a:lnTo>
                  <a:lnTo>
                    <a:pt x="1321727" y="750354"/>
                  </a:lnTo>
                  <a:lnTo>
                    <a:pt x="1331188" y="704862"/>
                  </a:lnTo>
                  <a:lnTo>
                    <a:pt x="1334439" y="656590"/>
                  </a:lnTo>
                  <a:close/>
                </a:path>
                <a:path w="2059940" h="3228975">
                  <a:moveTo>
                    <a:pt x="1419136" y="2997073"/>
                  </a:moveTo>
                  <a:lnTo>
                    <a:pt x="1418412" y="2948813"/>
                  </a:lnTo>
                  <a:lnTo>
                    <a:pt x="1414957" y="2901505"/>
                  </a:lnTo>
                  <a:lnTo>
                    <a:pt x="1406817" y="2857487"/>
                  </a:lnTo>
                  <a:lnTo>
                    <a:pt x="1392047" y="2819133"/>
                  </a:lnTo>
                  <a:lnTo>
                    <a:pt x="1380693" y="2804401"/>
                  </a:lnTo>
                  <a:lnTo>
                    <a:pt x="1368704" y="2788818"/>
                  </a:lnTo>
                  <a:lnTo>
                    <a:pt x="1362240" y="2785021"/>
                  </a:lnTo>
                  <a:lnTo>
                    <a:pt x="1362240" y="2997073"/>
                  </a:lnTo>
                  <a:lnTo>
                    <a:pt x="1361274" y="3053702"/>
                  </a:lnTo>
                  <a:lnTo>
                    <a:pt x="1356398" y="3105137"/>
                  </a:lnTo>
                  <a:lnTo>
                    <a:pt x="1344637" y="3147149"/>
                  </a:lnTo>
                  <a:lnTo>
                    <a:pt x="1323009" y="3175470"/>
                  </a:lnTo>
                  <a:lnTo>
                    <a:pt x="1288529" y="3185858"/>
                  </a:lnTo>
                  <a:lnTo>
                    <a:pt x="1254048" y="3175470"/>
                  </a:lnTo>
                  <a:lnTo>
                    <a:pt x="1232420" y="3147149"/>
                  </a:lnTo>
                  <a:lnTo>
                    <a:pt x="1220660" y="3105137"/>
                  </a:lnTo>
                  <a:lnTo>
                    <a:pt x="1215796" y="3053702"/>
                  </a:lnTo>
                  <a:lnTo>
                    <a:pt x="1214831" y="2997073"/>
                  </a:lnTo>
                  <a:lnTo>
                    <a:pt x="1215796" y="2938297"/>
                  </a:lnTo>
                  <a:lnTo>
                    <a:pt x="1220660" y="2885681"/>
                  </a:lnTo>
                  <a:lnTo>
                    <a:pt x="1232420" y="2843174"/>
                  </a:lnTo>
                  <a:lnTo>
                    <a:pt x="1254048" y="2814751"/>
                  </a:lnTo>
                  <a:lnTo>
                    <a:pt x="1288529" y="2804401"/>
                  </a:lnTo>
                  <a:lnTo>
                    <a:pt x="1323009" y="2814751"/>
                  </a:lnTo>
                  <a:lnTo>
                    <a:pt x="1344637" y="2843174"/>
                  </a:lnTo>
                  <a:lnTo>
                    <a:pt x="1356398" y="2885681"/>
                  </a:lnTo>
                  <a:lnTo>
                    <a:pt x="1361274" y="2938297"/>
                  </a:lnTo>
                  <a:lnTo>
                    <a:pt x="1362240" y="2997073"/>
                  </a:lnTo>
                  <a:lnTo>
                    <a:pt x="1362240" y="2785021"/>
                  </a:lnTo>
                  <a:lnTo>
                    <a:pt x="1334846" y="2768892"/>
                  </a:lnTo>
                  <a:lnTo>
                    <a:pt x="1288529" y="2761729"/>
                  </a:lnTo>
                  <a:lnTo>
                    <a:pt x="1242212" y="2769476"/>
                  </a:lnTo>
                  <a:lnTo>
                    <a:pt x="1208354" y="2790748"/>
                  </a:lnTo>
                  <a:lnTo>
                    <a:pt x="1185011" y="2822600"/>
                  </a:lnTo>
                  <a:lnTo>
                    <a:pt x="1170254" y="2862097"/>
                  </a:lnTo>
                  <a:lnTo>
                    <a:pt x="1162113" y="2906306"/>
                  </a:lnTo>
                  <a:lnTo>
                    <a:pt x="1158646" y="2952280"/>
                  </a:lnTo>
                  <a:lnTo>
                    <a:pt x="1157935" y="2997073"/>
                  </a:lnTo>
                  <a:lnTo>
                    <a:pt x="1158646" y="3044101"/>
                  </a:lnTo>
                  <a:lnTo>
                    <a:pt x="1162113" y="3090456"/>
                  </a:lnTo>
                  <a:lnTo>
                    <a:pt x="1170254" y="3133775"/>
                  </a:lnTo>
                  <a:lnTo>
                    <a:pt x="1185011" y="3171634"/>
                  </a:lnTo>
                  <a:lnTo>
                    <a:pt x="1242212" y="3221405"/>
                  </a:lnTo>
                  <a:lnTo>
                    <a:pt x="1288529" y="3228530"/>
                  </a:lnTo>
                  <a:lnTo>
                    <a:pt x="1334846" y="3220758"/>
                  </a:lnTo>
                  <a:lnTo>
                    <a:pt x="1368704" y="3199498"/>
                  </a:lnTo>
                  <a:lnTo>
                    <a:pt x="1392047" y="3167761"/>
                  </a:lnTo>
                  <a:lnTo>
                    <a:pt x="1406817" y="3128607"/>
                  </a:lnTo>
                  <a:lnTo>
                    <a:pt x="1414957" y="3085084"/>
                  </a:lnTo>
                  <a:lnTo>
                    <a:pt x="1418412" y="3040227"/>
                  </a:lnTo>
                  <a:lnTo>
                    <a:pt x="1419136" y="2997073"/>
                  </a:lnTo>
                  <a:close/>
                </a:path>
                <a:path w="2059940" h="3228975">
                  <a:moveTo>
                    <a:pt x="1797989" y="2885871"/>
                  </a:moveTo>
                  <a:lnTo>
                    <a:pt x="1795665" y="2839199"/>
                  </a:lnTo>
                  <a:lnTo>
                    <a:pt x="1784731" y="2799550"/>
                  </a:lnTo>
                  <a:lnTo>
                    <a:pt x="1782038" y="2796641"/>
                  </a:lnTo>
                  <a:lnTo>
                    <a:pt x="1759254" y="2772029"/>
                  </a:lnTo>
                  <a:lnTo>
                    <a:pt x="1751444" y="2770289"/>
                  </a:lnTo>
                  <a:lnTo>
                    <a:pt x="1751444" y="2885871"/>
                  </a:lnTo>
                  <a:lnTo>
                    <a:pt x="1750568" y="2922447"/>
                  </a:lnTo>
                  <a:lnTo>
                    <a:pt x="1745945" y="2950603"/>
                  </a:lnTo>
                  <a:lnTo>
                    <a:pt x="1734527" y="2968688"/>
                  </a:lnTo>
                  <a:lnTo>
                    <a:pt x="1713293" y="2975089"/>
                  </a:lnTo>
                  <a:lnTo>
                    <a:pt x="1692059" y="2968688"/>
                  </a:lnTo>
                  <a:lnTo>
                    <a:pt x="1680641" y="2950603"/>
                  </a:lnTo>
                  <a:lnTo>
                    <a:pt x="1676019" y="2922447"/>
                  </a:lnTo>
                  <a:lnTo>
                    <a:pt x="1675155" y="2885871"/>
                  </a:lnTo>
                  <a:lnTo>
                    <a:pt x="1676019" y="2849283"/>
                  </a:lnTo>
                  <a:lnTo>
                    <a:pt x="1680641" y="2821127"/>
                  </a:lnTo>
                  <a:lnTo>
                    <a:pt x="1692059" y="2803042"/>
                  </a:lnTo>
                  <a:lnTo>
                    <a:pt x="1713293" y="2796641"/>
                  </a:lnTo>
                  <a:lnTo>
                    <a:pt x="1734527" y="2803042"/>
                  </a:lnTo>
                  <a:lnTo>
                    <a:pt x="1745945" y="2821127"/>
                  </a:lnTo>
                  <a:lnTo>
                    <a:pt x="1750568" y="2849283"/>
                  </a:lnTo>
                  <a:lnTo>
                    <a:pt x="1751444" y="2885871"/>
                  </a:lnTo>
                  <a:lnTo>
                    <a:pt x="1751444" y="2770289"/>
                  </a:lnTo>
                  <a:lnTo>
                    <a:pt x="1713293" y="2761729"/>
                  </a:lnTo>
                  <a:lnTo>
                    <a:pt x="1667332" y="2772029"/>
                  </a:lnTo>
                  <a:lnTo>
                    <a:pt x="1630921" y="2839199"/>
                  </a:lnTo>
                  <a:lnTo>
                    <a:pt x="1628597" y="2885871"/>
                  </a:lnTo>
                  <a:lnTo>
                    <a:pt x="1630921" y="2932544"/>
                  </a:lnTo>
                  <a:lnTo>
                    <a:pt x="1641843" y="2972181"/>
                  </a:lnTo>
                  <a:lnTo>
                    <a:pt x="1667332" y="2999702"/>
                  </a:lnTo>
                  <a:lnTo>
                    <a:pt x="1713293" y="3010001"/>
                  </a:lnTo>
                  <a:lnTo>
                    <a:pt x="1759254" y="2999702"/>
                  </a:lnTo>
                  <a:lnTo>
                    <a:pt x="1782038" y="2975089"/>
                  </a:lnTo>
                  <a:lnTo>
                    <a:pt x="1784731" y="2972181"/>
                  </a:lnTo>
                  <a:lnTo>
                    <a:pt x="1795665" y="2932544"/>
                  </a:lnTo>
                  <a:lnTo>
                    <a:pt x="1797989" y="2885871"/>
                  </a:lnTo>
                  <a:close/>
                </a:path>
                <a:path w="2059940" h="3228975">
                  <a:moveTo>
                    <a:pt x="1964804" y="2761729"/>
                  </a:moveTo>
                  <a:lnTo>
                    <a:pt x="1919541" y="2761729"/>
                  </a:lnTo>
                  <a:lnTo>
                    <a:pt x="1719110" y="3228530"/>
                  </a:lnTo>
                  <a:lnTo>
                    <a:pt x="1764372" y="3228530"/>
                  </a:lnTo>
                  <a:lnTo>
                    <a:pt x="1964804" y="2761729"/>
                  </a:lnTo>
                  <a:close/>
                </a:path>
                <a:path w="2059940" h="3228975">
                  <a:moveTo>
                    <a:pt x="2059838" y="3104400"/>
                  </a:moveTo>
                  <a:lnTo>
                    <a:pt x="2057514" y="3057728"/>
                  </a:lnTo>
                  <a:lnTo>
                    <a:pt x="2046579" y="3018078"/>
                  </a:lnTo>
                  <a:lnTo>
                    <a:pt x="2043887" y="3015170"/>
                  </a:lnTo>
                  <a:lnTo>
                    <a:pt x="2021103" y="2990558"/>
                  </a:lnTo>
                  <a:lnTo>
                    <a:pt x="2013292" y="2988818"/>
                  </a:lnTo>
                  <a:lnTo>
                    <a:pt x="2013292" y="3104400"/>
                  </a:lnTo>
                  <a:lnTo>
                    <a:pt x="2012416" y="3140976"/>
                  </a:lnTo>
                  <a:lnTo>
                    <a:pt x="2007793" y="3169132"/>
                  </a:lnTo>
                  <a:lnTo>
                    <a:pt x="1996376" y="3187217"/>
                  </a:lnTo>
                  <a:lnTo>
                    <a:pt x="1975142" y="3193618"/>
                  </a:lnTo>
                  <a:lnTo>
                    <a:pt x="1953907" y="3187217"/>
                  </a:lnTo>
                  <a:lnTo>
                    <a:pt x="1942490" y="3169132"/>
                  </a:lnTo>
                  <a:lnTo>
                    <a:pt x="1937854" y="3140976"/>
                  </a:lnTo>
                  <a:lnTo>
                    <a:pt x="1936991" y="3104400"/>
                  </a:lnTo>
                  <a:lnTo>
                    <a:pt x="1937854" y="3067812"/>
                  </a:lnTo>
                  <a:lnTo>
                    <a:pt x="1942490" y="3039656"/>
                  </a:lnTo>
                  <a:lnTo>
                    <a:pt x="1953907" y="3021571"/>
                  </a:lnTo>
                  <a:lnTo>
                    <a:pt x="1975142" y="3015170"/>
                  </a:lnTo>
                  <a:lnTo>
                    <a:pt x="1996376" y="3021571"/>
                  </a:lnTo>
                  <a:lnTo>
                    <a:pt x="2007793" y="3039656"/>
                  </a:lnTo>
                  <a:lnTo>
                    <a:pt x="2012416" y="3067812"/>
                  </a:lnTo>
                  <a:lnTo>
                    <a:pt x="2013292" y="3104400"/>
                  </a:lnTo>
                  <a:lnTo>
                    <a:pt x="2013292" y="2988818"/>
                  </a:lnTo>
                  <a:lnTo>
                    <a:pt x="1975142" y="2980258"/>
                  </a:lnTo>
                  <a:lnTo>
                    <a:pt x="1929180" y="2990558"/>
                  </a:lnTo>
                  <a:lnTo>
                    <a:pt x="1892769" y="3057728"/>
                  </a:lnTo>
                  <a:lnTo>
                    <a:pt x="1890445" y="3104400"/>
                  </a:lnTo>
                  <a:lnTo>
                    <a:pt x="1892769" y="3151073"/>
                  </a:lnTo>
                  <a:lnTo>
                    <a:pt x="1903691" y="3190710"/>
                  </a:lnTo>
                  <a:lnTo>
                    <a:pt x="1929180" y="3218230"/>
                  </a:lnTo>
                  <a:lnTo>
                    <a:pt x="1975142" y="3228530"/>
                  </a:lnTo>
                  <a:lnTo>
                    <a:pt x="2021103" y="3218230"/>
                  </a:lnTo>
                  <a:lnTo>
                    <a:pt x="2043887" y="3193618"/>
                  </a:lnTo>
                  <a:lnTo>
                    <a:pt x="2046579" y="3190710"/>
                  </a:lnTo>
                  <a:lnTo>
                    <a:pt x="2057514" y="3151073"/>
                  </a:lnTo>
                  <a:lnTo>
                    <a:pt x="2059838" y="3104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605994" y="4214393"/>
              <a:ext cx="2042160" cy="3228975"/>
            </a:xfrm>
            <a:custGeom>
              <a:avLst/>
              <a:gdLst/>
              <a:ahLst/>
              <a:cxnLst/>
              <a:rect l="l" t="t" r="r" b="b"/>
              <a:pathLst>
                <a:path w="2042159" h="3228975">
                  <a:moveTo>
                    <a:pt x="151942" y="2761729"/>
                  </a:moveTo>
                  <a:lnTo>
                    <a:pt x="113144" y="2761729"/>
                  </a:lnTo>
                  <a:lnTo>
                    <a:pt x="102184" y="2800553"/>
                  </a:lnTo>
                  <a:lnTo>
                    <a:pt x="76936" y="2822511"/>
                  </a:lnTo>
                  <a:lnTo>
                    <a:pt x="41490" y="2832836"/>
                  </a:lnTo>
                  <a:lnTo>
                    <a:pt x="0" y="2836722"/>
                  </a:lnTo>
                  <a:lnTo>
                    <a:pt x="0" y="2875521"/>
                  </a:lnTo>
                  <a:lnTo>
                    <a:pt x="97624" y="2875521"/>
                  </a:lnTo>
                  <a:lnTo>
                    <a:pt x="97624" y="3219475"/>
                  </a:lnTo>
                  <a:lnTo>
                    <a:pt x="151942" y="3219475"/>
                  </a:lnTo>
                  <a:lnTo>
                    <a:pt x="151942" y="2761729"/>
                  </a:lnTo>
                  <a:close/>
                </a:path>
                <a:path w="2042159" h="3228975">
                  <a:moveTo>
                    <a:pt x="552780" y="2997073"/>
                  </a:moveTo>
                  <a:lnTo>
                    <a:pt x="552056" y="2948825"/>
                  </a:lnTo>
                  <a:lnTo>
                    <a:pt x="548601" y="2901505"/>
                  </a:lnTo>
                  <a:lnTo>
                    <a:pt x="540461" y="2857487"/>
                  </a:lnTo>
                  <a:lnTo>
                    <a:pt x="525691" y="2819146"/>
                  </a:lnTo>
                  <a:lnTo>
                    <a:pt x="502348" y="2788831"/>
                  </a:lnTo>
                  <a:lnTo>
                    <a:pt x="495896" y="2785033"/>
                  </a:lnTo>
                  <a:lnTo>
                    <a:pt x="495896" y="2997073"/>
                  </a:lnTo>
                  <a:lnTo>
                    <a:pt x="494931" y="3053702"/>
                  </a:lnTo>
                  <a:lnTo>
                    <a:pt x="490054" y="3105137"/>
                  </a:lnTo>
                  <a:lnTo>
                    <a:pt x="478294" y="3147149"/>
                  </a:lnTo>
                  <a:lnTo>
                    <a:pt x="456653" y="3175470"/>
                  </a:lnTo>
                  <a:lnTo>
                    <a:pt x="422186" y="3185858"/>
                  </a:lnTo>
                  <a:lnTo>
                    <a:pt x="387705" y="3175470"/>
                  </a:lnTo>
                  <a:lnTo>
                    <a:pt x="366064" y="3147149"/>
                  </a:lnTo>
                  <a:lnTo>
                    <a:pt x="354304" y="3105137"/>
                  </a:lnTo>
                  <a:lnTo>
                    <a:pt x="349427" y="3053702"/>
                  </a:lnTo>
                  <a:lnTo>
                    <a:pt x="348475" y="2997073"/>
                  </a:lnTo>
                  <a:lnTo>
                    <a:pt x="349427" y="2938310"/>
                  </a:lnTo>
                  <a:lnTo>
                    <a:pt x="354304" y="2885681"/>
                  </a:lnTo>
                  <a:lnTo>
                    <a:pt x="366064" y="2843174"/>
                  </a:lnTo>
                  <a:lnTo>
                    <a:pt x="387705" y="2814764"/>
                  </a:lnTo>
                  <a:lnTo>
                    <a:pt x="422186" y="2804401"/>
                  </a:lnTo>
                  <a:lnTo>
                    <a:pt x="456653" y="2814764"/>
                  </a:lnTo>
                  <a:lnTo>
                    <a:pt x="478294" y="2843174"/>
                  </a:lnTo>
                  <a:lnTo>
                    <a:pt x="490054" y="2885681"/>
                  </a:lnTo>
                  <a:lnTo>
                    <a:pt x="494931" y="2938310"/>
                  </a:lnTo>
                  <a:lnTo>
                    <a:pt x="495896" y="2997073"/>
                  </a:lnTo>
                  <a:lnTo>
                    <a:pt x="495896" y="2785033"/>
                  </a:lnTo>
                  <a:lnTo>
                    <a:pt x="468503" y="2768904"/>
                  </a:lnTo>
                  <a:lnTo>
                    <a:pt x="422186" y="2761729"/>
                  </a:lnTo>
                  <a:lnTo>
                    <a:pt x="375856" y="2769476"/>
                  </a:lnTo>
                  <a:lnTo>
                    <a:pt x="341998" y="2790748"/>
                  </a:lnTo>
                  <a:lnTo>
                    <a:pt x="318655" y="2822600"/>
                  </a:lnTo>
                  <a:lnTo>
                    <a:pt x="303898" y="2862110"/>
                  </a:lnTo>
                  <a:lnTo>
                    <a:pt x="295757" y="2906306"/>
                  </a:lnTo>
                  <a:lnTo>
                    <a:pt x="292290" y="2952280"/>
                  </a:lnTo>
                  <a:lnTo>
                    <a:pt x="291579" y="2997073"/>
                  </a:lnTo>
                  <a:lnTo>
                    <a:pt x="292290" y="3044101"/>
                  </a:lnTo>
                  <a:lnTo>
                    <a:pt x="295757" y="3090456"/>
                  </a:lnTo>
                  <a:lnTo>
                    <a:pt x="303898" y="3133775"/>
                  </a:lnTo>
                  <a:lnTo>
                    <a:pt x="318655" y="3171634"/>
                  </a:lnTo>
                  <a:lnTo>
                    <a:pt x="375856" y="3221418"/>
                  </a:lnTo>
                  <a:lnTo>
                    <a:pt x="422186" y="3228530"/>
                  </a:lnTo>
                  <a:lnTo>
                    <a:pt x="468503" y="3220770"/>
                  </a:lnTo>
                  <a:lnTo>
                    <a:pt x="502348" y="3199498"/>
                  </a:lnTo>
                  <a:lnTo>
                    <a:pt x="525691" y="3167761"/>
                  </a:lnTo>
                  <a:lnTo>
                    <a:pt x="540461" y="3128619"/>
                  </a:lnTo>
                  <a:lnTo>
                    <a:pt x="548601" y="3085084"/>
                  </a:lnTo>
                  <a:lnTo>
                    <a:pt x="552056" y="3040227"/>
                  </a:lnTo>
                  <a:lnTo>
                    <a:pt x="552780" y="2997073"/>
                  </a:lnTo>
                  <a:close/>
                </a:path>
                <a:path w="2042159" h="3228975">
                  <a:moveTo>
                    <a:pt x="770026" y="3010649"/>
                  </a:moveTo>
                  <a:lnTo>
                    <a:pt x="612267" y="3010649"/>
                  </a:lnTo>
                  <a:lnTo>
                    <a:pt x="612267" y="3061081"/>
                  </a:lnTo>
                  <a:lnTo>
                    <a:pt x="770026" y="3061081"/>
                  </a:lnTo>
                  <a:lnTo>
                    <a:pt x="770026" y="3010649"/>
                  </a:lnTo>
                  <a:close/>
                </a:path>
                <a:path w="2042159" h="3228975">
                  <a:moveTo>
                    <a:pt x="1000175" y="2761729"/>
                  </a:moveTo>
                  <a:lnTo>
                    <a:pt x="961390" y="2761729"/>
                  </a:lnTo>
                  <a:lnTo>
                    <a:pt x="950429" y="2800553"/>
                  </a:lnTo>
                  <a:lnTo>
                    <a:pt x="925182" y="2822511"/>
                  </a:lnTo>
                  <a:lnTo>
                    <a:pt x="889736" y="2832836"/>
                  </a:lnTo>
                  <a:lnTo>
                    <a:pt x="848245" y="2836722"/>
                  </a:lnTo>
                  <a:lnTo>
                    <a:pt x="848245" y="2875521"/>
                  </a:lnTo>
                  <a:lnTo>
                    <a:pt x="945870" y="2875521"/>
                  </a:lnTo>
                  <a:lnTo>
                    <a:pt x="945870" y="3219475"/>
                  </a:lnTo>
                  <a:lnTo>
                    <a:pt x="1000175" y="3219475"/>
                  </a:lnTo>
                  <a:lnTo>
                    <a:pt x="1000175" y="2761729"/>
                  </a:lnTo>
                  <a:close/>
                </a:path>
                <a:path w="2042159" h="3228975">
                  <a:moveTo>
                    <a:pt x="1318869" y="304800"/>
                  </a:moveTo>
                  <a:lnTo>
                    <a:pt x="1315669" y="258775"/>
                  </a:lnTo>
                  <a:lnTo>
                    <a:pt x="1306309" y="215176"/>
                  </a:lnTo>
                  <a:lnTo>
                    <a:pt x="1291221" y="174409"/>
                  </a:lnTo>
                  <a:lnTo>
                    <a:pt x="1270812" y="136906"/>
                  </a:lnTo>
                  <a:lnTo>
                    <a:pt x="1245476" y="103047"/>
                  </a:lnTo>
                  <a:lnTo>
                    <a:pt x="1215618" y="73279"/>
                  </a:lnTo>
                  <a:lnTo>
                    <a:pt x="1181646" y="48006"/>
                  </a:lnTo>
                  <a:lnTo>
                    <a:pt x="1143977" y="27622"/>
                  </a:lnTo>
                  <a:lnTo>
                    <a:pt x="1103007" y="12547"/>
                  </a:lnTo>
                  <a:lnTo>
                    <a:pt x="1059141" y="3213"/>
                  </a:lnTo>
                  <a:lnTo>
                    <a:pt x="1012799" y="0"/>
                  </a:lnTo>
                  <a:lnTo>
                    <a:pt x="964907" y="3060"/>
                  </a:lnTo>
                  <a:lnTo>
                    <a:pt x="919835" y="12153"/>
                  </a:lnTo>
                  <a:lnTo>
                    <a:pt x="877951" y="27101"/>
                  </a:lnTo>
                  <a:lnTo>
                    <a:pt x="839622" y="47790"/>
                  </a:lnTo>
                  <a:lnTo>
                    <a:pt x="805218" y="74053"/>
                  </a:lnTo>
                  <a:lnTo>
                    <a:pt x="775093" y="105727"/>
                  </a:lnTo>
                  <a:lnTo>
                    <a:pt x="749630" y="142697"/>
                  </a:lnTo>
                  <a:lnTo>
                    <a:pt x="729195" y="184797"/>
                  </a:lnTo>
                  <a:lnTo>
                    <a:pt x="714133" y="231863"/>
                  </a:lnTo>
                  <a:lnTo>
                    <a:pt x="704837" y="283768"/>
                  </a:lnTo>
                  <a:lnTo>
                    <a:pt x="701649" y="340360"/>
                  </a:lnTo>
                  <a:lnTo>
                    <a:pt x="868019" y="340360"/>
                  </a:lnTo>
                  <a:lnTo>
                    <a:pt x="872756" y="287820"/>
                  </a:lnTo>
                  <a:lnTo>
                    <a:pt x="886409" y="242620"/>
                  </a:lnTo>
                  <a:lnTo>
                    <a:pt x="908189" y="205740"/>
                  </a:lnTo>
                  <a:lnTo>
                    <a:pt x="937260" y="178181"/>
                  </a:lnTo>
                  <a:lnTo>
                    <a:pt x="972820" y="160921"/>
                  </a:lnTo>
                  <a:lnTo>
                    <a:pt x="1014069" y="154940"/>
                  </a:lnTo>
                  <a:lnTo>
                    <a:pt x="1057948" y="162217"/>
                  </a:lnTo>
                  <a:lnTo>
                    <a:pt x="1095375" y="182664"/>
                  </a:lnTo>
                  <a:lnTo>
                    <a:pt x="1124445" y="214198"/>
                  </a:lnTo>
                  <a:lnTo>
                    <a:pt x="1143266" y="254749"/>
                  </a:lnTo>
                  <a:lnTo>
                    <a:pt x="1149959" y="302260"/>
                  </a:lnTo>
                  <a:lnTo>
                    <a:pt x="1146048" y="338264"/>
                  </a:lnTo>
                  <a:lnTo>
                    <a:pt x="1112926" y="410349"/>
                  </a:lnTo>
                  <a:lnTo>
                    <a:pt x="1082497" y="448729"/>
                  </a:lnTo>
                  <a:lnTo>
                    <a:pt x="1042009" y="490220"/>
                  </a:lnTo>
                  <a:lnTo>
                    <a:pt x="707999" y="806450"/>
                  </a:lnTo>
                  <a:lnTo>
                    <a:pt x="707999" y="955040"/>
                  </a:lnTo>
                  <a:lnTo>
                    <a:pt x="1315059" y="955040"/>
                  </a:lnTo>
                  <a:lnTo>
                    <a:pt x="1315059" y="796290"/>
                  </a:lnTo>
                  <a:lnTo>
                    <a:pt x="945489" y="796290"/>
                  </a:lnTo>
                  <a:lnTo>
                    <a:pt x="1137259" y="622300"/>
                  </a:lnTo>
                  <a:lnTo>
                    <a:pt x="1185900" y="576580"/>
                  </a:lnTo>
                  <a:lnTo>
                    <a:pt x="1225638" y="534835"/>
                  </a:lnTo>
                  <a:lnTo>
                    <a:pt x="1257236" y="495947"/>
                  </a:lnTo>
                  <a:lnTo>
                    <a:pt x="1281404" y="458787"/>
                  </a:lnTo>
                  <a:lnTo>
                    <a:pt x="1298917" y="422224"/>
                  </a:lnTo>
                  <a:lnTo>
                    <a:pt x="1310500" y="385127"/>
                  </a:lnTo>
                  <a:lnTo>
                    <a:pt x="1316901" y="346367"/>
                  </a:lnTo>
                  <a:lnTo>
                    <a:pt x="1318869" y="304800"/>
                  </a:lnTo>
                  <a:close/>
                </a:path>
                <a:path w="2042159" h="3228975">
                  <a:moveTo>
                    <a:pt x="1399730" y="3071418"/>
                  </a:moveTo>
                  <a:lnTo>
                    <a:pt x="1394396" y="3018764"/>
                  </a:lnTo>
                  <a:lnTo>
                    <a:pt x="1379143" y="2976791"/>
                  </a:lnTo>
                  <a:lnTo>
                    <a:pt x="1368691" y="2963456"/>
                  </a:lnTo>
                  <a:lnTo>
                    <a:pt x="1362087" y="2955048"/>
                  </a:lnTo>
                  <a:lnTo>
                    <a:pt x="1355039" y="2946069"/>
                  </a:lnTo>
                  <a:lnTo>
                    <a:pt x="1323174" y="2927210"/>
                  </a:lnTo>
                  <a:lnTo>
                    <a:pt x="1284655" y="2920784"/>
                  </a:lnTo>
                  <a:lnTo>
                    <a:pt x="1261668" y="2922955"/>
                  </a:lnTo>
                  <a:lnTo>
                    <a:pt x="1239951" y="2929432"/>
                  </a:lnTo>
                  <a:lnTo>
                    <a:pt x="1220546" y="2940151"/>
                  </a:lnTo>
                  <a:lnTo>
                    <a:pt x="1204480" y="2955048"/>
                  </a:lnTo>
                  <a:lnTo>
                    <a:pt x="1203185" y="2953753"/>
                  </a:lnTo>
                  <a:lnTo>
                    <a:pt x="1221295" y="2821216"/>
                  </a:lnTo>
                  <a:lnTo>
                    <a:pt x="1382280" y="2821216"/>
                  </a:lnTo>
                  <a:lnTo>
                    <a:pt x="1382280" y="2770784"/>
                  </a:lnTo>
                  <a:lnTo>
                    <a:pt x="1177975" y="2770784"/>
                  </a:lnTo>
                  <a:lnTo>
                    <a:pt x="1152753" y="3005480"/>
                  </a:lnTo>
                  <a:lnTo>
                    <a:pt x="1201889" y="3008058"/>
                  </a:lnTo>
                  <a:lnTo>
                    <a:pt x="1206436" y="2996463"/>
                  </a:lnTo>
                  <a:lnTo>
                    <a:pt x="1219428" y="2981642"/>
                  </a:lnTo>
                  <a:lnTo>
                    <a:pt x="1239799" y="2968879"/>
                  </a:lnTo>
                  <a:lnTo>
                    <a:pt x="1266545" y="2963456"/>
                  </a:lnTo>
                  <a:lnTo>
                    <a:pt x="1302740" y="2972536"/>
                  </a:lnTo>
                  <a:lnTo>
                    <a:pt x="1326261" y="2996273"/>
                  </a:lnTo>
                  <a:lnTo>
                    <a:pt x="1338999" y="3029458"/>
                  </a:lnTo>
                  <a:lnTo>
                    <a:pt x="1342834" y="3066897"/>
                  </a:lnTo>
                  <a:lnTo>
                    <a:pt x="1340205" y="3105124"/>
                  </a:lnTo>
                  <a:lnTo>
                    <a:pt x="1329575" y="3143834"/>
                  </a:lnTo>
                  <a:lnTo>
                    <a:pt x="1306830" y="3173819"/>
                  </a:lnTo>
                  <a:lnTo>
                    <a:pt x="1267841" y="3185858"/>
                  </a:lnTo>
                  <a:lnTo>
                    <a:pt x="1231290" y="3176092"/>
                  </a:lnTo>
                  <a:lnTo>
                    <a:pt x="1210132" y="3152813"/>
                  </a:lnTo>
                  <a:lnTo>
                    <a:pt x="1200378" y="3125038"/>
                  </a:lnTo>
                  <a:lnTo>
                    <a:pt x="1198016" y="3101810"/>
                  </a:lnTo>
                  <a:lnTo>
                    <a:pt x="1141120" y="3101810"/>
                  </a:lnTo>
                  <a:lnTo>
                    <a:pt x="1153985" y="3162338"/>
                  </a:lnTo>
                  <a:lnTo>
                    <a:pt x="1175473" y="3194545"/>
                  </a:lnTo>
                  <a:lnTo>
                    <a:pt x="1211783" y="3218891"/>
                  </a:lnTo>
                  <a:lnTo>
                    <a:pt x="1266545" y="3228530"/>
                  </a:lnTo>
                  <a:lnTo>
                    <a:pt x="1317142" y="3220389"/>
                  </a:lnTo>
                  <a:lnTo>
                    <a:pt x="1354759" y="3197809"/>
                  </a:lnTo>
                  <a:lnTo>
                    <a:pt x="1363713" y="3185858"/>
                  </a:lnTo>
                  <a:lnTo>
                    <a:pt x="1380401" y="3163595"/>
                  </a:lnTo>
                  <a:lnTo>
                    <a:pt x="1395056" y="3120529"/>
                  </a:lnTo>
                  <a:lnTo>
                    <a:pt x="1399730" y="3071418"/>
                  </a:lnTo>
                  <a:close/>
                </a:path>
                <a:path w="2042159" h="3228975">
                  <a:moveTo>
                    <a:pt x="1779892" y="2885871"/>
                  </a:moveTo>
                  <a:lnTo>
                    <a:pt x="1777568" y="2839199"/>
                  </a:lnTo>
                  <a:lnTo>
                    <a:pt x="1766633" y="2799562"/>
                  </a:lnTo>
                  <a:lnTo>
                    <a:pt x="1733334" y="2770289"/>
                  </a:lnTo>
                  <a:lnTo>
                    <a:pt x="1733334" y="2885871"/>
                  </a:lnTo>
                  <a:lnTo>
                    <a:pt x="1732457" y="2922447"/>
                  </a:lnTo>
                  <a:lnTo>
                    <a:pt x="1727835" y="2950603"/>
                  </a:lnTo>
                  <a:lnTo>
                    <a:pt x="1716417" y="2968701"/>
                  </a:lnTo>
                  <a:lnTo>
                    <a:pt x="1695196" y="2975089"/>
                  </a:lnTo>
                  <a:lnTo>
                    <a:pt x="1673948" y="2968701"/>
                  </a:lnTo>
                  <a:lnTo>
                    <a:pt x="1662531" y="2950603"/>
                  </a:lnTo>
                  <a:lnTo>
                    <a:pt x="1657908" y="2922447"/>
                  </a:lnTo>
                  <a:lnTo>
                    <a:pt x="1657045" y="2885871"/>
                  </a:lnTo>
                  <a:lnTo>
                    <a:pt x="1657908" y="2849295"/>
                  </a:lnTo>
                  <a:lnTo>
                    <a:pt x="1662531" y="2821140"/>
                  </a:lnTo>
                  <a:lnTo>
                    <a:pt x="1673948" y="2803042"/>
                  </a:lnTo>
                  <a:lnTo>
                    <a:pt x="1695196" y="2796641"/>
                  </a:lnTo>
                  <a:lnTo>
                    <a:pt x="1716417" y="2803042"/>
                  </a:lnTo>
                  <a:lnTo>
                    <a:pt x="1727835" y="2821140"/>
                  </a:lnTo>
                  <a:lnTo>
                    <a:pt x="1732457" y="2849295"/>
                  </a:lnTo>
                  <a:lnTo>
                    <a:pt x="1733334" y="2885871"/>
                  </a:lnTo>
                  <a:lnTo>
                    <a:pt x="1733334" y="2770289"/>
                  </a:lnTo>
                  <a:lnTo>
                    <a:pt x="1695196" y="2761729"/>
                  </a:lnTo>
                  <a:lnTo>
                    <a:pt x="1649222" y="2772041"/>
                  </a:lnTo>
                  <a:lnTo>
                    <a:pt x="1612811" y="2839199"/>
                  </a:lnTo>
                  <a:lnTo>
                    <a:pt x="1610499" y="2885871"/>
                  </a:lnTo>
                  <a:lnTo>
                    <a:pt x="1612811" y="2932544"/>
                  </a:lnTo>
                  <a:lnTo>
                    <a:pt x="1623745" y="2972181"/>
                  </a:lnTo>
                  <a:lnTo>
                    <a:pt x="1649222" y="2999702"/>
                  </a:lnTo>
                  <a:lnTo>
                    <a:pt x="1695196" y="3010001"/>
                  </a:lnTo>
                  <a:lnTo>
                    <a:pt x="1741157" y="2999702"/>
                  </a:lnTo>
                  <a:lnTo>
                    <a:pt x="1763941" y="2975089"/>
                  </a:lnTo>
                  <a:lnTo>
                    <a:pt x="1766633" y="2972181"/>
                  </a:lnTo>
                  <a:lnTo>
                    <a:pt x="1777568" y="2932544"/>
                  </a:lnTo>
                  <a:lnTo>
                    <a:pt x="1779892" y="2885871"/>
                  </a:lnTo>
                  <a:close/>
                </a:path>
                <a:path w="2042159" h="3228975">
                  <a:moveTo>
                    <a:pt x="1946694" y="2761729"/>
                  </a:moveTo>
                  <a:lnTo>
                    <a:pt x="1901444" y="2761729"/>
                  </a:lnTo>
                  <a:lnTo>
                    <a:pt x="1701012" y="3228530"/>
                  </a:lnTo>
                  <a:lnTo>
                    <a:pt x="1746275" y="3228530"/>
                  </a:lnTo>
                  <a:lnTo>
                    <a:pt x="1946694" y="2761729"/>
                  </a:lnTo>
                  <a:close/>
                </a:path>
                <a:path w="2042159" h="3228975">
                  <a:moveTo>
                    <a:pt x="2041740" y="3104400"/>
                  </a:moveTo>
                  <a:lnTo>
                    <a:pt x="2039416" y="3057728"/>
                  </a:lnTo>
                  <a:lnTo>
                    <a:pt x="2028482" y="3018091"/>
                  </a:lnTo>
                  <a:lnTo>
                    <a:pt x="1995182" y="2988818"/>
                  </a:lnTo>
                  <a:lnTo>
                    <a:pt x="1995182" y="3104400"/>
                  </a:lnTo>
                  <a:lnTo>
                    <a:pt x="1994306" y="3140976"/>
                  </a:lnTo>
                  <a:lnTo>
                    <a:pt x="1989683" y="3169132"/>
                  </a:lnTo>
                  <a:lnTo>
                    <a:pt x="1978266" y="3187230"/>
                  </a:lnTo>
                  <a:lnTo>
                    <a:pt x="1957044" y="3193618"/>
                  </a:lnTo>
                  <a:lnTo>
                    <a:pt x="1935797" y="3187230"/>
                  </a:lnTo>
                  <a:lnTo>
                    <a:pt x="1924380" y="3169132"/>
                  </a:lnTo>
                  <a:lnTo>
                    <a:pt x="1919757" y="3140976"/>
                  </a:lnTo>
                  <a:lnTo>
                    <a:pt x="1918893" y="3104400"/>
                  </a:lnTo>
                  <a:lnTo>
                    <a:pt x="1919757" y="3067824"/>
                  </a:lnTo>
                  <a:lnTo>
                    <a:pt x="1924380" y="3039668"/>
                  </a:lnTo>
                  <a:lnTo>
                    <a:pt x="1935797" y="3021571"/>
                  </a:lnTo>
                  <a:lnTo>
                    <a:pt x="1957044" y="3015170"/>
                  </a:lnTo>
                  <a:lnTo>
                    <a:pt x="1978266" y="3021571"/>
                  </a:lnTo>
                  <a:lnTo>
                    <a:pt x="1989683" y="3039668"/>
                  </a:lnTo>
                  <a:lnTo>
                    <a:pt x="1994306" y="3067824"/>
                  </a:lnTo>
                  <a:lnTo>
                    <a:pt x="1995182" y="3104400"/>
                  </a:lnTo>
                  <a:lnTo>
                    <a:pt x="1995182" y="2988818"/>
                  </a:lnTo>
                  <a:lnTo>
                    <a:pt x="1957044" y="2980258"/>
                  </a:lnTo>
                  <a:lnTo>
                    <a:pt x="1911070" y="2990570"/>
                  </a:lnTo>
                  <a:lnTo>
                    <a:pt x="1874659" y="3057728"/>
                  </a:lnTo>
                  <a:lnTo>
                    <a:pt x="1872348" y="3104400"/>
                  </a:lnTo>
                  <a:lnTo>
                    <a:pt x="1874659" y="3151073"/>
                  </a:lnTo>
                  <a:lnTo>
                    <a:pt x="1885594" y="3190710"/>
                  </a:lnTo>
                  <a:lnTo>
                    <a:pt x="1911070" y="3218230"/>
                  </a:lnTo>
                  <a:lnTo>
                    <a:pt x="1957044" y="3228530"/>
                  </a:lnTo>
                  <a:lnTo>
                    <a:pt x="2003005" y="3218230"/>
                  </a:lnTo>
                  <a:lnTo>
                    <a:pt x="2025789" y="3193618"/>
                  </a:lnTo>
                  <a:lnTo>
                    <a:pt x="2028482" y="3190710"/>
                  </a:lnTo>
                  <a:lnTo>
                    <a:pt x="2039416" y="3151073"/>
                  </a:lnTo>
                  <a:lnTo>
                    <a:pt x="2041740" y="3104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D19F2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36625" y="1149046"/>
              <a:ext cx="6243789" cy="63284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9695" y="1906855"/>
              <a:ext cx="6137643" cy="63703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663870" y="387046"/>
              <a:ext cx="5605145" cy="514350"/>
            </a:xfrm>
            <a:custGeom>
              <a:avLst/>
              <a:gdLst/>
              <a:ahLst/>
              <a:cxnLst/>
              <a:rect l="l" t="t" r="r" b="b"/>
              <a:pathLst>
                <a:path w="5605145" h="514350">
                  <a:moveTo>
                    <a:pt x="80327" y="5588"/>
                  </a:moveTo>
                  <a:lnTo>
                    <a:pt x="0" y="5588"/>
                  </a:lnTo>
                  <a:lnTo>
                    <a:pt x="96392" y="504317"/>
                  </a:lnTo>
                  <a:lnTo>
                    <a:pt x="188594" y="504317"/>
                  </a:lnTo>
                  <a:lnTo>
                    <a:pt x="207380" y="393255"/>
                  </a:lnTo>
                  <a:lnTo>
                    <a:pt x="145986" y="393255"/>
                  </a:lnTo>
                  <a:lnTo>
                    <a:pt x="80327" y="5588"/>
                  </a:lnTo>
                  <a:close/>
                </a:path>
                <a:path w="5605145" h="514350">
                  <a:moveTo>
                    <a:pt x="318012" y="128524"/>
                  </a:moveTo>
                  <a:lnTo>
                    <a:pt x="253555" y="128524"/>
                  </a:lnTo>
                  <a:lnTo>
                    <a:pt x="317817" y="504317"/>
                  </a:lnTo>
                  <a:lnTo>
                    <a:pt x="410019" y="504317"/>
                  </a:lnTo>
                  <a:lnTo>
                    <a:pt x="431690" y="395351"/>
                  </a:lnTo>
                  <a:lnTo>
                    <a:pt x="363918" y="395351"/>
                  </a:lnTo>
                  <a:lnTo>
                    <a:pt x="318012" y="128524"/>
                  </a:lnTo>
                  <a:close/>
                </a:path>
                <a:path w="5605145" h="514350">
                  <a:moveTo>
                    <a:pt x="509206" y="5588"/>
                  </a:moveTo>
                  <a:lnTo>
                    <a:pt x="430275" y="5588"/>
                  </a:lnTo>
                  <a:lnTo>
                    <a:pt x="365315" y="395351"/>
                  </a:lnTo>
                  <a:lnTo>
                    <a:pt x="431690" y="395351"/>
                  </a:lnTo>
                  <a:lnTo>
                    <a:pt x="509206" y="5588"/>
                  </a:lnTo>
                  <a:close/>
                </a:path>
                <a:path w="5605145" h="514350">
                  <a:moveTo>
                    <a:pt x="296862" y="5588"/>
                  </a:moveTo>
                  <a:lnTo>
                    <a:pt x="213042" y="5588"/>
                  </a:lnTo>
                  <a:lnTo>
                    <a:pt x="147383" y="393255"/>
                  </a:lnTo>
                  <a:lnTo>
                    <a:pt x="207380" y="393255"/>
                  </a:lnTo>
                  <a:lnTo>
                    <a:pt x="252158" y="128524"/>
                  </a:lnTo>
                  <a:lnTo>
                    <a:pt x="318012" y="128524"/>
                  </a:lnTo>
                  <a:lnTo>
                    <a:pt x="296862" y="5588"/>
                  </a:lnTo>
                  <a:close/>
                </a:path>
                <a:path w="5605145" h="514350">
                  <a:moveTo>
                    <a:pt x="628649" y="0"/>
                  </a:moveTo>
                  <a:lnTo>
                    <a:pt x="553211" y="0"/>
                  </a:lnTo>
                  <a:lnTo>
                    <a:pt x="553211" y="75438"/>
                  </a:lnTo>
                  <a:lnTo>
                    <a:pt x="628649" y="75438"/>
                  </a:lnTo>
                  <a:lnTo>
                    <a:pt x="628649" y="0"/>
                  </a:lnTo>
                  <a:close/>
                </a:path>
                <a:path w="5605145" h="514350">
                  <a:moveTo>
                    <a:pt x="628649" y="128524"/>
                  </a:moveTo>
                  <a:lnTo>
                    <a:pt x="553211" y="128524"/>
                  </a:lnTo>
                  <a:lnTo>
                    <a:pt x="553211" y="504317"/>
                  </a:lnTo>
                  <a:lnTo>
                    <a:pt x="628649" y="504317"/>
                  </a:lnTo>
                  <a:lnTo>
                    <a:pt x="628649" y="128524"/>
                  </a:lnTo>
                  <a:close/>
                </a:path>
                <a:path w="5605145" h="514350">
                  <a:moveTo>
                    <a:pt x="833297" y="118745"/>
                  </a:moveTo>
                  <a:lnTo>
                    <a:pt x="782255" y="126962"/>
                  </a:lnTo>
                  <a:lnTo>
                    <a:pt x="745105" y="149556"/>
                  </a:lnTo>
                  <a:lnTo>
                    <a:pt x="719791" y="183443"/>
                  </a:lnTo>
                  <a:lnTo>
                    <a:pt x="704256" y="225537"/>
                  </a:lnTo>
                  <a:lnTo>
                    <a:pt x="696443" y="272754"/>
                  </a:lnTo>
                  <a:lnTo>
                    <a:pt x="694296" y="322008"/>
                  </a:lnTo>
                  <a:lnTo>
                    <a:pt x="700220" y="396628"/>
                  </a:lnTo>
                  <a:lnTo>
                    <a:pt x="716311" y="449109"/>
                  </a:lnTo>
                  <a:lnTo>
                    <a:pt x="740048" y="483274"/>
                  </a:lnTo>
                  <a:lnTo>
                    <a:pt x="800364" y="511945"/>
                  </a:lnTo>
                  <a:lnTo>
                    <a:pt x="831900" y="514096"/>
                  </a:lnTo>
                  <a:lnTo>
                    <a:pt x="877012" y="508116"/>
                  </a:lnTo>
                  <a:lnTo>
                    <a:pt x="913675" y="490738"/>
                  </a:lnTo>
                  <a:lnTo>
                    <a:pt x="940984" y="462798"/>
                  </a:lnTo>
                  <a:lnTo>
                    <a:pt x="941161" y="462407"/>
                  </a:lnTo>
                  <a:lnTo>
                    <a:pt x="832599" y="462407"/>
                  </a:lnTo>
                  <a:lnTo>
                    <a:pt x="798907" y="451580"/>
                  </a:lnTo>
                  <a:lnTo>
                    <a:pt x="779949" y="423989"/>
                  </a:lnTo>
                  <a:lnTo>
                    <a:pt x="771600" y="386969"/>
                  </a:lnTo>
                  <a:lnTo>
                    <a:pt x="769734" y="347853"/>
                  </a:lnTo>
                  <a:lnTo>
                    <a:pt x="769734" y="326199"/>
                  </a:lnTo>
                  <a:lnTo>
                    <a:pt x="966012" y="326199"/>
                  </a:lnTo>
                  <a:lnTo>
                    <a:pt x="966012" y="286385"/>
                  </a:lnTo>
                  <a:lnTo>
                    <a:pt x="965238" y="274510"/>
                  </a:lnTo>
                  <a:lnTo>
                    <a:pt x="769734" y="274510"/>
                  </a:lnTo>
                  <a:lnTo>
                    <a:pt x="769734" y="266827"/>
                  </a:lnTo>
                  <a:lnTo>
                    <a:pt x="772877" y="231138"/>
                  </a:lnTo>
                  <a:lnTo>
                    <a:pt x="783355" y="200294"/>
                  </a:lnTo>
                  <a:lnTo>
                    <a:pt x="802738" y="178619"/>
                  </a:lnTo>
                  <a:lnTo>
                    <a:pt x="832599" y="170434"/>
                  </a:lnTo>
                  <a:lnTo>
                    <a:pt x="941102" y="170434"/>
                  </a:lnTo>
                  <a:lnTo>
                    <a:pt x="925276" y="147780"/>
                  </a:lnTo>
                  <a:lnTo>
                    <a:pt x="887333" y="126188"/>
                  </a:lnTo>
                  <a:lnTo>
                    <a:pt x="833297" y="118745"/>
                  </a:lnTo>
                  <a:close/>
                </a:path>
                <a:path w="5605145" h="514350">
                  <a:moveTo>
                    <a:pt x="963917" y="378587"/>
                  </a:moveTo>
                  <a:lnTo>
                    <a:pt x="892670" y="378587"/>
                  </a:lnTo>
                  <a:lnTo>
                    <a:pt x="890847" y="401408"/>
                  </a:lnTo>
                  <a:lnTo>
                    <a:pt x="882803" y="429140"/>
                  </a:lnTo>
                  <a:lnTo>
                    <a:pt x="864675" y="452551"/>
                  </a:lnTo>
                  <a:lnTo>
                    <a:pt x="832599" y="462407"/>
                  </a:lnTo>
                  <a:lnTo>
                    <a:pt x="941161" y="462407"/>
                  </a:lnTo>
                  <a:lnTo>
                    <a:pt x="958033" y="425135"/>
                  </a:lnTo>
                  <a:lnTo>
                    <a:pt x="963917" y="378587"/>
                  </a:lnTo>
                  <a:close/>
                </a:path>
                <a:path w="5605145" h="514350">
                  <a:moveTo>
                    <a:pt x="941102" y="170434"/>
                  </a:moveTo>
                  <a:lnTo>
                    <a:pt x="832599" y="170434"/>
                  </a:lnTo>
                  <a:lnTo>
                    <a:pt x="859633" y="176851"/>
                  </a:lnTo>
                  <a:lnTo>
                    <a:pt x="877565" y="194532"/>
                  </a:lnTo>
                  <a:lnTo>
                    <a:pt x="887507" y="221118"/>
                  </a:lnTo>
                  <a:lnTo>
                    <a:pt x="890574" y="254254"/>
                  </a:lnTo>
                  <a:lnTo>
                    <a:pt x="890574" y="274510"/>
                  </a:lnTo>
                  <a:lnTo>
                    <a:pt x="965238" y="274510"/>
                  </a:lnTo>
                  <a:lnTo>
                    <a:pt x="962268" y="228985"/>
                  </a:lnTo>
                  <a:lnTo>
                    <a:pt x="949472" y="182414"/>
                  </a:lnTo>
                  <a:lnTo>
                    <a:pt x="941102" y="170434"/>
                  </a:lnTo>
                  <a:close/>
                </a:path>
                <a:path w="5605145" h="514350">
                  <a:moveTo>
                    <a:pt x="1245400" y="128524"/>
                  </a:moveTo>
                  <a:lnTo>
                    <a:pt x="1164374" y="128524"/>
                  </a:lnTo>
                  <a:lnTo>
                    <a:pt x="1264958" y="504317"/>
                  </a:lnTo>
                  <a:lnTo>
                    <a:pt x="1352969" y="504317"/>
                  </a:lnTo>
                  <a:lnTo>
                    <a:pt x="1373986" y="424688"/>
                  </a:lnTo>
                  <a:lnTo>
                    <a:pt x="1311059" y="424688"/>
                  </a:lnTo>
                  <a:lnTo>
                    <a:pt x="1245400" y="128524"/>
                  </a:lnTo>
                  <a:close/>
                </a:path>
                <a:path w="5605145" h="514350">
                  <a:moveTo>
                    <a:pt x="1452156" y="128524"/>
                  </a:moveTo>
                  <a:lnTo>
                    <a:pt x="1371828" y="128524"/>
                  </a:lnTo>
                  <a:lnTo>
                    <a:pt x="1312456" y="424688"/>
                  </a:lnTo>
                  <a:lnTo>
                    <a:pt x="1373986" y="424688"/>
                  </a:lnTo>
                  <a:lnTo>
                    <a:pt x="1452156" y="128524"/>
                  </a:lnTo>
                  <a:close/>
                </a:path>
                <a:path w="5605145" h="514350">
                  <a:moveTo>
                    <a:pt x="1572298" y="0"/>
                  </a:moveTo>
                  <a:lnTo>
                    <a:pt x="1496860" y="0"/>
                  </a:lnTo>
                  <a:lnTo>
                    <a:pt x="1496860" y="75438"/>
                  </a:lnTo>
                  <a:lnTo>
                    <a:pt x="1572298" y="75438"/>
                  </a:lnTo>
                  <a:lnTo>
                    <a:pt x="1572298" y="0"/>
                  </a:lnTo>
                  <a:close/>
                </a:path>
                <a:path w="5605145" h="514350">
                  <a:moveTo>
                    <a:pt x="1572298" y="128524"/>
                  </a:moveTo>
                  <a:lnTo>
                    <a:pt x="1496860" y="128524"/>
                  </a:lnTo>
                  <a:lnTo>
                    <a:pt x="1496860" y="504317"/>
                  </a:lnTo>
                  <a:lnTo>
                    <a:pt x="1572298" y="504317"/>
                  </a:lnTo>
                  <a:lnTo>
                    <a:pt x="1572298" y="128524"/>
                  </a:lnTo>
                  <a:close/>
                </a:path>
                <a:path w="5605145" h="514350">
                  <a:moveTo>
                    <a:pt x="1776945" y="118745"/>
                  </a:moveTo>
                  <a:lnTo>
                    <a:pt x="1725903" y="126962"/>
                  </a:lnTo>
                  <a:lnTo>
                    <a:pt x="1688753" y="149556"/>
                  </a:lnTo>
                  <a:lnTo>
                    <a:pt x="1663439" y="183443"/>
                  </a:lnTo>
                  <a:lnTo>
                    <a:pt x="1647904" y="225537"/>
                  </a:lnTo>
                  <a:lnTo>
                    <a:pt x="1640091" y="272754"/>
                  </a:lnTo>
                  <a:lnTo>
                    <a:pt x="1637944" y="322008"/>
                  </a:lnTo>
                  <a:lnTo>
                    <a:pt x="1643868" y="396628"/>
                  </a:lnTo>
                  <a:lnTo>
                    <a:pt x="1659960" y="449109"/>
                  </a:lnTo>
                  <a:lnTo>
                    <a:pt x="1683696" y="483274"/>
                  </a:lnTo>
                  <a:lnTo>
                    <a:pt x="1744012" y="511945"/>
                  </a:lnTo>
                  <a:lnTo>
                    <a:pt x="1775548" y="514096"/>
                  </a:lnTo>
                  <a:lnTo>
                    <a:pt x="1820660" y="508116"/>
                  </a:lnTo>
                  <a:lnTo>
                    <a:pt x="1857323" y="490738"/>
                  </a:lnTo>
                  <a:lnTo>
                    <a:pt x="1884632" y="462798"/>
                  </a:lnTo>
                  <a:lnTo>
                    <a:pt x="1884809" y="462407"/>
                  </a:lnTo>
                  <a:lnTo>
                    <a:pt x="1776247" y="462407"/>
                  </a:lnTo>
                  <a:lnTo>
                    <a:pt x="1742555" y="451580"/>
                  </a:lnTo>
                  <a:lnTo>
                    <a:pt x="1723597" y="423989"/>
                  </a:lnTo>
                  <a:lnTo>
                    <a:pt x="1715248" y="386969"/>
                  </a:lnTo>
                  <a:lnTo>
                    <a:pt x="1713382" y="347853"/>
                  </a:lnTo>
                  <a:lnTo>
                    <a:pt x="1713382" y="326199"/>
                  </a:lnTo>
                  <a:lnTo>
                    <a:pt x="1909660" y="326199"/>
                  </a:lnTo>
                  <a:lnTo>
                    <a:pt x="1909660" y="286385"/>
                  </a:lnTo>
                  <a:lnTo>
                    <a:pt x="1908886" y="274510"/>
                  </a:lnTo>
                  <a:lnTo>
                    <a:pt x="1713382" y="274510"/>
                  </a:lnTo>
                  <a:lnTo>
                    <a:pt x="1713382" y="266827"/>
                  </a:lnTo>
                  <a:lnTo>
                    <a:pt x="1716525" y="231138"/>
                  </a:lnTo>
                  <a:lnTo>
                    <a:pt x="1727003" y="200294"/>
                  </a:lnTo>
                  <a:lnTo>
                    <a:pt x="1746386" y="178619"/>
                  </a:lnTo>
                  <a:lnTo>
                    <a:pt x="1776247" y="170434"/>
                  </a:lnTo>
                  <a:lnTo>
                    <a:pt x="1884750" y="170434"/>
                  </a:lnTo>
                  <a:lnTo>
                    <a:pt x="1868924" y="147780"/>
                  </a:lnTo>
                  <a:lnTo>
                    <a:pt x="1830981" y="126188"/>
                  </a:lnTo>
                  <a:lnTo>
                    <a:pt x="1776945" y="118745"/>
                  </a:lnTo>
                  <a:close/>
                </a:path>
                <a:path w="5605145" h="514350">
                  <a:moveTo>
                    <a:pt x="1907565" y="378587"/>
                  </a:moveTo>
                  <a:lnTo>
                    <a:pt x="1836318" y="378587"/>
                  </a:lnTo>
                  <a:lnTo>
                    <a:pt x="1834495" y="401408"/>
                  </a:lnTo>
                  <a:lnTo>
                    <a:pt x="1826452" y="429140"/>
                  </a:lnTo>
                  <a:lnTo>
                    <a:pt x="1808323" y="452551"/>
                  </a:lnTo>
                  <a:lnTo>
                    <a:pt x="1776247" y="462407"/>
                  </a:lnTo>
                  <a:lnTo>
                    <a:pt x="1884809" y="462407"/>
                  </a:lnTo>
                  <a:lnTo>
                    <a:pt x="1901681" y="425135"/>
                  </a:lnTo>
                  <a:lnTo>
                    <a:pt x="1907565" y="378587"/>
                  </a:lnTo>
                  <a:close/>
                </a:path>
                <a:path w="5605145" h="514350">
                  <a:moveTo>
                    <a:pt x="1884750" y="170434"/>
                  </a:moveTo>
                  <a:lnTo>
                    <a:pt x="1776247" y="170434"/>
                  </a:lnTo>
                  <a:lnTo>
                    <a:pt x="1803281" y="176851"/>
                  </a:lnTo>
                  <a:lnTo>
                    <a:pt x="1821213" y="194532"/>
                  </a:lnTo>
                  <a:lnTo>
                    <a:pt x="1831156" y="221118"/>
                  </a:lnTo>
                  <a:lnTo>
                    <a:pt x="1834222" y="254254"/>
                  </a:lnTo>
                  <a:lnTo>
                    <a:pt x="1834222" y="274510"/>
                  </a:lnTo>
                  <a:lnTo>
                    <a:pt x="1908886" y="274510"/>
                  </a:lnTo>
                  <a:lnTo>
                    <a:pt x="1905916" y="228985"/>
                  </a:lnTo>
                  <a:lnTo>
                    <a:pt x="1893120" y="182414"/>
                  </a:lnTo>
                  <a:lnTo>
                    <a:pt x="1884750" y="170434"/>
                  </a:lnTo>
                  <a:close/>
                </a:path>
                <a:path w="5605145" h="514350">
                  <a:moveTo>
                    <a:pt x="2050757" y="5588"/>
                  </a:moveTo>
                  <a:lnTo>
                    <a:pt x="1975319" y="5588"/>
                  </a:lnTo>
                  <a:lnTo>
                    <a:pt x="1975319" y="504317"/>
                  </a:lnTo>
                  <a:lnTo>
                    <a:pt x="2050757" y="504317"/>
                  </a:lnTo>
                  <a:lnTo>
                    <a:pt x="2050757" y="5588"/>
                  </a:lnTo>
                  <a:close/>
                </a:path>
                <a:path w="5605145" h="514350">
                  <a:moveTo>
                    <a:pt x="2395804" y="118745"/>
                  </a:moveTo>
                  <a:lnTo>
                    <a:pt x="2340286" y="131628"/>
                  </a:lnTo>
                  <a:lnTo>
                    <a:pt x="2297186" y="187353"/>
                  </a:lnTo>
                  <a:lnTo>
                    <a:pt x="2284464" y="239284"/>
                  </a:lnTo>
                  <a:lnTo>
                    <a:pt x="2279853" y="311531"/>
                  </a:lnTo>
                  <a:lnTo>
                    <a:pt x="2282896" y="371162"/>
                  </a:lnTo>
                  <a:lnTo>
                    <a:pt x="2292322" y="421169"/>
                  </a:lnTo>
                  <a:lnTo>
                    <a:pt x="2308579" y="461010"/>
                  </a:lnTo>
                  <a:lnTo>
                    <a:pt x="2363365" y="508016"/>
                  </a:lnTo>
                  <a:lnTo>
                    <a:pt x="2402789" y="514096"/>
                  </a:lnTo>
                  <a:lnTo>
                    <a:pt x="2436786" y="508802"/>
                  </a:lnTo>
                  <a:lnTo>
                    <a:pt x="2460502" y="495323"/>
                  </a:lnTo>
                  <a:lnTo>
                    <a:pt x="2475967" y="477261"/>
                  </a:lnTo>
                  <a:lnTo>
                    <a:pt x="2485212" y="458216"/>
                  </a:lnTo>
                  <a:lnTo>
                    <a:pt x="2557856" y="458216"/>
                  </a:lnTo>
                  <a:lnTo>
                    <a:pt x="2557856" y="454025"/>
                  </a:lnTo>
                  <a:lnTo>
                    <a:pt x="2423045" y="454025"/>
                  </a:lnTo>
                  <a:lnTo>
                    <a:pt x="2390718" y="444289"/>
                  </a:lnTo>
                  <a:lnTo>
                    <a:pt x="2371356" y="416480"/>
                  </a:lnTo>
                  <a:lnTo>
                    <a:pt x="2361948" y="372693"/>
                  </a:lnTo>
                  <a:lnTo>
                    <a:pt x="2359482" y="315023"/>
                  </a:lnTo>
                  <a:lnTo>
                    <a:pt x="2362658" y="251012"/>
                  </a:lnTo>
                  <a:lnTo>
                    <a:pt x="2372841" y="208938"/>
                  </a:lnTo>
                  <a:lnTo>
                    <a:pt x="2391012" y="185855"/>
                  </a:lnTo>
                  <a:lnTo>
                    <a:pt x="2418156" y="178816"/>
                  </a:lnTo>
                  <a:lnTo>
                    <a:pt x="2557856" y="178816"/>
                  </a:lnTo>
                  <a:lnTo>
                    <a:pt x="2557856" y="172529"/>
                  </a:lnTo>
                  <a:lnTo>
                    <a:pt x="2481021" y="172529"/>
                  </a:lnTo>
                  <a:lnTo>
                    <a:pt x="2467607" y="149981"/>
                  </a:lnTo>
                  <a:lnTo>
                    <a:pt x="2448628" y="133064"/>
                  </a:lnTo>
                  <a:lnTo>
                    <a:pt x="2424540" y="122433"/>
                  </a:lnTo>
                  <a:lnTo>
                    <a:pt x="2395804" y="118745"/>
                  </a:lnTo>
                  <a:close/>
                </a:path>
                <a:path w="5605145" h="514350">
                  <a:moveTo>
                    <a:pt x="2557856" y="458216"/>
                  </a:moveTo>
                  <a:lnTo>
                    <a:pt x="2486609" y="458216"/>
                  </a:lnTo>
                  <a:lnTo>
                    <a:pt x="2486609" y="504317"/>
                  </a:lnTo>
                  <a:lnTo>
                    <a:pt x="2557856" y="504317"/>
                  </a:lnTo>
                  <a:lnTo>
                    <a:pt x="2557856" y="458216"/>
                  </a:lnTo>
                  <a:close/>
                </a:path>
                <a:path w="5605145" h="514350">
                  <a:moveTo>
                    <a:pt x="2557856" y="178816"/>
                  </a:moveTo>
                  <a:lnTo>
                    <a:pt x="2418156" y="178816"/>
                  </a:lnTo>
                  <a:lnTo>
                    <a:pt x="2453605" y="188300"/>
                  </a:lnTo>
                  <a:lnTo>
                    <a:pt x="2474385" y="215923"/>
                  </a:lnTo>
                  <a:lnTo>
                    <a:pt x="2484164" y="260442"/>
                  </a:lnTo>
                  <a:lnTo>
                    <a:pt x="2486609" y="320611"/>
                  </a:lnTo>
                  <a:lnTo>
                    <a:pt x="2483946" y="375640"/>
                  </a:lnTo>
                  <a:lnTo>
                    <a:pt x="2474210" y="417703"/>
                  </a:lnTo>
                  <a:lnTo>
                    <a:pt x="2454783" y="444573"/>
                  </a:lnTo>
                  <a:lnTo>
                    <a:pt x="2423045" y="454025"/>
                  </a:lnTo>
                  <a:lnTo>
                    <a:pt x="2557856" y="454025"/>
                  </a:lnTo>
                  <a:lnTo>
                    <a:pt x="2557856" y="178816"/>
                  </a:lnTo>
                  <a:close/>
                </a:path>
                <a:path w="5605145" h="514350">
                  <a:moveTo>
                    <a:pt x="2557856" y="5588"/>
                  </a:moveTo>
                  <a:lnTo>
                    <a:pt x="2482418" y="5588"/>
                  </a:lnTo>
                  <a:lnTo>
                    <a:pt x="2482418" y="172529"/>
                  </a:lnTo>
                  <a:lnTo>
                    <a:pt x="2557856" y="172529"/>
                  </a:lnTo>
                  <a:lnTo>
                    <a:pt x="2557856" y="5588"/>
                  </a:lnTo>
                  <a:close/>
                </a:path>
                <a:path w="5605145" h="514350">
                  <a:moveTo>
                    <a:pt x="2759011" y="118745"/>
                  </a:moveTo>
                  <a:lnTo>
                    <a:pt x="2707969" y="126962"/>
                  </a:lnTo>
                  <a:lnTo>
                    <a:pt x="2670819" y="149556"/>
                  </a:lnTo>
                  <a:lnTo>
                    <a:pt x="2645505" y="183443"/>
                  </a:lnTo>
                  <a:lnTo>
                    <a:pt x="2629970" y="225537"/>
                  </a:lnTo>
                  <a:lnTo>
                    <a:pt x="2622157" y="272754"/>
                  </a:lnTo>
                  <a:lnTo>
                    <a:pt x="2620010" y="322008"/>
                  </a:lnTo>
                  <a:lnTo>
                    <a:pt x="2625934" y="396628"/>
                  </a:lnTo>
                  <a:lnTo>
                    <a:pt x="2642025" y="449109"/>
                  </a:lnTo>
                  <a:lnTo>
                    <a:pt x="2665761" y="483274"/>
                  </a:lnTo>
                  <a:lnTo>
                    <a:pt x="2726078" y="511945"/>
                  </a:lnTo>
                  <a:lnTo>
                    <a:pt x="2757614" y="514096"/>
                  </a:lnTo>
                  <a:lnTo>
                    <a:pt x="2802726" y="508116"/>
                  </a:lnTo>
                  <a:lnTo>
                    <a:pt x="2839389" y="490738"/>
                  </a:lnTo>
                  <a:lnTo>
                    <a:pt x="2866697" y="462798"/>
                  </a:lnTo>
                  <a:lnTo>
                    <a:pt x="2866874" y="462407"/>
                  </a:lnTo>
                  <a:lnTo>
                    <a:pt x="2758312" y="462407"/>
                  </a:lnTo>
                  <a:lnTo>
                    <a:pt x="2724621" y="451580"/>
                  </a:lnTo>
                  <a:lnTo>
                    <a:pt x="2705663" y="423989"/>
                  </a:lnTo>
                  <a:lnTo>
                    <a:pt x="2697314" y="386969"/>
                  </a:lnTo>
                  <a:lnTo>
                    <a:pt x="2695447" y="347853"/>
                  </a:lnTo>
                  <a:lnTo>
                    <a:pt x="2695447" y="326199"/>
                  </a:lnTo>
                  <a:lnTo>
                    <a:pt x="2891726" y="326199"/>
                  </a:lnTo>
                  <a:lnTo>
                    <a:pt x="2891726" y="286385"/>
                  </a:lnTo>
                  <a:lnTo>
                    <a:pt x="2890951" y="274510"/>
                  </a:lnTo>
                  <a:lnTo>
                    <a:pt x="2695447" y="274510"/>
                  </a:lnTo>
                  <a:lnTo>
                    <a:pt x="2695447" y="266827"/>
                  </a:lnTo>
                  <a:lnTo>
                    <a:pt x="2698591" y="231138"/>
                  </a:lnTo>
                  <a:lnTo>
                    <a:pt x="2709068" y="200294"/>
                  </a:lnTo>
                  <a:lnTo>
                    <a:pt x="2728452" y="178619"/>
                  </a:lnTo>
                  <a:lnTo>
                    <a:pt x="2758312" y="170434"/>
                  </a:lnTo>
                  <a:lnTo>
                    <a:pt x="2866816" y="170434"/>
                  </a:lnTo>
                  <a:lnTo>
                    <a:pt x="2850989" y="147780"/>
                  </a:lnTo>
                  <a:lnTo>
                    <a:pt x="2813047" y="126188"/>
                  </a:lnTo>
                  <a:lnTo>
                    <a:pt x="2759011" y="118745"/>
                  </a:lnTo>
                  <a:close/>
                </a:path>
                <a:path w="5605145" h="514350">
                  <a:moveTo>
                    <a:pt x="2889630" y="378587"/>
                  </a:moveTo>
                  <a:lnTo>
                    <a:pt x="2818384" y="378587"/>
                  </a:lnTo>
                  <a:lnTo>
                    <a:pt x="2816561" y="401408"/>
                  </a:lnTo>
                  <a:lnTo>
                    <a:pt x="2808517" y="429140"/>
                  </a:lnTo>
                  <a:lnTo>
                    <a:pt x="2790389" y="452551"/>
                  </a:lnTo>
                  <a:lnTo>
                    <a:pt x="2758312" y="462407"/>
                  </a:lnTo>
                  <a:lnTo>
                    <a:pt x="2866874" y="462407"/>
                  </a:lnTo>
                  <a:lnTo>
                    <a:pt x="2883746" y="425135"/>
                  </a:lnTo>
                  <a:lnTo>
                    <a:pt x="2889630" y="378587"/>
                  </a:lnTo>
                  <a:close/>
                </a:path>
                <a:path w="5605145" h="514350">
                  <a:moveTo>
                    <a:pt x="2866816" y="170434"/>
                  </a:moveTo>
                  <a:lnTo>
                    <a:pt x="2758312" y="170434"/>
                  </a:lnTo>
                  <a:lnTo>
                    <a:pt x="2785347" y="176851"/>
                  </a:lnTo>
                  <a:lnTo>
                    <a:pt x="2803278" y="194532"/>
                  </a:lnTo>
                  <a:lnTo>
                    <a:pt x="2813221" y="221118"/>
                  </a:lnTo>
                  <a:lnTo>
                    <a:pt x="2816288" y="254254"/>
                  </a:lnTo>
                  <a:lnTo>
                    <a:pt x="2816288" y="274510"/>
                  </a:lnTo>
                  <a:lnTo>
                    <a:pt x="2890951" y="274510"/>
                  </a:lnTo>
                  <a:lnTo>
                    <a:pt x="2887982" y="228985"/>
                  </a:lnTo>
                  <a:lnTo>
                    <a:pt x="2875186" y="182414"/>
                  </a:lnTo>
                  <a:lnTo>
                    <a:pt x="2866816" y="170434"/>
                  </a:lnTo>
                  <a:close/>
                </a:path>
                <a:path w="5605145" h="514350">
                  <a:moveTo>
                    <a:pt x="3029330" y="128524"/>
                  </a:moveTo>
                  <a:lnTo>
                    <a:pt x="2953892" y="128524"/>
                  </a:lnTo>
                  <a:lnTo>
                    <a:pt x="2953892" y="504317"/>
                  </a:lnTo>
                  <a:lnTo>
                    <a:pt x="3029330" y="504317"/>
                  </a:lnTo>
                  <a:lnTo>
                    <a:pt x="3029330" y="279400"/>
                  </a:lnTo>
                  <a:lnTo>
                    <a:pt x="3036305" y="236616"/>
                  </a:lnTo>
                  <a:lnTo>
                    <a:pt x="3054215" y="210597"/>
                  </a:lnTo>
                  <a:lnTo>
                    <a:pt x="3078542" y="197675"/>
                  </a:lnTo>
                  <a:lnTo>
                    <a:pt x="3104768" y="194183"/>
                  </a:lnTo>
                  <a:lnTo>
                    <a:pt x="3136201" y="194183"/>
                  </a:lnTo>
                  <a:lnTo>
                    <a:pt x="3136201" y="187198"/>
                  </a:lnTo>
                  <a:lnTo>
                    <a:pt x="3029330" y="187198"/>
                  </a:lnTo>
                  <a:lnTo>
                    <a:pt x="3029330" y="128524"/>
                  </a:lnTo>
                  <a:close/>
                </a:path>
                <a:path w="5605145" h="514350">
                  <a:moveTo>
                    <a:pt x="3136201" y="194183"/>
                  </a:moveTo>
                  <a:lnTo>
                    <a:pt x="3104768" y="194183"/>
                  </a:lnTo>
                  <a:lnTo>
                    <a:pt x="3114493" y="194543"/>
                  </a:lnTo>
                  <a:lnTo>
                    <a:pt x="3123366" y="195492"/>
                  </a:lnTo>
                  <a:lnTo>
                    <a:pt x="3130799" y="196835"/>
                  </a:lnTo>
                  <a:lnTo>
                    <a:pt x="3136201" y="198374"/>
                  </a:lnTo>
                  <a:lnTo>
                    <a:pt x="3136201" y="194183"/>
                  </a:lnTo>
                  <a:close/>
                </a:path>
                <a:path w="5605145" h="514350">
                  <a:moveTo>
                    <a:pt x="3125723" y="118745"/>
                  </a:moveTo>
                  <a:lnTo>
                    <a:pt x="3118040" y="118745"/>
                  </a:lnTo>
                  <a:lnTo>
                    <a:pt x="3088779" y="123547"/>
                  </a:lnTo>
                  <a:lnTo>
                    <a:pt x="3064692" y="137255"/>
                  </a:lnTo>
                  <a:lnTo>
                    <a:pt x="3045451" y="158821"/>
                  </a:lnTo>
                  <a:lnTo>
                    <a:pt x="3030728" y="187198"/>
                  </a:lnTo>
                  <a:lnTo>
                    <a:pt x="3136201" y="187198"/>
                  </a:lnTo>
                  <a:lnTo>
                    <a:pt x="3136201" y="121539"/>
                  </a:lnTo>
                  <a:lnTo>
                    <a:pt x="3132010" y="119443"/>
                  </a:lnTo>
                  <a:lnTo>
                    <a:pt x="3125723" y="118745"/>
                  </a:lnTo>
                  <a:close/>
                </a:path>
                <a:path w="5605145" h="514350">
                  <a:moveTo>
                    <a:pt x="3393935" y="128524"/>
                  </a:moveTo>
                  <a:lnTo>
                    <a:pt x="3315703" y="128524"/>
                  </a:lnTo>
                  <a:lnTo>
                    <a:pt x="3400920" y="504317"/>
                  </a:lnTo>
                  <a:lnTo>
                    <a:pt x="3488931" y="504317"/>
                  </a:lnTo>
                  <a:lnTo>
                    <a:pt x="3503599" y="424688"/>
                  </a:lnTo>
                  <a:lnTo>
                    <a:pt x="3446322" y="424688"/>
                  </a:lnTo>
                  <a:lnTo>
                    <a:pt x="3393935" y="128524"/>
                  </a:lnTo>
                  <a:close/>
                </a:path>
                <a:path w="5605145" h="514350">
                  <a:moveTo>
                    <a:pt x="3604631" y="212344"/>
                  </a:moveTo>
                  <a:lnTo>
                    <a:pt x="3544112" y="212344"/>
                  </a:lnTo>
                  <a:lnTo>
                    <a:pt x="3602786" y="504317"/>
                  </a:lnTo>
                  <a:lnTo>
                    <a:pt x="3687305" y="504317"/>
                  </a:lnTo>
                  <a:lnTo>
                    <a:pt x="3705510" y="424688"/>
                  </a:lnTo>
                  <a:lnTo>
                    <a:pt x="3644696" y="424688"/>
                  </a:lnTo>
                  <a:lnTo>
                    <a:pt x="3604631" y="212344"/>
                  </a:lnTo>
                  <a:close/>
                </a:path>
                <a:path w="5605145" h="514350">
                  <a:moveTo>
                    <a:pt x="3588816" y="128524"/>
                  </a:moveTo>
                  <a:lnTo>
                    <a:pt x="3503599" y="128524"/>
                  </a:lnTo>
                  <a:lnTo>
                    <a:pt x="3447719" y="424688"/>
                  </a:lnTo>
                  <a:lnTo>
                    <a:pt x="3503599" y="424688"/>
                  </a:lnTo>
                  <a:lnTo>
                    <a:pt x="3542715" y="212344"/>
                  </a:lnTo>
                  <a:lnTo>
                    <a:pt x="3604631" y="212344"/>
                  </a:lnTo>
                  <a:lnTo>
                    <a:pt x="3588816" y="128524"/>
                  </a:lnTo>
                  <a:close/>
                </a:path>
                <a:path w="5605145" h="514350">
                  <a:moveTo>
                    <a:pt x="3773220" y="128524"/>
                  </a:moveTo>
                  <a:lnTo>
                    <a:pt x="3697782" y="128524"/>
                  </a:lnTo>
                  <a:lnTo>
                    <a:pt x="3646093" y="424688"/>
                  </a:lnTo>
                  <a:lnTo>
                    <a:pt x="3705510" y="424688"/>
                  </a:lnTo>
                  <a:lnTo>
                    <a:pt x="3773220" y="128524"/>
                  </a:lnTo>
                  <a:close/>
                </a:path>
                <a:path w="5605145" h="514350">
                  <a:moveTo>
                    <a:pt x="3948544" y="118745"/>
                  </a:moveTo>
                  <a:lnTo>
                    <a:pt x="3897502" y="126962"/>
                  </a:lnTo>
                  <a:lnTo>
                    <a:pt x="3860352" y="149556"/>
                  </a:lnTo>
                  <a:lnTo>
                    <a:pt x="3835038" y="183443"/>
                  </a:lnTo>
                  <a:lnTo>
                    <a:pt x="3819502" y="225537"/>
                  </a:lnTo>
                  <a:lnTo>
                    <a:pt x="3811690" y="272754"/>
                  </a:lnTo>
                  <a:lnTo>
                    <a:pt x="3809542" y="322008"/>
                  </a:lnTo>
                  <a:lnTo>
                    <a:pt x="3815466" y="396628"/>
                  </a:lnTo>
                  <a:lnTo>
                    <a:pt x="3831555" y="449109"/>
                  </a:lnTo>
                  <a:lnTo>
                    <a:pt x="3855289" y="483274"/>
                  </a:lnTo>
                  <a:lnTo>
                    <a:pt x="3915606" y="511945"/>
                  </a:lnTo>
                  <a:lnTo>
                    <a:pt x="3947147" y="514096"/>
                  </a:lnTo>
                  <a:lnTo>
                    <a:pt x="3992257" y="508116"/>
                  </a:lnTo>
                  <a:lnTo>
                    <a:pt x="4028917" y="490738"/>
                  </a:lnTo>
                  <a:lnTo>
                    <a:pt x="4056222" y="462798"/>
                  </a:lnTo>
                  <a:lnTo>
                    <a:pt x="4056399" y="462407"/>
                  </a:lnTo>
                  <a:lnTo>
                    <a:pt x="3947845" y="462407"/>
                  </a:lnTo>
                  <a:lnTo>
                    <a:pt x="3914154" y="451580"/>
                  </a:lnTo>
                  <a:lnTo>
                    <a:pt x="3895196" y="423989"/>
                  </a:lnTo>
                  <a:lnTo>
                    <a:pt x="3886847" y="386969"/>
                  </a:lnTo>
                  <a:lnTo>
                    <a:pt x="3884980" y="347853"/>
                  </a:lnTo>
                  <a:lnTo>
                    <a:pt x="3884980" y="326199"/>
                  </a:lnTo>
                  <a:lnTo>
                    <a:pt x="4081259" y="326199"/>
                  </a:lnTo>
                  <a:lnTo>
                    <a:pt x="4081259" y="286385"/>
                  </a:lnTo>
                  <a:lnTo>
                    <a:pt x="4080484" y="274510"/>
                  </a:lnTo>
                  <a:lnTo>
                    <a:pt x="3884980" y="274510"/>
                  </a:lnTo>
                  <a:lnTo>
                    <a:pt x="3884980" y="266827"/>
                  </a:lnTo>
                  <a:lnTo>
                    <a:pt x="3888124" y="231138"/>
                  </a:lnTo>
                  <a:lnTo>
                    <a:pt x="3898601" y="200294"/>
                  </a:lnTo>
                  <a:lnTo>
                    <a:pt x="3917984" y="178619"/>
                  </a:lnTo>
                  <a:lnTo>
                    <a:pt x="3947845" y="170434"/>
                  </a:lnTo>
                  <a:lnTo>
                    <a:pt x="4056348" y="170434"/>
                  </a:lnTo>
                  <a:lnTo>
                    <a:pt x="4040522" y="147780"/>
                  </a:lnTo>
                  <a:lnTo>
                    <a:pt x="4002580" y="126188"/>
                  </a:lnTo>
                  <a:lnTo>
                    <a:pt x="3948544" y="118745"/>
                  </a:lnTo>
                  <a:close/>
                </a:path>
                <a:path w="5605145" h="514350">
                  <a:moveTo>
                    <a:pt x="4079151" y="378587"/>
                  </a:moveTo>
                  <a:lnTo>
                    <a:pt x="4007904" y="378587"/>
                  </a:lnTo>
                  <a:lnTo>
                    <a:pt x="4006083" y="401408"/>
                  </a:lnTo>
                  <a:lnTo>
                    <a:pt x="3998044" y="429140"/>
                  </a:lnTo>
                  <a:lnTo>
                    <a:pt x="3979920" y="452551"/>
                  </a:lnTo>
                  <a:lnTo>
                    <a:pt x="3947845" y="462407"/>
                  </a:lnTo>
                  <a:lnTo>
                    <a:pt x="4056399" y="462407"/>
                  </a:lnTo>
                  <a:lnTo>
                    <a:pt x="4073268" y="425135"/>
                  </a:lnTo>
                  <a:lnTo>
                    <a:pt x="4079151" y="378587"/>
                  </a:lnTo>
                  <a:close/>
                </a:path>
                <a:path w="5605145" h="514350">
                  <a:moveTo>
                    <a:pt x="4056348" y="170434"/>
                  </a:moveTo>
                  <a:lnTo>
                    <a:pt x="3947845" y="170434"/>
                  </a:lnTo>
                  <a:lnTo>
                    <a:pt x="3974874" y="176851"/>
                  </a:lnTo>
                  <a:lnTo>
                    <a:pt x="3992806" y="194532"/>
                  </a:lnTo>
                  <a:lnTo>
                    <a:pt x="4002752" y="221118"/>
                  </a:lnTo>
                  <a:lnTo>
                    <a:pt x="4005821" y="254254"/>
                  </a:lnTo>
                  <a:lnTo>
                    <a:pt x="4005821" y="274510"/>
                  </a:lnTo>
                  <a:lnTo>
                    <a:pt x="4080484" y="274510"/>
                  </a:lnTo>
                  <a:lnTo>
                    <a:pt x="4077515" y="228985"/>
                  </a:lnTo>
                  <a:lnTo>
                    <a:pt x="4064718" y="182414"/>
                  </a:lnTo>
                  <a:lnTo>
                    <a:pt x="4056348" y="170434"/>
                  </a:lnTo>
                  <a:close/>
                </a:path>
                <a:path w="5605145" h="514350">
                  <a:moveTo>
                    <a:pt x="4222343" y="5588"/>
                  </a:moveTo>
                  <a:lnTo>
                    <a:pt x="4146905" y="5588"/>
                  </a:lnTo>
                  <a:lnTo>
                    <a:pt x="4146905" y="504317"/>
                  </a:lnTo>
                  <a:lnTo>
                    <a:pt x="4222343" y="504317"/>
                  </a:lnTo>
                  <a:lnTo>
                    <a:pt x="4222343" y="5588"/>
                  </a:lnTo>
                  <a:close/>
                </a:path>
                <a:path w="5605145" h="514350">
                  <a:moveTo>
                    <a:pt x="4392079" y="184404"/>
                  </a:moveTo>
                  <a:lnTo>
                    <a:pt x="4316641" y="184404"/>
                  </a:lnTo>
                  <a:lnTo>
                    <a:pt x="4316641" y="417703"/>
                  </a:lnTo>
                  <a:lnTo>
                    <a:pt x="4321465" y="464011"/>
                  </a:lnTo>
                  <a:lnTo>
                    <a:pt x="4335849" y="491656"/>
                  </a:lnTo>
                  <a:lnTo>
                    <a:pt x="4359664" y="505026"/>
                  </a:lnTo>
                  <a:lnTo>
                    <a:pt x="4392777" y="508508"/>
                  </a:lnTo>
                  <a:lnTo>
                    <a:pt x="4410327" y="508115"/>
                  </a:lnTo>
                  <a:lnTo>
                    <a:pt x="4426305" y="506936"/>
                  </a:lnTo>
                  <a:lnTo>
                    <a:pt x="4440712" y="504971"/>
                  </a:lnTo>
                  <a:lnTo>
                    <a:pt x="4453547" y="502221"/>
                  </a:lnTo>
                  <a:lnTo>
                    <a:pt x="4453547" y="448437"/>
                  </a:lnTo>
                  <a:lnTo>
                    <a:pt x="4426305" y="448437"/>
                  </a:lnTo>
                  <a:lnTo>
                    <a:pt x="4410054" y="446439"/>
                  </a:lnTo>
                  <a:lnTo>
                    <a:pt x="4399500" y="439793"/>
                  </a:lnTo>
                  <a:lnTo>
                    <a:pt x="4393792" y="427514"/>
                  </a:lnTo>
                  <a:lnTo>
                    <a:pt x="4392079" y="408622"/>
                  </a:lnTo>
                  <a:lnTo>
                    <a:pt x="4392079" y="184404"/>
                  </a:lnTo>
                  <a:close/>
                </a:path>
                <a:path w="5605145" h="514350">
                  <a:moveTo>
                    <a:pt x="4453547" y="446341"/>
                  </a:moveTo>
                  <a:lnTo>
                    <a:pt x="4447915" y="447258"/>
                  </a:lnTo>
                  <a:lnTo>
                    <a:pt x="4441497" y="447913"/>
                  </a:lnTo>
                  <a:lnTo>
                    <a:pt x="4434294" y="448306"/>
                  </a:lnTo>
                  <a:lnTo>
                    <a:pt x="4426305" y="448437"/>
                  </a:lnTo>
                  <a:lnTo>
                    <a:pt x="4453547" y="448437"/>
                  </a:lnTo>
                  <a:lnTo>
                    <a:pt x="4453547" y="446341"/>
                  </a:lnTo>
                  <a:close/>
                </a:path>
                <a:path w="5605145" h="514350">
                  <a:moveTo>
                    <a:pt x="4453547" y="128524"/>
                  </a:moveTo>
                  <a:lnTo>
                    <a:pt x="4264952" y="128524"/>
                  </a:lnTo>
                  <a:lnTo>
                    <a:pt x="4264952" y="184404"/>
                  </a:lnTo>
                  <a:lnTo>
                    <a:pt x="4453547" y="184404"/>
                  </a:lnTo>
                  <a:lnTo>
                    <a:pt x="4453547" y="128524"/>
                  </a:lnTo>
                  <a:close/>
                </a:path>
                <a:path w="5605145" h="514350">
                  <a:moveTo>
                    <a:pt x="4392079" y="21653"/>
                  </a:moveTo>
                  <a:lnTo>
                    <a:pt x="4316641" y="21653"/>
                  </a:lnTo>
                  <a:lnTo>
                    <a:pt x="4316641" y="128524"/>
                  </a:lnTo>
                  <a:lnTo>
                    <a:pt x="4392079" y="128524"/>
                  </a:lnTo>
                  <a:lnTo>
                    <a:pt x="4392079" y="21653"/>
                  </a:lnTo>
                  <a:close/>
                </a:path>
                <a:path w="5605145" h="514350">
                  <a:moveTo>
                    <a:pt x="4545050" y="128524"/>
                  </a:moveTo>
                  <a:lnTo>
                    <a:pt x="4466818" y="128524"/>
                  </a:lnTo>
                  <a:lnTo>
                    <a:pt x="4552035" y="504317"/>
                  </a:lnTo>
                  <a:lnTo>
                    <a:pt x="4640046" y="504317"/>
                  </a:lnTo>
                  <a:lnTo>
                    <a:pt x="4654715" y="424688"/>
                  </a:lnTo>
                  <a:lnTo>
                    <a:pt x="4597438" y="424688"/>
                  </a:lnTo>
                  <a:lnTo>
                    <a:pt x="4545050" y="128524"/>
                  </a:lnTo>
                  <a:close/>
                </a:path>
                <a:path w="5605145" h="514350">
                  <a:moveTo>
                    <a:pt x="4755747" y="212344"/>
                  </a:moveTo>
                  <a:lnTo>
                    <a:pt x="4695228" y="212344"/>
                  </a:lnTo>
                  <a:lnTo>
                    <a:pt x="4753902" y="504317"/>
                  </a:lnTo>
                  <a:lnTo>
                    <a:pt x="4838420" y="504317"/>
                  </a:lnTo>
                  <a:lnTo>
                    <a:pt x="4856625" y="424688"/>
                  </a:lnTo>
                  <a:lnTo>
                    <a:pt x="4795812" y="424688"/>
                  </a:lnTo>
                  <a:lnTo>
                    <a:pt x="4755747" y="212344"/>
                  </a:lnTo>
                  <a:close/>
                </a:path>
                <a:path w="5605145" h="514350">
                  <a:moveTo>
                    <a:pt x="4739932" y="128524"/>
                  </a:moveTo>
                  <a:lnTo>
                    <a:pt x="4654715" y="128524"/>
                  </a:lnTo>
                  <a:lnTo>
                    <a:pt x="4598835" y="424688"/>
                  </a:lnTo>
                  <a:lnTo>
                    <a:pt x="4654715" y="424688"/>
                  </a:lnTo>
                  <a:lnTo>
                    <a:pt x="4693831" y="212344"/>
                  </a:lnTo>
                  <a:lnTo>
                    <a:pt x="4755747" y="212344"/>
                  </a:lnTo>
                  <a:lnTo>
                    <a:pt x="4739932" y="128524"/>
                  </a:lnTo>
                  <a:close/>
                </a:path>
                <a:path w="5605145" h="514350">
                  <a:moveTo>
                    <a:pt x="4924336" y="128524"/>
                  </a:moveTo>
                  <a:lnTo>
                    <a:pt x="4848898" y="128524"/>
                  </a:lnTo>
                  <a:lnTo>
                    <a:pt x="4797209" y="424688"/>
                  </a:lnTo>
                  <a:lnTo>
                    <a:pt x="4856625" y="424688"/>
                  </a:lnTo>
                  <a:lnTo>
                    <a:pt x="4924336" y="128524"/>
                  </a:lnTo>
                  <a:close/>
                </a:path>
                <a:path w="5605145" h="514350">
                  <a:moveTo>
                    <a:pt x="5099646" y="118745"/>
                  </a:moveTo>
                  <a:lnTo>
                    <a:pt x="5048604" y="126962"/>
                  </a:lnTo>
                  <a:lnTo>
                    <a:pt x="5011454" y="149556"/>
                  </a:lnTo>
                  <a:lnTo>
                    <a:pt x="4986140" y="183443"/>
                  </a:lnTo>
                  <a:lnTo>
                    <a:pt x="4970605" y="225537"/>
                  </a:lnTo>
                  <a:lnTo>
                    <a:pt x="4962792" y="272754"/>
                  </a:lnTo>
                  <a:lnTo>
                    <a:pt x="4960645" y="322008"/>
                  </a:lnTo>
                  <a:lnTo>
                    <a:pt x="4966569" y="396628"/>
                  </a:lnTo>
                  <a:lnTo>
                    <a:pt x="4982661" y="449109"/>
                  </a:lnTo>
                  <a:lnTo>
                    <a:pt x="5006397" y="483274"/>
                  </a:lnTo>
                  <a:lnTo>
                    <a:pt x="5066713" y="511945"/>
                  </a:lnTo>
                  <a:lnTo>
                    <a:pt x="5098249" y="514096"/>
                  </a:lnTo>
                  <a:lnTo>
                    <a:pt x="5143361" y="508116"/>
                  </a:lnTo>
                  <a:lnTo>
                    <a:pt x="5180024" y="490738"/>
                  </a:lnTo>
                  <a:lnTo>
                    <a:pt x="5207333" y="462798"/>
                  </a:lnTo>
                  <a:lnTo>
                    <a:pt x="5207510" y="462407"/>
                  </a:lnTo>
                  <a:lnTo>
                    <a:pt x="5098948" y="462407"/>
                  </a:lnTo>
                  <a:lnTo>
                    <a:pt x="5065256" y="451580"/>
                  </a:lnTo>
                  <a:lnTo>
                    <a:pt x="5046298" y="423989"/>
                  </a:lnTo>
                  <a:lnTo>
                    <a:pt x="5037949" y="386969"/>
                  </a:lnTo>
                  <a:lnTo>
                    <a:pt x="5036083" y="347853"/>
                  </a:lnTo>
                  <a:lnTo>
                    <a:pt x="5036083" y="326199"/>
                  </a:lnTo>
                  <a:lnTo>
                    <a:pt x="5232361" y="326199"/>
                  </a:lnTo>
                  <a:lnTo>
                    <a:pt x="5232361" y="286385"/>
                  </a:lnTo>
                  <a:lnTo>
                    <a:pt x="5231587" y="274510"/>
                  </a:lnTo>
                  <a:lnTo>
                    <a:pt x="5036083" y="274510"/>
                  </a:lnTo>
                  <a:lnTo>
                    <a:pt x="5036083" y="266827"/>
                  </a:lnTo>
                  <a:lnTo>
                    <a:pt x="5039226" y="231138"/>
                  </a:lnTo>
                  <a:lnTo>
                    <a:pt x="5049704" y="200294"/>
                  </a:lnTo>
                  <a:lnTo>
                    <a:pt x="5069087" y="178619"/>
                  </a:lnTo>
                  <a:lnTo>
                    <a:pt x="5098948" y="170434"/>
                  </a:lnTo>
                  <a:lnTo>
                    <a:pt x="5207451" y="170434"/>
                  </a:lnTo>
                  <a:lnTo>
                    <a:pt x="5191625" y="147780"/>
                  </a:lnTo>
                  <a:lnTo>
                    <a:pt x="5153682" y="126188"/>
                  </a:lnTo>
                  <a:lnTo>
                    <a:pt x="5099646" y="118745"/>
                  </a:lnTo>
                  <a:close/>
                </a:path>
                <a:path w="5605145" h="514350">
                  <a:moveTo>
                    <a:pt x="5230266" y="378587"/>
                  </a:moveTo>
                  <a:lnTo>
                    <a:pt x="5159019" y="378587"/>
                  </a:lnTo>
                  <a:lnTo>
                    <a:pt x="5157196" y="401408"/>
                  </a:lnTo>
                  <a:lnTo>
                    <a:pt x="5149153" y="429140"/>
                  </a:lnTo>
                  <a:lnTo>
                    <a:pt x="5131024" y="452551"/>
                  </a:lnTo>
                  <a:lnTo>
                    <a:pt x="5098948" y="462407"/>
                  </a:lnTo>
                  <a:lnTo>
                    <a:pt x="5207510" y="462407"/>
                  </a:lnTo>
                  <a:lnTo>
                    <a:pt x="5224382" y="425135"/>
                  </a:lnTo>
                  <a:lnTo>
                    <a:pt x="5230266" y="378587"/>
                  </a:lnTo>
                  <a:close/>
                </a:path>
                <a:path w="5605145" h="514350">
                  <a:moveTo>
                    <a:pt x="5207451" y="170434"/>
                  </a:moveTo>
                  <a:lnTo>
                    <a:pt x="5098948" y="170434"/>
                  </a:lnTo>
                  <a:lnTo>
                    <a:pt x="5125982" y="176851"/>
                  </a:lnTo>
                  <a:lnTo>
                    <a:pt x="5143914" y="194532"/>
                  </a:lnTo>
                  <a:lnTo>
                    <a:pt x="5153857" y="221118"/>
                  </a:lnTo>
                  <a:lnTo>
                    <a:pt x="5156923" y="254254"/>
                  </a:lnTo>
                  <a:lnTo>
                    <a:pt x="5156923" y="274510"/>
                  </a:lnTo>
                  <a:lnTo>
                    <a:pt x="5231587" y="274510"/>
                  </a:lnTo>
                  <a:lnTo>
                    <a:pt x="5228617" y="228985"/>
                  </a:lnTo>
                  <a:lnTo>
                    <a:pt x="5215821" y="182414"/>
                  </a:lnTo>
                  <a:lnTo>
                    <a:pt x="5207451" y="170434"/>
                  </a:lnTo>
                  <a:close/>
                </a:path>
                <a:path w="5605145" h="514350">
                  <a:moveTo>
                    <a:pt x="5373458" y="0"/>
                  </a:moveTo>
                  <a:lnTo>
                    <a:pt x="5298020" y="0"/>
                  </a:lnTo>
                  <a:lnTo>
                    <a:pt x="5298020" y="75438"/>
                  </a:lnTo>
                  <a:lnTo>
                    <a:pt x="5373458" y="75438"/>
                  </a:lnTo>
                  <a:lnTo>
                    <a:pt x="5373458" y="0"/>
                  </a:lnTo>
                  <a:close/>
                </a:path>
                <a:path w="5605145" h="514350">
                  <a:moveTo>
                    <a:pt x="5373458" y="128524"/>
                  </a:moveTo>
                  <a:lnTo>
                    <a:pt x="5298020" y="128524"/>
                  </a:lnTo>
                  <a:lnTo>
                    <a:pt x="5298020" y="504317"/>
                  </a:lnTo>
                  <a:lnTo>
                    <a:pt x="5373458" y="504317"/>
                  </a:lnTo>
                  <a:lnTo>
                    <a:pt x="5373458" y="128524"/>
                  </a:lnTo>
                  <a:close/>
                </a:path>
                <a:path w="5605145" h="514350">
                  <a:moveTo>
                    <a:pt x="5543181" y="184404"/>
                  </a:moveTo>
                  <a:lnTo>
                    <a:pt x="5467743" y="184404"/>
                  </a:lnTo>
                  <a:lnTo>
                    <a:pt x="5467743" y="417703"/>
                  </a:lnTo>
                  <a:lnTo>
                    <a:pt x="5472567" y="464011"/>
                  </a:lnTo>
                  <a:lnTo>
                    <a:pt x="5486952" y="491656"/>
                  </a:lnTo>
                  <a:lnTo>
                    <a:pt x="5510766" y="505026"/>
                  </a:lnTo>
                  <a:lnTo>
                    <a:pt x="5543880" y="508508"/>
                  </a:lnTo>
                  <a:lnTo>
                    <a:pt x="5561430" y="508115"/>
                  </a:lnTo>
                  <a:lnTo>
                    <a:pt x="5577408" y="506936"/>
                  </a:lnTo>
                  <a:lnTo>
                    <a:pt x="5591814" y="504971"/>
                  </a:lnTo>
                  <a:lnTo>
                    <a:pt x="5604649" y="502221"/>
                  </a:lnTo>
                  <a:lnTo>
                    <a:pt x="5604649" y="448437"/>
                  </a:lnTo>
                  <a:lnTo>
                    <a:pt x="5577408" y="448437"/>
                  </a:lnTo>
                  <a:lnTo>
                    <a:pt x="5561157" y="446439"/>
                  </a:lnTo>
                  <a:lnTo>
                    <a:pt x="5550603" y="439793"/>
                  </a:lnTo>
                  <a:lnTo>
                    <a:pt x="5544895" y="427514"/>
                  </a:lnTo>
                  <a:lnTo>
                    <a:pt x="5543181" y="408622"/>
                  </a:lnTo>
                  <a:lnTo>
                    <a:pt x="5543181" y="184404"/>
                  </a:lnTo>
                  <a:close/>
                </a:path>
                <a:path w="5605145" h="514350">
                  <a:moveTo>
                    <a:pt x="5604649" y="446341"/>
                  </a:moveTo>
                  <a:lnTo>
                    <a:pt x="5599018" y="447258"/>
                  </a:lnTo>
                  <a:lnTo>
                    <a:pt x="5592600" y="447913"/>
                  </a:lnTo>
                  <a:lnTo>
                    <a:pt x="5585397" y="448306"/>
                  </a:lnTo>
                  <a:lnTo>
                    <a:pt x="5577408" y="448437"/>
                  </a:lnTo>
                  <a:lnTo>
                    <a:pt x="5604649" y="448437"/>
                  </a:lnTo>
                  <a:lnTo>
                    <a:pt x="5604649" y="446341"/>
                  </a:lnTo>
                  <a:close/>
                </a:path>
                <a:path w="5605145" h="514350">
                  <a:moveTo>
                    <a:pt x="5604649" y="128524"/>
                  </a:moveTo>
                  <a:lnTo>
                    <a:pt x="5416054" y="128524"/>
                  </a:lnTo>
                  <a:lnTo>
                    <a:pt x="5416054" y="184404"/>
                  </a:lnTo>
                  <a:lnTo>
                    <a:pt x="5604649" y="184404"/>
                  </a:lnTo>
                  <a:lnTo>
                    <a:pt x="5604649" y="128524"/>
                  </a:lnTo>
                  <a:close/>
                </a:path>
                <a:path w="5605145" h="514350">
                  <a:moveTo>
                    <a:pt x="5543181" y="21653"/>
                  </a:moveTo>
                  <a:lnTo>
                    <a:pt x="5467743" y="21653"/>
                  </a:lnTo>
                  <a:lnTo>
                    <a:pt x="5467743" y="128524"/>
                  </a:lnTo>
                  <a:lnTo>
                    <a:pt x="5543181" y="128524"/>
                  </a:lnTo>
                  <a:lnTo>
                    <a:pt x="5543181" y="216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8616" y="6963188"/>
            <a:ext cx="2159000" cy="589915"/>
          </a:xfrm>
          <a:custGeom>
            <a:avLst/>
            <a:gdLst/>
            <a:ahLst/>
            <a:cxnLst/>
            <a:rect l="l" t="t" r="r" b="b"/>
            <a:pathLst>
              <a:path w="2159000" h="589915">
                <a:moveTo>
                  <a:pt x="56896" y="325856"/>
                </a:moveTo>
                <a:lnTo>
                  <a:pt x="0" y="325856"/>
                </a:lnTo>
                <a:lnTo>
                  <a:pt x="4159" y="379596"/>
                </a:lnTo>
                <a:lnTo>
                  <a:pt x="18064" y="422473"/>
                </a:lnTo>
                <a:lnTo>
                  <a:pt x="43855" y="453868"/>
                </a:lnTo>
                <a:lnTo>
                  <a:pt x="83674" y="473161"/>
                </a:lnTo>
                <a:lnTo>
                  <a:pt x="139661" y="479729"/>
                </a:lnTo>
                <a:lnTo>
                  <a:pt x="179659" y="475717"/>
                </a:lnTo>
                <a:lnTo>
                  <a:pt x="218387" y="462209"/>
                </a:lnTo>
                <a:lnTo>
                  <a:pt x="251468" y="437001"/>
                </a:lnTo>
                <a:lnTo>
                  <a:pt x="253718" y="433184"/>
                </a:lnTo>
                <a:lnTo>
                  <a:pt x="143535" y="433184"/>
                </a:lnTo>
                <a:lnTo>
                  <a:pt x="95086" y="423688"/>
                </a:lnTo>
                <a:lnTo>
                  <a:pt x="69183" y="398918"/>
                </a:lnTo>
                <a:lnTo>
                  <a:pt x="58796" y="364448"/>
                </a:lnTo>
                <a:lnTo>
                  <a:pt x="56896" y="325856"/>
                </a:lnTo>
                <a:close/>
              </a:path>
              <a:path w="2159000" h="589915">
                <a:moveTo>
                  <a:pt x="140944" y="0"/>
                </a:moveTo>
                <a:lnTo>
                  <a:pt x="81956" y="9149"/>
                </a:lnTo>
                <a:lnTo>
                  <a:pt x="42827" y="32544"/>
                </a:lnTo>
                <a:lnTo>
                  <a:pt x="19680" y="64100"/>
                </a:lnTo>
                <a:lnTo>
                  <a:pt x="5816" y="127368"/>
                </a:lnTo>
                <a:lnTo>
                  <a:pt x="11917" y="171286"/>
                </a:lnTo>
                <a:lnTo>
                  <a:pt x="52881" y="225846"/>
                </a:lnTo>
                <a:lnTo>
                  <a:pt x="114763" y="254090"/>
                </a:lnTo>
                <a:lnTo>
                  <a:pt x="147011" y="265112"/>
                </a:lnTo>
                <a:lnTo>
                  <a:pt x="176645" y="277678"/>
                </a:lnTo>
                <a:lnTo>
                  <a:pt x="201049" y="294495"/>
                </a:lnTo>
                <a:lnTo>
                  <a:pt x="217609" y="318271"/>
                </a:lnTo>
                <a:lnTo>
                  <a:pt x="223710" y="351713"/>
                </a:lnTo>
                <a:lnTo>
                  <a:pt x="217548" y="385172"/>
                </a:lnTo>
                <a:lnTo>
                  <a:pt x="200596" y="410875"/>
                </a:lnTo>
                <a:lnTo>
                  <a:pt x="175158" y="427364"/>
                </a:lnTo>
                <a:lnTo>
                  <a:pt x="143535" y="433184"/>
                </a:lnTo>
                <a:lnTo>
                  <a:pt x="253718" y="433184"/>
                </a:lnTo>
                <a:lnTo>
                  <a:pt x="274526" y="397890"/>
                </a:lnTo>
                <a:lnTo>
                  <a:pt x="283184" y="342671"/>
                </a:lnTo>
                <a:lnTo>
                  <a:pt x="277083" y="298983"/>
                </a:lnTo>
                <a:lnTo>
                  <a:pt x="236122" y="245055"/>
                </a:lnTo>
                <a:lnTo>
                  <a:pt x="174244" y="217566"/>
                </a:lnTo>
                <a:lnTo>
                  <a:pt x="141997" y="206929"/>
                </a:lnTo>
                <a:lnTo>
                  <a:pt x="112365" y="194732"/>
                </a:lnTo>
                <a:lnTo>
                  <a:pt x="87963" y="178252"/>
                </a:lnTo>
                <a:lnTo>
                  <a:pt x="71404" y="154767"/>
                </a:lnTo>
                <a:lnTo>
                  <a:pt x="65303" y="121551"/>
                </a:lnTo>
                <a:lnTo>
                  <a:pt x="70404" y="89104"/>
                </a:lnTo>
                <a:lnTo>
                  <a:pt x="85264" y="65628"/>
                </a:lnTo>
                <a:lnTo>
                  <a:pt x="109216" y="51366"/>
                </a:lnTo>
                <a:lnTo>
                  <a:pt x="141592" y="46558"/>
                </a:lnTo>
                <a:lnTo>
                  <a:pt x="249432" y="46558"/>
                </a:lnTo>
                <a:lnTo>
                  <a:pt x="224170" y="20710"/>
                </a:lnTo>
                <a:lnTo>
                  <a:pt x="188222" y="5188"/>
                </a:lnTo>
                <a:lnTo>
                  <a:pt x="140944" y="0"/>
                </a:lnTo>
                <a:close/>
              </a:path>
              <a:path w="2159000" h="589915">
                <a:moveTo>
                  <a:pt x="249432" y="46558"/>
                </a:moveTo>
                <a:lnTo>
                  <a:pt x="141592" y="46558"/>
                </a:lnTo>
                <a:lnTo>
                  <a:pt x="175721" y="52568"/>
                </a:lnTo>
                <a:lnTo>
                  <a:pt x="197845" y="69427"/>
                </a:lnTo>
                <a:lnTo>
                  <a:pt x="209784" y="95378"/>
                </a:lnTo>
                <a:lnTo>
                  <a:pt x="213360" y="128663"/>
                </a:lnTo>
                <a:lnTo>
                  <a:pt x="270256" y="128663"/>
                </a:lnTo>
                <a:lnTo>
                  <a:pt x="264565" y="82510"/>
                </a:lnTo>
                <a:lnTo>
                  <a:pt x="249432" y="46558"/>
                </a:lnTo>
                <a:close/>
              </a:path>
              <a:path w="2159000" h="589915">
                <a:moveTo>
                  <a:pt x="447408" y="115087"/>
                </a:moveTo>
                <a:lnTo>
                  <a:pt x="401218" y="122956"/>
                </a:lnTo>
                <a:lnTo>
                  <a:pt x="367977" y="144421"/>
                </a:lnTo>
                <a:lnTo>
                  <a:pt x="345655" y="176266"/>
                </a:lnTo>
                <a:lnTo>
                  <a:pt x="332224" y="215276"/>
                </a:lnTo>
                <a:lnTo>
                  <a:pt x="325652" y="258235"/>
                </a:lnTo>
                <a:lnTo>
                  <a:pt x="323913" y="301929"/>
                </a:lnTo>
                <a:lnTo>
                  <a:pt x="328227" y="366350"/>
                </a:lnTo>
                <a:lnTo>
                  <a:pt x="341664" y="416186"/>
                </a:lnTo>
                <a:lnTo>
                  <a:pt x="364970" y="451591"/>
                </a:lnTo>
                <a:lnTo>
                  <a:pt x="398891" y="472721"/>
                </a:lnTo>
                <a:lnTo>
                  <a:pt x="444169" y="479729"/>
                </a:lnTo>
                <a:lnTo>
                  <a:pt x="498500" y="467163"/>
                </a:lnTo>
                <a:lnTo>
                  <a:pt x="531773" y="437057"/>
                </a:lnTo>
                <a:lnTo>
                  <a:pt x="446760" y="437057"/>
                </a:lnTo>
                <a:lnTo>
                  <a:pt x="408905" y="422117"/>
                </a:lnTo>
                <a:lnTo>
                  <a:pt x="389296" y="385902"/>
                </a:lnTo>
                <a:lnTo>
                  <a:pt x="381931" y="341324"/>
                </a:lnTo>
                <a:lnTo>
                  <a:pt x="380809" y="301294"/>
                </a:lnTo>
                <a:lnTo>
                  <a:pt x="386688" y="225401"/>
                </a:lnTo>
                <a:lnTo>
                  <a:pt x="402145" y="182002"/>
                </a:lnTo>
                <a:lnTo>
                  <a:pt x="423907" y="162364"/>
                </a:lnTo>
                <a:lnTo>
                  <a:pt x="448703" y="157759"/>
                </a:lnTo>
                <a:lnTo>
                  <a:pt x="538425" y="157759"/>
                </a:lnTo>
                <a:lnTo>
                  <a:pt x="538322" y="157514"/>
                </a:lnTo>
                <a:lnTo>
                  <a:pt x="504774" y="127421"/>
                </a:lnTo>
                <a:lnTo>
                  <a:pt x="447408" y="115087"/>
                </a:lnTo>
                <a:close/>
              </a:path>
              <a:path w="2159000" h="589915">
                <a:moveTo>
                  <a:pt x="557961" y="350431"/>
                </a:moveTo>
                <a:lnTo>
                  <a:pt x="503656" y="350431"/>
                </a:lnTo>
                <a:lnTo>
                  <a:pt x="501312" y="379782"/>
                </a:lnTo>
                <a:lnTo>
                  <a:pt x="492663" y="407803"/>
                </a:lnTo>
                <a:lnTo>
                  <a:pt x="475286" y="428794"/>
                </a:lnTo>
                <a:lnTo>
                  <a:pt x="446760" y="437057"/>
                </a:lnTo>
                <a:lnTo>
                  <a:pt x="531773" y="437057"/>
                </a:lnTo>
                <a:lnTo>
                  <a:pt x="533555" y="435444"/>
                </a:lnTo>
                <a:lnTo>
                  <a:pt x="552365" y="393544"/>
                </a:lnTo>
                <a:lnTo>
                  <a:pt x="557961" y="350431"/>
                </a:lnTo>
                <a:close/>
              </a:path>
              <a:path w="2159000" h="589915">
                <a:moveTo>
                  <a:pt x="538425" y="157759"/>
                </a:moveTo>
                <a:lnTo>
                  <a:pt x="448703" y="157759"/>
                </a:lnTo>
                <a:lnTo>
                  <a:pt x="474745" y="164243"/>
                </a:lnTo>
                <a:lnTo>
                  <a:pt x="491696" y="181032"/>
                </a:lnTo>
                <a:lnTo>
                  <a:pt x="500888" y="204125"/>
                </a:lnTo>
                <a:lnTo>
                  <a:pt x="503656" y="229527"/>
                </a:lnTo>
                <a:lnTo>
                  <a:pt x="557961" y="229527"/>
                </a:lnTo>
                <a:lnTo>
                  <a:pt x="554051" y="195004"/>
                </a:lnTo>
                <a:lnTo>
                  <a:pt x="538425" y="157759"/>
                </a:lnTo>
                <a:close/>
              </a:path>
              <a:path w="2159000" h="589915">
                <a:moveTo>
                  <a:pt x="668515" y="9055"/>
                </a:moveTo>
                <a:lnTo>
                  <a:pt x="614210" y="9055"/>
                </a:lnTo>
                <a:lnTo>
                  <a:pt x="614210" y="470687"/>
                </a:lnTo>
                <a:lnTo>
                  <a:pt x="668515" y="470687"/>
                </a:lnTo>
                <a:lnTo>
                  <a:pt x="668515" y="231457"/>
                </a:lnTo>
                <a:lnTo>
                  <a:pt x="675133" y="199544"/>
                </a:lnTo>
                <a:lnTo>
                  <a:pt x="691875" y="177876"/>
                </a:lnTo>
                <a:lnTo>
                  <a:pt x="714072" y="165542"/>
                </a:lnTo>
                <a:lnTo>
                  <a:pt x="725632" y="163575"/>
                </a:lnTo>
                <a:lnTo>
                  <a:pt x="668515" y="163575"/>
                </a:lnTo>
                <a:lnTo>
                  <a:pt x="668515" y="9055"/>
                </a:lnTo>
                <a:close/>
              </a:path>
              <a:path w="2159000" h="589915">
                <a:moveTo>
                  <a:pt x="833436" y="161632"/>
                </a:moveTo>
                <a:lnTo>
                  <a:pt x="737057" y="161632"/>
                </a:lnTo>
                <a:lnTo>
                  <a:pt x="765765" y="168815"/>
                </a:lnTo>
                <a:lnTo>
                  <a:pt x="781016" y="186605"/>
                </a:lnTo>
                <a:lnTo>
                  <a:pt x="787054" y="209365"/>
                </a:lnTo>
                <a:lnTo>
                  <a:pt x="788123" y="231457"/>
                </a:lnTo>
                <a:lnTo>
                  <a:pt x="788123" y="470687"/>
                </a:lnTo>
                <a:lnTo>
                  <a:pt x="842441" y="470687"/>
                </a:lnTo>
                <a:lnTo>
                  <a:pt x="842441" y="224993"/>
                </a:lnTo>
                <a:lnTo>
                  <a:pt x="841138" y="190364"/>
                </a:lnTo>
                <a:lnTo>
                  <a:pt x="833436" y="161632"/>
                </a:lnTo>
                <a:close/>
              </a:path>
              <a:path w="2159000" h="589915">
                <a:moveTo>
                  <a:pt x="753211" y="115087"/>
                </a:moveTo>
                <a:lnTo>
                  <a:pt x="729091" y="118663"/>
                </a:lnTo>
                <a:lnTo>
                  <a:pt x="705210" y="128663"/>
                </a:lnTo>
                <a:lnTo>
                  <a:pt x="684479" y="143998"/>
                </a:lnTo>
                <a:lnTo>
                  <a:pt x="669810" y="163575"/>
                </a:lnTo>
                <a:lnTo>
                  <a:pt x="725632" y="163575"/>
                </a:lnTo>
                <a:lnTo>
                  <a:pt x="737057" y="161632"/>
                </a:lnTo>
                <a:lnTo>
                  <a:pt x="833436" y="161632"/>
                </a:lnTo>
                <a:lnTo>
                  <a:pt x="831530" y="154524"/>
                </a:lnTo>
                <a:lnTo>
                  <a:pt x="805071" y="126441"/>
                </a:lnTo>
                <a:lnTo>
                  <a:pt x="753211" y="115087"/>
                </a:lnTo>
                <a:close/>
              </a:path>
              <a:path w="2159000" h="589915">
                <a:moveTo>
                  <a:pt x="971092" y="9055"/>
                </a:moveTo>
                <a:lnTo>
                  <a:pt x="916787" y="9055"/>
                </a:lnTo>
                <a:lnTo>
                  <a:pt x="916787" y="470687"/>
                </a:lnTo>
                <a:lnTo>
                  <a:pt x="971092" y="470687"/>
                </a:lnTo>
                <a:lnTo>
                  <a:pt x="971092" y="9055"/>
                </a:lnTo>
                <a:close/>
              </a:path>
              <a:path w="2159000" h="589915">
                <a:moveTo>
                  <a:pt x="1247916" y="157759"/>
                </a:moveTo>
                <a:lnTo>
                  <a:pt x="1150823" y="157759"/>
                </a:lnTo>
                <a:lnTo>
                  <a:pt x="1174787" y="161102"/>
                </a:lnTo>
                <a:lnTo>
                  <a:pt x="1192207" y="170930"/>
                </a:lnTo>
                <a:lnTo>
                  <a:pt x="1202838" y="186943"/>
                </a:lnTo>
                <a:lnTo>
                  <a:pt x="1206436" y="208838"/>
                </a:lnTo>
                <a:lnTo>
                  <a:pt x="1205911" y="227294"/>
                </a:lnTo>
                <a:lnTo>
                  <a:pt x="1201748" y="241082"/>
                </a:lnTo>
                <a:lnTo>
                  <a:pt x="1190068" y="251838"/>
                </a:lnTo>
                <a:lnTo>
                  <a:pt x="1166990" y="261200"/>
                </a:lnTo>
                <a:lnTo>
                  <a:pt x="1093939" y="283184"/>
                </a:lnTo>
                <a:lnTo>
                  <a:pt x="1064914" y="296952"/>
                </a:lnTo>
                <a:lnTo>
                  <a:pt x="1044557" y="317692"/>
                </a:lnTo>
                <a:lnTo>
                  <a:pt x="1032566" y="345101"/>
                </a:lnTo>
                <a:lnTo>
                  <a:pt x="1028636" y="378879"/>
                </a:lnTo>
                <a:lnTo>
                  <a:pt x="1034293" y="420820"/>
                </a:lnTo>
                <a:lnTo>
                  <a:pt x="1051588" y="452578"/>
                </a:lnTo>
                <a:lnTo>
                  <a:pt x="1081003" y="472699"/>
                </a:lnTo>
                <a:lnTo>
                  <a:pt x="1123022" y="479729"/>
                </a:lnTo>
                <a:lnTo>
                  <a:pt x="1147514" y="476315"/>
                </a:lnTo>
                <a:lnTo>
                  <a:pt x="1170549" y="466477"/>
                </a:lnTo>
                <a:lnTo>
                  <a:pt x="1190674" y="450819"/>
                </a:lnTo>
                <a:lnTo>
                  <a:pt x="1201065" y="437057"/>
                </a:lnTo>
                <a:lnTo>
                  <a:pt x="1134668" y="437057"/>
                </a:lnTo>
                <a:lnTo>
                  <a:pt x="1111442" y="432765"/>
                </a:lnTo>
                <a:lnTo>
                  <a:pt x="1096279" y="420655"/>
                </a:lnTo>
                <a:lnTo>
                  <a:pt x="1088027" y="401878"/>
                </a:lnTo>
                <a:lnTo>
                  <a:pt x="1085532" y="377583"/>
                </a:lnTo>
                <a:lnTo>
                  <a:pt x="1087218" y="357720"/>
                </a:lnTo>
                <a:lnTo>
                  <a:pt x="1112037" y="322618"/>
                </a:lnTo>
                <a:lnTo>
                  <a:pt x="1159479" y="304196"/>
                </a:lnTo>
                <a:lnTo>
                  <a:pt x="1184501" y="294982"/>
                </a:lnTo>
                <a:lnTo>
                  <a:pt x="1204493" y="281889"/>
                </a:lnTo>
                <a:lnTo>
                  <a:pt x="1258798" y="281889"/>
                </a:lnTo>
                <a:lnTo>
                  <a:pt x="1258798" y="214655"/>
                </a:lnTo>
                <a:lnTo>
                  <a:pt x="1257151" y="183822"/>
                </a:lnTo>
                <a:lnTo>
                  <a:pt x="1247916" y="157759"/>
                </a:lnTo>
                <a:close/>
              </a:path>
              <a:path w="2159000" h="589915">
                <a:moveTo>
                  <a:pt x="1262706" y="429945"/>
                </a:moveTo>
                <a:lnTo>
                  <a:pt x="1207719" y="429945"/>
                </a:lnTo>
                <a:lnTo>
                  <a:pt x="1213398" y="455738"/>
                </a:lnTo>
                <a:lnTo>
                  <a:pt x="1225500" y="468984"/>
                </a:lnTo>
                <a:lnTo>
                  <a:pt x="1240996" y="473863"/>
                </a:lnTo>
                <a:lnTo>
                  <a:pt x="1256855" y="474560"/>
                </a:lnTo>
                <a:lnTo>
                  <a:pt x="1266903" y="474145"/>
                </a:lnTo>
                <a:lnTo>
                  <a:pt x="1276099" y="473184"/>
                </a:lnTo>
                <a:lnTo>
                  <a:pt x="1283594" y="472101"/>
                </a:lnTo>
                <a:lnTo>
                  <a:pt x="1288542" y="471322"/>
                </a:lnTo>
                <a:lnTo>
                  <a:pt x="1288542" y="435762"/>
                </a:lnTo>
                <a:lnTo>
                  <a:pt x="1275613" y="435762"/>
                </a:lnTo>
                <a:lnTo>
                  <a:pt x="1265619" y="433509"/>
                </a:lnTo>
                <a:lnTo>
                  <a:pt x="1262706" y="429945"/>
                </a:lnTo>
                <a:close/>
              </a:path>
              <a:path w="2159000" h="589915">
                <a:moveTo>
                  <a:pt x="1258798" y="281889"/>
                </a:moveTo>
                <a:lnTo>
                  <a:pt x="1204493" y="281889"/>
                </a:lnTo>
                <a:lnTo>
                  <a:pt x="1204493" y="371119"/>
                </a:lnTo>
                <a:lnTo>
                  <a:pt x="1198675" y="396692"/>
                </a:lnTo>
                <a:lnTo>
                  <a:pt x="1183158" y="417661"/>
                </a:lnTo>
                <a:lnTo>
                  <a:pt x="1160854" y="431844"/>
                </a:lnTo>
                <a:lnTo>
                  <a:pt x="1134668" y="437057"/>
                </a:lnTo>
                <a:lnTo>
                  <a:pt x="1201065" y="437057"/>
                </a:lnTo>
                <a:lnTo>
                  <a:pt x="1206436" y="429945"/>
                </a:lnTo>
                <a:lnTo>
                  <a:pt x="1262706" y="429945"/>
                </a:lnTo>
                <a:lnTo>
                  <a:pt x="1260657" y="427439"/>
                </a:lnTo>
                <a:lnTo>
                  <a:pt x="1258970" y="418579"/>
                </a:lnTo>
                <a:lnTo>
                  <a:pt x="1258798" y="407962"/>
                </a:lnTo>
                <a:lnTo>
                  <a:pt x="1258798" y="281889"/>
                </a:lnTo>
                <a:close/>
              </a:path>
              <a:path w="2159000" h="589915">
                <a:moveTo>
                  <a:pt x="1288542" y="432536"/>
                </a:moveTo>
                <a:lnTo>
                  <a:pt x="1285951" y="434479"/>
                </a:lnTo>
                <a:lnTo>
                  <a:pt x="1282725" y="435762"/>
                </a:lnTo>
                <a:lnTo>
                  <a:pt x="1288542" y="435762"/>
                </a:lnTo>
                <a:lnTo>
                  <a:pt x="1288542" y="432536"/>
                </a:lnTo>
                <a:close/>
              </a:path>
              <a:path w="2159000" h="589915">
                <a:moveTo>
                  <a:pt x="1153414" y="115087"/>
                </a:moveTo>
                <a:lnTo>
                  <a:pt x="1100319" y="121866"/>
                </a:lnTo>
                <a:lnTo>
                  <a:pt x="1064196" y="142646"/>
                </a:lnTo>
                <a:lnTo>
                  <a:pt x="1043589" y="178095"/>
                </a:lnTo>
                <a:lnTo>
                  <a:pt x="1037043" y="228879"/>
                </a:lnTo>
                <a:lnTo>
                  <a:pt x="1091349" y="228879"/>
                </a:lnTo>
                <a:lnTo>
                  <a:pt x="1091349" y="225640"/>
                </a:lnTo>
                <a:lnTo>
                  <a:pt x="1092278" y="209580"/>
                </a:lnTo>
                <a:lnTo>
                  <a:pt x="1098783" y="186851"/>
                </a:lnTo>
                <a:lnTo>
                  <a:pt x="1116439" y="166547"/>
                </a:lnTo>
                <a:lnTo>
                  <a:pt x="1150823" y="157759"/>
                </a:lnTo>
                <a:lnTo>
                  <a:pt x="1247916" y="157759"/>
                </a:lnTo>
                <a:lnTo>
                  <a:pt x="1245625" y="151293"/>
                </a:lnTo>
                <a:lnTo>
                  <a:pt x="1214339" y="125553"/>
                </a:lnTo>
                <a:lnTo>
                  <a:pt x="1153414" y="115087"/>
                </a:lnTo>
                <a:close/>
              </a:path>
              <a:path w="2159000" h="589915">
                <a:moveTo>
                  <a:pt x="1384223" y="124142"/>
                </a:moveTo>
                <a:lnTo>
                  <a:pt x="1332496" y="124142"/>
                </a:lnTo>
                <a:lnTo>
                  <a:pt x="1332496" y="470687"/>
                </a:lnTo>
                <a:lnTo>
                  <a:pt x="1386801" y="470687"/>
                </a:lnTo>
                <a:lnTo>
                  <a:pt x="1386801" y="231457"/>
                </a:lnTo>
                <a:lnTo>
                  <a:pt x="1393419" y="199544"/>
                </a:lnTo>
                <a:lnTo>
                  <a:pt x="1410161" y="177876"/>
                </a:lnTo>
                <a:lnTo>
                  <a:pt x="1432359" y="165542"/>
                </a:lnTo>
                <a:lnTo>
                  <a:pt x="1436302" y="164871"/>
                </a:lnTo>
                <a:lnTo>
                  <a:pt x="1384223" y="164871"/>
                </a:lnTo>
                <a:lnTo>
                  <a:pt x="1384223" y="124142"/>
                </a:lnTo>
                <a:close/>
              </a:path>
              <a:path w="2159000" h="589915">
                <a:moveTo>
                  <a:pt x="1551310" y="161632"/>
                </a:moveTo>
                <a:lnTo>
                  <a:pt x="1455343" y="161632"/>
                </a:lnTo>
                <a:lnTo>
                  <a:pt x="1484052" y="168815"/>
                </a:lnTo>
                <a:lnTo>
                  <a:pt x="1499303" y="186605"/>
                </a:lnTo>
                <a:lnTo>
                  <a:pt x="1505341" y="209365"/>
                </a:lnTo>
                <a:lnTo>
                  <a:pt x="1506410" y="231457"/>
                </a:lnTo>
                <a:lnTo>
                  <a:pt x="1506410" y="470687"/>
                </a:lnTo>
                <a:lnTo>
                  <a:pt x="1560728" y="470687"/>
                </a:lnTo>
                <a:lnTo>
                  <a:pt x="1560728" y="224993"/>
                </a:lnTo>
                <a:lnTo>
                  <a:pt x="1559304" y="190364"/>
                </a:lnTo>
                <a:lnTo>
                  <a:pt x="1551310" y="161632"/>
                </a:lnTo>
                <a:close/>
              </a:path>
              <a:path w="2159000" h="589915">
                <a:moveTo>
                  <a:pt x="1469567" y="115087"/>
                </a:moveTo>
                <a:lnTo>
                  <a:pt x="1444337" y="118410"/>
                </a:lnTo>
                <a:lnTo>
                  <a:pt x="1420502" y="128096"/>
                </a:lnTo>
                <a:lnTo>
                  <a:pt x="1400185" y="143724"/>
                </a:lnTo>
                <a:lnTo>
                  <a:pt x="1385506" y="164871"/>
                </a:lnTo>
                <a:lnTo>
                  <a:pt x="1436302" y="164871"/>
                </a:lnTo>
                <a:lnTo>
                  <a:pt x="1455343" y="161632"/>
                </a:lnTo>
                <a:lnTo>
                  <a:pt x="1551310" y="161632"/>
                </a:lnTo>
                <a:lnTo>
                  <a:pt x="1549333" y="154524"/>
                </a:lnTo>
                <a:lnTo>
                  <a:pt x="1522270" y="126441"/>
                </a:lnTo>
                <a:lnTo>
                  <a:pt x="1469567" y="115087"/>
                </a:lnTo>
                <a:close/>
              </a:path>
              <a:path w="2159000" h="589915">
                <a:moveTo>
                  <a:pt x="1682915" y="503008"/>
                </a:moveTo>
                <a:lnTo>
                  <a:pt x="1628609" y="503008"/>
                </a:lnTo>
                <a:lnTo>
                  <a:pt x="1646936" y="553097"/>
                </a:lnTo>
                <a:lnTo>
                  <a:pt x="1680657" y="578818"/>
                </a:lnTo>
                <a:lnTo>
                  <a:pt x="1716803" y="588294"/>
                </a:lnTo>
                <a:lnTo>
                  <a:pt x="1742401" y="589648"/>
                </a:lnTo>
                <a:lnTo>
                  <a:pt x="1781203" y="584920"/>
                </a:lnTo>
                <a:lnTo>
                  <a:pt x="1813704" y="569826"/>
                </a:lnTo>
                <a:lnTo>
                  <a:pt x="1834888" y="546976"/>
                </a:lnTo>
                <a:lnTo>
                  <a:pt x="1738515" y="546976"/>
                </a:lnTo>
                <a:lnTo>
                  <a:pt x="1718190" y="544560"/>
                </a:lnTo>
                <a:lnTo>
                  <a:pt x="1701018" y="536870"/>
                </a:lnTo>
                <a:lnTo>
                  <a:pt x="1688695" y="523241"/>
                </a:lnTo>
                <a:lnTo>
                  <a:pt x="1682915" y="503008"/>
                </a:lnTo>
                <a:close/>
              </a:path>
              <a:path w="2159000" h="589915">
                <a:moveTo>
                  <a:pt x="1804035" y="161632"/>
                </a:moveTo>
                <a:lnTo>
                  <a:pt x="1739163" y="161632"/>
                </a:lnTo>
                <a:lnTo>
                  <a:pt x="1774896" y="173393"/>
                </a:lnTo>
                <a:lnTo>
                  <a:pt x="1796140" y="204308"/>
                </a:lnTo>
                <a:lnTo>
                  <a:pt x="1806352" y="247829"/>
                </a:lnTo>
                <a:lnTo>
                  <a:pt x="1808988" y="297408"/>
                </a:lnTo>
                <a:lnTo>
                  <a:pt x="1806342" y="347212"/>
                </a:lnTo>
                <a:lnTo>
                  <a:pt x="1796059" y="387438"/>
                </a:lnTo>
                <a:lnTo>
                  <a:pt x="1774622" y="414330"/>
                </a:lnTo>
                <a:lnTo>
                  <a:pt x="1738515" y="424129"/>
                </a:lnTo>
                <a:lnTo>
                  <a:pt x="1805762" y="424129"/>
                </a:lnTo>
                <a:lnTo>
                  <a:pt x="1805722" y="470687"/>
                </a:lnTo>
                <a:lnTo>
                  <a:pt x="1798323" y="517151"/>
                </a:lnTo>
                <a:lnTo>
                  <a:pt x="1738515" y="546976"/>
                </a:lnTo>
                <a:lnTo>
                  <a:pt x="1834888" y="546976"/>
                </a:lnTo>
                <a:lnTo>
                  <a:pt x="1838572" y="543002"/>
                </a:lnTo>
                <a:lnTo>
                  <a:pt x="1854471" y="503083"/>
                </a:lnTo>
                <a:lnTo>
                  <a:pt x="1860067" y="448703"/>
                </a:lnTo>
                <a:lnTo>
                  <a:pt x="1860067" y="168097"/>
                </a:lnTo>
                <a:lnTo>
                  <a:pt x="1807057" y="168097"/>
                </a:lnTo>
                <a:lnTo>
                  <a:pt x="1804035" y="161632"/>
                </a:lnTo>
                <a:close/>
              </a:path>
              <a:path w="2159000" h="589915">
                <a:moveTo>
                  <a:pt x="1732051" y="115087"/>
                </a:moveTo>
                <a:lnTo>
                  <a:pt x="1686522" y="125048"/>
                </a:lnTo>
                <a:lnTo>
                  <a:pt x="1654242" y="152264"/>
                </a:lnTo>
                <a:lnTo>
                  <a:pt x="1633412" y="192730"/>
                </a:lnTo>
                <a:lnTo>
                  <a:pt x="1622233" y="242446"/>
                </a:lnTo>
                <a:lnTo>
                  <a:pt x="1618907" y="297408"/>
                </a:lnTo>
                <a:lnTo>
                  <a:pt x="1620386" y="333059"/>
                </a:lnTo>
                <a:lnTo>
                  <a:pt x="1627637" y="378236"/>
                </a:lnTo>
                <a:lnTo>
                  <a:pt x="1644882" y="422915"/>
                </a:lnTo>
                <a:lnTo>
                  <a:pt x="1676341" y="457073"/>
                </a:lnTo>
                <a:lnTo>
                  <a:pt x="1726234" y="470687"/>
                </a:lnTo>
                <a:lnTo>
                  <a:pt x="1751186" y="467504"/>
                </a:lnTo>
                <a:lnTo>
                  <a:pt x="1773594" y="458319"/>
                </a:lnTo>
                <a:lnTo>
                  <a:pt x="1791880" y="443678"/>
                </a:lnTo>
                <a:lnTo>
                  <a:pt x="1804466" y="424129"/>
                </a:lnTo>
                <a:lnTo>
                  <a:pt x="1738515" y="424129"/>
                </a:lnTo>
                <a:lnTo>
                  <a:pt x="1705806" y="412239"/>
                </a:lnTo>
                <a:lnTo>
                  <a:pt x="1686794" y="381862"/>
                </a:lnTo>
                <a:lnTo>
                  <a:pt x="1677965" y="340938"/>
                </a:lnTo>
                <a:lnTo>
                  <a:pt x="1675803" y="297408"/>
                </a:lnTo>
                <a:lnTo>
                  <a:pt x="1678702" y="241282"/>
                </a:lnTo>
                <a:lnTo>
                  <a:pt x="1688814" y="198488"/>
                </a:lnTo>
                <a:lnTo>
                  <a:pt x="1708260" y="171210"/>
                </a:lnTo>
                <a:lnTo>
                  <a:pt x="1739163" y="161632"/>
                </a:lnTo>
                <a:lnTo>
                  <a:pt x="1804035" y="161632"/>
                </a:lnTo>
                <a:lnTo>
                  <a:pt x="1797702" y="148086"/>
                </a:lnTo>
                <a:lnTo>
                  <a:pt x="1781194" y="131167"/>
                </a:lnTo>
                <a:lnTo>
                  <a:pt x="1758865" y="119460"/>
                </a:lnTo>
                <a:lnTo>
                  <a:pt x="1732051" y="115087"/>
                </a:lnTo>
                <a:close/>
              </a:path>
              <a:path w="2159000" h="589915">
                <a:moveTo>
                  <a:pt x="1860067" y="124142"/>
                </a:moveTo>
                <a:lnTo>
                  <a:pt x="1808340" y="124142"/>
                </a:lnTo>
                <a:lnTo>
                  <a:pt x="1808340" y="168097"/>
                </a:lnTo>
                <a:lnTo>
                  <a:pt x="1860067" y="168097"/>
                </a:lnTo>
                <a:lnTo>
                  <a:pt x="1860067" y="124142"/>
                </a:lnTo>
                <a:close/>
              </a:path>
              <a:path w="2159000" h="589915">
                <a:moveTo>
                  <a:pt x="2043036" y="115087"/>
                </a:moveTo>
                <a:lnTo>
                  <a:pt x="1996846" y="122956"/>
                </a:lnTo>
                <a:lnTo>
                  <a:pt x="1963605" y="144421"/>
                </a:lnTo>
                <a:lnTo>
                  <a:pt x="1941283" y="176266"/>
                </a:lnTo>
                <a:lnTo>
                  <a:pt x="1927852" y="215276"/>
                </a:lnTo>
                <a:lnTo>
                  <a:pt x="1921280" y="258235"/>
                </a:lnTo>
                <a:lnTo>
                  <a:pt x="1919541" y="301929"/>
                </a:lnTo>
                <a:lnTo>
                  <a:pt x="1923856" y="366350"/>
                </a:lnTo>
                <a:lnTo>
                  <a:pt x="1937296" y="416186"/>
                </a:lnTo>
                <a:lnTo>
                  <a:pt x="1960604" y="451591"/>
                </a:lnTo>
                <a:lnTo>
                  <a:pt x="1994523" y="472721"/>
                </a:lnTo>
                <a:lnTo>
                  <a:pt x="2039797" y="479729"/>
                </a:lnTo>
                <a:lnTo>
                  <a:pt x="2098080" y="465717"/>
                </a:lnTo>
                <a:lnTo>
                  <a:pt x="2128414" y="437057"/>
                </a:lnTo>
                <a:lnTo>
                  <a:pt x="2043036" y="437057"/>
                </a:lnTo>
                <a:lnTo>
                  <a:pt x="2004533" y="423795"/>
                </a:lnTo>
                <a:lnTo>
                  <a:pt x="1984762" y="390591"/>
                </a:lnTo>
                <a:lnTo>
                  <a:pt x="1977478" y="347325"/>
                </a:lnTo>
                <a:lnTo>
                  <a:pt x="1976437" y="303872"/>
                </a:lnTo>
                <a:lnTo>
                  <a:pt x="2158771" y="303872"/>
                </a:lnTo>
                <a:lnTo>
                  <a:pt x="2158771" y="281889"/>
                </a:lnTo>
                <a:lnTo>
                  <a:pt x="2157938" y="261200"/>
                </a:lnTo>
                <a:lnTo>
                  <a:pt x="1978380" y="261200"/>
                </a:lnTo>
                <a:lnTo>
                  <a:pt x="1978380" y="248272"/>
                </a:lnTo>
                <a:lnTo>
                  <a:pt x="1980279" y="225401"/>
                </a:lnTo>
                <a:lnTo>
                  <a:pt x="1988724" y="195257"/>
                </a:lnTo>
                <a:lnTo>
                  <a:pt x="2007837" y="168992"/>
                </a:lnTo>
                <a:lnTo>
                  <a:pt x="2041740" y="157759"/>
                </a:lnTo>
                <a:lnTo>
                  <a:pt x="2132316" y="157759"/>
                </a:lnTo>
                <a:lnTo>
                  <a:pt x="2129581" y="152203"/>
                </a:lnTo>
                <a:lnTo>
                  <a:pt x="2095789" y="125235"/>
                </a:lnTo>
                <a:lnTo>
                  <a:pt x="2043036" y="115087"/>
                </a:lnTo>
                <a:close/>
              </a:path>
              <a:path w="2159000" h="589915">
                <a:moveTo>
                  <a:pt x="2156180" y="356895"/>
                </a:moveTo>
                <a:lnTo>
                  <a:pt x="2101875" y="356895"/>
                </a:lnTo>
                <a:lnTo>
                  <a:pt x="2099955" y="380602"/>
                </a:lnTo>
                <a:lnTo>
                  <a:pt x="2091853" y="406915"/>
                </a:lnTo>
                <a:lnTo>
                  <a:pt x="2074052" y="428259"/>
                </a:lnTo>
                <a:lnTo>
                  <a:pt x="2043036" y="437057"/>
                </a:lnTo>
                <a:lnTo>
                  <a:pt x="2128414" y="437057"/>
                </a:lnTo>
                <a:lnTo>
                  <a:pt x="2133631" y="432128"/>
                </a:lnTo>
                <a:lnTo>
                  <a:pt x="2151361" y="391631"/>
                </a:lnTo>
                <a:lnTo>
                  <a:pt x="2156180" y="356895"/>
                </a:lnTo>
                <a:close/>
              </a:path>
              <a:path w="2159000" h="589915">
                <a:moveTo>
                  <a:pt x="2132316" y="157759"/>
                </a:moveTo>
                <a:lnTo>
                  <a:pt x="2041740" y="157759"/>
                </a:lnTo>
                <a:lnTo>
                  <a:pt x="2071593" y="165537"/>
                </a:lnTo>
                <a:lnTo>
                  <a:pt x="2089991" y="185558"/>
                </a:lnTo>
                <a:lnTo>
                  <a:pt x="2099298" y="212853"/>
                </a:lnTo>
                <a:lnTo>
                  <a:pt x="2101875" y="242455"/>
                </a:lnTo>
                <a:lnTo>
                  <a:pt x="2101875" y="261200"/>
                </a:lnTo>
                <a:lnTo>
                  <a:pt x="2157938" y="261200"/>
                </a:lnTo>
                <a:lnTo>
                  <a:pt x="2156914" y="235744"/>
                </a:lnTo>
                <a:lnTo>
                  <a:pt x="2148569" y="190777"/>
                </a:lnTo>
                <a:lnTo>
                  <a:pt x="2132316" y="1577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4" name="object 4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2C9A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497044" y="4214393"/>
              <a:ext cx="2051050" cy="3548379"/>
            </a:xfrm>
            <a:custGeom>
              <a:avLst/>
              <a:gdLst/>
              <a:ahLst/>
              <a:cxnLst/>
              <a:rect l="l" t="t" r="r" b="b"/>
              <a:pathLst>
                <a:path w="2051050" h="3548379">
                  <a:moveTo>
                    <a:pt x="283184" y="3306318"/>
                  </a:moveTo>
                  <a:lnTo>
                    <a:pt x="277088" y="3262642"/>
                  </a:lnTo>
                  <a:lnTo>
                    <a:pt x="236131" y="3208705"/>
                  </a:lnTo>
                  <a:lnTo>
                    <a:pt x="174244" y="3181223"/>
                  </a:lnTo>
                  <a:lnTo>
                    <a:pt x="141998" y="3170580"/>
                  </a:lnTo>
                  <a:lnTo>
                    <a:pt x="112369" y="3158388"/>
                  </a:lnTo>
                  <a:lnTo>
                    <a:pt x="87972" y="3141903"/>
                  </a:lnTo>
                  <a:lnTo>
                    <a:pt x="71412" y="3118421"/>
                  </a:lnTo>
                  <a:lnTo>
                    <a:pt x="65303" y="3085198"/>
                  </a:lnTo>
                  <a:lnTo>
                    <a:pt x="70408" y="3052762"/>
                  </a:lnTo>
                  <a:lnTo>
                    <a:pt x="85267" y="3029280"/>
                  </a:lnTo>
                  <a:lnTo>
                    <a:pt x="109220" y="3015018"/>
                  </a:lnTo>
                  <a:lnTo>
                    <a:pt x="141592" y="3010204"/>
                  </a:lnTo>
                  <a:lnTo>
                    <a:pt x="175729" y="3016224"/>
                  </a:lnTo>
                  <a:lnTo>
                    <a:pt x="197853" y="3033077"/>
                  </a:lnTo>
                  <a:lnTo>
                    <a:pt x="209791" y="3059036"/>
                  </a:lnTo>
                  <a:lnTo>
                    <a:pt x="213360" y="3092310"/>
                  </a:lnTo>
                  <a:lnTo>
                    <a:pt x="270256" y="3092310"/>
                  </a:lnTo>
                  <a:lnTo>
                    <a:pt x="264566" y="3046158"/>
                  </a:lnTo>
                  <a:lnTo>
                    <a:pt x="249440" y="3010204"/>
                  </a:lnTo>
                  <a:lnTo>
                    <a:pt x="188226" y="2968841"/>
                  </a:lnTo>
                  <a:lnTo>
                    <a:pt x="140944" y="2963646"/>
                  </a:lnTo>
                  <a:lnTo>
                    <a:pt x="81965" y="2972803"/>
                  </a:lnTo>
                  <a:lnTo>
                    <a:pt x="42837" y="2996196"/>
                  </a:lnTo>
                  <a:lnTo>
                    <a:pt x="19685" y="3027756"/>
                  </a:lnTo>
                  <a:lnTo>
                    <a:pt x="8636" y="3061385"/>
                  </a:lnTo>
                  <a:lnTo>
                    <a:pt x="5816" y="3091015"/>
                  </a:lnTo>
                  <a:lnTo>
                    <a:pt x="11925" y="3134944"/>
                  </a:lnTo>
                  <a:lnTo>
                    <a:pt x="52882" y="3189503"/>
                  </a:lnTo>
                  <a:lnTo>
                    <a:pt x="114769" y="3217748"/>
                  </a:lnTo>
                  <a:lnTo>
                    <a:pt x="147015" y="3228771"/>
                  </a:lnTo>
                  <a:lnTo>
                    <a:pt x="176644" y="3241332"/>
                  </a:lnTo>
                  <a:lnTo>
                    <a:pt x="201053" y="3258147"/>
                  </a:lnTo>
                  <a:lnTo>
                    <a:pt x="217614" y="3281921"/>
                  </a:lnTo>
                  <a:lnTo>
                    <a:pt x="223710" y="3315360"/>
                  </a:lnTo>
                  <a:lnTo>
                    <a:pt x="217551" y="3348825"/>
                  </a:lnTo>
                  <a:lnTo>
                    <a:pt x="200596" y="3374529"/>
                  </a:lnTo>
                  <a:lnTo>
                    <a:pt x="175158" y="3391014"/>
                  </a:lnTo>
                  <a:lnTo>
                    <a:pt x="143535" y="3396831"/>
                  </a:lnTo>
                  <a:lnTo>
                    <a:pt x="95097" y="3387344"/>
                  </a:lnTo>
                  <a:lnTo>
                    <a:pt x="69189" y="3362566"/>
                  </a:lnTo>
                  <a:lnTo>
                    <a:pt x="58801" y="3328098"/>
                  </a:lnTo>
                  <a:lnTo>
                    <a:pt x="56896" y="3289503"/>
                  </a:lnTo>
                  <a:lnTo>
                    <a:pt x="0" y="3289503"/>
                  </a:lnTo>
                  <a:lnTo>
                    <a:pt x="4165" y="3343249"/>
                  </a:lnTo>
                  <a:lnTo>
                    <a:pt x="18072" y="3386124"/>
                  </a:lnTo>
                  <a:lnTo>
                    <a:pt x="43865" y="3417519"/>
                  </a:lnTo>
                  <a:lnTo>
                    <a:pt x="83680" y="3436810"/>
                  </a:lnTo>
                  <a:lnTo>
                    <a:pt x="139661" y="3443376"/>
                  </a:lnTo>
                  <a:lnTo>
                    <a:pt x="179666" y="3439376"/>
                  </a:lnTo>
                  <a:lnTo>
                    <a:pt x="218389" y="3425863"/>
                  </a:lnTo>
                  <a:lnTo>
                    <a:pt x="251472" y="3400653"/>
                  </a:lnTo>
                  <a:lnTo>
                    <a:pt x="253720" y="3396831"/>
                  </a:lnTo>
                  <a:lnTo>
                    <a:pt x="274535" y="3361537"/>
                  </a:lnTo>
                  <a:lnTo>
                    <a:pt x="283184" y="3306318"/>
                  </a:lnTo>
                  <a:close/>
                </a:path>
                <a:path w="2051050" h="3548379">
                  <a:moveTo>
                    <a:pt x="597408" y="3434334"/>
                  </a:moveTo>
                  <a:lnTo>
                    <a:pt x="499427" y="3262998"/>
                  </a:lnTo>
                  <a:lnTo>
                    <a:pt x="490562" y="3247479"/>
                  </a:lnTo>
                  <a:lnTo>
                    <a:pt x="473913" y="3218383"/>
                  </a:lnTo>
                  <a:lnTo>
                    <a:pt x="579297" y="3087789"/>
                  </a:lnTo>
                  <a:lnTo>
                    <a:pt x="515937" y="3087789"/>
                  </a:lnTo>
                  <a:lnTo>
                    <a:pt x="394385" y="3247479"/>
                  </a:lnTo>
                  <a:lnTo>
                    <a:pt x="393103" y="3247479"/>
                  </a:lnTo>
                  <a:lnTo>
                    <a:pt x="393103" y="2972701"/>
                  </a:lnTo>
                  <a:lnTo>
                    <a:pt x="338785" y="2972701"/>
                  </a:lnTo>
                  <a:lnTo>
                    <a:pt x="338785" y="3434334"/>
                  </a:lnTo>
                  <a:lnTo>
                    <a:pt x="393103" y="3434334"/>
                  </a:lnTo>
                  <a:lnTo>
                    <a:pt x="393103" y="3317303"/>
                  </a:lnTo>
                  <a:lnTo>
                    <a:pt x="437705" y="3262998"/>
                  </a:lnTo>
                  <a:lnTo>
                    <a:pt x="534047" y="3434334"/>
                  </a:lnTo>
                  <a:lnTo>
                    <a:pt x="597408" y="3434334"/>
                  </a:lnTo>
                  <a:close/>
                </a:path>
                <a:path w="2051050" h="3548379">
                  <a:moveTo>
                    <a:pt x="858596" y="3261055"/>
                  </a:moveTo>
                  <a:lnTo>
                    <a:pt x="856322" y="3213658"/>
                  </a:lnTo>
                  <a:lnTo>
                    <a:pt x="848525" y="3170402"/>
                  </a:lnTo>
                  <a:lnTo>
                    <a:pt x="833793" y="3133293"/>
                  </a:lnTo>
                  <a:lnTo>
                    <a:pt x="801700" y="3099155"/>
                  </a:lnTo>
                  <a:lnTo>
                    <a:pt x="801700" y="3261055"/>
                  </a:lnTo>
                  <a:lnTo>
                    <a:pt x="798982" y="3314522"/>
                  </a:lnTo>
                  <a:lnTo>
                    <a:pt x="788695" y="3359010"/>
                  </a:lnTo>
                  <a:lnTo>
                    <a:pt x="767613" y="3389439"/>
                  </a:lnTo>
                  <a:lnTo>
                    <a:pt x="732523" y="3400704"/>
                  </a:lnTo>
                  <a:lnTo>
                    <a:pt x="698665" y="3389439"/>
                  </a:lnTo>
                  <a:lnTo>
                    <a:pt x="678383" y="3359010"/>
                  </a:lnTo>
                  <a:lnTo>
                    <a:pt x="668515" y="3314522"/>
                  </a:lnTo>
                  <a:lnTo>
                    <a:pt x="665924" y="3261055"/>
                  </a:lnTo>
                  <a:lnTo>
                    <a:pt x="668604" y="3207601"/>
                  </a:lnTo>
                  <a:lnTo>
                    <a:pt x="678624" y="3163112"/>
                  </a:lnTo>
                  <a:lnTo>
                    <a:pt x="698944" y="3132683"/>
                  </a:lnTo>
                  <a:lnTo>
                    <a:pt x="732523" y="3121406"/>
                  </a:lnTo>
                  <a:lnTo>
                    <a:pt x="768159" y="3132683"/>
                  </a:lnTo>
                  <a:lnTo>
                    <a:pt x="789178" y="3163112"/>
                  </a:lnTo>
                  <a:lnTo>
                    <a:pt x="799172" y="3207601"/>
                  </a:lnTo>
                  <a:lnTo>
                    <a:pt x="801700" y="3261055"/>
                  </a:lnTo>
                  <a:lnTo>
                    <a:pt x="801700" y="3099155"/>
                  </a:lnTo>
                  <a:lnTo>
                    <a:pt x="777862" y="3085465"/>
                  </a:lnTo>
                  <a:lnTo>
                    <a:pt x="733818" y="3078734"/>
                  </a:lnTo>
                  <a:lnTo>
                    <a:pt x="689787" y="3085465"/>
                  </a:lnTo>
                  <a:lnTo>
                    <a:pt x="633844" y="3133293"/>
                  </a:lnTo>
                  <a:lnTo>
                    <a:pt x="619112" y="3170402"/>
                  </a:lnTo>
                  <a:lnTo>
                    <a:pt x="611314" y="3213658"/>
                  </a:lnTo>
                  <a:lnTo>
                    <a:pt x="609028" y="3261055"/>
                  </a:lnTo>
                  <a:lnTo>
                    <a:pt x="611314" y="3308464"/>
                  </a:lnTo>
                  <a:lnTo>
                    <a:pt x="619112" y="3351720"/>
                  </a:lnTo>
                  <a:lnTo>
                    <a:pt x="633844" y="3388830"/>
                  </a:lnTo>
                  <a:lnTo>
                    <a:pt x="689787" y="3436658"/>
                  </a:lnTo>
                  <a:lnTo>
                    <a:pt x="733818" y="3443376"/>
                  </a:lnTo>
                  <a:lnTo>
                    <a:pt x="777633" y="3436658"/>
                  </a:lnTo>
                  <a:lnTo>
                    <a:pt x="810425" y="3417811"/>
                  </a:lnTo>
                  <a:lnTo>
                    <a:pt x="824064" y="3400704"/>
                  </a:lnTo>
                  <a:lnTo>
                    <a:pt x="833551" y="3388830"/>
                  </a:lnTo>
                  <a:lnTo>
                    <a:pt x="848372" y="3351720"/>
                  </a:lnTo>
                  <a:lnTo>
                    <a:pt x="856272" y="3308464"/>
                  </a:lnTo>
                  <a:lnTo>
                    <a:pt x="858596" y="3261055"/>
                  </a:lnTo>
                  <a:close/>
                </a:path>
                <a:path w="2051050" h="3548379">
                  <a:moveTo>
                    <a:pt x="1067409" y="3082607"/>
                  </a:moveTo>
                  <a:lnTo>
                    <a:pt x="1062240" y="3080029"/>
                  </a:lnTo>
                  <a:lnTo>
                    <a:pt x="1054481" y="3078734"/>
                  </a:lnTo>
                  <a:lnTo>
                    <a:pt x="1043495" y="3078734"/>
                  </a:lnTo>
                  <a:lnTo>
                    <a:pt x="1017320" y="3083598"/>
                  </a:lnTo>
                  <a:lnTo>
                    <a:pt x="997026" y="3096755"/>
                  </a:lnTo>
                  <a:lnTo>
                    <a:pt x="981214" y="3116110"/>
                  </a:lnTo>
                  <a:lnTo>
                    <a:pt x="968489" y="3139503"/>
                  </a:lnTo>
                  <a:lnTo>
                    <a:pt x="967206" y="3139503"/>
                  </a:lnTo>
                  <a:lnTo>
                    <a:pt x="967206" y="3087789"/>
                  </a:lnTo>
                  <a:lnTo>
                    <a:pt x="912888" y="3087789"/>
                  </a:lnTo>
                  <a:lnTo>
                    <a:pt x="912888" y="3434334"/>
                  </a:lnTo>
                  <a:lnTo>
                    <a:pt x="967206" y="3434334"/>
                  </a:lnTo>
                  <a:lnTo>
                    <a:pt x="967206" y="3215157"/>
                  </a:lnTo>
                  <a:lnTo>
                    <a:pt x="974509" y="3178327"/>
                  </a:lnTo>
                  <a:lnTo>
                    <a:pt x="992581" y="3152762"/>
                  </a:lnTo>
                  <a:lnTo>
                    <a:pt x="1013218" y="3139503"/>
                  </a:lnTo>
                  <a:lnTo>
                    <a:pt x="1015758" y="3137878"/>
                  </a:lnTo>
                  <a:lnTo>
                    <a:pt x="1038326" y="3133039"/>
                  </a:lnTo>
                  <a:lnTo>
                    <a:pt x="1049515" y="3133356"/>
                  </a:lnTo>
                  <a:lnTo>
                    <a:pt x="1057478" y="3134093"/>
                  </a:lnTo>
                  <a:lnTo>
                    <a:pt x="1067409" y="3135630"/>
                  </a:lnTo>
                  <a:lnTo>
                    <a:pt x="1067409" y="3133039"/>
                  </a:lnTo>
                  <a:lnTo>
                    <a:pt x="1067409" y="3082607"/>
                  </a:lnTo>
                  <a:close/>
                </a:path>
                <a:path w="2051050" h="3548379">
                  <a:moveTo>
                    <a:pt x="1335417" y="656590"/>
                  </a:moveTo>
                  <a:lnTo>
                    <a:pt x="1331302" y="600608"/>
                  </a:lnTo>
                  <a:lnTo>
                    <a:pt x="1318996" y="550811"/>
                  </a:lnTo>
                  <a:lnTo>
                    <a:pt x="1298587" y="507212"/>
                  </a:lnTo>
                  <a:lnTo>
                    <a:pt x="1270127" y="469861"/>
                  </a:lnTo>
                  <a:lnTo>
                    <a:pt x="1233690" y="438785"/>
                  </a:lnTo>
                  <a:lnTo>
                    <a:pt x="1189367" y="414020"/>
                  </a:lnTo>
                  <a:lnTo>
                    <a:pt x="1224711" y="382397"/>
                  </a:lnTo>
                  <a:lnTo>
                    <a:pt x="1249210" y="345757"/>
                  </a:lnTo>
                  <a:lnTo>
                    <a:pt x="1263484" y="302933"/>
                  </a:lnTo>
                  <a:lnTo>
                    <a:pt x="1268107" y="252730"/>
                  </a:lnTo>
                  <a:lnTo>
                    <a:pt x="1264208" y="205930"/>
                  </a:lnTo>
                  <a:lnTo>
                    <a:pt x="1252893" y="162445"/>
                  </a:lnTo>
                  <a:lnTo>
                    <a:pt x="1234757" y="122859"/>
                  </a:lnTo>
                  <a:lnTo>
                    <a:pt x="1210373" y="87757"/>
                  </a:lnTo>
                  <a:lnTo>
                    <a:pt x="1180350" y="57734"/>
                  </a:lnTo>
                  <a:lnTo>
                    <a:pt x="1145247" y="33350"/>
                  </a:lnTo>
                  <a:lnTo>
                    <a:pt x="1105662" y="15214"/>
                  </a:lnTo>
                  <a:lnTo>
                    <a:pt x="1062177" y="3898"/>
                  </a:lnTo>
                  <a:lnTo>
                    <a:pt x="1015377" y="0"/>
                  </a:lnTo>
                  <a:lnTo>
                    <a:pt x="967638" y="3810"/>
                  </a:lnTo>
                  <a:lnTo>
                    <a:pt x="923086" y="15189"/>
                  </a:lnTo>
                  <a:lnTo>
                    <a:pt x="882472" y="34086"/>
                  </a:lnTo>
                  <a:lnTo>
                    <a:pt x="846620" y="60490"/>
                  </a:lnTo>
                  <a:lnTo>
                    <a:pt x="816305" y="94322"/>
                  </a:lnTo>
                  <a:lnTo>
                    <a:pt x="792314" y="135559"/>
                  </a:lnTo>
                  <a:lnTo>
                    <a:pt x="775436" y="184137"/>
                  </a:lnTo>
                  <a:lnTo>
                    <a:pt x="766457" y="240030"/>
                  </a:lnTo>
                  <a:lnTo>
                    <a:pt x="937907" y="240030"/>
                  </a:lnTo>
                  <a:lnTo>
                    <a:pt x="946988" y="202095"/>
                  </a:lnTo>
                  <a:lnTo>
                    <a:pt x="962990" y="175577"/>
                  </a:lnTo>
                  <a:lnTo>
                    <a:pt x="986129" y="160020"/>
                  </a:lnTo>
                  <a:lnTo>
                    <a:pt x="1016647" y="154940"/>
                  </a:lnTo>
                  <a:lnTo>
                    <a:pt x="1049896" y="161505"/>
                  </a:lnTo>
                  <a:lnTo>
                    <a:pt x="1076020" y="179870"/>
                  </a:lnTo>
                  <a:lnTo>
                    <a:pt x="1093076" y="207987"/>
                  </a:lnTo>
                  <a:lnTo>
                    <a:pt x="1099197" y="243840"/>
                  </a:lnTo>
                  <a:lnTo>
                    <a:pt x="1091577" y="285889"/>
                  </a:lnTo>
                  <a:lnTo>
                    <a:pt x="1066812" y="315442"/>
                  </a:lnTo>
                  <a:lnTo>
                    <a:pt x="1022045" y="333324"/>
                  </a:lnTo>
                  <a:lnTo>
                    <a:pt x="954417" y="340360"/>
                  </a:lnTo>
                  <a:lnTo>
                    <a:pt x="954417" y="502920"/>
                  </a:lnTo>
                  <a:lnTo>
                    <a:pt x="982357" y="502920"/>
                  </a:lnTo>
                  <a:lnTo>
                    <a:pt x="1034796" y="507974"/>
                  </a:lnTo>
                  <a:lnTo>
                    <a:pt x="1079766" y="522579"/>
                  </a:lnTo>
                  <a:lnTo>
                    <a:pt x="1116342" y="545947"/>
                  </a:lnTo>
                  <a:lnTo>
                    <a:pt x="1143596" y="577240"/>
                  </a:lnTo>
                  <a:lnTo>
                    <a:pt x="1160627" y="615670"/>
                  </a:lnTo>
                  <a:lnTo>
                    <a:pt x="1166507" y="660400"/>
                  </a:lnTo>
                  <a:lnTo>
                    <a:pt x="1159357" y="711276"/>
                  </a:lnTo>
                  <a:lnTo>
                    <a:pt x="1139151" y="754341"/>
                  </a:lnTo>
                  <a:lnTo>
                    <a:pt x="1107795" y="787590"/>
                  </a:lnTo>
                  <a:lnTo>
                    <a:pt x="1067181" y="809028"/>
                  </a:lnTo>
                  <a:lnTo>
                    <a:pt x="1019187" y="816610"/>
                  </a:lnTo>
                  <a:lnTo>
                    <a:pt x="973226" y="809955"/>
                  </a:lnTo>
                  <a:lnTo>
                    <a:pt x="933716" y="790803"/>
                  </a:lnTo>
                  <a:lnTo>
                    <a:pt x="901954" y="760374"/>
                  </a:lnTo>
                  <a:lnTo>
                    <a:pt x="879221" y="719886"/>
                  </a:lnTo>
                  <a:lnTo>
                    <a:pt x="866787" y="670560"/>
                  </a:lnTo>
                  <a:lnTo>
                    <a:pt x="696607" y="670560"/>
                  </a:lnTo>
                  <a:lnTo>
                    <a:pt x="702373" y="717359"/>
                  </a:lnTo>
                  <a:lnTo>
                    <a:pt x="713905" y="761250"/>
                  </a:lnTo>
                  <a:lnTo>
                    <a:pt x="730859" y="801916"/>
                  </a:lnTo>
                  <a:lnTo>
                    <a:pt x="752894" y="839000"/>
                  </a:lnTo>
                  <a:lnTo>
                    <a:pt x="779665" y="872210"/>
                  </a:lnTo>
                  <a:lnTo>
                    <a:pt x="810818" y="901204"/>
                  </a:lnTo>
                  <a:lnTo>
                    <a:pt x="846023" y="925664"/>
                  </a:lnTo>
                  <a:lnTo>
                    <a:pt x="884936" y="945248"/>
                  </a:lnTo>
                  <a:lnTo>
                    <a:pt x="927201" y="959650"/>
                  </a:lnTo>
                  <a:lnTo>
                    <a:pt x="972489" y="968527"/>
                  </a:lnTo>
                  <a:lnTo>
                    <a:pt x="1020457" y="971550"/>
                  </a:lnTo>
                  <a:lnTo>
                    <a:pt x="1068717" y="968311"/>
                  </a:lnTo>
                  <a:lnTo>
                    <a:pt x="1114221" y="958837"/>
                  </a:lnTo>
                  <a:lnTo>
                    <a:pt x="1156550" y="943521"/>
                  </a:lnTo>
                  <a:lnTo>
                    <a:pt x="1195336" y="922743"/>
                  </a:lnTo>
                  <a:lnTo>
                    <a:pt x="1230198" y="896886"/>
                  </a:lnTo>
                  <a:lnTo>
                    <a:pt x="1260754" y="866343"/>
                  </a:lnTo>
                  <a:lnTo>
                    <a:pt x="1286611" y="831481"/>
                  </a:lnTo>
                  <a:lnTo>
                    <a:pt x="1307388" y="792683"/>
                  </a:lnTo>
                  <a:lnTo>
                    <a:pt x="1322705" y="750354"/>
                  </a:lnTo>
                  <a:lnTo>
                    <a:pt x="1332166" y="704862"/>
                  </a:lnTo>
                  <a:lnTo>
                    <a:pt x="1335417" y="656590"/>
                  </a:lnTo>
                  <a:close/>
                </a:path>
                <a:path w="2051050" h="3548379">
                  <a:moveTo>
                    <a:pt x="1345425" y="3254591"/>
                  </a:moveTo>
                  <a:lnTo>
                    <a:pt x="1341551" y="3196590"/>
                  </a:lnTo>
                  <a:lnTo>
                    <a:pt x="1329245" y="3148012"/>
                  </a:lnTo>
                  <a:lnTo>
                    <a:pt x="1307579" y="3110852"/>
                  </a:lnTo>
                  <a:lnTo>
                    <a:pt x="1288529" y="3096717"/>
                  </a:lnTo>
                  <a:lnTo>
                    <a:pt x="1288529" y="3254591"/>
                  </a:lnTo>
                  <a:lnTo>
                    <a:pt x="1285633" y="3314738"/>
                  </a:lnTo>
                  <a:lnTo>
                    <a:pt x="1275524" y="3359416"/>
                  </a:lnTo>
                  <a:lnTo>
                    <a:pt x="1256080" y="3387255"/>
                  </a:lnTo>
                  <a:lnTo>
                    <a:pt x="1225169" y="3396831"/>
                  </a:lnTo>
                  <a:lnTo>
                    <a:pt x="1219263" y="3394887"/>
                  </a:lnTo>
                  <a:lnTo>
                    <a:pt x="1189443" y="3385083"/>
                  </a:lnTo>
                  <a:lnTo>
                    <a:pt x="1168196" y="3354171"/>
                  </a:lnTo>
                  <a:lnTo>
                    <a:pt x="1157986" y="3310648"/>
                  </a:lnTo>
                  <a:lnTo>
                    <a:pt x="1155344" y="3261055"/>
                  </a:lnTo>
                  <a:lnTo>
                    <a:pt x="1157897" y="3206292"/>
                  </a:lnTo>
                  <a:lnTo>
                    <a:pt x="1167955" y="3163354"/>
                  </a:lnTo>
                  <a:lnTo>
                    <a:pt x="1189164" y="3135312"/>
                  </a:lnTo>
                  <a:lnTo>
                    <a:pt x="1206576" y="3130461"/>
                  </a:lnTo>
                  <a:lnTo>
                    <a:pt x="1225169" y="3125279"/>
                  </a:lnTo>
                  <a:lnTo>
                    <a:pt x="1256080" y="3134766"/>
                  </a:lnTo>
                  <a:lnTo>
                    <a:pt x="1275524" y="3161334"/>
                  </a:lnTo>
                  <a:lnTo>
                    <a:pt x="1285633" y="3202203"/>
                  </a:lnTo>
                  <a:lnTo>
                    <a:pt x="1288529" y="3254591"/>
                  </a:lnTo>
                  <a:lnTo>
                    <a:pt x="1288529" y="3096717"/>
                  </a:lnTo>
                  <a:lnTo>
                    <a:pt x="1275575" y="3087103"/>
                  </a:lnTo>
                  <a:lnTo>
                    <a:pt x="1232281" y="3078734"/>
                  </a:lnTo>
                  <a:lnTo>
                    <a:pt x="1205750" y="3083179"/>
                  </a:lnTo>
                  <a:lnTo>
                    <a:pt x="1183386" y="3094901"/>
                  </a:lnTo>
                  <a:lnTo>
                    <a:pt x="1166723" y="3111474"/>
                  </a:lnTo>
                  <a:lnTo>
                    <a:pt x="1157274" y="3130461"/>
                  </a:lnTo>
                  <a:lnTo>
                    <a:pt x="1155979" y="3130461"/>
                  </a:lnTo>
                  <a:lnTo>
                    <a:pt x="1155979" y="3087789"/>
                  </a:lnTo>
                  <a:lnTo>
                    <a:pt x="1104265" y="3087789"/>
                  </a:lnTo>
                  <a:lnTo>
                    <a:pt x="1104265" y="3548113"/>
                  </a:lnTo>
                  <a:lnTo>
                    <a:pt x="1158570" y="3548113"/>
                  </a:lnTo>
                  <a:lnTo>
                    <a:pt x="1158570" y="3394887"/>
                  </a:lnTo>
                  <a:lnTo>
                    <a:pt x="1159865" y="3394887"/>
                  </a:lnTo>
                  <a:lnTo>
                    <a:pt x="1172006" y="3415296"/>
                  </a:lnTo>
                  <a:lnTo>
                    <a:pt x="1189050" y="3430536"/>
                  </a:lnTo>
                  <a:lnTo>
                    <a:pt x="1209598" y="3440074"/>
                  </a:lnTo>
                  <a:lnTo>
                    <a:pt x="1232281" y="3443376"/>
                  </a:lnTo>
                  <a:lnTo>
                    <a:pt x="1271866" y="3434880"/>
                  </a:lnTo>
                  <a:lnTo>
                    <a:pt x="1301559" y="3411969"/>
                  </a:lnTo>
                  <a:lnTo>
                    <a:pt x="1311071" y="3396831"/>
                  </a:lnTo>
                  <a:lnTo>
                    <a:pt x="1322552" y="3378568"/>
                  </a:lnTo>
                  <a:lnTo>
                    <a:pt x="1336065" y="3338601"/>
                  </a:lnTo>
                  <a:lnTo>
                    <a:pt x="1343291" y="3295967"/>
                  </a:lnTo>
                  <a:lnTo>
                    <a:pt x="1345425" y="3254591"/>
                  </a:lnTo>
                  <a:close/>
                </a:path>
                <a:path w="2051050" h="3548379">
                  <a:moveTo>
                    <a:pt x="1461147" y="3087789"/>
                  </a:moveTo>
                  <a:lnTo>
                    <a:pt x="1406842" y="3087789"/>
                  </a:lnTo>
                  <a:lnTo>
                    <a:pt x="1406842" y="3434334"/>
                  </a:lnTo>
                  <a:lnTo>
                    <a:pt x="1461147" y="3434334"/>
                  </a:lnTo>
                  <a:lnTo>
                    <a:pt x="1461147" y="3087789"/>
                  </a:lnTo>
                  <a:close/>
                </a:path>
                <a:path w="2051050" h="3548379">
                  <a:moveTo>
                    <a:pt x="1461147" y="2972701"/>
                  </a:moveTo>
                  <a:lnTo>
                    <a:pt x="1406842" y="2972701"/>
                  </a:lnTo>
                  <a:lnTo>
                    <a:pt x="1406842" y="3034766"/>
                  </a:lnTo>
                  <a:lnTo>
                    <a:pt x="1461147" y="3034766"/>
                  </a:lnTo>
                  <a:lnTo>
                    <a:pt x="1461147" y="2972701"/>
                  </a:lnTo>
                  <a:close/>
                </a:path>
                <a:path w="2051050" h="3548379">
                  <a:moveTo>
                    <a:pt x="1768246" y="3261055"/>
                  </a:moveTo>
                  <a:lnTo>
                    <a:pt x="1765973" y="3213658"/>
                  </a:lnTo>
                  <a:lnTo>
                    <a:pt x="1758175" y="3170402"/>
                  </a:lnTo>
                  <a:lnTo>
                    <a:pt x="1743443" y="3133293"/>
                  </a:lnTo>
                  <a:lnTo>
                    <a:pt x="1711350" y="3099143"/>
                  </a:lnTo>
                  <a:lnTo>
                    <a:pt x="1711350" y="3261055"/>
                  </a:lnTo>
                  <a:lnTo>
                    <a:pt x="1708632" y="3314522"/>
                  </a:lnTo>
                  <a:lnTo>
                    <a:pt x="1698345" y="3359010"/>
                  </a:lnTo>
                  <a:lnTo>
                    <a:pt x="1677263" y="3389439"/>
                  </a:lnTo>
                  <a:lnTo>
                    <a:pt x="1642173" y="3400704"/>
                  </a:lnTo>
                  <a:lnTo>
                    <a:pt x="1608315" y="3389439"/>
                  </a:lnTo>
                  <a:lnTo>
                    <a:pt x="1588033" y="3359010"/>
                  </a:lnTo>
                  <a:lnTo>
                    <a:pt x="1578165" y="3314522"/>
                  </a:lnTo>
                  <a:lnTo>
                    <a:pt x="1575574" y="3261055"/>
                  </a:lnTo>
                  <a:lnTo>
                    <a:pt x="1578254" y="3207601"/>
                  </a:lnTo>
                  <a:lnTo>
                    <a:pt x="1588274" y="3163112"/>
                  </a:lnTo>
                  <a:lnTo>
                    <a:pt x="1608594" y="3132683"/>
                  </a:lnTo>
                  <a:lnTo>
                    <a:pt x="1642173" y="3121406"/>
                  </a:lnTo>
                  <a:lnTo>
                    <a:pt x="1677809" y="3132683"/>
                  </a:lnTo>
                  <a:lnTo>
                    <a:pt x="1698828" y="3163112"/>
                  </a:lnTo>
                  <a:lnTo>
                    <a:pt x="1708823" y="3207601"/>
                  </a:lnTo>
                  <a:lnTo>
                    <a:pt x="1711350" y="3261055"/>
                  </a:lnTo>
                  <a:lnTo>
                    <a:pt x="1711350" y="3099143"/>
                  </a:lnTo>
                  <a:lnTo>
                    <a:pt x="1687512" y="3085465"/>
                  </a:lnTo>
                  <a:lnTo>
                    <a:pt x="1643468" y="3078734"/>
                  </a:lnTo>
                  <a:lnTo>
                    <a:pt x="1599438" y="3085465"/>
                  </a:lnTo>
                  <a:lnTo>
                    <a:pt x="1543507" y="3133293"/>
                  </a:lnTo>
                  <a:lnTo>
                    <a:pt x="1528775" y="3170402"/>
                  </a:lnTo>
                  <a:lnTo>
                    <a:pt x="1520977" y="3213658"/>
                  </a:lnTo>
                  <a:lnTo>
                    <a:pt x="1518691" y="3261055"/>
                  </a:lnTo>
                  <a:lnTo>
                    <a:pt x="1520977" y="3308464"/>
                  </a:lnTo>
                  <a:lnTo>
                    <a:pt x="1528775" y="3351720"/>
                  </a:lnTo>
                  <a:lnTo>
                    <a:pt x="1543507" y="3388830"/>
                  </a:lnTo>
                  <a:lnTo>
                    <a:pt x="1599438" y="3436658"/>
                  </a:lnTo>
                  <a:lnTo>
                    <a:pt x="1643468" y="3443376"/>
                  </a:lnTo>
                  <a:lnTo>
                    <a:pt x="1687283" y="3436658"/>
                  </a:lnTo>
                  <a:lnTo>
                    <a:pt x="1720075" y="3417811"/>
                  </a:lnTo>
                  <a:lnTo>
                    <a:pt x="1733715" y="3400704"/>
                  </a:lnTo>
                  <a:lnTo>
                    <a:pt x="1743202" y="3388830"/>
                  </a:lnTo>
                  <a:lnTo>
                    <a:pt x="1758022" y="3351720"/>
                  </a:lnTo>
                  <a:lnTo>
                    <a:pt x="1765922" y="3308464"/>
                  </a:lnTo>
                  <a:lnTo>
                    <a:pt x="1768246" y="3261055"/>
                  </a:lnTo>
                  <a:close/>
                </a:path>
                <a:path w="2051050" h="3548379">
                  <a:moveTo>
                    <a:pt x="2050770" y="3188639"/>
                  </a:moveTo>
                  <a:lnTo>
                    <a:pt x="2041359" y="3125279"/>
                  </a:lnTo>
                  <a:lnTo>
                    <a:pt x="2012315" y="3090100"/>
                  </a:lnTo>
                  <a:lnTo>
                    <a:pt x="1959610" y="3078734"/>
                  </a:lnTo>
                  <a:lnTo>
                    <a:pt x="1934387" y="3082061"/>
                  </a:lnTo>
                  <a:lnTo>
                    <a:pt x="1910562" y="3091751"/>
                  </a:lnTo>
                  <a:lnTo>
                    <a:pt x="1890242" y="3107372"/>
                  </a:lnTo>
                  <a:lnTo>
                    <a:pt x="1875561" y="3128518"/>
                  </a:lnTo>
                  <a:lnTo>
                    <a:pt x="1874266" y="3128518"/>
                  </a:lnTo>
                  <a:lnTo>
                    <a:pt x="1874266" y="3087789"/>
                  </a:lnTo>
                  <a:lnTo>
                    <a:pt x="1822551" y="3087789"/>
                  </a:lnTo>
                  <a:lnTo>
                    <a:pt x="1822551" y="3434334"/>
                  </a:lnTo>
                  <a:lnTo>
                    <a:pt x="1876856" y="3434334"/>
                  </a:lnTo>
                  <a:lnTo>
                    <a:pt x="1876856" y="3195104"/>
                  </a:lnTo>
                  <a:lnTo>
                    <a:pt x="1883473" y="3163201"/>
                  </a:lnTo>
                  <a:lnTo>
                    <a:pt x="1900212" y="3141522"/>
                  </a:lnTo>
                  <a:lnTo>
                    <a:pt x="1922411" y="3129191"/>
                  </a:lnTo>
                  <a:lnTo>
                    <a:pt x="1926348" y="3128518"/>
                  </a:lnTo>
                  <a:lnTo>
                    <a:pt x="1945386" y="3125279"/>
                  </a:lnTo>
                  <a:lnTo>
                    <a:pt x="1974100" y="3132467"/>
                  </a:lnTo>
                  <a:lnTo>
                    <a:pt x="1989353" y="3150260"/>
                  </a:lnTo>
                  <a:lnTo>
                    <a:pt x="1995398" y="3173018"/>
                  </a:lnTo>
                  <a:lnTo>
                    <a:pt x="1996465" y="3195104"/>
                  </a:lnTo>
                  <a:lnTo>
                    <a:pt x="1996465" y="3434334"/>
                  </a:lnTo>
                  <a:lnTo>
                    <a:pt x="2050770" y="3434334"/>
                  </a:lnTo>
                  <a:lnTo>
                    <a:pt x="2050770" y="318863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156007" y="4214393"/>
              <a:ext cx="2924810" cy="3506470"/>
            </a:xfrm>
            <a:custGeom>
              <a:avLst/>
              <a:gdLst/>
              <a:ahLst/>
              <a:cxnLst/>
              <a:rect l="l" t="t" r="r" b="b"/>
              <a:pathLst>
                <a:path w="2924809" h="3506470">
                  <a:moveTo>
                    <a:pt x="283184" y="3369322"/>
                  </a:moveTo>
                  <a:lnTo>
                    <a:pt x="277088" y="3325634"/>
                  </a:lnTo>
                  <a:lnTo>
                    <a:pt x="236118" y="3271710"/>
                  </a:lnTo>
                  <a:lnTo>
                    <a:pt x="174244" y="3244215"/>
                  </a:lnTo>
                  <a:lnTo>
                    <a:pt x="141998" y="3233585"/>
                  </a:lnTo>
                  <a:lnTo>
                    <a:pt x="112369" y="3221380"/>
                  </a:lnTo>
                  <a:lnTo>
                    <a:pt x="87960" y="3204908"/>
                  </a:lnTo>
                  <a:lnTo>
                    <a:pt x="71399" y="3181426"/>
                  </a:lnTo>
                  <a:lnTo>
                    <a:pt x="65303" y="3148203"/>
                  </a:lnTo>
                  <a:lnTo>
                    <a:pt x="70408" y="3115754"/>
                  </a:lnTo>
                  <a:lnTo>
                    <a:pt x="85267" y="3092285"/>
                  </a:lnTo>
                  <a:lnTo>
                    <a:pt x="109220" y="3078022"/>
                  </a:lnTo>
                  <a:lnTo>
                    <a:pt x="141592" y="3073209"/>
                  </a:lnTo>
                  <a:lnTo>
                    <a:pt x="175717" y="3079216"/>
                  </a:lnTo>
                  <a:lnTo>
                    <a:pt x="197840" y="3096082"/>
                  </a:lnTo>
                  <a:lnTo>
                    <a:pt x="209778" y="3122028"/>
                  </a:lnTo>
                  <a:lnTo>
                    <a:pt x="213360" y="3155315"/>
                  </a:lnTo>
                  <a:lnTo>
                    <a:pt x="270256" y="3155315"/>
                  </a:lnTo>
                  <a:lnTo>
                    <a:pt x="264566" y="3109163"/>
                  </a:lnTo>
                  <a:lnTo>
                    <a:pt x="249428" y="3073209"/>
                  </a:lnTo>
                  <a:lnTo>
                    <a:pt x="224167" y="3047365"/>
                  </a:lnTo>
                  <a:lnTo>
                    <a:pt x="188226" y="3031845"/>
                  </a:lnTo>
                  <a:lnTo>
                    <a:pt x="140944" y="3026651"/>
                  </a:lnTo>
                  <a:lnTo>
                    <a:pt x="81953" y="3035808"/>
                  </a:lnTo>
                  <a:lnTo>
                    <a:pt x="42824" y="3059201"/>
                  </a:lnTo>
                  <a:lnTo>
                    <a:pt x="19685" y="3090748"/>
                  </a:lnTo>
                  <a:lnTo>
                    <a:pt x="8636" y="3124390"/>
                  </a:lnTo>
                  <a:lnTo>
                    <a:pt x="5816" y="3154019"/>
                  </a:lnTo>
                  <a:lnTo>
                    <a:pt x="11912" y="3197936"/>
                  </a:lnTo>
                  <a:lnTo>
                    <a:pt x="52882" y="3252495"/>
                  </a:lnTo>
                  <a:lnTo>
                    <a:pt x="114769" y="3280740"/>
                  </a:lnTo>
                  <a:lnTo>
                    <a:pt x="147015" y="3291763"/>
                  </a:lnTo>
                  <a:lnTo>
                    <a:pt x="176644" y="3304336"/>
                  </a:lnTo>
                  <a:lnTo>
                    <a:pt x="201053" y="3321151"/>
                  </a:lnTo>
                  <a:lnTo>
                    <a:pt x="217614" y="3344926"/>
                  </a:lnTo>
                  <a:lnTo>
                    <a:pt x="223710" y="3378365"/>
                  </a:lnTo>
                  <a:lnTo>
                    <a:pt x="217551" y="3411829"/>
                  </a:lnTo>
                  <a:lnTo>
                    <a:pt x="200596" y="3437534"/>
                  </a:lnTo>
                  <a:lnTo>
                    <a:pt x="175158" y="3454019"/>
                  </a:lnTo>
                  <a:lnTo>
                    <a:pt x="143535" y="3459835"/>
                  </a:lnTo>
                  <a:lnTo>
                    <a:pt x="95084" y="3450336"/>
                  </a:lnTo>
                  <a:lnTo>
                    <a:pt x="69189" y="3425571"/>
                  </a:lnTo>
                  <a:lnTo>
                    <a:pt x="58801" y="3391103"/>
                  </a:lnTo>
                  <a:lnTo>
                    <a:pt x="56896" y="3352508"/>
                  </a:lnTo>
                  <a:lnTo>
                    <a:pt x="0" y="3352508"/>
                  </a:lnTo>
                  <a:lnTo>
                    <a:pt x="4152" y="3406254"/>
                  </a:lnTo>
                  <a:lnTo>
                    <a:pt x="18059" y="3449129"/>
                  </a:lnTo>
                  <a:lnTo>
                    <a:pt x="43853" y="3480524"/>
                  </a:lnTo>
                  <a:lnTo>
                    <a:pt x="83667" y="3499815"/>
                  </a:lnTo>
                  <a:lnTo>
                    <a:pt x="139649" y="3506381"/>
                  </a:lnTo>
                  <a:lnTo>
                    <a:pt x="179654" y="3502368"/>
                  </a:lnTo>
                  <a:lnTo>
                    <a:pt x="218389" y="3488867"/>
                  </a:lnTo>
                  <a:lnTo>
                    <a:pt x="251472" y="3463658"/>
                  </a:lnTo>
                  <a:lnTo>
                    <a:pt x="253720" y="3459835"/>
                  </a:lnTo>
                  <a:lnTo>
                    <a:pt x="274523" y="3424542"/>
                  </a:lnTo>
                  <a:lnTo>
                    <a:pt x="283184" y="3369322"/>
                  </a:lnTo>
                  <a:close/>
                </a:path>
                <a:path w="2924809" h="3506470">
                  <a:moveTo>
                    <a:pt x="469392" y="3150793"/>
                  </a:moveTo>
                  <a:lnTo>
                    <a:pt x="409257" y="3150793"/>
                  </a:lnTo>
                  <a:lnTo>
                    <a:pt x="409257" y="3049930"/>
                  </a:lnTo>
                  <a:lnTo>
                    <a:pt x="354952" y="3049930"/>
                  </a:lnTo>
                  <a:lnTo>
                    <a:pt x="354952" y="3150793"/>
                  </a:lnTo>
                  <a:lnTo>
                    <a:pt x="304520" y="3150793"/>
                  </a:lnTo>
                  <a:lnTo>
                    <a:pt x="304520" y="3193465"/>
                  </a:lnTo>
                  <a:lnTo>
                    <a:pt x="354952" y="3193465"/>
                  </a:lnTo>
                  <a:lnTo>
                    <a:pt x="355053" y="3433661"/>
                  </a:lnTo>
                  <a:lnTo>
                    <a:pt x="357860" y="3462477"/>
                  </a:lnTo>
                  <a:lnTo>
                    <a:pt x="368528" y="3483914"/>
                  </a:lnTo>
                  <a:lnTo>
                    <a:pt x="389864" y="3496868"/>
                  </a:lnTo>
                  <a:lnTo>
                    <a:pt x="424776" y="3501212"/>
                  </a:lnTo>
                  <a:lnTo>
                    <a:pt x="440194" y="3500882"/>
                  </a:lnTo>
                  <a:lnTo>
                    <a:pt x="452577" y="3500005"/>
                  </a:lnTo>
                  <a:lnTo>
                    <a:pt x="462051" y="3498761"/>
                  </a:lnTo>
                  <a:lnTo>
                    <a:pt x="468744" y="3497338"/>
                  </a:lnTo>
                  <a:lnTo>
                    <a:pt x="468744" y="3454666"/>
                  </a:lnTo>
                  <a:lnTo>
                    <a:pt x="468744" y="3452723"/>
                  </a:lnTo>
                  <a:lnTo>
                    <a:pt x="462927" y="3453371"/>
                  </a:lnTo>
                  <a:lnTo>
                    <a:pt x="457098" y="3454666"/>
                  </a:lnTo>
                  <a:lnTo>
                    <a:pt x="444817" y="3454666"/>
                  </a:lnTo>
                  <a:lnTo>
                    <a:pt x="427266" y="3452520"/>
                  </a:lnTo>
                  <a:lnTo>
                    <a:pt x="416369" y="3445700"/>
                  </a:lnTo>
                  <a:lnTo>
                    <a:pt x="410819" y="3433661"/>
                  </a:lnTo>
                  <a:lnTo>
                    <a:pt x="409257" y="3415868"/>
                  </a:lnTo>
                  <a:lnTo>
                    <a:pt x="409257" y="3193465"/>
                  </a:lnTo>
                  <a:lnTo>
                    <a:pt x="469392" y="3193465"/>
                  </a:lnTo>
                  <a:lnTo>
                    <a:pt x="469392" y="3150793"/>
                  </a:lnTo>
                  <a:close/>
                </a:path>
                <a:path w="2924809" h="3506470">
                  <a:moveTo>
                    <a:pt x="733818" y="3308540"/>
                  </a:moveTo>
                  <a:lnTo>
                    <a:pt x="732980" y="3287852"/>
                  </a:lnTo>
                  <a:lnTo>
                    <a:pt x="731964" y="3262401"/>
                  </a:lnTo>
                  <a:lnTo>
                    <a:pt x="723620" y="3217430"/>
                  </a:lnTo>
                  <a:lnTo>
                    <a:pt x="707364" y="3184410"/>
                  </a:lnTo>
                  <a:lnTo>
                    <a:pt x="704634" y="3178860"/>
                  </a:lnTo>
                  <a:lnTo>
                    <a:pt x="676922" y="3156750"/>
                  </a:lnTo>
                  <a:lnTo>
                    <a:pt x="676922" y="3269107"/>
                  </a:lnTo>
                  <a:lnTo>
                    <a:pt x="676922" y="3287852"/>
                  </a:lnTo>
                  <a:lnTo>
                    <a:pt x="553427" y="3287852"/>
                  </a:lnTo>
                  <a:lnTo>
                    <a:pt x="553427" y="3274923"/>
                  </a:lnTo>
                  <a:lnTo>
                    <a:pt x="555332" y="3252051"/>
                  </a:lnTo>
                  <a:lnTo>
                    <a:pt x="563778" y="3221913"/>
                  </a:lnTo>
                  <a:lnTo>
                    <a:pt x="582879" y="3195650"/>
                  </a:lnTo>
                  <a:lnTo>
                    <a:pt x="616788" y="3184410"/>
                  </a:lnTo>
                  <a:lnTo>
                    <a:pt x="646645" y="3192195"/>
                  </a:lnTo>
                  <a:lnTo>
                    <a:pt x="665035" y="3212211"/>
                  </a:lnTo>
                  <a:lnTo>
                    <a:pt x="674344" y="3239503"/>
                  </a:lnTo>
                  <a:lnTo>
                    <a:pt x="676922" y="3269107"/>
                  </a:lnTo>
                  <a:lnTo>
                    <a:pt x="676922" y="3156750"/>
                  </a:lnTo>
                  <a:lnTo>
                    <a:pt x="670839" y="3151886"/>
                  </a:lnTo>
                  <a:lnTo>
                    <a:pt x="618083" y="3141738"/>
                  </a:lnTo>
                  <a:lnTo>
                    <a:pt x="571893" y="3149612"/>
                  </a:lnTo>
                  <a:lnTo>
                    <a:pt x="538657" y="3171075"/>
                  </a:lnTo>
                  <a:lnTo>
                    <a:pt x="516343" y="3202914"/>
                  </a:lnTo>
                  <a:lnTo>
                    <a:pt x="502907" y="3241929"/>
                  </a:lnTo>
                  <a:lnTo>
                    <a:pt x="496341" y="3284893"/>
                  </a:lnTo>
                  <a:lnTo>
                    <a:pt x="494601" y="3328581"/>
                  </a:lnTo>
                  <a:lnTo>
                    <a:pt x="498919" y="3393008"/>
                  </a:lnTo>
                  <a:lnTo>
                    <a:pt x="512356" y="3442843"/>
                  </a:lnTo>
                  <a:lnTo>
                    <a:pt x="535660" y="3478250"/>
                  </a:lnTo>
                  <a:lnTo>
                    <a:pt x="569582" y="3499370"/>
                  </a:lnTo>
                  <a:lnTo>
                    <a:pt x="614857" y="3506381"/>
                  </a:lnTo>
                  <a:lnTo>
                    <a:pt x="673138" y="3492373"/>
                  </a:lnTo>
                  <a:lnTo>
                    <a:pt x="703465" y="3463709"/>
                  </a:lnTo>
                  <a:lnTo>
                    <a:pt x="708685" y="3458781"/>
                  </a:lnTo>
                  <a:lnTo>
                    <a:pt x="726414" y="3418281"/>
                  </a:lnTo>
                  <a:lnTo>
                    <a:pt x="731227" y="3383546"/>
                  </a:lnTo>
                  <a:lnTo>
                    <a:pt x="676922" y="3383546"/>
                  </a:lnTo>
                  <a:lnTo>
                    <a:pt x="675005" y="3407257"/>
                  </a:lnTo>
                  <a:lnTo>
                    <a:pt x="666902" y="3433572"/>
                  </a:lnTo>
                  <a:lnTo>
                    <a:pt x="649097" y="3454908"/>
                  </a:lnTo>
                  <a:lnTo>
                    <a:pt x="618083" y="3463709"/>
                  </a:lnTo>
                  <a:lnTo>
                    <a:pt x="579589" y="3450450"/>
                  </a:lnTo>
                  <a:lnTo>
                    <a:pt x="559816" y="3417239"/>
                  </a:lnTo>
                  <a:lnTo>
                    <a:pt x="552538" y="3373983"/>
                  </a:lnTo>
                  <a:lnTo>
                    <a:pt x="551497" y="3330524"/>
                  </a:lnTo>
                  <a:lnTo>
                    <a:pt x="733818" y="3330524"/>
                  </a:lnTo>
                  <a:lnTo>
                    <a:pt x="733818" y="3308540"/>
                  </a:lnTo>
                  <a:close/>
                </a:path>
                <a:path w="2924809" h="3506470">
                  <a:moveTo>
                    <a:pt x="1012456" y="3256178"/>
                  </a:moveTo>
                  <a:lnTo>
                    <a:pt x="992924" y="3184410"/>
                  </a:lnTo>
                  <a:lnTo>
                    <a:pt x="959269" y="3154070"/>
                  </a:lnTo>
                  <a:lnTo>
                    <a:pt x="901903" y="3141738"/>
                  </a:lnTo>
                  <a:lnTo>
                    <a:pt x="855713" y="3149612"/>
                  </a:lnTo>
                  <a:lnTo>
                    <a:pt x="822477" y="3171075"/>
                  </a:lnTo>
                  <a:lnTo>
                    <a:pt x="800163" y="3202914"/>
                  </a:lnTo>
                  <a:lnTo>
                    <a:pt x="786726" y="3241929"/>
                  </a:lnTo>
                  <a:lnTo>
                    <a:pt x="780161" y="3284893"/>
                  </a:lnTo>
                  <a:lnTo>
                    <a:pt x="778421" y="3328581"/>
                  </a:lnTo>
                  <a:lnTo>
                    <a:pt x="782739" y="3393008"/>
                  </a:lnTo>
                  <a:lnTo>
                    <a:pt x="796175" y="3442843"/>
                  </a:lnTo>
                  <a:lnTo>
                    <a:pt x="819480" y="3478250"/>
                  </a:lnTo>
                  <a:lnTo>
                    <a:pt x="853389" y="3499370"/>
                  </a:lnTo>
                  <a:lnTo>
                    <a:pt x="898664" y="3506381"/>
                  </a:lnTo>
                  <a:lnTo>
                    <a:pt x="952995" y="3493820"/>
                  </a:lnTo>
                  <a:lnTo>
                    <a:pt x="986269" y="3463709"/>
                  </a:lnTo>
                  <a:lnTo>
                    <a:pt x="988047" y="3462096"/>
                  </a:lnTo>
                  <a:lnTo>
                    <a:pt x="1006856" y="3420199"/>
                  </a:lnTo>
                  <a:lnTo>
                    <a:pt x="1012456" y="3377082"/>
                  </a:lnTo>
                  <a:lnTo>
                    <a:pt x="958151" y="3377082"/>
                  </a:lnTo>
                  <a:lnTo>
                    <a:pt x="955814" y="3406432"/>
                  </a:lnTo>
                  <a:lnTo>
                    <a:pt x="947166" y="3434461"/>
                  </a:lnTo>
                  <a:lnTo>
                    <a:pt x="929792" y="3455454"/>
                  </a:lnTo>
                  <a:lnTo>
                    <a:pt x="901255" y="3463709"/>
                  </a:lnTo>
                  <a:lnTo>
                    <a:pt x="863396" y="3448774"/>
                  </a:lnTo>
                  <a:lnTo>
                    <a:pt x="843788" y="3412553"/>
                  </a:lnTo>
                  <a:lnTo>
                    <a:pt x="836422" y="3367976"/>
                  </a:lnTo>
                  <a:lnTo>
                    <a:pt x="835304" y="3327946"/>
                  </a:lnTo>
                  <a:lnTo>
                    <a:pt x="841184" y="3252051"/>
                  </a:lnTo>
                  <a:lnTo>
                    <a:pt x="856640" y="3208655"/>
                  </a:lnTo>
                  <a:lnTo>
                    <a:pt x="878408" y="3189020"/>
                  </a:lnTo>
                  <a:lnTo>
                    <a:pt x="903198" y="3184410"/>
                  </a:lnTo>
                  <a:lnTo>
                    <a:pt x="929246" y="3190900"/>
                  </a:lnTo>
                  <a:lnTo>
                    <a:pt x="946188" y="3207689"/>
                  </a:lnTo>
                  <a:lnTo>
                    <a:pt x="955382" y="3230778"/>
                  </a:lnTo>
                  <a:lnTo>
                    <a:pt x="958151" y="3256178"/>
                  </a:lnTo>
                  <a:lnTo>
                    <a:pt x="1012456" y="3256178"/>
                  </a:lnTo>
                  <a:close/>
                </a:path>
                <a:path w="2924809" h="3506470">
                  <a:moveTo>
                    <a:pt x="1296936" y="3251644"/>
                  </a:moveTo>
                  <a:lnTo>
                    <a:pt x="1287932" y="3188284"/>
                  </a:lnTo>
                  <a:lnTo>
                    <a:pt x="1259560" y="3153092"/>
                  </a:lnTo>
                  <a:lnTo>
                    <a:pt x="1207706" y="3141738"/>
                  </a:lnTo>
                  <a:lnTo>
                    <a:pt x="1183589" y="3145320"/>
                  </a:lnTo>
                  <a:lnTo>
                    <a:pt x="1159700" y="3155315"/>
                  </a:lnTo>
                  <a:lnTo>
                    <a:pt x="1138974" y="3170656"/>
                  </a:lnTo>
                  <a:lnTo>
                    <a:pt x="1124305" y="3190227"/>
                  </a:lnTo>
                  <a:lnTo>
                    <a:pt x="1123010" y="3190227"/>
                  </a:lnTo>
                  <a:lnTo>
                    <a:pt x="1123010" y="3035706"/>
                  </a:lnTo>
                  <a:lnTo>
                    <a:pt x="1068705" y="3035706"/>
                  </a:lnTo>
                  <a:lnTo>
                    <a:pt x="1068705" y="3497338"/>
                  </a:lnTo>
                  <a:lnTo>
                    <a:pt x="1123010" y="3497338"/>
                  </a:lnTo>
                  <a:lnTo>
                    <a:pt x="1123010" y="3258108"/>
                  </a:lnTo>
                  <a:lnTo>
                    <a:pt x="1129626" y="3226193"/>
                  </a:lnTo>
                  <a:lnTo>
                    <a:pt x="1146365" y="3204527"/>
                  </a:lnTo>
                  <a:lnTo>
                    <a:pt x="1168565" y="3192195"/>
                  </a:lnTo>
                  <a:lnTo>
                    <a:pt x="1180122" y="3190227"/>
                  </a:lnTo>
                  <a:lnTo>
                    <a:pt x="1191552" y="3188284"/>
                  </a:lnTo>
                  <a:lnTo>
                    <a:pt x="1220266" y="3195472"/>
                  </a:lnTo>
                  <a:lnTo>
                    <a:pt x="1235506" y="3213265"/>
                  </a:lnTo>
                  <a:lnTo>
                    <a:pt x="1241552" y="3236023"/>
                  </a:lnTo>
                  <a:lnTo>
                    <a:pt x="1242618" y="3258108"/>
                  </a:lnTo>
                  <a:lnTo>
                    <a:pt x="1242618" y="3497338"/>
                  </a:lnTo>
                  <a:lnTo>
                    <a:pt x="1296936" y="3497338"/>
                  </a:lnTo>
                  <a:lnTo>
                    <a:pt x="1296936" y="3251644"/>
                  </a:lnTo>
                  <a:close/>
                </a:path>
                <a:path w="2924809" h="3506470">
                  <a:moveTo>
                    <a:pt x="1758556" y="3251644"/>
                  </a:moveTo>
                  <a:lnTo>
                    <a:pt x="1757133" y="3217024"/>
                  </a:lnTo>
                  <a:lnTo>
                    <a:pt x="1749132" y="3188284"/>
                  </a:lnTo>
                  <a:lnTo>
                    <a:pt x="1747164" y="3181172"/>
                  </a:lnTo>
                  <a:lnTo>
                    <a:pt x="1720100" y="3153092"/>
                  </a:lnTo>
                  <a:lnTo>
                    <a:pt x="1667395" y="3141738"/>
                  </a:lnTo>
                  <a:lnTo>
                    <a:pt x="1641475" y="3146056"/>
                  </a:lnTo>
                  <a:lnTo>
                    <a:pt x="1618589" y="3157817"/>
                  </a:lnTo>
                  <a:lnTo>
                    <a:pt x="1599577" y="3175292"/>
                  </a:lnTo>
                  <a:lnTo>
                    <a:pt x="1585290" y="3196691"/>
                  </a:lnTo>
                  <a:lnTo>
                    <a:pt x="1581746" y="3188284"/>
                  </a:lnTo>
                  <a:lnTo>
                    <a:pt x="1574660" y="3171469"/>
                  </a:lnTo>
                  <a:lnTo>
                    <a:pt x="1558937" y="3154426"/>
                  </a:lnTo>
                  <a:lnTo>
                    <a:pt x="1537639" y="3144786"/>
                  </a:lnTo>
                  <a:lnTo>
                    <a:pt x="1510284" y="3141738"/>
                  </a:lnTo>
                  <a:lnTo>
                    <a:pt x="1485061" y="3145066"/>
                  </a:lnTo>
                  <a:lnTo>
                    <a:pt x="1461236" y="3154756"/>
                  </a:lnTo>
                  <a:lnTo>
                    <a:pt x="1440916" y="3170377"/>
                  </a:lnTo>
                  <a:lnTo>
                    <a:pt x="1426235" y="3191522"/>
                  </a:lnTo>
                  <a:lnTo>
                    <a:pt x="1424952" y="3191522"/>
                  </a:lnTo>
                  <a:lnTo>
                    <a:pt x="1424952" y="3150793"/>
                  </a:lnTo>
                  <a:lnTo>
                    <a:pt x="1373225" y="3150793"/>
                  </a:lnTo>
                  <a:lnTo>
                    <a:pt x="1373225" y="3497338"/>
                  </a:lnTo>
                  <a:lnTo>
                    <a:pt x="1427530" y="3497338"/>
                  </a:lnTo>
                  <a:lnTo>
                    <a:pt x="1427530" y="3258108"/>
                  </a:lnTo>
                  <a:lnTo>
                    <a:pt x="1433995" y="3224288"/>
                  </a:lnTo>
                  <a:lnTo>
                    <a:pt x="1450162" y="3202838"/>
                  </a:lnTo>
                  <a:lnTo>
                    <a:pt x="1471180" y="3191560"/>
                  </a:lnTo>
                  <a:lnTo>
                    <a:pt x="1471396" y="3191522"/>
                  </a:lnTo>
                  <a:lnTo>
                    <a:pt x="1492186" y="3188284"/>
                  </a:lnTo>
                  <a:lnTo>
                    <a:pt x="1518285" y="3195472"/>
                  </a:lnTo>
                  <a:lnTo>
                    <a:pt x="1532191" y="3213265"/>
                  </a:lnTo>
                  <a:lnTo>
                    <a:pt x="1537728" y="3236023"/>
                  </a:lnTo>
                  <a:lnTo>
                    <a:pt x="1538732" y="3258108"/>
                  </a:lnTo>
                  <a:lnTo>
                    <a:pt x="1538732" y="3497338"/>
                  </a:lnTo>
                  <a:lnTo>
                    <a:pt x="1593049" y="3497338"/>
                  </a:lnTo>
                  <a:lnTo>
                    <a:pt x="1593049" y="3258108"/>
                  </a:lnTo>
                  <a:lnTo>
                    <a:pt x="1599514" y="3224288"/>
                  </a:lnTo>
                  <a:lnTo>
                    <a:pt x="1615681" y="3202838"/>
                  </a:lnTo>
                  <a:lnTo>
                    <a:pt x="1627111" y="3196691"/>
                  </a:lnTo>
                  <a:lnTo>
                    <a:pt x="1636687" y="3191560"/>
                  </a:lnTo>
                  <a:lnTo>
                    <a:pt x="1657692" y="3188284"/>
                  </a:lnTo>
                  <a:lnTo>
                    <a:pt x="1683791" y="3195472"/>
                  </a:lnTo>
                  <a:lnTo>
                    <a:pt x="1697697" y="3213265"/>
                  </a:lnTo>
                  <a:lnTo>
                    <a:pt x="1703247" y="3236023"/>
                  </a:lnTo>
                  <a:lnTo>
                    <a:pt x="1704251" y="3258108"/>
                  </a:lnTo>
                  <a:lnTo>
                    <a:pt x="1704251" y="3497338"/>
                  </a:lnTo>
                  <a:lnTo>
                    <a:pt x="1758556" y="3497338"/>
                  </a:lnTo>
                  <a:lnTo>
                    <a:pt x="1758556" y="3251644"/>
                  </a:lnTo>
                  <a:close/>
                </a:path>
                <a:path w="2924809" h="3506470">
                  <a:moveTo>
                    <a:pt x="1768856" y="304800"/>
                  </a:moveTo>
                  <a:lnTo>
                    <a:pt x="1765655" y="258775"/>
                  </a:lnTo>
                  <a:lnTo>
                    <a:pt x="1756295" y="215176"/>
                  </a:lnTo>
                  <a:lnTo>
                    <a:pt x="1741208" y="174409"/>
                  </a:lnTo>
                  <a:lnTo>
                    <a:pt x="1720799" y="136906"/>
                  </a:lnTo>
                  <a:lnTo>
                    <a:pt x="1695462" y="103047"/>
                  </a:lnTo>
                  <a:lnTo>
                    <a:pt x="1665605" y="73279"/>
                  </a:lnTo>
                  <a:lnTo>
                    <a:pt x="1631632" y="48006"/>
                  </a:lnTo>
                  <a:lnTo>
                    <a:pt x="1593964" y="27622"/>
                  </a:lnTo>
                  <a:lnTo>
                    <a:pt x="1552994" y="12547"/>
                  </a:lnTo>
                  <a:lnTo>
                    <a:pt x="1509128" y="3213"/>
                  </a:lnTo>
                  <a:lnTo>
                    <a:pt x="1462786" y="0"/>
                  </a:lnTo>
                  <a:lnTo>
                    <a:pt x="1414894" y="3060"/>
                  </a:lnTo>
                  <a:lnTo>
                    <a:pt x="1369822" y="12153"/>
                  </a:lnTo>
                  <a:lnTo>
                    <a:pt x="1327937" y="27101"/>
                  </a:lnTo>
                  <a:lnTo>
                    <a:pt x="1289608" y="47790"/>
                  </a:lnTo>
                  <a:lnTo>
                    <a:pt x="1255204" y="74053"/>
                  </a:lnTo>
                  <a:lnTo>
                    <a:pt x="1225080" y="105727"/>
                  </a:lnTo>
                  <a:lnTo>
                    <a:pt x="1199616" y="142697"/>
                  </a:lnTo>
                  <a:lnTo>
                    <a:pt x="1179182" y="184797"/>
                  </a:lnTo>
                  <a:lnTo>
                    <a:pt x="1164120" y="231863"/>
                  </a:lnTo>
                  <a:lnTo>
                    <a:pt x="1154823" y="283768"/>
                  </a:lnTo>
                  <a:lnTo>
                    <a:pt x="1151636" y="340360"/>
                  </a:lnTo>
                  <a:lnTo>
                    <a:pt x="1318006" y="340360"/>
                  </a:lnTo>
                  <a:lnTo>
                    <a:pt x="1322743" y="287820"/>
                  </a:lnTo>
                  <a:lnTo>
                    <a:pt x="1336395" y="242620"/>
                  </a:lnTo>
                  <a:lnTo>
                    <a:pt x="1358176" y="205740"/>
                  </a:lnTo>
                  <a:lnTo>
                    <a:pt x="1387246" y="178181"/>
                  </a:lnTo>
                  <a:lnTo>
                    <a:pt x="1422806" y="160921"/>
                  </a:lnTo>
                  <a:lnTo>
                    <a:pt x="1464056" y="154940"/>
                  </a:lnTo>
                  <a:lnTo>
                    <a:pt x="1507934" y="162217"/>
                  </a:lnTo>
                  <a:lnTo>
                    <a:pt x="1545361" y="182664"/>
                  </a:lnTo>
                  <a:lnTo>
                    <a:pt x="1574431" y="214198"/>
                  </a:lnTo>
                  <a:lnTo>
                    <a:pt x="1593253" y="254749"/>
                  </a:lnTo>
                  <a:lnTo>
                    <a:pt x="1599946" y="302260"/>
                  </a:lnTo>
                  <a:lnTo>
                    <a:pt x="1596034" y="338264"/>
                  </a:lnTo>
                  <a:lnTo>
                    <a:pt x="1562912" y="410349"/>
                  </a:lnTo>
                  <a:lnTo>
                    <a:pt x="1532483" y="448729"/>
                  </a:lnTo>
                  <a:lnTo>
                    <a:pt x="1491996" y="490220"/>
                  </a:lnTo>
                  <a:lnTo>
                    <a:pt x="1157986" y="806450"/>
                  </a:lnTo>
                  <a:lnTo>
                    <a:pt x="1157986" y="955040"/>
                  </a:lnTo>
                  <a:lnTo>
                    <a:pt x="1765046" y="955040"/>
                  </a:lnTo>
                  <a:lnTo>
                    <a:pt x="1765046" y="796290"/>
                  </a:lnTo>
                  <a:lnTo>
                    <a:pt x="1395476" y="796290"/>
                  </a:lnTo>
                  <a:lnTo>
                    <a:pt x="1587246" y="622300"/>
                  </a:lnTo>
                  <a:lnTo>
                    <a:pt x="1635887" y="576580"/>
                  </a:lnTo>
                  <a:lnTo>
                    <a:pt x="1675625" y="534835"/>
                  </a:lnTo>
                  <a:lnTo>
                    <a:pt x="1707222" y="495947"/>
                  </a:lnTo>
                  <a:lnTo>
                    <a:pt x="1731391" y="458787"/>
                  </a:lnTo>
                  <a:lnTo>
                    <a:pt x="1748904" y="422224"/>
                  </a:lnTo>
                  <a:lnTo>
                    <a:pt x="1760486" y="385127"/>
                  </a:lnTo>
                  <a:lnTo>
                    <a:pt x="1766887" y="346367"/>
                  </a:lnTo>
                  <a:lnTo>
                    <a:pt x="1768856" y="304800"/>
                  </a:lnTo>
                  <a:close/>
                </a:path>
                <a:path w="2924809" h="3506470">
                  <a:moveTo>
                    <a:pt x="1921471" y="3024708"/>
                  </a:moveTo>
                  <a:lnTo>
                    <a:pt x="1871040" y="3024708"/>
                  </a:lnTo>
                  <a:lnTo>
                    <a:pt x="1871040" y="3090011"/>
                  </a:lnTo>
                  <a:lnTo>
                    <a:pt x="1921471" y="3090011"/>
                  </a:lnTo>
                  <a:lnTo>
                    <a:pt x="1921471" y="3024708"/>
                  </a:lnTo>
                  <a:close/>
                </a:path>
                <a:path w="2924809" h="3506470">
                  <a:moveTo>
                    <a:pt x="2026221" y="3024708"/>
                  </a:moveTo>
                  <a:lnTo>
                    <a:pt x="1975789" y="3024708"/>
                  </a:lnTo>
                  <a:lnTo>
                    <a:pt x="1975789" y="3090011"/>
                  </a:lnTo>
                  <a:lnTo>
                    <a:pt x="2026221" y="3090011"/>
                  </a:lnTo>
                  <a:lnTo>
                    <a:pt x="2026221" y="3024708"/>
                  </a:lnTo>
                  <a:close/>
                </a:path>
                <a:path w="2924809" h="3506470">
                  <a:moveTo>
                    <a:pt x="2063064" y="3150793"/>
                  </a:moveTo>
                  <a:lnTo>
                    <a:pt x="2008759" y="3150793"/>
                  </a:lnTo>
                  <a:lnTo>
                    <a:pt x="2008759" y="3390011"/>
                  </a:lnTo>
                  <a:lnTo>
                    <a:pt x="2002142" y="3421926"/>
                  </a:lnTo>
                  <a:lnTo>
                    <a:pt x="1985403" y="3443592"/>
                  </a:lnTo>
                  <a:lnTo>
                    <a:pt x="1963216" y="3455924"/>
                  </a:lnTo>
                  <a:lnTo>
                    <a:pt x="1940229" y="3459835"/>
                  </a:lnTo>
                  <a:lnTo>
                    <a:pt x="1911515" y="3452660"/>
                  </a:lnTo>
                  <a:lnTo>
                    <a:pt x="1896262" y="3434867"/>
                  </a:lnTo>
                  <a:lnTo>
                    <a:pt x="1890217" y="3412109"/>
                  </a:lnTo>
                  <a:lnTo>
                    <a:pt x="1889150" y="3390011"/>
                  </a:lnTo>
                  <a:lnTo>
                    <a:pt x="1889150" y="3150793"/>
                  </a:lnTo>
                  <a:lnTo>
                    <a:pt x="1834845" y="3150793"/>
                  </a:lnTo>
                  <a:lnTo>
                    <a:pt x="1834845" y="3396475"/>
                  </a:lnTo>
                  <a:lnTo>
                    <a:pt x="1836267" y="3431108"/>
                  </a:lnTo>
                  <a:lnTo>
                    <a:pt x="1846237" y="3466947"/>
                  </a:lnTo>
                  <a:lnTo>
                    <a:pt x="1873300" y="3495027"/>
                  </a:lnTo>
                  <a:lnTo>
                    <a:pt x="1926005" y="3506381"/>
                  </a:lnTo>
                  <a:lnTo>
                    <a:pt x="1951228" y="3503066"/>
                  </a:lnTo>
                  <a:lnTo>
                    <a:pt x="1975065" y="3493376"/>
                  </a:lnTo>
                  <a:lnTo>
                    <a:pt x="1995373" y="3477742"/>
                  </a:lnTo>
                  <a:lnTo>
                    <a:pt x="2007806" y="3459835"/>
                  </a:lnTo>
                  <a:lnTo>
                    <a:pt x="2010054" y="3456597"/>
                  </a:lnTo>
                  <a:lnTo>
                    <a:pt x="2011349" y="3456597"/>
                  </a:lnTo>
                  <a:lnTo>
                    <a:pt x="2011349" y="3497338"/>
                  </a:lnTo>
                  <a:lnTo>
                    <a:pt x="2063064" y="3497338"/>
                  </a:lnTo>
                  <a:lnTo>
                    <a:pt x="2063064" y="3456597"/>
                  </a:lnTo>
                  <a:lnTo>
                    <a:pt x="2063064" y="3150793"/>
                  </a:lnTo>
                  <a:close/>
                </a:path>
                <a:path w="2924809" h="3506470">
                  <a:moveTo>
                    <a:pt x="2353360" y="3256178"/>
                  </a:moveTo>
                  <a:lnTo>
                    <a:pt x="2333828" y="3184410"/>
                  </a:lnTo>
                  <a:lnTo>
                    <a:pt x="2300173" y="3154070"/>
                  </a:lnTo>
                  <a:lnTo>
                    <a:pt x="2242807" y="3141738"/>
                  </a:lnTo>
                  <a:lnTo>
                    <a:pt x="2196617" y="3149612"/>
                  </a:lnTo>
                  <a:lnTo>
                    <a:pt x="2163381" y="3171075"/>
                  </a:lnTo>
                  <a:lnTo>
                    <a:pt x="2141055" y="3202914"/>
                  </a:lnTo>
                  <a:lnTo>
                    <a:pt x="2127618" y="3241929"/>
                  </a:lnTo>
                  <a:lnTo>
                    <a:pt x="2121052" y="3284893"/>
                  </a:lnTo>
                  <a:lnTo>
                    <a:pt x="2119312" y="3328581"/>
                  </a:lnTo>
                  <a:lnTo>
                    <a:pt x="2123630" y="3393008"/>
                  </a:lnTo>
                  <a:lnTo>
                    <a:pt x="2137067" y="3442843"/>
                  </a:lnTo>
                  <a:lnTo>
                    <a:pt x="2160371" y="3478250"/>
                  </a:lnTo>
                  <a:lnTo>
                    <a:pt x="2194293" y="3499370"/>
                  </a:lnTo>
                  <a:lnTo>
                    <a:pt x="2239568" y="3506381"/>
                  </a:lnTo>
                  <a:lnTo>
                    <a:pt x="2293899" y="3493820"/>
                  </a:lnTo>
                  <a:lnTo>
                    <a:pt x="2327173" y="3463709"/>
                  </a:lnTo>
                  <a:lnTo>
                    <a:pt x="2328951" y="3462096"/>
                  </a:lnTo>
                  <a:lnTo>
                    <a:pt x="2347760" y="3420199"/>
                  </a:lnTo>
                  <a:lnTo>
                    <a:pt x="2353360" y="3377082"/>
                  </a:lnTo>
                  <a:lnTo>
                    <a:pt x="2299055" y="3377082"/>
                  </a:lnTo>
                  <a:lnTo>
                    <a:pt x="2296706" y="3406432"/>
                  </a:lnTo>
                  <a:lnTo>
                    <a:pt x="2288057" y="3434461"/>
                  </a:lnTo>
                  <a:lnTo>
                    <a:pt x="2270683" y="3455454"/>
                  </a:lnTo>
                  <a:lnTo>
                    <a:pt x="2242159" y="3463709"/>
                  </a:lnTo>
                  <a:lnTo>
                    <a:pt x="2204301" y="3448774"/>
                  </a:lnTo>
                  <a:lnTo>
                    <a:pt x="2184692" y="3412553"/>
                  </a:lnTo>
                  <a:lnTo>
                    <a:pt x="2177326" y="3367976"/>
                  </a:lnTo>
                  <a:lnTo>
                    <a:pt x="2176208" y="3327946"/>
                  </a:lnTo>
                  <a:lnTo>
                    <a:pt x="2182088" y="3252051"/>
                  </a:lnTo>
                  <a:lnTo>
                    <a:pt x="2197544" y="3208655"/>
                  </a:lnTo>
                  <a:lnTo>
                    <a:pt x="2219299" y="3189020"/>
                  </a:lnTo>
                  <a:lnTo>
                    <a:pt x="2244090" y="3184410"/>
                  </a:lnTo>
                  <a:lnTo>
                    <a:pt x="2270137" y="3190900"/>
                  </a:lnTo>
                  <a:lnTo>
                    <a:pt x="2287092" y="3207689"/>
                  </a:lnTo>
                  <a:lnTo>
                    <a:pt x="2296287" y="3230778"/>
                  </a:lnTo>
                  <a:lnTo>
                    <a:pt x="2299055" y="3256178"/>
                  </a:lnTo>
                  <a:lnTo>
                    <a:pt x="2353360" y="3256178"/>
                  </a:lnTo>
                  <a:close/>
                </a:path>
                <a:path w="2924809" h="3506470">
                  <a:moveTo>
                    <a:pt x="2668219" y="3497338"/>
                  </a:moveTo>
                  <a:lnTo>
                    <a:pt x="2570251" y="3326003"/>
                  </a:lnTo>
                  <a:lnTo>
                    <a:pt x="2561374" y="3310483"/>
                  </a:lnTo>
                  <a:lnTo>
                    <a:pt x="2544737" y="3281388"/>
                  </a:lnTo>
                  <a:lnTo>
                    <a:pt x="2650121" y="3150793"/>
                  </a:lnTo>
                  <a:lnTo>
                    <a:pt x="2586761" y="3150793"/>
                  </a:lnTo>
                  <a:lnTo>
                    <a:pt x="2465209" y="3310483"/>
                  </a:lnTo>
                  <a:lnTo>
                    <a:pt x="2463914" y="3310483"/>
                  </a:lnTo>
                  <a:lnTo>
                    <a:pt x="2463914" y="3035706"/>
                  </a:lnTo>
                  <a:lnTo>
                    <a:pt x="2409609" y="3035706"/>
                  </a:lnTo>
                  <a:lnTo>
                    <a:pt x="2409609" y="3497338"/>
                  </a:lnTo>
                  <a:lnTo>
                    <a:pt x="2463914" y="3497338"/>
                  </a:lnTo>
                  <a:lnTo>
                    <a:pt x="2463914" y="3380308"/>
                  </a:lnTo>
                  <a:lnTo>
                    <a:pt x="2508529" y="3326003"/>
                  </a:lnTo>
                  <a:lnTo>
                    <a:pt x="2604859" y="3497338"/>
                  </a:lnTo>
                  <a:lnTo>
                    <a:pt x="2668219" y="3497338"/>
                  </a:lnTo>
                  <a:close/>
                </a:path>
                <a:path w="2924809" h="3506470">
                  <a:moveTo>
                    <a:pt x="2924238" y="3308540"/>
                  </a:moveTo>
                  <a:lnTo>
                    <a:pt x="2923400" y="3287852"/>
                  </a:lnTo>
                  <a:lnTo>
                    <a:pt x="2922384" y="3262401"/>
                  </a:lnTo>
                  <a:lnTo>
                    <a:pt x="2914040" y="3217430"/>
                  </a:lnTo>
                  <a:lnTo>
                    <a:pt x="2897784" y="3184410"/>
                  </a:lnTo>
                  <a:lnTo>
                    <a:pt x="2895054" y="3178860"/>
                  </a:lnTo>
                  <a:lnTo>
                    <a:pt x="2867342" y="3156750"/>
                  </a:lnTo>
                  <a:lnTo>
                    <a:pt x="2867342" y="3269107"/>
                  </a:lnTo>
                  <a:lnTo>
                    <a:pt x="2867342" y="3287852"/>
                  </a:lnTo>
                  <a:lnTo>
                    <a:pt x="2743860" y="3287852"/>
                  </a:lnTo>
                  <a:lnTo>
                    <a:pt x="2743860" y="3274923"/>
                  </a:lnTo>
                  <a:lnTo>
                    <a:pt x="2745765" y="3252051"/>
                  </a:lnTo>
                  <a:lnTo>
                    <a:pt x="2754211" y="3221913"/>
                  </a:lnTo>
                  <a:lnTo>
                    <a:pt x="2773311" y="3195650"/>
                  </a:lnTo>
                  <a:lnTo>
                    <a:pt x="2807220" y="3184410"/>
                  </a:lnTo>
                  <a:lnTo>
                    <a:pt x="2837065" y="3192195"/>
                  </a:lnTo>
                  <a:lnTo>
                    <a:pt x="2855468" y="3212211"/>
                  </a:lnTo>
                  <a:lnTo>
                    <a:pt x="2864764" y="3239503"/>
                  </a:lnTo>
                  <a:lnTo>
                    <a:pt x="2867342" y="3269107"/>
                  </a:lnTo>
                  <a:lnTo>
                    <a:pt x="2867342" y="3156750"/>
                  </a:lnTo>
                  <a:lnTo>
                    <a:pt x="2861259" y="3151886"/>
                  </a:lnTo>
                  <a:lnTo>
                    <a:pt x="2808503" y="3141738"/>
                  </a:lnTo>
                  <a:lnTo>
                    <a:pt x="2762313" y="3149612"/>
                  </a:lnTo>
                  <a:lnTo>
                    <a:pt x="2729077" y="3171075"/>
                  </a:lnTo>
                  <a:lnTo>
                    <a:pt x="2706763" y="3202914"/>
                  </a:lnTo>
                  <a:lnTo>
                    <a:pt x="2693327" y="3241929"/>
                  </a:lnTo>
                  <a:lnTo>
                    <a:pt x="2686761" y="3284893"/>
                  </a:lnTo>
                  <a:lnTo>
                    <a:pt x="2685021" y="3328581"/>
                  </a:lnTo>
                  <a:lnTo>
                    <a:pt x="2689339" y="3393008"/>
                  </a:lnTo>
                  <a:lnTo>
                    <a:pt x="2702776" y="3442843"/>
                  </a:lnTo>
                  <a:lnTo>
                    <a:pt x="2726080" y="3478250"/>
                  </a:lnTo>
                  <a:lnTo>
                    <a:pt x="2760002" y="3499370"/>
                  </a:lnTo>
                  <a:lnTo>
                    <a:pt x="2805277" y="3506381"/>
                  </a:lnTo>
                  <a:lnTo>
                    <a:pt x="2863558" y="3492373"/>
                  </a:lnTo>
                  <a:lnTo>
                    <a:pt x="2893885" y="3463709"/>
                  </a:lnTo>
                  <a:lnTo>
                    <a:pt x="2899105" y="3458781"/>
                  </a:lnTo>
                  <a:lnTo>
                    <a:pt x="2916834" y="3418281"/>
                  </a:lnTo>
                  <a:lnTo>
                    <a:pt x="2921647" y="3383546"/>
                  </a:lnTo>
                  <a:lnTo>
                    <a:pt x="2867342" y="3383546"/>
                  </a:lnTo>
                  <a:lnTo>
                    <a:pt x="2865424" y="3407257"/>
                  </a:lnTo>
                  <a:lnTo>
                    <a:pt x="2857322" y="3433572"/>
                  </a:lnTo>
                  <a:lnTo>
                    <a:pt x="2839516" y="3454908"/>
                  </a:lnTo>
                  <a:lnTo>
                    <a:pt x="2808503" y="3463709"/>
                  </a:lnTo>
                  <a:lnTo>
                    <a:pt x="2770009" y="3450450"/>
                  </a:lnTo>
                  <a:lnTo>
                    <a:pt x="2750235" y="3417239"/>
                  </a:lnTo>
                  <a:lnTo>
                    <a:pt x="2742958" y="3373983"/>
                  </a:lnTo>
                  <a:lnTo>
                    <a:pt x="2741917" y="3330524"/>
                  </a:lnTo>
                  <a:lnTo>
                    <a:pt x="2924238" y="3330524"/>
                  </a:lnTo>
                  <a:lnTo>
                    <a:pt x="2924238" y="330854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2C9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859782" y="387057"/>
              <a:ext cx="5175885" cy="2038350"/>
            </a:xfrm>
            <a:custGeom>
              <a:avLst/>
              <a:gdLst/>
              <a:ahLst/>
              <a:cxnLst/>
              <a:rect l="l" t="t" r="r" b="b"/>
              <a:pathLst>
                <a:path w="5175884" h="2038350">
                  <a:moveTo>
                    <a:pt x="509206" y="5588"/>
                  </a:moveTo>
                  <a:lnTo>
                    <a:pt x="430276" y="5588"/>
                  </a:lnTo>
                  <a:lnTo>
                    <a:pt x="365315" y="395351"/>
                  </a:lnTo>
                  <a:lnTo>
                    <a:pt x="363918" y="395351"/>
                  </a:lnTo>
                  <a:lnTo>
                    <a:pt x="318008" y="128524"/>
                  </a:lnTo>
                  <a:lnTo>
                    <a:pt x="296862" y="5588"/>
                  </a:lnTo>
                  <a:lnTo>
                    <a:pt x="213042" y="5588"/>
                  </a:lnTo>
                  <a:lnTo>
                    <a:pt x="147383" y="393255"/>
                  </a:lnTo>
                  <a:lnTo>
                    <a:pt x="145986" y="393255"/>
                  </a:lnTo>
                  <a:lnTo>
                    <a:pt x="80327" y="5588"/>
                  </a:lnTo>
                  <a:lnTo>
                    <a:pt x="0" y="5588"/>
                  </a:lnTo>
                  <a:lnTo>
                    <a:pt x="96393" y="504317"/>
                  </a:lnTo>
                  <a:lnTo>
                    <a:pt x="188595" y="504317"/>
                  </a:lnTo>
                  <a:lnTo>
                    <a:pt x="207378" y="393255"/>
                  </a:lnTo>
                  <a:lnTo>
                    <a:pt x="252158" y="128524"/>
                  </a:lnTo>
                  <a:lnTo>
                    <a:pt x="253555" y="128524"/>
                  </a:lnTo>
                  <a:lnTo>
                    <a:pt x="317817" y="504317"/>
                  </a:lnTo>
                  <a:lnTo>
                    <a:pt x="410019" y="504317"/>
                  </a:lnTo>
                  <a:lnTo>
                    <a:pt x="431685" y="395351"/>
                  </a:lnTo>
                  <a:lnTo>
                    <a:pt x="509206" y="5588"/>
                  </a:lnTo>
                  <a:close/>
                </a:path>
                <a:path w="5175884" h="2038350">
                  <a:moveTo>
                    <a:pt x="534009" y="890524"/>
                  </a:moveTo>
                  <a:lnTo>
                    <a:pt x="462762" y="890524"/>
                  </a:lnTo>
                  <a:lnTo>
                    <a:pt x="462762" y="936625"/>
                  </a:lnTo>
                  <a:lnTo>
                    <a:pt x="461365" y="936625"/>
                  </a:lnTo>
                  <a:lnTo>
                    <a:pt x="458571" y="930706"/>
                  </a:lnTo>
                  <a:lnTo>
                    <a:pt x="458571" y="1070038"/>
                  </a:lnTo>
                  <a:lnTo>
                    <a:pt x="456679" y="1115923"/>
                  </a:lnTo>
                  <a:lnTo>
                    <a:pt x="448094" y="1159002"/>
                  </a:lnTo>
                  <a:lnTo>
                    <a:pt x="428523" y="1190955"/>
                  </a:lnTo>
                  <a:lnTo>
                    <a:pt x="393611" y="1203452"/>
                  </a:lnTo>
                  <a:lnTo>
                    <a:pt x="360870" y="1191094"/>
                  </a:lnTo>
                  <a:lnTo>
                    <a:pt x="343319" y="1159090"/>
                  </a:lnTo>
                  <a:lnTo>
                    <a:pt x="336245" y="1115047"/>
                  </a:lnTo>
                  <a:lnTo>
                    <a:pt x="334937" y="1066546"/>
                  </a:lnTo>
                  <a:lnTo>
                    <a:pt x="337210" y="1017422"/>
                  </a:lnTo>
                  <a:lnTo>
                    <a:pt x="346290" y="977480"/>
                  </a:lnTo>
                  <a:lnTo>
                    <a:pt x="365582" y="950633"/>
                  </a:lnTo>
                  <a:lnTo>
                    <a:pt x="398500" y="940816"/>
                  </a:lnTo>
                  <a:lnTo>
                    <a:pt x="429996" y="952360"/>
                  </a:lnTo>
                  <a:lnTo>
                    <a:pt x="448183" y="982370"/>
                  </a:lnTo>
                  <a:lnTo>
                    <a:pt x="456552" y="1023912"/>
                  </a:lnTo>
                  <a:lnTo>
                    <a:pt x="458571" y="1070038"/>
                  </a:lnTo>
                  <a:lnTo>
                    <a:pt x="458571" y="930706"/>
                  </a:lnTo>
                  <a:lnTo>
                    <a:pt x="451827" y="916393"/>
                  </a:lnTo>
                  <a:lnTo>
                    <a:pt x="434301" y="898461"/>
                  </a:lnTo>
                  <a:lnTo>
                    <a:pt x="409702" y="885634"/>
                  </a:lnTo>
                  <a:lnTo>
                    <a:pt x="378942" y="880745"/>
                  </a:lnTo>
                  <a:lnTo>
                    <a:pt x="332994" y="889342"/>
                  </a:lnTo>
                  <a:lnTo>
                    <a:pt x="300482" y="912583"/>
                  </a:lnTo>
                  <a:lnTo>
                    <a:pt x="279146" y="946569"/>
                  </a:lnTo>
                  <a:lnTo>
                    <a:pt x="266725" y="987425"/>
                  </a:lnTo>
                  <a:lnTo>
                    <a:pt x="260934" y="1031278"/>
                  </a:lnTo>
                  <a:lnTo>
                    <a:pt x="259499" y="1074229"/>
                  </a:lnTo>
                  <a:lnTo>
                    <a:pt x="261772" y="1124140"/>
                  </a:lnTo>
                  <a:lnTo>
                    <a:pt x="269252" y="1169250"/>
                  </a:lnTo>
                  <a:lnTo>
                    <a:pt x="282994" y="1207643"/>
                  </a:lnTo>
                  <a:lnTo>
                    <a:pt x="333311" y="1256677"/>
                  </a:lnTo>
                  <a:lnTo>
                    <a:pt x="371957" y="1263523"/>
                  </a:lnTo>
                  <a:lnTo>
                    <a:pt x="398640" y="1260055"/>
                  </a:lnTo>
                  <a:lnTo>
                    <a:pt x="422948" y="1249984"/>
                  </a:lnTo>
                  <a:lnTo>
                    <a:pt x="443077" y="1233754"/>
                  </a:lnTo>
                  <a:lnTo>
                    <a:pt x="457174" y="1211834"/>
                  </a:lnTo>
                  <a:lnTo>
                    <a:pt x="458571" y="1211834"/>
                  </a:lnTo>
                  <a:lnTo>
                    <a:pt x="458571" y="1272603"/>
                  </a:lnTo>
                  <a:lnTo>
                    <a:pt x="454139" y="1302181"/>
                  </a:lnTo>
                  <a:lnTo>
                    <a:pt x="441464" y="1324368"/>
                  </a:lnTo>
                  <a:lnTo>
                    <a:pt x="421449" y="1338313"/>
                  </a:lnTo>
                  <a:lnTo>
                    <a:pt x="395008" y="1343152"/>
                  </a:lnTo>
                  <a:lnTo>
                    <a:pt x="372351" y="1339405"/>
                  </a:lnTo>
                  <a:lnTo>
                    <a:pt x="355193" y="1329436"/>
                  </a:lnTo>
                  <a:lnTo>
                    <a:pt x="344322" y="1315148"/>
                  </a:lnTo>
                  <a:lnTo>
                    <a:pt x="340525" y="1298448"/>
                  </a:lnTo>
                  <a:lnTo>
                    <a:pt x="269278" y="1298448"/>
                  </a:lnTo>
                  <a:lnTo>
                    <a:pt x="272986" y="1326464"/>
                  </a:lnTo>
                  <a:lnTo>
                    <a:pt x="289534" y="1358163"/>
                  </a:lnTo>
                  <a:lnTo>
                    <a:pt x="327037" y="1384096"/>
                  </a:lnTo>
                  <a:lnTo>
                    <a:pt x="393611" y="1394841"/>
                  </a:lnTo>
                  <a:lnTo>
                    <a:pt x="447103" y="1388364"/>
                  </a:lnTo>
                  <a:lnTo>
                    <a:pt x="486791" y="1369555"/>
                  </a:lnTo>
                  <a:lnTo>
                    <a:pt x="513765" y="1339316"/>
                  </a:lnTo>
                  <a:lnTo>
                    <a:pt x="529132" y="1298549"/>
                  </a:lnTo>
                  <a:lnTo>
                    <a:pt x="534009" y="1248156"/>
                  </a:lnTo>
                  <a:lnTo>
                    <a:pt x="534009" y="1211834"/>
                  </a:lnTo>
                  <a:lnTo>
                    <a:pt x="534009" y="1203452"/>
                  </a:lnTo>
                  <a:lnTo>
                    <a:pt x="534009" y="940816"/>
                  </a:lnTo>
                  <a:lnTo>
                    <a:pt x="534009" y="936625"/>
                  </a:lnTo>
                  <a:lnTo>
                    <a:pt x="534009" y="890524"/>
                  </a:lnTo>
                  <a:close/>
                </a:path>
                <a:path w="5175884" h="2038350">
                  <a:moveTo>
                    <a:pt x="780923" y="1529588"/>
                  </a:moveTo>
                  <a:lnTo>
                    <a:pt x="709676" y="1529588"/>
                  </a:lnTo>
                  <a:lnTo>
                    <a:pt x="709676" y="1844611"/>
                  </a:lnTo>
                  <a:lnTo>
                    <a:pt x="707009" y="1899640"/>
                  </a:lnTo>
                  <a:lnTo>
                    <a:pt x="697280" y="1941703"/>
                  </a:lnTo>
                  <a:lnTo>
                    <a:pt x="677849" y="1968563"/>
                  </a:lnTo>
                  <a:lnTo>
                    <a:pt x="646112" y="1978025"/>
                  </a:lnTo>
                  <a:lnTo>
                    <a:pt x="613778" y="1968284"/>
                  </a:lnTo>
                  <a:lnTo>
                    <a:pt x="594423" y="1940471"/>
                  </a:lnTo>
                  <a:lnTo>
                    <a:pt x="585012" y="1896694"/>
                  </a:lnTo>
                  <a:lnTo>
                    <a:pt x="582549" y="1839023"/>
                  </a:lnTo>
                  <a:lnTo>
                    <a:pt x="585724" y="1775002"/>
                  </a:lnTo>
                  <a:lnTo>
                    <a:pt x="595909" y="1732927"/>
                  </a:lnTo>
                  <a:lnTo>
                    <a:pt x="614083" y="1709851"/>
                  </a:lnTo>
                  <a:lnTo>
                    <a:pt x="641223" y="1702816"/>
                  </a:lnTo>
                  <a:lnTo>
                    <a:pt x="676668" y="1712290"/>
                  </a:lnTo>
                  <a:lnTo>
                    <a:pt x="697445" y="1739912"/>
                  </a:lnTo>
                  <a:lnTo>
                    <a:pt x="707224" y="1784438"/>
                  </a:lnTo>
                  <a:lnTo>
                    <a:pt x="709676" y="1844611"/>
                  </a:lnTo>
                  <a:lnTo>
                    <a:pt x="709676" y="1529588"/>
                  </a:lnTo>
                  <a:lnTo>
                    <a:pt x="705485" y="1529588"/>
                  </a:lnTo>
                  <a:lnTo>
                    <a:pt x="705485" y="1696529"/>
                  </a:lnTo>
                  <a:lnTo>
                    <a:pt x="704088" y="1696529"/>
                  </a:lnTo>
                  <a:lnTo>
                    <a:pt x="690676" y="1673974"/>
                  </a:lnTo>
                  <a:lnTo>
                    <a:pt x="671690" y="1657057"/>
                  </a:lnTo>
                  <a:lnTo>
                    <a:pt x="647611" y="1646428"/>
                  </a:lnTo>
                  <a:lnTo>
                    <a:pt x="618871" y="1642745"/>
                  </a:lnTo>
                  <a:lnTo>
                    <a:pt x="590397" y="1645424"/>
                  </a:lnTo>
                  <a:lnTo>
                    <a:pt x="539419" y="1676527"/>
                  </a:lnTo>
                  <a:lnTo>
                    <a:pt x="520255" y="1711350"/>
                  </a:lnTo>
                  <a:lnTo>
                    <a:pt x="507530" y="1763280"/>
                  </a:lnTo>
                  <a:lnTo>
                    <a:pt x="502920" y="1835531"/>
                  </a:lnTo>
                  <a:lnTo>
                    <a:pt x="505955" y="1895157"/>
                  </a:lnTo>
                  <a:lnTo>
                    <a:pt x="515391" y="1945170"/>
                  </a:lnTo>
                  <a:lnTo>
                    <a:pt x="531647" y="1985010"/>
                  </a:lnTo>
                  <a:lnTo>
                    <a:pt x="586435" y="2032012"/>
                  </a:lnTo>
                  <a:lnTo>
                    <a:pt x="625856" y="2038096"/>
                  </a:lnTo>
                  <a:lnTo>
                    <a:pt x="659853" y="2032800"/>
                  </a:lnTo>
                  <a:lnTo>
                    <a:pt x="683564" y="2019312"/>
                  </a:lnTo>
                  <a:lnTo>
                    <a:pt x="699033" y="2001253"/>
                  </a:lnTo>
                  <a:lnTo>
                    <a:pt x="708279" y="1982216"/>
                  </a:lnTo>
                  <a:lnTo>
                    <a:pt x="709676" y="1982216"/>
                  </a:lnTo>
                  <a:lnTo>
                    <a:pt x="709676" y="2028317"/>
                  </a:lnTo>
                  <a:lnTo>
                    <a:pt x="780923" y="2028317"/>
                  </a:lnTo>
                  <a:lnTo>
                    <a:pt x="780923" y="1982216"/>
                  </a:lnTo>
                  <a:lnTo>
                    <a:pt x="780923" y="1978025"/>
                  </a:lnTo>
                  <a:lnTo>
                    <a:pt x="780923" y="1702816"/>
                  </a:lnTo>
                  <a:lnTo>
                    <a:pt x="780923" y="1696529"/>
                  </a:lnTo>
                  <a:lnTo>
                    <a:pt x="780923" y="1529588"/>
                  </a:lnTo>
                  <a:close/>
                </a:path>
                <a:path w="5175884" h="2038350">
                  <a:moveTo>
                    <a:pt x="798385" y="286385"/>
                  </a:moveTo>
                  <a:lnTo>
                    <a:pt x="797610" y="274510"/>
                  </a:lnTo>
                  <a:lnTo>
                    <a:pt x="794639" y="228981"/>
                  </a:lnTo>
                  <a:lnTo>
                    <a:pt x="781837" y="182410"/>
                  </a:lnTo>
                  <a:lnTo>
                    <a:pt x="773468" y="170434"/>
                  </a:lnTo>
                  <a:lnTo>
                    <a:pt x="757643" y="147777"/>
                  </a:lnTo>
                  <a:lnTo>
                    <a:pt x="722947" y="128041"/>
                  </a:lnTo>
                  <a:lnTo>
                    <a:pt x="722947" y="254254"/>
                  </a:lnTo>
                  <a:lnTo>
                    <a:pt x="722947" y="274510"/>
                  </a:lnTo>
                  <a:lnTo>
                    <a:pt x="602107" y="274510"/>
                  </a:lnTo>
                  <a:lnTo>
                    <a:pt x="602107" y="266827"/>
                  </a:lnTo>
                  <a:lnTo>
                    <a:pt x="605243" y="231127"/>
                  </a:lnTo>
                  <a:lnTo>
                    <a:pt x="615721" y="200291"/>
                  </a:lnTo>
                  <a:lnTo>
                    <a:pt x="635114" y="178612"/>
                  </a:lnTo>
                  <a:lnTo>
                    <a:pt x="664972" y="170434"/>
                  </a:lnTo>
                  <a:lnTo>
                    <a:pt x="691997" y="176847"/>
                  </a:lnTo>
                  <a:lnTo>
                    <a:pt x="709930" y="194525"/>
                  </a:lnTo>
                  <a:lnTo>
                    <a:pt x="719874" y="221119"/>
                  </a:lnTo>
                  <a:lnTo>
                    <a:pt x="722947" y="254254"/>
                  </a:lnTo>
                  <a:lnTo>
                    <a:pt x="722947" y="128041"/>
                  </a:lnTo>
                  <a:lnTo>
                    <a:pt x="719709" y="126187"/>
                  </a:lnTo>
                  <a:lnTo>
                    <a:pt x="665670" y="118745"/>
                  </a:lnTo>
                  <a:lnTo>
                    <a:pt x="614629" y="126961"/>
                  </a:lnTo>
                  <a:lnTo>
                    <a:pt x="577481" y="149555"/>
                  </a:lnTo>
                  <a:lnTo>
                    <a:pt x="552157" y="183438"/>
                  </a:lnTo>
                  <a:lnTo>
                    <a:pt x="536625" y="225526"/>
                  </a:lnTo>
                  <a:lnTo>
                    <a:pt x="528815" y="272745"/>
                  </a:lnTo>
                  <a:lnTo>
                    <a:pt x="526669" y="322008"/>
                  </a:lnTo>
                  <a:lnTo>
                    <a:pt x="532587" y="396621"/>
                  </a:lnTo>
                  <a:lnTo>
                    <a:pt x="548678" y="449110"/>
                  </a:lnTo>
                  <a:lnTo>
                    <a:pt x="572414" y="483273"/>
                  </a:lnTo>
                  <a:lnTo>
                    <a:pt x="632739" y="511937"/>
                  </a:lnTo>
                  <a:lnTo>
                    <a:pt x="664273" y="514096"/>
                  </a:lnTo>
                  <a:lnTo>
                    <a:pt x="709383" y="508114"/>
                  </a:lnTo>
                  <a:lnTo>
                    <a:pt x="746048" y="490728"/>
                  </a:lnTo>
                  <a:lnTo>
                    <a:pt x="773353" y="462788"/>
                  </a:lnTo>
                  <a:lnTo>
                    <a:pt x="790397" y="425132"/>
                  </a:lnTo>
                  <a:lnTo>
                    <a:pt x="796290" y="378587"/>
                  </a:lnTo>
                  <a:lnTo>
                    <a:pt x="725043" y="378587"/>
                  </a:lnTo>
                  <a:lnTo>
                    <a:pt x="723214" y="401408"/>
                  </a:lnTo>
                  <a:lnTo>
                    <a:pt x="715175" y="429133"/>
                  </a:lnTo>
                  <a:lnTo>
                    <a:pt x="697052" y="452551"/>
                  </a:lnTo>
                  <a:lnTo>
                    <a:pt x="664972" y="462407"/>
                  </a:lnTo>
                  <a:lnTo>
                    <a:pt x="631278" y="451573"/>
                  </a:lnTo>
                  <a:lnTo>
                    <a:pt x="612317" y="423989"/>
                  </a:lnTo>
                  <a:lnTo>
                    <a:pt x="603973" y="386969"/>
                  </a:lnTo>
                  <a:lnTo>
                    <a:pt x="602107" y="347853"/>
                  </a:lnTo>
                  <a:lnTo>
                    <a:pt x="602107" y="326199"/>
                  </a:lnTo>
                  <a:lnTo>
                    <a:pt x="798385" y="326199"/>
                  </a:lnTo>
                  <a:lnTo>
                    <a:pt x="798385" y="286385"/>
                  </a:lnTo>
                  <a:close/>
                </a:path>
                <a:path w="5175884" h="2038350">
                  <a:moveTo>
                    <a:pt x="862291" y="1048385"/>
                  </a:moveTo>
                  <a:lnTo>
                    <a:pt x="861517" y="1036510"/>
                  </a:lnTo>
                  <a:lnTo>
                    <a:pt x="858558" y="990981"/>
                  </a:lnTo>
                  <a:lnTo>
                    <a:pt x="845756" y="944410"/>
                  </a:lnTo>
                  <a:lnTo>
                    <a:pt x="837387" y="932434"/>
                  </a:lnTo>
                  <a:lnTo>
                    <a:pt x="821563" y="909777"/>
                  </a:lnTo>
                  <a:lnTo>
                    <a:pt x="786853" y="890041"/>
                  </a:lnTo>
                  <a:lnTo>
                    <a:pt x="786853" y="1016254"/>
                  </a:lnTo>
                  <a:lnTo>
                    <a:pt x="786853" y="1036510"/>
                  </a:lnTo>
                  <a:lnTo>
                    <a:pt x="666013" y="1036510"/>
                  </a:lnTo>
                  <a:lnTo>
                    <a:pt x="666013" y="1028827"/>
                  </a:lnTo>
                  <a:lnTo>
                    <a:pt x="669163" y="993127"/>
                  </a:lnTo>
                  <a:lnTo>
                    <a:pt x="679640" y="962291"/>
                  </a:lnTo>
                  <a:lnTo>
                    <a:pt x="699020" y="940612"/>
                  </a:lnTo>
                  <a:lnTo>
                    <a:pt x="728878" y="932434"/>
                  </a:lnTo>
                  <a:lnTo>
                    <a:pt x="755916" y="938847"/>
                  </a:lnTo>
                  <a:lnTo>
                    <a:pt x="773849" y="956525"/>
                  </a:lnTo>
                  <a:lnTo>
                    <a:pt x="783793" y="983119"/>
                  </a:lnTo>
                  <a:lnTo>
                    <a:pt x="786853" y="1016254"/>
                  </a:lnTo>
                  <a:lnTo>
                    <a:pt x="786853" y="890041"/>
                  </a:lnTo>
                  <a:lnTo>
                    <a:pt x="783615" y="888187"/>
                  </a:lnTo>
                  <a:lnTo>
                    <a:pt x="729576" y="880745"/>
                  </a:lnTo>
                  <a:lnTo>
                    <a:pt x="678535" y="888961"/>
                  </a:lnTo>
                  <a:lnTo>
                    <a:pt x="641388" y="911555"/>
                  </a:lnTo>
                  <a:lnTo>
                    <a:pt x="616077" y="945438"/>
                  </a:lnTo>
                  <a:lnTo>
                    <a:pt x="600544" y="987526"/>
                  </a:lnTo>
                  <a:lnTo>
                    <a:pt x="592721" y="1034745"/>
                  </a:lnTo>
                  <a:lnTo>
                    <a:pt x="590575" y="1084008"/>
                  </a:lnTo>
                  <a:lnTo>
                    <a:pt x="596506" y="1158621"/>
                  </a:lnTo>
                  <a:lnTo>
                    <a:pt x="612597" y="1211110"/>
                  </a:lnTo>
                  <a:lnTo>
                    <a:pt x="636333" y="1245273"/>
                  </a:lnTo>
                  <a:lnTo>
                    <a:pt x="696645" y="1273937"/>
                  </a:lnTo>
                  <a:lnTo>
                    <a:pt x="728179" y="1276096"/>
                  </a:lnTo>
                  <a:lnTo>
                    <a:pt x="773290" y="1270114"/>
                  </a:lnTo>
                  <a:lnTo>
                    <a:pt x="809955" y="1252728"/>
                  </a:lnTo>
                  <a:lnTo>
                    <a:pt x="837272" y="1224788"/>
                  </a:lnTo>
                  <a:lnTo>
                    <a:pt x="837438" y="1224407"/>
                  </a:lnTo>
                  <a:lnTo>
                    <a:pt x="854316" y="1187132"/>
                  </a:lnTo>
                  <a:lnTo>
                    <a:pt x="860196" y="1140587"/>
                  </a:lnTo>
                  <a:lnTo>
                    <a:pt x="788949" y="1140587"/>
                  </a:lnTo>
                  <a:lnTo>
                    <a:pt x="787133" y="1163408"/>
                  </a:lnTo>
                  <a:lnTo>
                    <a:pt x="779081" y="1191133"/>
                  </a:lnTo>
                  <a:lnTo>
                    <a:pt x="760958" y="1214551"/>
                  </a:lnTo>
                  <a:lnTo>
                    <a:pt x="728878" y="1224407"/>
                  </a:lnTo>
                  <a:lnTo>
                    <a:pt x="695185" y="1213573"/>
                  </a:lnTo>
                  <a:lnTo>
                    <a:pt x="676236" y="1185989"/>
                  </a:lnTo>
                  <a:lnTo>
                    <a:pt x="667880" y="1148969"/>
                  </a:lnTo>
                  <a:lnTo>
                    <a:pt x="666013" y="1109853"/>
                  </a:lnTo>
                  <a:lnTo>
                    <a:pt x="666013" y="1088199"/>
                  </a:lnTo>
                  <a:lnTo>
                    <a:pt x="862291" y="1088199"/>
                  </a:lnTo>
                  <a:lnTo>
                    <a:pt x="862291" y="1048385"/>
                  </a:lnTo>
                  <a:close/>
                </a:path>
                <a:path w="5175884" h="2038350">
                  <a:moveTo>
                    <a:pt x="939482" y="5588"/>
                  </a:moveTo>
                  <a:lnTo>
                    <a:pt x="864044" y="5588"/>
                  </a:lnTo>
                  <a:lnTo>
                    <a:pt x="864044" y="504317"/>
                  </a:lnTo>
                  <a:lnTo>
                    <a:pt x="939482" y="504317"/>
                  </a:lnTo>
                  <a:lnTo>
                    <a:pt x="939482" y="5588"/>
                  </a:lnTo>
                  <a:close/>
                </a:path>
                <a:path w="5175884" h="2038350">
                  <a:moveTo>
                    <a:pt x="1084414" y="764095"/>
                  </a:moveTo>
                  <a:lnTo>
                    <a:pt x="1075524" y="763168"/>
                  </a:lnTo>
                  <a:lnTo>
                    <a:pt x="1065644" y="762520"/>
                  </a:lnTo>
                  <a:lnTo>
                    <a:pt x="1054849" y="762127"/>
                  </a:lnTo>
                  <a:lnTo>
                    <a:pt x="1043203" y="762000"/>
                  </a:lnTo>
                  <a:lnTo>
                    <a:pt x="1002322" y="766699"/>
                  </a:lnTo>
                  <a:lnTo>
                    <a:pt x="972312" y="782332"/>
                  </a:lnTo>
                  <a:lnTo>
                    <a:pt x="953820" y="811212"/>
                  </a:lnTo>
                  <a:lnTo>
                    <a:pt x="947508" y="855599"/>
                  </a:lnTo>
                  <a:lnTo>
                    <a:pt x="947508" y="890524"/>
                  </a:lnTo>
                  <a:lnTo>
                    <a:pt x="895121" y="890524"/>
                  </a:lnTo>
                  <a:lnTo>
                    <a:pt x="895121" y="946404"/>
                  </a:lnTo>
                  <a:lnTo>
                    <a:pt x="947508" y="946404"/>
                  </a:lnTo>
                  <a:lnTo>
                    <a:pt x="947508" y="1266317"/>
                  </a:lnTo>
                  <a:lnTo>
                    <a:pt x="1022946" y="1266317"/>
                  </a:lnTo>
                  <a:lnTo>
                    <a:pt x="1022946" y="946404"/>
                  </a:lnTo>
                  <a:lnTo>
                    <a:pt x="1084414" y="946404"/>
                  </a:lnTo>
                  <a:lnTo>
                    <a:pt x="1084414" y="890524"/>
                  </a:lnTo>
                  <a:lnTo>
                    <a:pt x="1022946" y="890524"/>
                  </a:lnTo>
                  <a:lnTo>
                    <a:pt x="1022946" y="857694"/>
                  </a:lnTo>
                  <a:lnTo>
                    <a:pt x="1025347" y="841514"/>
                  </a:lnTo>
                  <a:lnTo>
                    <a:pt x="1032725" y="830453"/>
                  </a:lnTo>
                  <a:lnTo>
                    <a:pt x="1045349" y="824090"/>
                  </a:lnTo>
                  <a:lnTo>
                    <a:pt x="1063459" y="822071"/>
                  </a:lnTo>
                  <a:lnTo>
                    <a:pt x="1084414" y="822071"/>
                  </a:lnTo>
                  <a:lnTo>
                    <a:pt x="1084414" y="764095"/>
                  </a:lnTo>
                  <a:close/>
                </a:path>
                <a:path w="5175884" h="2038350">
                  <a:moveTo>
                    <a:pt x="1114793" y="1810385"/>
                  </a:moveTo>
                  <a:lnTo>
                    <a:pt x="1114018" y="1798510"/>
                  </a:lnTo>
                  <a:lnTo>
                    <a:pt x="1111046" y="1752981"/>
                  </a:lnTo>
                  <a:lnTo>
                    <a:pt x="1098245" y="1706410"/>
                  </a:lnTo>
                  <a:lnTo>
                    <a:pt x="1089875" y="1694434"/>
                  </a:lnTo>
                  <a:lnTo>
                    <a:pt x="1074051" y="1671777"/>
                  </a:lnTo>
                  <a:lnTo>
                    <a:pt x="1039355" y="1652041"/>
                  </a:lnTo>
                  <a:lnTo>
                    <a:pt x="1039355" y="1778254"/>
                  </a:lnTo>
                  <a:lnTo>
                    <a:pt x="1039355" y="1798510"/>
                  </a:lnTo>
                  <a:lnTo>
                    <a:pt x="918514" y="1798510"/>
                  </a:lnTo>
                  <a:lnTo>
                    <a:pt x="918514" y="1790827"/>
                  </a:lnTo>
                  <a:lnTo>
                    <a:pt x="921651" y="1755127"/>
                  </a:lnTo>
                  <a:lnTo>
                    <a:pt x="932129" y="1724291"/>
                  </a:lnTo>
                  <a:lnTo>
                    <a:pt x="951522" y="1702612"/>
                  </a:lnTo>
                  <a:lnTo>
                    <a:pt x="981379" y="1694434"/>
                  </a:lnTo>
                  <a:lnTo>
                    <a:pt x="1008405" y="1700847"/>
                  </a:lnTo>
                  <a:lnTo>
                    <a:pt x="1026337" y="1718525"/>
                  </a:lnTo>
                  <a:lnTo>
                    <a:pt x="1036281" y="1745119"/>
                  </a:lnTo>
                  <a:lnTo>
                    <a:pt x="1039355" y="1778254"/>
                  </a:lnTo>
                  <a:lnTo>
                    <a:pt x="1039355" y="1652041"/>
                  </a:lnTo>
                  <a:lnTo>
                    <a:pt x="1036116" y="1650187"/>
                  </a:lnTo>
                  <a:lnTo>
                    <a:pt x="982078" y="1642745"/>
                  </a:lnTo>
                  <a:lnTo>
                    <a:pt x="931037" y="1650961"/>
                  </a:lnTo>
                  <a:lnTo>
                    <a:pt x="893889" y="1673555"/>
                  </a:lnTo>
                  <a:lnTo>
                    <a:pt x="868565" y="1707438"/>
                  </a:lnTo>
                  <a:lnTo>
                    <a:pt x="853033" y="1749526"/>
                  </a:lnTo>
                  <a:lnTo>
                    <a:pt x="845223" y="1796745"/>
                  </a:lnTo>
                  <a:lnTo>
                    <a:pt x="843076" y="1846008"/>
                  </a:lnTo>
                  <a:lnTo>
                    <a:pt x="848995" y="1920621"/>
                  </a:lnTo>
                  <a:lnTo>
                    <a:pt x="865085" y="1973110"/>
                  </a:lnTo>
                  <a:lnTo>
                    <a:pt x="888822" y="2007273"/>
                  </a:lnTo>
                  <a:lnTo>
                    <a:pt x="949147" y="2035937"/>
                  </a:lnTo>
                  <a:lnTo>
                    <a:pt x="980681" y="2038096"/>
                  </a:lnTo>
                  <a:lnTo>
                    <a:pt x="1025791" y="2032114"/>
                  </a:lnTo>
                  <a:lnTo>
                    <a:pt x="1062456" y="2014728"/>
                  </a:lnTo>
                  <a:lnTo>
                    <a:pt x="1089761" y="1986788"/>
                  </a:lnTo>
                  <a:lnTo>
                    <a:pt x="1106805" y="1949132"/>
                  </a:lnTo>
                  <a:lnTo>
                    <a:pt x="1112697" y="1902587"/>
                  </a:lnTo>
                  <a:lnTo>
                    <a:pt x="1041450" y="1902587"/>
                  </a:lnTo>
                  <a:lnTo>
                    <a:pt x="1039622" y="1925408"/>
                  </a:lnTo>
                  <a:lnTo>
                    <a:pt x="1031582" y="1953133"/>
                  </a:lnTo>
                  <a:lnTo>
                    <a:pt x="1013460" y="1976551"/>
                  </a:lnTo>
                  <a:lnTo>
                    <a:pt x="981379" y="1986407"/>
                  </a:lnTo>
                  <a:lnTo>
                    <a:pt x="947686" y="1975573"/>
                  </a:lnTo>
                  <a:lnTo>
                    <a:pt x="928725" y="1947989"/>
                  </a:lnTo>
                  <a:lnTo>
                    <a:pt x="920381" y="1910969"/>
                  </a:lnTo>
                  <a:lnTo>
                    <a:pt x="918514" y="1871853"/>
                  </a:lnTo>
                  <a:lnTo>
                    <a:pt x="918514" y="1850199"/>
                  </a:lnTo>
                  <a:lnTo>
                    <a:pt x="1114793" y="1850199"/>
                  </a:lnTo>
                  <a:lnTo>
                    <a:pt x="1114793" y="1810385"/>
                  </a:lnTo>
                  <a:close/>
                </a:path>
                <a:path w="5175884" h="2038350">
                  <a:moveTo>
                    <a:pt x="1217828" y="753618"/>
                  </a:moveTo>
                  <a:lnTo>
                    <a:pt x="1150772" y="753618"/>
                  </a:lnTo>
                  <a:lnTo>
                    <a:pt x="1150772" y="829056"/>
                  </a:lnTo>
                  <a:lnTo>
                    <a:pt x="1217828" y="829056"/>
                  </a:lnTo>
                  <a:lnTo>
                    <a:pt x="1217828" y="753618"/>
                  </a:lnTo>
                  <a:close/>
                </a:path>
                <a:path w="5175884" h="2038350">
                  <a:moveTo>
                    <a:pt x="1269860" y="253555"/>
                  </a:moveTo>
                  <a:lnTo>
                    <a:pt x="1267142" y="221627"/>
                  </a:lnTo>
                  <a:lnTo>
                    <a:pt x="1256563" y="185572"/>
                  </a:lnTo>
                  <a:lnTo>
                    <a:pt x="1249324" y="174625"/>
                  </a:lnTo>
                  <a:lnTo>
                    <a:pt x="1234401" y="152006"/>
                  </a:lnTo>
                  <a:lnTo>
                    <a:pt x="1196987" y="127533"/>
                  </a:lnTo>
                  <a:lnTo>
                    <a:pt x="1140637" y="118745"/>
                  </a:lnTo>
                  <a:lnTo>
                    <a:pt x="1092454" y="125234"/>
                  </a:lnTo>
                  <a:lnTo>
                    <a:pt x="1055992" y="143916"/>
                  </a:lnTo>
                  <a:lnTo>
                    <a:pt x="1029919" y="173570"/>
                  </a:lnTo>
                  <a:lnTo>
                    <a:pt x="1012939" y="213017"/>
                  </a:lnTo>
                  <a:lnTo>
                    <a:pt x="1003719" y="261023"/>
                  </a:lnTo>
                  <a:lnTo>
                    <a:pt x="1000937" y="316420"/>
                  </a:lnTo>
                  <a:lnTo>
                    <a:pt x="1003719" y="371805"/>
                  </a:lnTo>
                  <a:lnTo>
                    <a:pt x="1012939" y="419823"/>
                  </a:lnTo>
                  <a:lnTo>
                    <a:pt x="1029919" y="459257"/>
                  </a:lnTo>
                  <a:lnTo>
                    <a:pt x="1055992" y="488924"/>
                  </a:lnTo>
                  <a:lnTo>
                    <a:pt x="1092454" y="507593"/>
                  </a:lnTo>
                  <a:lnTo>
                    <a:pt x="1140637" y="514096"/>
                  </a:lnTo>
                  <a:lnTo>
                    <a:pt x="1189405" y="507492"/>
                  </a:lnTo>
                  <a:lnTo>
                    <a:pt x="1224699" y="488403"/>
                  </a:lnTo>
                  <a:lnTo>
                    <a:pt x="1248270" y="458216"/>
                  </a:lnTo>
                  <a:lnTo>
                    <a:pt x="1262634" y="417258"/>
                  </a:lnTo>
                  <a:lnTo>
                    <a:pt x="1269161" y="367411"/>
                  </a:lnTo>
                  <a:lnTo>
                    <a:pt x="1197914" y="367411"/>
                  </a:lnTo>
                  <a:lnTo>
                    <a:pt x="1194854" y="405561"/>
                  </a:lnTo>
                  <a:lnTo>
                    <a:pt x="1184986" y="434289"/>
                  </a:lnTo>
                  <a:lnTo>
                    <a:pt x="1167269" y="452272"/>
                  </a:lnTo>
                  <a:lnTo>
                    <a:pt x="1140637" y="458216"/>
                  </a:lnTo>
                  <a:lnTo>
                    <a:pt x="1107909" y="447738"/>
                  </a:lnTo>
                  <a:lnTo>
                    <a:pt x="1088339" y="418477"/>
                  </a:lnTo>
                  <a:lnTo>
                    <a:pt x="1078852" y="373634"/>
                  </a:lnTo>
                  <a:lnTo>
                    <a:pt x="1076375" y="316420"/>
                  </a:lnTo>
                  <a:lnTo>
                    <a:pt x="1078852" y="259194"/>
                  </a:lnTo>
                  <a:lnTo>
                    <a:pt x="1088339" y="214350"/>
                  </a:lnTo>
                  <a:lnTo>
                    <a:pt x="1107909" y="185089"/>
                  </a:lnTo>
                  <a:lnTo>
                    <a:pt x="1140637" y="174625"/>
                  </a:lnTo>
                  <a:lnTo>
                    <a:pt x="1167904" y="181152"/>
                  </a:lnTo>
                  <a:lnTo>
                    <a:pt x="1184287" y="200202"/>
                  </a:lnTo>
                  <a:lnTo>
                    <a:pt x="1192301" y="226187"/>
                  </a:lnTo>
                  <a:lnTo>
                    <a:pt x="1194422" y="253555"/>
                  </a:lnTo>
                  <a:lnTo>
                    <a:pt x="1269860" y="253555"/>
                  </a:lnTo>
                  <a:close/>
                </a:path>
                <a:path w="5175884" h="2038350">
                  <a:moveTo>
                    <a:pt x="1333779" y="753618"/>
                  </a:moveTo>
                  <a:lnTo>
                    <a:pt x="1266723" y="753618"/>
                  </a:lnTo>
                  <a:lnTo>
                    <a:pt x="1266723" y="829056"/>
                  </a:lnTo>
                  <a:lnTo>
                    <a:pt x="1333779" y="829056"/>
                  </a:lnTo>
                  <a:lnTo>
                    <a:pt x="1333779" y="753618"/>
                  </a:lnTo>
                  <a:close/>
                </a:path>
                <a:path w="5175884" h="2038350">
                  <a:moveTo>
                    <a:pt x="1397342" y="1212532"/>
                  </a:moveTo>
                  <a:lnTo>
                    <a:pt x="1394548" y="1213929"/>
                  </a:lnTo>
                  <a:lnTo>
                    <a:pt x="1390357" y="1214628"/>
                  </a:lnTo>
                  <a:lnTo>
                    <a:pt x="1384769" y="1214628"/>
                  </a:lnTo>
                  <a:lnTo>
                    <a:pt x="1376997" y="1212443"/>
                  </a:lnTo>
                  <a:lnTo>
                    <a:pt x="1370799" y="1206588"/>
                  </a:lnTo>
                  <a:lnTo>
                    <a:pt x="1366697" y="1198118"/>
                  </a:lnTo>
                  <a:lnTo>
                    <a:pt x="1365211" y="1188085"/>
                  </a:lnTo>
                  <a:lnTo>
                    <a:pt x="1365211" y="1067943"/>
                  </a:lnTo>
                  <a:lnTo>
                    <a:pt x="1365211" y="972947"/>
                  </a:lnTo>
                  <a:lnTo>
                    <a:pt x="1356296" y="932434"/>
                  </a:lnTo>
                  <a:lnTo>
                    <a:pt x="1355890" y="930541"/>
                  </a:lnTo>
                  <a:lnTo>
                    <a:pt x="1330375" y="901954"/>
                  </a:lnTo>
                  <a:lnTo>
                    <a:pt x="1292428" y="885812"/>
                  </a:lnTo>
                  <a:lnTo>
                    <a:pt x="1245768" y="880745"/>
                  </a:lnTo>
                  <a:lnTo>
                    <a:pt x="1193952" y="885888"/>
                  </a:lnTo>
                  <a:lnTo>
                    <a:pt x="1156449" y="901128"/>
                  </a:lnTo>
                  <a:lnTo>
                    <a:pt x="1131658" y="926147"/>
                  </a:lnTo>
                  <a:lnTo>
                    <a:pt x="1117968" y="960666"/>
                  </a:lnTo>
                  <a:lnTo>
                    <a:pt x="1113751" y="1004379"/>
                  </a:lnTo>
                  <a:lnTo>
                    <a:pt x="1184998" y="1004379"/>
                  </a:lnTo>
                  <a:lnTo>
                    <a:pt x="1186878" y="977811"/>
                  </a:lnTo>
                  <a:lnTo>
                    <a:pt x="1194777" y="954786"/>
                  </a:lnTo>
                  <a:lnTo>
                    <a:pt x="1212113" y="938568"/>
                  </a:lnTo>
                  <a:lnTo>
                    <a:pt x="1242275" y="932434"/>
                  </a:lnTo>
                  <a:lnTo>
                    <a:pt x="1267155" y="936345"/>
                  </a:lnTo>
                  <a:lnTo>
                    <a:pt x="1283055" y="947534"/>
                  </a:lnTo>
                  <a:lnTo>
                    <a:pt x="1291488" y="965136"/>
                  </a:lnTo>
                  <a:lnTo>
                    <a:pt x="1293964" y="988314"/>
                  </a:lnTo>
                  <a:lnTo>
                    <a:pt x="1293964" y="1067943"/>
                  </a:lnTo>
                  <a:lnTo>
                    <a:pt x="1293964" y="1130808"/>
                  </a:lnTo>
                  <a:lnTo>
                    <a:pt x="1289761" y="1168349"/>
                  </a:lnTo>
                  <a:lnTo>
                    <a:pt x="1277112" y="1196467"/>
                  </a:lnTo>
                  <a:lnTo>
                    <a:pt x="1255953" y="1214094"/>
                  </a:lnTo>
                  <a:lnTo>
                    <a:pt x="1226210" y="1220216"/>
                  </a:lnTo>
                  <a:lnTo>
                    <a:pt x="1205636" y="1215796"/>
                  </a:lnTo>
                  <a:lnTo>
                    <a:pt x="1191031" y="1203706"/>
                  </a:lnTo>
                  <a:lnTo>
                    <a:pt x="1182306" y="1185735"/>
                  </a:lnTo>
                  <a:lnTo>
                    <a:pt x="1179410" y="1163637"/>
                  </a:lnTo>
                  <a:lnTo>
                    <a:pt x="1181176" y="1143825"/>
                  </a:lnTo>
                  <a:lnTo>
                    <a:pt x="1210144" y="1102868"/>
                  </a:lnTo>
                  <a:lnTo>
                    <a:pt x="1252842" y="1086967"/>
                  </a:lnTo>
                  <a:lnTo>
                    <a:pt x="1275270" y="1078306"/>
                  </a:lnTo>
                  <a:lnTo>
                    <a:pt x="1293964" y="1067943"/>
                  </a:lnTo>
                  <a:lnTo>
                    <a:pt x="1293964" y="988314"/>
                  </a:lnTo>
                  <a:lnTo>
                    <a:pt x="1290929" y="1008608"/>
                  </a:lnTo>
                  <a:lnTo>
                    <a:pt x="1282179" y="1021842"/>
                  </a:lnTo>
                  <a:lnTo>
                    <a:pt x="1268336" y="1030351"/>
                  </a:lnTo>
                  <a:lnTo>
                    <a:pt x="1249959" y="1036510"/>
                  </a:lnTo>
                  <a:lnTo>
                    <a:pt x="1191285" y="1052576"/>
                  </a:lnTo>
                  <a:lnTo>
                    <a:pt x="1156423" y="1066304"/>
                  </a:lnTo>
                  <a:lnTo>
                    <a:pt x="1128776" y="1086446"/>
                  </a:lnTo>
                  <a:lnTo>
                    <a:pt x="1110551" y="1119174"/>
                  </a:lnTo>
                  <a:lnTo>
                    <a:pt x="1103972" y="1170622"/>
                  </a:lnTo>
                  <a:lnTo>
                    <a:pt x="1110716" y="1217739"/>
                  </a:lnTo>
                  <a:lnTo>
                    <a:pt x="1130084" y="1250594"/>
                  </a:lnTo>
                  <a:lnTo>
                    <a:pt x="1160856" y="1269822"/>
                  </a:lnTo>
                  <a:lnTo>
                    <a:pt x="1201762" y="1276096"/>
                  </a:lnTo>
                  <a:lnTo>
                    <a:pt x="1232408" y="1272679"/>
                  </a:lnTo>
                  <a:lnTo>
                    <a:pt x="1257731" y="1262380"/>
                  </a:lnTo>
                  <a:lnTo>
                    <a:pt x="1278483" y="1245146"/>
                  </a:lnTo>
                  <a:lnTo>
                    <a:pt x="1295361" y="1220914"/>
                  </a:lnTo>
                  <a:lnTo>
                    <a:pt x="1296758" y="1220914"/>
                  </a:lnTo>
                  <a:lnTo>
                    <a:pt x="1302867" y="1243977"/>
                  </a:lnTo>
                  <a:lnTo>
                    <a:pt x="1316761" y="1259332"/>
                  </a:lnTo>
                  <a:lnTo>
                    <a:pt x="1336548" y="1267866"/>
                  </a:lnTo>
                  <a:lnTo>
                    <a:pt x="1360322" y="1270508"/>
                  </a:lnTo>
                  <a:lnTo>
                    <a:pt x="1371015" y="1269771"/>
                  </a:lnTo>
                  <a:lnTo>
                    <a:pt x="1380934" y="1267790"/>
                  </a:lnTo>
                  <a:lnTo>
                    <a:pt x="1389799" y="1264907"/>
                  </a:lnTo>
                  <a:lnTo>
                    <a:pt x="1397342" y="1261427"/>
                  </a:lnTo>
                  <a:lnTo>
                    <a:pt x="1397342" y="1220914"/>
                  </a:lnTo>
                  <a:lnTo>
                    <a:pt x="1397342" y="1220216"/>
                  </a:lnTo>
                  <a:lnTo>
                    <a:pt x="1397342" y="1214628"/>
                  </a:lnTo>
                  <a:lnTo>
                    <a:pt x="1397342" y="1212532"/>
                  </a:lnTo>
                  <a:close/>
                </a:path>
                <a:path w="5175884" h="2038350">
                  <a:moveTo>
                    <a:pt x="1440294" y="1744726"/>
                  </a:moveTo>
                  <a:lnTo>
                    <a:pt x="1434566" y="1702816"/>
                  </a:lnTo>
                  <a:lnTo>
                    <a:pt x="1414970" y="1665173"/>
                  </a:lnTo>
                  <a:lnTo>
                    <a:pt x="1346695" y="1642745"/>
                  </a:lnTo>
                  <a:lnTo>
                    <a:pt x="1316609" y="1646428"/>
                  </a:lnTo>
                  <a:lnTo>
                    <a:pt x="1289850" y="1657057"/>
                  </a:lnTo>
                  <a:lnTo>
                    <a:pt x="1267421" y="1673974"/>
                  </a:lnTo>
                  <a:lnTo>
                    <a:pt x="1250302" y="1696529"/>
                  </a:lnTo>
                  <a:lnTo>
                    <a:pt x="1248206" y="1696529"/>
                  </a:lnTo>
                  <a:lnTo>
                    <a:pt x="1248206" y="1652524"/>
                  </a:lnTo>
                  <a:lnTo>
                    <a:pt x="1176959" y="1652524"/>
                  </a:lnTo>
                  <a:lnTo>
                    <a:pt x="1176959" y="2028317"/>
                  </a:lnTo>
                  <a:lnTo>
                    <a:pt x="1252397" y="2028317"/>
                  </a:lnTo>
                  <a:lnTo>
                    <a:pt x="1252397" y="1776158"/>
                  </a:lnTo>
                  <a:lnTo>
                    <a:pt x="1257465" y="1743481"/>
                  </a:lnTo>
                  <a:lnTo>
                    <a:pt x="1270901" y="1720621"/>
                  </a:lnTo>
                  <a:lnTo>
                    <a:pt x="1290116" y="1707197"/>
                  </a:lnTo>
                  <a:lnTo>
                    <a:pt x="1312468" y="1702816"/>
                  </a:lnTo>
                  <a:lnTo>
                    <a:pt x="1337157" y="1706321"/>
                  </a:lnTo>
                  <a:lnTo>
                    <a:pt x="1353324" y="1717827"/>
                  </a:lnTo>
                  <a:lnTo>
                    <a:pt x="1362163" y="1738757"/>
                  </a:lnTo>
                  <a:lnTo>
                    <a:pt x="1364856" y="1770570"/>
                  </a:lnTo>
                  <a:lnTo>
                    <a:pt x="1364856" y="2028317"/>
                  </a:lnTo>
                  <a:lnTo>
                    <a:pt x="1440294" y="2028317"/>
                  </a:lnTo>
                  <a:lnTo>
                    <a:pt x="1440294" y="1744726"/>
                  </a:lnTo>
                  <a:close/>
                </a:path>
                <a:path w="5175884" h="2038350">
                  <a:moveTo>
                    <a:pt x="1584883" y="220726"/>
                  </a:moveTo>
                  <a:lnTo>
                    <a:pt x="1579156" y="178816"/>
                  </a:lnTo>
                  <a:lnTo>
                    <a:pt x="1559560" y="141173"/>
                  </a:lnTo>
                  <a:lnTo>
                    <a:pt x="1491284" y="118745"/>
                  </a:lnTo>
                  <a:lnTo>
                    <a:pt x="1463421" y="122199"/>
                  </a:lnTo>
                  <a:lnTo>
                    <a:pt x="1438630" y="132270"/>
                  </a:lnTo>
                  <a:lnTo>
                    <a:pt x="1417116" y="148501"/>
                  </a:lnTo>
                  <a:lnTo>
                    <a:pt x="1399082" y="170434"/>
                  </a:lnTo>
                  <a:lnTo>
                    <a:pt x="1396987" y="169037"/>
                  </a:lnTo>
                  <a:lnTo>
                    <a:pt x="1396987" y="5588"/>
                  </a:lnTo>
                  <a:lnTo>
                    <a:pt x="1321549" y="5588"/>
                  </a:lnTo>
                  <a:lnTo>
                    <a:pt x="1321549" y="504317"/>
                  </a:lnTo>
                  <a:lnTo>
                    <a:pt x="1396987" y="504317"/>
                  </a:lnTo>
                  <a:lnTo>
                    <a:pt x="1396987" y="252158"/>
                  </a:lnTo>
                  <a:lnTo>
                    <a:pt x="1402054" y="219773"/>
                  </a:lnTo>
                  <a:lnTo>
                    <a:pt x="1415491" y="196888"/>
                  </a:lnTo>
                  <a:lnTo>
                    <a:pt x="1434706" y="183299"/>
                  </a:lnTo>
                  <a:lnTo>
                    <a:pt x="1457058" y="178816"/>
                  </a:lnTo>
                  <a:lnTo>
                    <a:pt x="1481455" y="182422"/>
                  </a:lnTo>
                  <a:lnTo>
                    <a:pt x="1497660" y="194094"/>
                  </a:lnTo>
                  <a:lnTo>
                    <a:pt x="1506664" y="215061"/>
                  </a:lnTo>
                  <a:lnTo>
                    <a:pt x="1509445" y="246570"/>
                  </a:lnTo>
                  <a:lnTo>
                    <a:pt x="1509445" y="504317"/>
                  </a:lnTo>
                  <a:lnTo>
                    <a:pt x="1584883" y="504317"/>
                  </a:lnTo>
                  <a:lnTo>
                    <a:pt x="1584883" y="220726"/>
                  </a:lnTo>
                  <a:close/>
                </a:path>
                <a:path w="5175884" h="2038350">
                  <a:moveTo>
                    <a:pt x="1705381" y="982726"/>
                  </a:moveTo>
                  <a:lnTo>
                    <a:pt x="1699653" y="940816"/>
                  </a:lnTo>
                  <a:lnTo>
                    <a:pt x="1698815" y="934669"/>
                  </a:lnTo>
                  <a:lnTo>
                    <a:pt x="1697482" y="932434"/>
                  </a:lnTo>
                  <a:lnTo>
                    <a:pt x="1680070" y="903173"/>
                  </a:lnTo>
                  <a:lnTo>
                    <a:pt x="1650580" y="885964"/>
                  </a:lnTo>
                  <a:lnTo>
                    <a:pt x="1611782" y="880745"/>
                  </a:lnTo>
                  <a:lnTo>
                    <a:pt x="1583918" y="884199"/>
                  </a:lnTo>
                  <a:lnTo>
                    <a:pt x="1559140" y="894270"/>
                  </a:lnTo>
                  <a:lnTo>
                    <a:pt x="1537627" y="910501"/>
                  </a:lnTo>
                  <a:lnTo>
                    <a:pt x="1519580" y="932434"/>
                  </a:lnTo>
                  <a:lnTo>
                    <a:pt x="1517484" y="931037"/>
                  </a:lnTo>
                  <a:lnTo>
                    <a:pt x="1517484" y="767588"/>
                  </a:lnTo>
                  <a:lnTo>
                    <a:pt x="1442046" y="767588"/>
                  </a:lnTo>
                  <a:lnTo>
                    <a:pt x="1442046" y="1266317"/>
                  </a:lnTo>
                  <a:lnTo>
                    <a:pt x="1517484" y="1266317"/>
                  </a:lnTo>
                  <a:lnTo>
                    <a:pt x="1517484" y="1014158"/>
                  </a:lnTo>
                  <a:lnTo>
                    <a:pt x="1522552" y="981773"/>
                  </a:lnTo>
                  <a:lnTo>
                    <a:pt x="1536001" y="958888"/>
                  </a:lnTo>
                  <a:lnTo>
                    <a:pt x="1555203" y="945299"/>
                  </a:lnTo>
                  <a:lnTo>
                    <a:pt x="1577555" y="940816"/>
                  </a:lnTo>
                  <a:lnTo>
                    <a:pt x="1601952" y="944422"/>
                  </a:lnTo>
                  <a:lnTo>
                    <a:pt x="1618157" y="956094"/>
                  </a:lnTo>
                  <a:lnTo>
                    <a:pt x="1627162" y="977061"/>
                  </a:lnTo>
                  <a:lnTo>
                    <a:pt x="1629943" y="1008570"/>
                  </a:lnTo>
                  <a:lnTo>
                    <a:pt x="1629943" y="1266317"/>
                  </a:lnTo>
                  <a:lnTo>
                    <a:pt x="1705381" y="1266317"/>
                  </a:lnTo>
                  <a:lnTo>
                    <a:pt x="1705381" y="982726"/>
                  </a:lnTo>
                  <a:close/>
                </a:path>
                <a:path w="5175884" h="2038350">
                  <a:moveTo>
                    <a:pt x="1918754" y="286385"/>
                  </a:moveTo>
                  <a:lnTo>
                    <a:pt x="1917979" y="274510"/>
                  </a:lnTo>
                  <a:lnTo>
                    <a:pt x="1915007" y="228981"/>
                  </a:lnTo>
                  <a:lnTo>
                    <a:pt x="1902206" y="182410"/>
                  </a:lnTo>
                  <a:lnTo>
                    <a:pt x="1893836" y="170434"/>
                  </a:lnTo>
                  <a:lnTo>
                    <a:pt x="1878012" y="147777"/>
                  </a:lnTo>
                  <a:lnTo>
                    <a:pt x="1843316" y="128041"/>
                  </a:lnTo>
                  <a:lnTo>
                    <a:pt x="1843316" y="254254"/>
                  </a:lnTo>
                  <a:lnTo>
                    <a:pt x="1843316" y="274510"/>
                  </a:lnTo>
                  <a:lnTo>
                    <a:pt x="1722475" y="274510"/>
                  </a:lnTo>
                  <a:lnTo>
                    <a:pt x="1722475" y="266827"/>
                  </a:lnTo>
                  <a:lnTo>
                    <a:pt x="1725612" y="231127"/>
                  </a:lnTo>
                  <a:lnTo>
                    <a:pt x="1736090" y="200291"/>
                  </a:lnTo>
                  <a:lnTo>
                    <a:pt x="1755482" y="178612"/>
                  </a:lnTo>
                  <a:lnTo>
                    <a:pt x="1785340" y="170434"/>
                  </a:lnTo>
                  <a:lnTo>
                    <a:pt x="1812366" y="176847"/>
                  </a:lnTo>
                  <a:lnTo>
                    <a:pt x="1830298" y="194525"/>
                  </a:lnTo>
                  <a:lnTo>
                    <a:pt x="1840242" y="221119"/>
                  </a:lnTo>
                  <a:lnTo>
                    <a:pt x="1843316" y="254254"/>
                  </a:lnTo>
                  <a:lnTo>
                    <a:pt x="1843316" y="128041"/>
                  </a:lnTo>
                  <a:lnTo>
                    <a:pt x="1840077" y="126187"/>
                  </a:lnTo>
                  <a:lnTo>
                    <a:pt x="1786039" y="118745"/>
                  </a:lnTo>
                  <a:lnTo>
                    <a:pt x="1734997" y="126961"/>
                  </a:lnTo>
                  <a:lnTo>
                    <a:pt x="1697850" y="149555"/>
                  </a:lnTo>
                  <a:lnTo>
                    <a:pt x="1672526" y="183438"/>
                  </a:lnTo>
                  <a:lnTo>
                    <a:pt x="1656994" y="225526"/>
                  </a:lnTo>
                  <a:lnTo>
                    <a:pt x="1649183" y="272745"/>
                  </a:lnTo>
                  <a:lnTo>
                    <a:pt x="1647037" y="322008"/>
                  </a:lnTo>
                  <a:lnTo>
                    <a:pt x="1652955" y="396621"/>
                  </a:lnTo>
                  <a:lnTo>
                    <a:pt x="1669046" y="449110"/>
                  </a:lnTo>
                  <a:lnTo>
                    <a:pt x="1692783" y="483273"/>
                  </a:lnTo>
                  <a:lnTo>
                    <a:pt x="1753108" y="511937"/>
                  </a:lnTo>
                  <a:lnTo>
                    <a:pt x="1784642" y="514096"/>
                  </a:lnTo>
                  <a:lnTo>
                    <a:pt x="1829752" y="508114"/>
                  </a:lnTo>
                  <a:lnTo>
                    <a:pt x="1866417" y="490728"/>
                  </a:lnTo>
                  <a:lnTo>
                    <a:pt x="1893722" y="462788"/>
                  </a:lnTo>
                  <a:lnTo>
                    <a:pt x="1910765" y="425132"/>
                  </a:lnTo>
                  <a:lnTo>
                    <a:pt x="1916658" y="378587"/>
                  </a:lnTo>
                  <a:lnTo>
                    <a:pt x="1845411" y="378587"/>
                  </a:lnTo>
                  <a:lnTo>
                    <a:pt x="1843582" y="401408"/>
                  </a:lnTo>
                  <a:lnTo>
                    <a:pt x="1835543" y="429133"/>
                  </a:lnTo>
                  <a:lnTo>
                    <a:pt x="1817420" y="452551"/>
                  </a:lnTo>
                  <a:lnTo>
                    <a:pt x="1785340" y="462407"/>
                  </a:lnTo>
                  <a:lnTo>
                    <a:pt x="1751647" y="451573"/>
                  </a:lnTo>
                  <a:lnTo>
                    <a:pt x="1732686" y="423989"/>
                  </a:lnTo>
                  <a:lnTo>
                    <a:pt x="1724342" y="386969"/>
                  </a:lnTo>
                  <a:lnTo>
                    <a:pt x="1722475" y="347853"/>
                  </a:lnTo>
                  <a:lnTo>
                    <a:pt x="1722475" y="326199"/>
                  </a:lnTo>
                  <a:lnTo>
                    <a:pt x="1918754" y="326199"/>
                  </a:lnTo>
                  <a:lnTo>
                    <a:pt x="1918754" y="286385"/>
                  </a:lnTo>
                  <a:close/>
                </a:path>
                <a:path w="5175884" h="2038350">
                  <a:moveTo>
                    <a:pt x="1960321" y="883539"/>
                  </a:moveTo>
                  <a:lnTo>
                    <a:pt x="1956130" y="881443"/>
                  </a:lnTo>
                  <a:lnTo>
                    <a:pt x="1949843" y="880745"/>
                  </a:lnTo>
                  <a:lnTo>
                    <a:pt x="1942160" y="880745"/>
                  </a:lnTo>
                  <a:lnTo>
                    <a:pt x="1912899" y="885545"/>
                  </a:lnTo>
                  <a:lnTo>
                    <a:pt x="1888820" y="899248"/>
                  </a:lnTo>
                  <a:lnTo>
                    <a:pt x="1869579" y="920813"/>
                  </a:lnTo>
                  <a:lnTo>
                    <a:pt x="1854847" y="949198"/>
                  </a:lnTo>
                  <a:lnTo>
                    <a:pt x="1853450" y="949198"/>
                  </a:lnTo>
                  <a:lnTo>
                    <a:pt x="1853450" y="890524"/>
                  </a:lnTo>
                  <a:lnTo>
                    <a:pt x="1778012" y="890524"/>
                  </a:lnTo>
                  <a:lnTo>
                    <a:pt x="1778012" y="1266317"/>
                  </a:lnTo>
                  <a:lnTo>
                    <a:pt x="1853450" y="1266317"/>
                  </a:lnTo>
                  <a:lnTo>
                    <a:pt x="1853450" y="1041400"/>
                  </a:lnTo>
                  <a:lnTo>
                    <a:pt x="1860423" y="998613"/>
                  </a:lnTo>
                  <a:lnTo>
                    <a:pt x="1878342" y="972591"/>
                  </a:lnTo>
                  <a:lnTo>
                    <a:pt x="1902663" y="959675"/>
                  </a:lnTo>
                  <a:lnTo>
                    <a:pt x="1928888" y="956183"/>
                  </a:lnTo>
                  <a:lnTo>
                    <a:pt x="1938616" y="956538"/>
                  </a:lnTo>
                  <a:lnTo>
                    <a:pt x="1947494" y="957491"/>
                  </a:lnTo>
                  <a:lnTo>
                    <a:pt x="1954923" y="958824"/>
                  </a:lnTo>
                  <a:lnTo>
                    <a:pt x="1960321" y="960374"/>
                  </a:lnTo>
                  <a:lnTo>
                    <a:pt x="1960321" y="956183"/>
                  </a:lnTo>
                  <a:lnTo>
                    <a:pt x="1960321" y="949198"/>
                  </a:lnTo>
                  <a:lnTo>
                    <a:pt x="1960321" y="883539"/>
                  </a:lnTo>
                  <a:close/>
                </a:path>
                <a:path w="5175884" h="2038350">
                  <a:moveTo>
                    <a:pt x="2076970" y="767588"/>
                  </a:moveTo>
                  <a:lnTo>
                    <a:pt x="2001532" y="767588"/>
                  </a:lnTo>
                  <a:lnTo>
                    <a:pt x="2001532" y="1266317"/>
                  </a:lnTo>
                  <a:lnTo>
                    <a:pt x="2076970" y="1266317"/>
                  </a:lnTo>
                  <a:lnTo>
                    <a:pt x="2076970" y="767588"/>
                  </a:lnTo>
                  <a:close/>
                </a:path>
                <a:path w="5175884" h="2038350">
                  <a:moveTo>
                    <a:pt x="2107349" y="1529588"/>
                  </a:moveTo>
                  <a:lnTo>
                    <a:pt x="1985810" y="1529588"/>
                  </a:lnTo>
                  <a:lnTo>
                    <a:pt x="1899196" y="1899094"/>
                  </a:lnTo>
                  <a:lnTo>
                    <a:pt x="1897799" y="1899094"/>
                  </a:lnTo>
                  <a:lnTo>
                    <a:pt x="1829752" y="1613408"/>
                  </a:lnTo>
                  <a:lnTo>
                    <a:pt x="1809788" y="1529588"/>
                  </a:lnTo>
                  <a:lnTo>
                    <a:pt x="1685455" y="1529588"/>
                  </a:lnTo>
                  <a:lnTo>
                    <a:pt x="1685455" y="2028317"/>
                  </a:lnTo>
                  <a:lnTo>
                    <a:pt x="1760893" y="2028317"/>
                  </a:lnTo>
                  <a:lnTo>
                    <a:pt x="1760893" y="1613408"/>
                  </a:lnTo>
                  <a:lnTo>
                    <a:pt x="1762290" y="1613408"/>
                  </a:lnTo>
                  <a:lnTo>
                    <a:pt x="1862874" y="2028317"/>
                  </a:lnTo>
                  <a:lnTo>
                    <a:pt x="1929930" y="2028317"/>
                  </a:lnTo>
                  <a:lnTo>
                    <a:pt x="1961248" y="1899094"/>
                  </a:lnTo>
                  <a:lnTo>
                    <a:pt x="2030514" y="1613408"/>
                  </a:lnTo>
                  <a:lnTo>
                    <a:pt x="2031911" y="1613408"/>
                  </a:lnTo>
                  <a:lnTo>
                    <a:pt x="2031911" y="2028317"/>
                  </a:lnTo>
                  <a:lnTo>
                    <a:pt x="2107349" y="2028317"/>
                  </a:lnTo>
                  <a:lnTo>
                    <a:pt x="2107349" y="1613408"/>
                  </a:lnTo>
                  <a:lnTo>
                    <a:pt x="2107349" y="1529588"/>
                  </a:lnTo>
                  <a:close/>
                </a:path>
                <a:path w="5175884" h="2038350">
                  <a:moveTo>
                    <a:pt x="2222601" y="399542"/>
                  </a:moveTo>
                  <a:lnTo>
                    <a:pt x="2217686" y="360222"/>
                  </a:lnTo>
                  <a:lnTo>
                    <a:pt x="2177224" y="307797"/>
                  </a:lnTo>
                  <a:lnTo>
                    <a:pt x="2140877" y="291274"/>
                  </a:lnTo>
                  <a:lnTo>
                    <a:pt x="2092680" y="274510"/>
                  </a:lnTo>
                  <a:lnTo>
                    <a:pt x="2067585" y="264210"/>
                  </a:lnTo>
                  <a:lnTo>
                    <a:pt x="2051202" y="252933"/>
                  </a:lnTo>
                  <a:lnTo>
                    <a:pt x="2042287" y="238658"/>
                  </a:lnTo>
                  <a:lnTo>
                    <a:pt x="2039594" y="219329"/>
                  </a:lnTo>
                  <a:lnTo>
                    <a:pt x="2043772" y="196659"/>
                  </a:lnTo>
                  <a:lnTo>
                    <a:pt x="2055215" y="181521"/>
                  </a:lnTo>
                  <a:lnTo>
                    <a:pt x="2072297" y="173062"/>
                  </a:lnTo>
                  <a:lnTo>
                    <a:pt x="2093379" y="170434"/>
                  </a:lnTo>
                  <a:lnTo>
                    <a:pt x="2117623" y="175260"/>
                  </a:lnTo>
                  <a:lnTo>
                    <a:pt x="2132838" y="188150"/>
                  </a:lnTo>
                  <a:lnTo>
                    <a:pt x="2140724" y="206679"/>
                  </a:lnTo>
                  <a:lnTo>
                    <a:pt x="2142972" y="228409"/>
                  </a:lnTo>
                  <a:lnTo>
                    <a:pt x="2142972" y="238188"/>
                  </a:lnTo>
                  <a:lnTo>
                    <a:pt x="2214219" y="238188"/>
                  </a:lnTo>
                  <a:lnTo>
                    <a:pt x="2214219" y="221424"/>
                  </a:lnTo>
                  <a:lnTo>
                    <a:pt x="2209342" y="185635"/>
                  </a:lnTo>
                  <a:lnTo>
                    <a:pt x="2201113" y="170434"/>
                  </a:lnTo>
                  <a:lnTo>
                    <a:pt x="2191423" y="152527"/>
                  </a:lnTo>
                  <a:lnTo>
                    <a:pt x="2155571" y="128206"/>
                  </a:lnTo>
                  <a:lnTo>
                    <a:pt x="2096871" y="118745"/>
                  </a:lnTo>
                  <a:lnTo>
                    <a:pt x="2043785" y="124968"/>
                  </a:lnTo>
                  <a:lnTo>
                    <a:pt x="2003272" y="143967"/>
                  </a:lnTo>
                  <a:lnTo>
                    <a:pt x="1977428" y="176199"/>
                  </a:lnTo>
                  <a:lnTo>
                    <a:pt x="1968347" y="222123"/>
                  </a:lnTo>
                  <a:lnTo>
                    <a:pt x="1972945" y="261721"/>
                  </a:lnTo>
                  <a:lnTo>
                    <a:pt x="1987296" y="291706"/>
                  </a:lnTo>
                  <a:lnTo>
                    <a:pt x="2012251" y="313956"/>
                  </a:lnTo>
                  <a:lnTo>
                    <a:pt x="2048675" y="330390"/>
                  </a:lnTo>
                  <a:lnTo>
                    <a:pt x="2110143" y="352044"/>
                  </a:lnTo>
                  <a:lnTo>
                    <a:pt x="2128075" y="360667"/>
                  </a:lnTo>
                  <a:lnTo>
                    <a:pt x="2140966" y="372821"/>
                  </a:lnTo>
                  <a:lnTo>
                    <a:pt x="2148738" y="388378"/>
                  </a:lnTo>
                  <a:lnTo>
                    <a:pt x="2151354" y="407225"/>
                  </a:lnTo>
                  <a:lnTo>
                    <a:pt x="2147646" y="430276"/>
                  </a:lnTo>
                  <a:lnTo>
                    <a:pt x="2136330" y="447649"/>
                  </a:lnTo>
                  <a:lnTo>
                    <a:pt x="2117166" y="458597"/>
                  </a:lnTo>
                  <a:lnTo>
                    <a:pt x="2089886" y="462407"/>
                  </a:lnTo>
                  <a:lnTo>
                    <a:pt x="2062149" y="458114"/>
                  </a:lnTo>
                  <a:lnTo>
                    <a:pt x="2044039" y="445376"/>
                  </a:lnTo>
                  <a:lnTo>
                    <a:pt x="2034184" y="424383"/>
                  </a:lnTo>
                  <a:lnTo>
                    <a:pt x="2031212" y="395351"/>
                  </a:lnTo>
                  <a:lnTo>
                    <a:pt x="2031212" y="383476"/>
                  </a:lnTo>
                  <a:lnTo>
                    <a:pt x="1964156" y="383476"/>
                  </a:lnTo>
                  <a:lnTo>
                    <a:pt x="1964156" y="397446"/>
                  </a:lnTo>
                  <a:lnTo>
                    <a:pt x="1970112" y="446316"/>
                  </a:lnTo>
                  <a:lnTo>
                    <a:pt x="1990344" y="483006"/>
                  </a:lnTo>
                  <a:lnTo>
                    <a:pt x="2028393" y="506082"/>
                  </a:lnTo>
                  <a:lnTo>
                    <a:pt x="2087791" y="514096"/>
                  </a:lnTo>
                  <a:lnTo>
                    <a:pt x="2140674" y="507492"/>
                  </a:lnTo>
                  <a:lnTo>
                    <a:pt x="2183485" y="486930"/>
                  </a:lnTo>
                  <a:lnTo>
                    <a:pt x="2203234" y="462407"/>
                  </a:lnTo>
                  <a:lnTo>
                    <a:pt x="2212149" y="451319"/>
                  </a:lnTo>
                  <a:lnTo>
                    <a:pt x="2222601" y="399542"/>
                  </a:lnTo>
                  <a:close/>
                </a:path>
                <a:path w="5175884" h="2038350">
                  <a:moveTo>
                    <a:pt x="2232025" y="890524"/>
                  </a:moveTo>
                  <a:lnTo>
                    <a:pt x="2156587" y="890524"/>
                  </a:lnTo>
                  <a:lnTo>
                    <a:pt x="2156587" y="1266317"/>
                  </a:lnTo>
                  <a:lnTo>
                    <a:pt x="2232025" y="1266317"/>
                  </a:lnTo>
                  <a:lnTo>
                    <a:pt x="2232025" y="890524"/>
                  </a:lnTo>
                  <a:close/>
                </a:path>
                <a:path w="5175884" h="2038350">
                  <a:moveTo>
                    <a:pt x="2232025" y="762000"/>
                  </a:moveTo>
                  <a:lnTo>
                    <a:pt x="2156587" y="762000"/>
                  </a:lnTo>
                  <a:lnTo>
                    <a:pt x="2156587" y="837438"/>
                  </a:lnTo>
                  <a:lnTo>
                    <a:pt x="2232025" y="837438"/>
                  </a:lnTo>
                  <a:lnTo>
                    <a:pt x="2232025" y="762000"/>
                  </a:lnTo>
                  <a:close/>
                </a:path>
                <a:path w="5175884" h="2038350">
                  <a:moveTo>
                    <a:pt x="2446109" y="1810385"/>
                  </a:moveTo>
                  <a:lnTo>
                    <a:pt x="2445334" y="1798510"/>
                  </a:lnTo>
                  <a:lnTo>
                    <a:pt x="2442362" y="1752981"/>
                  </a:lnTo>
                  <a:lnTo>
                    <a:pt x="2429560" y="1706410"/>
                  </a:lnTo>
                  <a:lnTo>
                    <a:pt x="2421191" y="1694434"/>
                  </a:lnTo>
                  <a:lnTo>
                    <a:pt x="2405367" y="1671777"/>
                  </a:lnTo>
                  <a:lnTo>
                    <a:pt x="2370671" y="1652041"/>
                  </a:lnTo>
                  <a:lnTo>
                    <a:pt x="2370671" y="1778254"/>
                  </a:lnTo>
                  <a:lnTo>
                    <a:pt x="2370671" y="1798510"/>
                  </a:lnTo>
                  <a:lnTo>
                    <a:pt x="2249830" y="1798510"/>
                  </a:lnTo>
                  <a:lnTo>
                    <a:pt x="2249830" y="1790827"/>
                  </a:lnTo>
                  <a:lnTo>
                    <a:pt x="2252967" y="1755127"/>
                  </a:lnTo>
                  <a:lnTo>
                    <a:pt x="2263444" y="1724291"/>
                  </a:lnTo>
                  <a:lnTo>
                    <a:pt x="2282837" y="1702612"/>
                  </a:lnTo>
                  <a:lnTo>
                    <a:pt x="2312695" y="1694434"/>
                  </a:lnTo>
                  <a:lnTo>
                    <a:pt x="2339721" y="1700847"/>
                  </a:lnTo>
                  <a:lnTo>
                    <a:pt x="2357653" y="1718525"/>
                  </a:lnTo>
                  <a:lnTo>
                    <a:pt x="2367597" y="1745119"/>
                  </a:lnTo>
                  <a:lnTo>
                    <a:pt x="2370671" y="1778254"/>
                  </a:lnTo>
                  <a:lnTo>
                    <a:pt x="2370671" y="1652041"/>
                  </a:lnTo>
                  <a:lnTo>
                    <a:pt x="2367432" y="1650187"/>
                  </a:lnTo>
                  <a:lnTo>
                    <a:pt x="2313394" y="1642745"/>
                  </a:lnTo>
                  <a:lnTo>
                    <a:pt x="2262352" y="1650961"/>
                  </a:lnTo>
                  <a:lnTo>
                    <a:pt x="2225205" y="1673555"/>
                  </a:lnTo>
                  <a:lnTo>
                    <a:pt x="2199881" y="1707438"/>
                  </a:lnTo>
                  <a:lnTo>
                    <a:pt x="2184349" y="1749526"/>
                  </a:lnTo>
                  <a:lnTo>
                    <a:pt x="2176538" y="1796745"/>
                  </a:lnTo>
                  <a:lnTo>
                    <a:pt x="2174392" y="1846008"/>
                  </a:lnTo>
                  <a:lnTo>
                    <a:pt x="2180310" y="1920621"/>
                  </a:lnTo>
                  <a:lnTo>
                    <a:pt x="2196401" y="1973110"/>
                  </a:lnTo>
                  <a:lnTo>
                    <a:pt x="2220137" y="2007273"/>
                  </a:lnTo>
                  <a:lnTo>
                    <a:pt x="2280462" y="2035937"/>
                  </a:lnTo>
                  <a:lnTo>
                    <a:pt x="2311997" y="2038096"/>
                  </a:lnTo>
                  <a:lnTo>
                    <a:pt x="2357107" y="2032114"/>
                  </a:lnTo>
                  <a:lnTo>
                    <a:pt x="2393772" y="2014728"/>
                  </a:lnTo>
                  <a:lnTo>
                    <a:pt x="2421077" y="1986788"/>
                  </a:lnTo>
                  <a:lnTo>
                    <a:pt x="2438120" y="1949132"/>
                  </a:lnTo>
                  <a:lnTo>
                    <a:pt x="2444013" y="1902587"/>
                  </a:lnTo>
                  <a:lnTo>
                    <a:pt x="2372766" y="1902587"/>
                  </a:lnTo>
                  <a:lnTo>
                    <a:pt x="2370937" y="1925408"/>
                  </a:lnTo>
                  <a:lnTo>
                    <a:pt x="2362898" y="1953133"/>
                  </a:lnTo>
                  <a:lnTo>
                    <a:pt x="2344775" y="1976551"/>
                  </a:lnTo>
                  <a:lnTo>
                    <a:pt x="2312695" y="1986407"/>
                  </a:lnTo>
                  <a:lnTo>
                    <a:pt x="2279002" y="1975573"/>
                  </a:lnTo>
                  <a:lnTo>
                    <a:pt x="2260041" y="1947989"/>
                  </a:lnTo>
                  <a:lnTo>
                    <a:pt x="2251697" y="1910969"/>
                  </a:lnTo>
                  <a:lnTo>
                    <a:pt x="2249830" y="1871853"/>
                  </a:lnTo>
                  <a:lnTo>
                    <a:pt x="2249830" y="1850199"/>
                  </a:lnTo>
                  <a:lnTo>
                    <a:pt x="2446109" y="1850199"/>
                  </a:lnTo>
                  <a:lnTo>
                    <a:pt x="2446109" y="1810385"/>
                  </a:lnTo>
                  <a:close/>
                </a:path>
                <a:path w="5175884" h="2038350">
                  <a:moveTo>
                    <a:pt x="2562402" y="1015555"/>
                  </a:moveTo>
                  <a:lnTo>
                    <a:pt x="2559697" y="983627"/>
                  </a:lnTo>
                  <a:lnTo>
                    <a:pt x="2549106" y="947572"/>
                  </a:lnTo>
                  <a:lnTo>
                    <a:pt x="2541879" y="936625"/>
                  </a:lnTo>
                  <a:lnTo>
                    <a:pt x="2526957" y="914006"/>
                  </a:lnTo>
                  <a:lnTo>
                    <a:pt x="2489543" y="889533"/>
                  </a:lnTo>
                  <a:lnTo>
                    <a:pt x="2433180" y="880745"/>
                  </a:lnTo>
                  <a:lnTo>
                    <a:pt x="2384996" y="887234"/>
                  </a:lnTo>
                  <a:lnTo>
                    <a:pt x="2348534" y="905916"/>
                  </a:lnTo>
                  <a:lnTo>
                    <a:pt x="2322474" y="935570"/>
                  </a:lnTo>
                  <a:lnTo>
                    <a:pt x="2305481" y="975017"/>
                  </a:lnTo>
                  <a:lnTo>
                    <a:pt x="2296261" y="1023023"/>
                  </a:lnTo>
                  <a:lnTo>
                    <a:pt x="2293480" y="1078420"/>
                  </a:lnTo>
                  <a:lnTo>
                    <a:pt x="2296261" y="1133805"/>
                  </a:lnTo>
                  <a:lnTo>
                    <a:pt x="2305481" y="1181823"/>
                  </a:lnTo>
                  <a:lnTo>
                    <a:pt x="2322474" y="1221257"/>
                  </a:lnTo>
                  <a:lnTo>
                    <a:pt x="2348534" y="1250924"/>
                  </a:lnTo>
                  <a:lnTo>
                    <a:pt x="2384996" y="1269593"/>
                  </a:lnTo>
                  <a:lnTo>
                    <a:pt x="2433180" y="1276096"/>
                  </a:lnTo>
                  <a:lnTo>
                    <a:pt x="2481961" y="1269492"/>
                  </a:lnTo>
                  <a:lnTo>
                    <a:pt x="2517254" y="1250403"/>
                  </a:lnTo>
                  <a:lnTo>
                    <a:pt x="2540812" y="1220216"/>
                  </a:lnTo>
                  <a:lnTo>
                    <a:pt x="2541016" y="1219962"/>
                  </a:lnTo>
                  <a:lnTo>
                    <a:pt x="2555176" y="1179258"/>
                  </a:lnTo>
                  <a:lnTo>
                    <a:pt x="2561704" y="1129411"/>
                  </a:lnTo>
                  <a:lnTo>
                    <a:pt x="2490457" y="1129411"/>
                  </a:lnTo>
                  <a:lnTo>
                    <a:pt x="2487409" y="1167561"/>
                  </a:lnTo>
                  <a:lnTo>
                    <a:pt x="2477541" y="1196289"/>
                  </a:lnTo>
                  <a:lnTo>
                    <a:pt x="2459812" y="1214272"/>
                  </a:lnTo>
                  <a:lnTo>
                    <a:pt x="2433180" y="1220216"/>
                  </a:lnTo>
                  <a:lnTo>
                    <a:pt x="2400452" y="1209738"/>
                  </a:lnTo>
                  <a:lnTo>
                    <a:pt x="2380881" y="1180477"/>
                  </a:lnTo>
                  <a:lnTo>
                    <a:pt x="2371394" y="1135634"/>
                  </a:lnTo>
                  <a:lnTo>
                    <a:pt x="2368918" y="1078420"/>
                  </a:lnTo>
                  <a:lnTo>
                    <a:pt x="2371394" y="1021194"/>
                  </a:lnTo>
                  <a:lnTo>
                    <a:pt x="2380881" y="976350"/>
                  </a:lnTo>
                  <a:lnTo>
                    <a:pt x="2400452" y="947089"/>
                  </a:lnTo>
                  <a:lnTo>
                    <a:pt x="2433180" y="936625"/>
                  </a:lnTo>
                  <a:lnTo>
                    <a:pt x="2460447" y="943152"/>
                  </a:lnTo>
                  <a:lnTo>
                    <a:pt x="2476843" y="962202"/>
                  </a:lnTo>
                  <a:lnTo>
                    <a:pt x="2484856" y="988187"/>
                  </a:lnTo>
                  <a:lnTo>
                    <a:pt x="2486964" y="1015555"/>
                  </a:lnTo>
                  <a:lnTo>
                    <a:pt x="2562402" y="1015555"/>
                  </a:lnTo>
                  <a:close/>
                </a:path>
                <a:path w="5175884" h="2038350">
                  <a:moveTo>
                    <a:pt x="2703169" y="5588"/>
                  </a:moveTo>
                  <a:lnTo>
                    <a:pt x="2388146" y="5588"/>
                  </a:lnTo>
                  <a:lnTo>
                    <a:pt x="2388146" y="72644"/>
                  </a:lnTo>
                  <a:lnTo>
                    <a:pt x="2506891" y="72644"/>
                  </a:lnTo>
                  <a:lnTo>
                    <a:pt x="2506891" y="504317"/>
                  </a:lnTo>
                  <a:lnTo>
                    <a:pt x="2586520" y="504317"/>
                  </a:lnTo>
                  <a:lnTo>
                    <a:pt x="2586520" y="72644"/>
                  </a:lnTo>
                  <a:lnTo>
                    <a:pt x="2703169" y="72644"/>
                  </a:lnTo>
                  <a:lnTo>
                    <a:pt x="2703169" y="5588"/>
                  </a:lnTo>
                  <a:close/>
                </a:path>
                <a:path w="5175884" h="2038350">
                  <a:moveTo>
                    <a:pt x="2771610" y="1744726"/>
                  </a:moveTo>
                  <a:lnTo>
                    <a:pt x="2765882" y="1702816"/>
                  </a:lnTo>
                  <a:lnTo>
                    <a:pt x="2746286" y="1665173"/>
                  </a:lnTo>
                  <a:lnTo>
                    <a:pt x="2678011" y="1642745"/>
                  </a:lnTo>
                  <a:lnTo>
                    <a:pt x="2647924" y="1646428"/>
                  </a:lnTo>
                  <a:lnTo>
                    <a:pt x="2621165" y="1657057"/>
                  </a:lnTo>
                  <a:lnTo>
                    <a:pt x="2598737" y="1673974"/>
                  </a:lnTo>
                  <a:lnTo>
                    <a:pt x="2581618" y="1696529"/>
                  </a:lnTo>
                  <a:lnTo>
                    <a:pt x="2579522" y="1696529"/>
                  </a:lnTo>
                  <a:lnTo>
                    <a:pt x="2579522" y="1652524"/>
                  </a:lnTo>
                  <a:lnTo>
                    <a:pt x="2508275" y="1652524"/>
                  </a:lnTo>
                  <a:lnTo>
                    <a:pt x="2508275" y="2028317"/>
                  </a:lnTo>
                  <a:lnTo>
                    <a:pt x="2583713" y="2028317"/>
                  </a:lnTo>
                  <a:lnTo>
                    <a:pt x="2583713" y="1776158"/>
                  </a:lnTo>
                  <a:lnTo>
                    <a:pt x="2588780" y="1743481"/>
                  </a:lnTo>
                  <a:lnTo>
                    <a:pt x="2602217" y="1720621"/>
                  </a:lnTo>
                  <a:lnTo>
                    <a:pt x="2621432" y="1707197"/>
                  </a:lnTo>
                  <a:lnTo>
                    <a:pt x="2643784" y="1702816"/>
                  </a:lnTo>
                  <a:lnTo>
                    <a:pt x="2668473" y="1706321"/>
                  </a:lnTo>
                  <a:lnTo>
                    <a:pt x="2684640" y="1717827"/>
                  </a:lnTo>
                  <a:lnTo>
                    <a:pt x="2693479" y="1738757"/>
                  </a:lnTo>
                  <a:lnTo>
                    <a:pt x="2696172" y="1770570"/>
                  </a:lnTo>
                  <a:lnTo>
                    <a:pt x="2696172" y="2028317"/>
                  </a:lnTo>
                  <a:lnTo>
                    <a:pt x="2771610" y="2028317"/>
                  </a:lnTo>
                  <a:lnTo>
                    <a:pt x="2771610" y="1744726"/>
                  </a:lnTo>
                  <a:close/>
                </a:path>
                <a:path w="5175884" h="2038350">
                  <a:moveTo>
                    <a:pt x="2810040" y="128524"/>
                  </a:moveTo>
                  <a:lnTo>
                    <a:pt x="2734602" y="128524"/>
                  </a:lnTo>
                  <a:lnTo>
                    <a:pt x="2734602" y="504317"/>
                  </a:lnTo>
                  <a:lnTo>
                    <a:pt x="2810040" y="504317"/>
                  </a:lnTo>
                  <a:lnTo>
                    <a:pt x="2810040" y="128524"/>
                  </a:lnTo>
                  <a:close/>
                </a:path>
                <a:path w="5175884" h="2038350">
                  <a:moveTo>
                    <a:pt x="2810040" y="0"/>
                  </a:moveTo>
                  <a:lnTo>
                    <a:pt x="2734602" y="0"/>
                  </a:lnTo>
                  <a:lnTo>
                    <a:pt x="2734602" y="75438"/>
                  </a:lnTo>
                  <a:lnTo>
                    <a:pt x="2810040" y="75438"/>
                  </a:lnTo>
                  <a:lnTo>
                    <a:pt x="2810040" y="0"/>
                  </a:lnTo>
                  <a:close/>
                </a:path>
                <a:path w="5175884" h="2038350">
                  <a:moveTo>
                    <a:pt x="2877413" y="982726"/>
                  </a:moveTo>
                  <a:lnTo>
                    <a:pt x="2871686" y="940816"/>
                  </a:lnTo>
                  <a:lnTo>
                    <a:pt x="2870847" y="934669"/>
                  </a:lnTo>
                  <a:lnTo>
                    <a:pt x="2869514" y="932434"/>
                  </a:lnTo>
                  <a:lnTo>
                    <a:pt x="2852102" y="903173"/>
                  </a:lnTo>
                  <a:lnTo>
                    <a:pt x="2822613" y="885964"/>
                  </a:lnTo>
                  <a:lnTo>
                    <a:pt x="2783814" y="880745"/>
                  </a:lnTo>
                  <a:lnTo>
                    <a:pt x="2755950" y="884199"/>
                  </a:lnTo>
                  <a:lnTo>
                    <a:pt x="2731173" y="894270"/>
                  </a:lnTo>
                  <a:lnTo>
                    <a:pt x="2709659" y="910501"/>
                  </a:lnTo>
                  <a:lnTo>
                    <a:pt x="2691612" y="932434"/>
                  </a:lnTo>
                  <a:lnTo>
                    <a:pt x="2689517" y="931037"/>
                  </a:lnTo>
                  <a:lnTo>
                    <a:pt x="2689517" y="767588"/>
                  </a:lnTo>
                  <a:lnTo>
                    <a:pt x="2614079" y="767588"/>
                  </a:lnTo>
                  <a:lnTo>
                    <a:pt x="2614079" y="1266317"/>
                  </a:lnTo>
                  <a:lnTo>
                    <a:pt x="2689517" y="1266317"/>
                  </a:lnTo>
                  <a:lnTo>
                    <a:pt x="2689517" y="1014158"/>
                  </a:lnTo>
                  <a:lnTo>
                    <a:pt x="2694584" y="981773"/>
                  </a:lnTo>
                  <a:lnTo>
                    <a:pt x="2708033" y="958888"/>
                  </a:lnTo>
                  <a:lnTo>
                    <a:pt x="2727236" y="945299"/>
                  </a:lnTo>
                  <a:lnTo>
                    <a:pt x="2749588" y="940816"/>
                  </a:lnTo>
                  <a:lnTo>
                    <a:pt x="2773984" y="944422"/>
                  </a:lnTo>
                  <a:lnTo>
                    <a:pt x="2790190" y="956094"/>
                  </a:lnTo>
                  <a:lnTo>
                    <a:pt x="2799194" y="977061"/>
                  </a:lnTo>
                  <a:lnTo>
                    <a:pt x="2801975" y="1008570"/>
                  </a:lnTo>
                  <a:lnTo>
                    <a:pt x="2801975" y="1266317"/>
                  </a:lnTo>
                  <a:lnTo>
                    <a:pt x="2877413" y="1266317"/>
                  </a:lnTo>
                  <a:lnTo>
                    <a:pt x="2877413" y="982726"/>
                  </a:lnTo>
                  <a:close/>
                </a:path>
                <a:path w="5175884" h="2038350">
                  <a:moveTo>
                    <a:pt x="3085922" y="1923542"/>
                  </a:moveTo>
                  <a:lnTo>
                    <a:pt x="3081007" y="1884222"/>
                  </a:lnTo>
                  <a:lnTo>
                    <a:pt x="3040545" y="1831797"/>
                  </a:lnTo>
                  <a:lnTo>
                    <a:pt x="3004197" y="1815274"/>
                  </a:lnTo>
                  <a:lnTo>
                    <a:pt x="2956001" y="1798510"/>
                  </a:lnTo>
                  <a:lnTo>
                    <a:pt x="2930906" y="1788210"/>
                  </a:lnTo>
                  <a:lnTo>
                    <a:pt x="2914523" y="1776933"/>
                  </a:lnTo>
                  <a:lnTo>
                    <a:pt x="2905607" y="1762658"/>
                  </a:lnTo>
                  <a:lnTo>
                    <a:pt x="2902915" y="1743329"/>
                  </a:lnTo>
                  <a:lnTo>
                    <a:pt x="2907093" y="1720659"/>
                  </a:lnTo>
                  <a:lnTo>
                    <a:pt x="2918536" y="1705521"/>
                  </a:lnTo>
                  <a:lnTo>
                    <a:pt x="2935617" y="1697062"/>
                  </a:lnTo>
                  <a:lnTo>
                    <a:pt x="2956699" y="1694434"/>
                  </a:lnTo>
                  <a:lnTo>
                    <a:pt x="2980944" y="1699260"/>
                  </a:lnTo>
                  <a:lnTo>
                    <a:pt x="2996158" y="1712150"/>
                  </a:lnTo>
                  <a:lnTo>
                    <a:pt x="3004045" y="1730679"/>
                  </a:lnTo>
                  <a:lnTo>
                    <a:pt x="3006293" y="1752409"/>
                  </a:lnTo>
                  <a:lnTo>
                    <a:pt x="3006293" y="1762188"/>
                  </a:lnTo>
                  <a:lnTo>
                    <a:pt x="3077540" y="1762188"/>
                  </a:lnTo>
                  <a:lnTo>
                    <a:pt x="3077540" y="1745424"/>
                  </a:lnTo>
                  <a:lnTo>
                    <a:pt x="3072663" y="1709635"/>
                  </a:lnTo>
                  <a:lnTo>
                    <a:pt x="3064433" y="1694434"/>
                  </a:lnTo>
                  <a:lnTo>
                    <a:pt x="3054743" y="1676527"/>
                  </a:lnTo>
                  <a:lnTo>
                    <a:pt x="3018891" y="1652206"/>
                  </a:lnTo>
                  <a:lnTo>
                    <a:pt x="2960192" y="1642745"/>
                  </a:lnTo>
                  <a:lnTo>
                    <a:pt x="2907106" y="1648968"/>
                  </a:lnTo>
                  <a:lnTo>
                    <a:pt x="2866593" y="1667967"/>
                  </a:lnTo>
                  <a:lnTo>
                    <a:pt x="2840748" y="1700199"/>
                  </a:lnTo>
                  <a:lnTo>
                    <a:pt x="2831668" y="1746123"/>
                  </a:lnTo>
                  <a:lnTo>
                    <a:pt x="2836265" y="1785721"/>
                  </a:lnTo>
                  <a:lnTo>
                    <a:pt x="2850616" y="1815706"/>
                  </a:lnTo>
                  <a:lnTo>
                    <a:pt x="2875572" y="1837956"/>
                  </a:lnTo>
                  <a:lnTo>
                    <a:pt x="2911995" y="1854390"/>
                  </a:lnTo>
                  <a:lnTo>
                    <a:pt x="2973463" y="1876044"/>
                  </a:lnTo>
                  <a:lnTo>
                    <a:pt x="2991396" y="1884667"/>
                  </a:lnTo>
                  <a:lnTo>
                    <a:pt x="3004286" y="1896821"/>
                  </a:lnTo>
                  <a:lnTo>
                    <a:pt x="3012059" y="1912378"/>
                  </a:lnTo>
                  <a:lnTo>
                    <a:pt x="3014675" y="1931225"/>
                  </a:lnTo>
                  <a:lnTo>
                    <a:pt x="3010966" y="1954276"/>
                  </a:lnTo>
                  <a:lnTo>
                    <a:pt x="2999651" y="1971649"/>
                  </a:lnTo>
                  <a:lnTo>
                    <a:pt x="2980486" y="1982597"/>
                  </a:lnTo>
                  <a:lnTo>
                    <a:pt x="2953207" y="1986407"/>
                  </a:lnTo>
                  <a:lnTo>
                    <a:pt x="2925470" y="1982114"/>
                  </a:lnTo>
                  <a:lnTo>
                    <a:pt x="2907360" y="1969376"/>
                  </a:lnTo>
                  <a:lnTo>
                    <a:pt x="2897505" y="1948383"/>
                  </a:lnTo>
                  <a:lnTo>
                    <a:pt x="2894533" y="1919351"/>
                  </a:lnTo>
                  <a:lnTo>
                    <a:pt x="2894533" y="1907476"/>
                  </a:lnTo>
                  <a:lnTo>
                    <a:pt x="2827477" y="1907476"/>
                  </a:lnTo>
                  <a:lnTo>
                    <a:pt x="2827477" y="1921446"/>
                  </a:lnTo>
                  <a:lnTo>
                    <a:pt x="2833433" y="1970316"/>
                  </a:lnTo>
                  <a:lnTo>
                    <a:pt x="2853664" y="2007006"/>
                  </a:lnTo>
                  <a:lnTo>
                    <a:pt x="2891713" y="2030082"/>
                  </a:lnTo>
                  <a:lnTo>
                    <a:pt x="2951111" y="2038096"/>
                  </a:lnTo>
                  <a:lnTo>
                    <a:pt x="3003994" y="2031492"/>
                  </a:lnTo>
                  <a:lnTo>
                    <a:pt x="3046806" y="2010930"/>
                  </a:lnTo>
                  <a:lnTo>
                    <a:pt x="3066554" y="1986407"/>
                  </a:lnTo>
                  <a:lnTo>
                    <a:pt x="3075470" y="1975319"/>
                  </a:lnTo>
                  <a:lnTo>
                    <a:pt x="3085922" y="1923542"/>
                  </a:lnTo>
                  <a:close/>
                </a:path>
                <a:path w="5175884" h="2038350">
                  <a:moveTo>
                    <a:pt x="3147403" y="286385"/>
                  </a:moveTo>
                  <a:lnTo>
                    <a:pt x="3146628" y="274510"/>
                  </a:lnTo>
                  <a:lnTo>
                    <a:pt x="3143656" y="228981"/>
                  </a:lnTo>
                  <a:lnTo>
                    <a:pt x="3130854" y="182410"/>
                  </a:lnTo>
                  <a:lnTo>
                    <a:pt x="3122485" y="170434"/>
                  </a:lnTo>
                  <a:lnTo>
                    <a:pt x="3106661" y="147777"/>
                  </a:lnTo>
                  <a:lnTo>
                    <a:pt x="3071965" y="128041"/>
                  </a:lnTo>
                  <a:lnTo>
                    <a:pt x="3071965" y="254254"/>
                  </a:lnTo>
                  <a:lnTo>
                    <a:pt x="3071965" y="274510"/>
                  </a:lnTo>
                  <a:lnTo>
                    <a:pt x="2951124" y="274510"/>
                  </a:lnTo>
                  <a:lnTo>
                    <a:pt x="2951124" y="266827"/>
                  </a:lnTo>
                  <a:lnTo>
                    <a:pt x="2954261" y="231127"/>
                  </a:lnTo>
                  <a:lnTo>
                    <a:pt x="2964738" y="200291"/>
                  </a:lnTo>
                  <a:lnTo>
                    <a:pt x="2984131" y="178612"/>
                  </a:lnTo>
                  <a:lnTo>
                    <a:pt x="3013989" y="170434"/>
                  </a:lnTo>
                  <a:lnTo>
                    <a:pt x="3041015" y="176847"/>
                  </a:lnTo>
                  <a:lnTo>
                    <a:pt x="3058947" y="194525"/>
                  </a:lnTo>
                  <a:lnTo>
                    <a:pt x="3068891" y="221119"/>
                  </a:lnTo>
                  <a:lnTo>
                    <a:pt x="3071965" y="254254"/>
                  </a:lnTo>
                  <a:lnTo>
                    <a:pt x="3071965" y="128041"/>
                  </a:lnTo>
                  <a:lnTo>
                    <a:pt x="3068726" y="126187"/>
                  </a:lnTo>
                  <a:lnTo>
                    <a:pt x="3014688" y="118745"/>
                  </a:lnTo>
                  <a:lnTo>
                    <a:pt x="2963646" y="126961"/>
                  </a:lnTo>
                  <a:lnTo>
                    <a:pt x="2926499" y="149555"/>
                  </a:lnTo>
                  <a:lnTo>
                    <a:pt x="2901175" y="183438"/>
                  </a:lnTo>
                  <a:lnTo>
                    <a:pt x="2885643" y="225526"/>
                  </a:lnTo>
                  <a:lnTo>
                    <a:pt x="2877832" y="272745"/>
                  </a:lnTo>
                  <a:lnTo>
                    <a:pt x="2875686" y="322008"/>
                  </a:lnTo>
                  <a:lnTo>
                    <a:pt x="2881604" y="396621"/>
                  </a:lnTo>
                  <a:lnTo>
                    <a:pt x="2897695" y="449110"/>
                  </a:lnTo>
                  <a:lnTo>
                    <a:pt x="2921431" y="483273"/>
                  </a:lnTo>
                  <a:lnTo>
                    <a:pt x="2981756" y="511937"/>
                  </a:lnTo>
                  <a:lnTo>
                    <a:pt x="3013291" y="514096"/>
                  </a:lnTo>
                  <a:lnTo>
                    <a:pt x="3058401" y="508114"/>
                  </a:lnTo>
                  <a:lnTo>
                    <a:pt x="3095066" y="490728"/>
                  </a:lnTo>
                  <a:lnTo>
                    <a:pt x="3122371" y="462788"/>
                  </a:lnTo>
                  <a:lnTo>
                    <a:pt x="3139414" y="425132"/>
                  </a:lnTo>
                  <a:lnTo>
                    <a:pt x="3145307" y="378587"/>
                  </a:lnTo>
                  <a:lnTo>
                    <a:pt x="3074060" y="378587"/>
                  </a:lnTo>
                  <a:lnTo>
                    <a:pt x="3072231" y="401408"/>
                  </a:lnTo>
                  <a:lnTo>
                    <a:pt x="3064192" y="429133"/>
                  </a:lnTo>
                  <a:lnTo>
                    <a:pt x="3046069" y="452551"/>
                  </a:lnTo>
                  <a:lnTo>
                    <a:pt x="3013989" y="462407"/>
                  </a:lnTo>
                  <a:lnTo>
                    <a:pt x="2980296" y="451573"/>
                  </a:lnTo>
                  <a:lnTo>
                    <a:pt x="2961335" y="423989"/>
                  </a:lnTo>
                  <a:lnTo>
                    <a:pt x="2952991" y="386969"/>
                  </a:lnTo>
                  <a:lnTo>
                    <a:pt x="2951124" y="347853"/>
                  </a:lnTo>
                  <a:lnTo>
                    <a:pt x="2951124" y="326199"/>
                  </a:lnTo>
                  <a:lnTo>
                    <a:pt x="3147403" y="326199"/>
                  </a:lnTo>
                  <a:lnTo>
                    <a:pt x="3147403" y="286385"/>
                  </a:lnTo>
                  <a:close/>
                </a:path>
                <a:path w="5175884" h="2038350">
                  <a:moveTo>
                    <a:pt x="3191738" y="1161542"/>
                  </a:moveTo>
                  <a:lnTo>
                    <a:pt x="3186836" y="1122222"/>
                  </a:lnTo>
                  <a:lnTo>
                    <a:pt x="3146361" y="1069797"/>
                  </a:lnTo>
                  <a:lnTo>
                    <a:pt x="3110014" y="1053274"/>
                  </a:lnTo>
                  <a:lnTo>
                    <a:pt x="3061817" y="1036510"/>
                  </a:lnTo>
                  <a:lnTo>
                    <a:pt x="3036735" y="1026210"/>
                  </a:lnTo>
                  <a:lnTo>
                    <a:pt x="3020352" y="1014933"/>
                  </a:lnTo>
                  <a:lnTo>
                    <a:pt x="3011436" y="1000658"/>
                  </a:lnTo>
                  <a:lnTo>
                    <a:pt x="3008731" y="981329"/>
                  </a:lnTo>
                  <a:lnTo>
                    <a:pt x="3012910" y="958659"/>
                  </a:lnTo>
                  <a:lnTo>
                    <a:pt x="3024365" y="943521"/>
                  </a:lnTo>
                  <a:lnTo>
                    <a:pt x="3041446" y="935062"/>
                  </a:lnTo>
                  <a:lnTo>
                    <a:pt x="3062516" y="932434"/>
                  </a:lnTo>
                  <a:lnTo>
                    <a:pt x="3086773" y="937260"/>
                  </a:lnTo>
                  <a:lnTo>
                    <a:pt x="3101987" y="950150"/>
                  </a:lnTo>
                  <a:lnTo>
                    <a:pt x="3109861" y="968679"/>
                  </a:lnTo>
                  <a:lnTo>
                    <a:pt x="3112109" y="990409"/>
                  </a:lnTo>
                  <a:lnTo>
                    <a:pt x="3112109" y="1000188"/>
                  </a:lnTo>
                  <a:lnTo>
                    <a:pt x="3183356" y="1000188"/>
                  </a:lnTo>
                  <a:lnTo>
                    <a:pt x="3183356" y="983424"/>
                  </a:lnTo>
                  <a:lnTo>
                    <a:pt x="3178479" y="947635"/>
                  </a:lnTo>
                  <a:lnTo>
                    <a:pt x="3170250" y="932434"/>
                  </a:lnTo>
                  <a:lnTo>
                    <a:pt x="3160572" y="914527"/>
                  </a:lnTo>
                  <a:lnTo>
                    <a:pt x="3124720" y="890206"/>
                  </a:lnTo>
                  <a:lnTo>
                    <a:pt x="3066008" y="880745"/>
                  </a:lnTo>
                  <a:lnTo>
                    <a:pt x="3012922" y="886968"/>
                  </a:lnTo>
                  <a:lnTo>
                    <a:pt x="2972409" y="905967"/>
                  </a:lnTo>
                  <a:lnTo>
                    <a:pt x="2946565" y="938199"/>
                  </a:lnTo>
                  <a:lnTo>
                    <a:pt x="2937484" y="984123"/>
                  </a:lnTo>
                  <a:lnTo>
                    <a:pt x="2942082" y="1023721"/>
                  </a:lnTo>
                  <a:lnTo>
                    <a:pt x="2956433" y="1053706"/>
                  </a:lnTo>
                  <a:lnTo>
                    <a:pt x="2981401" y="1075956"/>
                  </a:lnTo>
                  <a:lnTo>
                    <a:pt x="3017812" y="1092390"/>
                  </a:lnTo>
                  <a:lnTo>
                    <a:pt x="3079280" y="1114044"/>
                  </a:lnTo>
                  <a:lnTo>
                    <a:pt x="3097212" y="1122667"/>
                  </a:lnTo>
                  <a:lnTo>
                    <a:pt x="3110103" y="1134821"/>
                  </a:lnTo>
                  <a:lnTo>
                    <a:pt x="3117888" y="1150378"/>
                  </a:lnTo>
                  <a:lnTo>
                    <a:pt x="3120491" y="1169225"/>
                  </a:lnTo>
                  <a:lnTo>
                    <a:pt x="3116783" y="1192276"/>
                  </a:lnTo>
                  <a:lnTo>
                    <a:pt x="3105480" y="1209649"/>
                  </a:lnTo>
                  <a:lnTo>
                    <a:pt x="3086316" y="1220597"/>
                  </a:lnTo>
                  <a:lnTo>
                    <a:pt x="3059023" y="1224407"/>
                  </a:lnTo>
                  <a:lnTo>
                    <a:pt x="3031299" y="1220114"/>
                  </a:lnTo>
                  <a:lnTo>
                    <a:pt x="3013189" y="1207376"/>
                  </a:lnTo>
                  <a:lnTo>
                    <a:pt x="3003334" y="1186383"/>
                  </a:lnTo>
                  <a:lnTo>
                    <a:pt x="3000349" y="1157351"/>
                  </a:lnTo>
                  <a:lnTo>
                    <a:pt x="3000349" y="1145476"/>
                  </a:lnTo>
                  <a:lnTo>
                    <a:pt x="2933293" y="1145476"/>
                  </a:lnTo>
                  <a:lnTo>
                    <a:pt x="2933293" y="1159446"/>
                  </a:lnTo>
                  <a:lnTo>
                    <a:pt x="2939262" y="1208316"/>
                  </a:lnTo>
                  <a:lnTo>
                    <a:pt x="2959493" y="1245006"/>
                  </a:lnTo>
                  <a:lnTo>
                    <a:pt x="2997543" y="1268082"/>
                  </a:lnTo>
                  <a:lnTo>
                    <a:pt x="3056928" y="1276096"/>
                  </a:lnTo>
                  <a:lnTo>
                    <a:pt x="3109823" y="1269492"/>
                  </a:lnTo>
                  <a:lnTo>
                    <a:pt x="3152622" y="1248930"/>
                  </a:lnTo>
                  <a:lnTo>
                    <a:pt x="3172371" y="1224407"/>
                  </a:lnTo>
                  <a:lnTo>
                    <a:pt x="3181286" y="1213319"/>
                  </a:lnTo>
                  <a:lnTo>
                    <a:pt x="3191738" y="1161542"/>
                  </a:lnTo>
                  <a:close/>
                </a:path>
                <a:path w="5175884" h="2038350">
                  <a:moveTo>
                    <a:pt x="3391878" y="121539"/>
                  </a:moveTo>
                  <a:lnTo>
                    <a:pt x="3387687" y="119443"/>
                  </a:lnTo>
                  <a:lnTo>
                    <a:pt x="3381400" y="118745"/>
                  </a:lnTo>
                  <a:lnTo>
                    <a:pt x="3373717" y="118745"/>
                  </a:lnTo>
                  <a:lnTo>
                    <a:pt x="3344456" y="123545"/>
                  </a:lnTo>
                  <a:lnTo>
                    <a:pt x="3320364" y="137248"/>
                  </a:lnTo>
                  <a:lnTo>
                    <a:pt x="3301123" y="158813"/>
                  </a:lnTo>
                  <a:lnTo>
                    <a:pt x="3286404" y="187198"/>
                  </a:lnTo>
                  <a:lnTo>
                    <a:pt x="3285007" y="187198"/>
                  </a:lnTo>
                  <a:lnTo>
                    <a:pt x="3285007" y="128524"/>
                  </a:lnTo>
                  <a:lnTo>
                    <a:pt x="3209569" y="128524"/>
                  </a:lnTo>
                  <a:lnTo>
                    <a:pt x="3209569" y="504317"/>
                  </a:lnTo>
                  <a:lnTo>
                    <a:pt x="3285007" y="504317"/>
                  </a:lnTo>
                  <a:lnTo>
                    <a:pt x="3285007" y="279400"/>
                  </a:lnTo>
                  <a:lnTo>
                    <a:pt x="3291979" y="236613"/>
                  </a:lnTo>
                  <a:lnTo>
                    <a:pt x="3309886" y="210591"/>
                  </a:lnTo>
                  <a:lnTo>
                    <a:pt x="3334220" y="197675"/>
                  </a:lnTo>
                  <a:lnTo>
                    <a:pt x="3360445" y="194183"/>
                  </a:lnTo>
                  <a:lnTo>
                    <a:pt x="3370173" y="194538"/>
                  </a:lnTo>
                  <a:lnTo>
                    <a:pt x="3379038" y="195491"/>
                  </a:lnTo>
                  <a:lnTo>
                    <a:pt x="3386467" y="196824"/>
                  </a:lnTo>
                  <a:lnTo>
                    <a:pt x="3391878" y="198374"/>
                  </a:lnTo>
                  <a:lnTo>
                    <a:pt x="3391878" y="194183"/>
                  </a:lnTo>
                  <a:lnTo>
                    <a:pt x="3391878" y="187198"/>
                  </a:lnTo>
                  <a:lnTo>
                    <a:pt x="3391878" y="121539"/>
                  </a:lnTo>
                  <a:close/>
                </a:path>
                <a:path w="5175884" h="2038350">
                  <a:moveTo>
                    <a:pt x="3396056" y="1777555"/>
                  </a:moveTo>
                  <a:lnTo>
                    <a:pt x="3393338" y="1745627"/>
                  </a:lnTo>
                  <a:lnTo>
                    <a:pt x="3382759" y="1709572"/>
                  </a:lnTo>
                  <a:lnTo>
                    <a:pt x="3375520" y="1698625"/>
                  </a:lnTo>
                  <a:lnTo>
                    <a:pt x="3360597" y="1676006"/>
                  </a:lnTo>
                  <a:lnTo>
                    <a:pt x="3323183" y="1651533"/>
                  </a:lnTo>
                  <a:lnTo>
                    <a:pt x="3266833" y="1642745"/>
                  </a:lnTo>
                  <a:lnTo>
                    <a:pt x="3218650" y="1649234"/>
                  </a:lnTo>
                  <a:lnTo>
                    <a:pt x="3182188" y="1667916"/>
                  </a:lnTo>
                  <a:lnTo>
                    <a:pt x="3156115" y="1697570"/>
                  </a:lnTo>
                  <a:lnTo>
                    <a:pt x="3139135" y="1737017"/>
                  </a:lnTo>
                  <a:lnTo>
                    <a:pt x="3129915" y="1785023"/>
                  </a:lnTo>
                  <a:lnTo>
                    <a:pt x="3127133" y="1840420"/>
                  </a:lnTo>
                  <a:lnTo>
                    <a:pt x="3129915" y="1895805"/>
                  </a:lnTo>
                  <a:lnTo>
                    <a:pt x="3139135" y="1943823"/>
                  </a:lnTo>
                  <a:lnTo>
                    <a:pt x="3156115" y="1983257"/>
                  </a:lnTo>
                  <a:lnTo>
                    <a:pt x="3182188" y="2012924"/>
                  </a:lnTo>
                  <a:lnTo>
                    <a:pt x="3218650" y="2031593"/>
                  </a:lnTo>
                  <a:lnTo>
                    <a:pt x="3266833" y="2038096"/>
                  </a:lnTo>
                  <a:lnTo>
                    <a:pt x="3315601" y="2031492"/>
                  </a:lnTo>
                  <a:lnTo>
                    <a:pt x="3350895" y="2012403"/>
                  </a:lnTo>
                  <a:lnTo>
                    <a:pt x="3374466" y="1982216"/>
                  </a:lnTo>
                  <a:lnTo>
                    <a:pt x="3388830" y="1941258"/>
                  </a:lnTo>
                  <a:lnTo>
                    <a:pt x="3395357" y="1891411"/>
                  </a:lnTo>
                  <a:lnTo>
                    <a:pt x="3324110" y="1891411"/>
                  </a:lnTo>
                  <a:lnTo>
                    <a:pt x="3321050" y="1929561"/>
                  </a:lnTo>
                  <a:lnTo>
                    <a:pt x="3311182" y="1958289"/>
                  </a:lnTo>
                  <a:lnTo>
                    <a:pt x="3293465" y="1976272"/>
                  </a:lnTo>
                  <a:lnTo>
                    <a:pt x="3266833" y="1982216"/>
                  </a:lnTo>
                  <a:lnTo>
                    <a:pt x="3234105" y="1971738"/>
                  </a:lnTo>
                  <a:lnTo>
                    <a:pt x="3214535" y="1942477"/>
                  </a:lnTo>
                  <a:lnTo>
                    <a:pt x="3205048" y="1897634"/>
                  </a:lnTo>
                  <a:lnTo>
                    <a:pt x="3202571" y="1840420"/>
                  </a:lnTo>
                  <a:lnTo>
                    <a:pt x="3205048" y="1783194"/>
                  </a:lnTo>
                  <a:lnTo>
                    <a:pt x="3214535" y="1738350"/>
                  </a:lnTo>
                  <a:lnTo>
                    <a:pt x="3234105" y="1709089"/>
                  </a:lnTo>
                  <a:lnTo>
                    <a:pt x="3266833" y="1698625"/>
                  </a:lnTo>
                  <a:lnTo>
                    <a:pt x="3294100" y="1705152"/>
                  </a:lnTo>
                  <a:lnTo>
                    <a:pt x="3310483" y="1724202"/>
                  </a:lnTo>
                  <a:lnTo>
                    <a:pt x="3318497" y="1750187"/>
                  </a:lnTo>
                  <a:lnTo>
                    <a:pt x="3320618" y="1777555"/>
                  </a:lnTo>
                  <a:lnTo>
                    <a:pt x="3396056" y="1777555"/>
                  </a:lnTo>
                  <a:close/>
                </a:path>
                <a:path w="5175884" h="2038350">
                  <a:moveTo>
                    <a:pt x="3402673" y="890524"/>
                  </a:moveTo>
                  <a:lnTo>
                    <a:pt x="3341205" y="890524"/>
                  </a:lnTo>
                  <a:lnTo>
                    <a:pt x="3341205" y="783653"/>
                  </a:lnTo>
                  <a:lnTo>
                    <a:pt x="3265767" y="783653"/>
                  </a:lnTo>
                  <a:lnTo>
                    <a:pt x="3265767" y="890524"/>
                  </a:lnTo>
                  <a:lnTo>
                    <a:pt x="3214078" y="890524"/>
                  </a:lnTo>
                  <a:lnTo>
                    <a:pt x="3214078" y="946404"/>
                  </a:lnTo>
                  <a:lnTo>
                    <a:pt x="3265767" y="946404"/>
                  </a:lnTo>
                  <a:lnTo>
                    <a:pt x="3265767" y="1179703"/>
                  </a:lnTo>
                  <a:lnTo>
                    <a:pt x="3270593" y="1226007"/>
                  </a:lnTo>
                  <a:lnTo>
                    <a:pt x="3284982" y="1253655"/>
                  </a:lnTo>
                  <a:lnTo>
                    <a:pt x="3308794" y="1267015"/>
                  </a:lnTo>
                  <a:lnTo>
                    <a:pt x="3341903" y="1270508"/>
                  </a:lnTo>
                  <a:lnTo>
                    <a:pt x="3359454" y="1270114"/>
                  </a:lnTo>
                  <a:lnTo>
                    <a:pt x="3375431" y="1268933"/>
                  </a:lnTo>
                  <a:lnTo>
                    <a:pt x="3389846" y="1266964"/>
                  </a:lnTo>
                  <a:lnTo>
                    <a:pt x="3402673" y="1264221"/>
                  </a:lnTo>
                  <a:lnTo>
                    <a:pt x="3402673" y="1210437"/>
                  </a:lnTo>
                  <a:lnTo>
                    <a:pt x="3402673" y="1208341"/>
                  </a:lnTo>
                  <a:lnTo>
                    <a:pt x="3397046" y="1209255"/>
                  </a:lnTo>
                  <a:lnTo>
                    <a:pt x="3390633" y="1209903"/>
                  </a:lnTo>
                  <a:lnTo>
                    <a:pt x="3383419" y="1210297"/>
                  </a:lnTo>
                  <a:lnTo>
                    <a:pt x="3375431" y="1210437"/>
                  </a:lnTo>
                  <a:lnTo>
                    <a:pt x="3359188" y="1208430"/>
                  </a:lnTo>
                  <a:lnTo>
                    <a:pt x="3348634" y="1201788"/>
                  </a:lnTo>
                  <a:lnTo>
                    <a:pt x="3342919" y="1189507"/>
                  </a:lnTo>
                  <a:lnTo>
                    <a:pt x="3341205" y="1170622"/>
                  </a:lnTo>
                  <a:lnTo>
                    <a:pt x="3341205" y="946404"/>
                  </a:lnTo>
                  <a:lnTo>
                    <a:pt x="3402673" y="946404"/>
                  </a:lnTo>
                  <a:lnTo>
                    <a:pt x="3402673" y="890524"/>
                  </a:lnTo>
                  <a:close/>
                </a:path>
                <a:path w="5175884" h="2038350">
                  <a:moveTo>
                    <a:pt x="3676154" y="128524"/>
                  </a:moveTo>
                  <a:lnTo>
                    <a:pt x="3600716" y="128524"/>
                  </a:lnTo>
                  <a:lnTo>
                    <a:pt x="3600716" y="504317"/>
                  </a:lnTo>
                  <a:lnTo>
                    <a:pt x="3676154" y="504317"/>
                  </a:lnTo>
                  <a:lnTo>
                    <a:pt x="3676154" y="128524"/>
                  </a:lnTo>
                  <a:close/>
                </a:path>
                <a:path w="5175884" h="2038350">
                  <a:moveTo>
                    <a:pt x="3676154" y="0"/>
                  </a:moveTo>
                  <a:lnTo>
                    <a:pt x="3600716" y="0"/>
                  </a:lnTo>
                  <a:lnTo>
                    <a:pt x="3600716" y="75438"/>
                  </a:lnTo>
                  <a:lnTo>
                    <a:pt x="3676154" y="75438"/>
                  </a:lnTo>
                  <a:lnTo>
                    <a:pt x="3676154" y="0"/>
                  </a:lnTo>
                  <a:close/>
                </a:path>
                <a:path w="5175884" h="2038350">
                  <a:moveTo>
                    <a:pt x="3703028" y="1048385"/>
                  </a:moveTo>
                  <a:lnTo>
                    <a:pt x="3702253" y="1036510"/>
                  </a:lnTo>
                  <a:lnTo>
                    <a:pt x="3699294" y="990981"/>
                  </a:lnTo>
                  <a:lnTo>
                    <a:pt x="3686492" y="944410"/>
                  </a:lnTo>
                  <a:lnTo>
                    <a:pt x="3678123" y="932434"/>
                  </a:lnTo>
                  <a:lnTo>
                    <a:pt x="3662299" y="909777"/>
                  </a:lnTo>
                  <a:lnTo>
                    <a:pt x="3627590" y="890041"/>
                  </a:lnTo>
                  <a:lnTo>
                    <a:pt x="3627590" y="1016254"/>
                  </a:lnTo>
                  <a:lnTo>
                    <a:pt x="3627590" y="1036510"/>
                  </a:lnTo>
                  <a:lnTo>
                    <a:pt x="3506749" y="1036510"/>
                  </a:lnTo>
                  <a:lnTo>
                    <a:pt x="3506749" y="1028827"/>
                  </a:lnTo>
                  <a:lnTo>
                    <a:pt x="3509899" y="993127"/>
                  </a:lnTo>
                  <a:lnTo>
                    <a:pt x="3520376" y="962291"/>
                  </a:lnTo>
                  <a:lnTo>
                    <a:pt x="3539756" y="940612"/>
                  </a:lnTo>
                  <a:lnTo>
                    <a:pt x="3569614" y="932434"/>
                  </a:lnTo>
                  <a:lnTo>
                    <a:pt x="3596652" y="938847"/>
                  </a:lnTo>
                  <a:lnTo>
                    <a:pt x="3614585" y="956525"/>
                  </a:lnTo>
                  <a:lnTo>
                    <a:pt x="3624529" y="983119"/>
                  </a:lnTo>
                  <a:lnTo>
                    <a:pt x="3627590" y="1016254"/>
                  </a:lnTo>
                  <a:lnTo>
                    <a:pt x="3627590" y="890041"/>
                  </a:lnTo>
                  <a:lnTo>
                    <a:pt x="3624351" y="888187"/>
                  </a:lnTo>
                  <a:lnTo>
                    <a:pt x="3570313" y="880745"/>
                  </a:lnTo>
                  <a:lnTo>
                    <a:pt x="3519271" y="888961"/>
                  </a:lnTo>
                  <a:lnTo>
                    <a:pt x="3482124" y="911555"/>
                  </a:lnTo>
                  <a:lnTo>
                    <a:pt x="3456813" y="945438"/>
                  </a:lnTo>
                  <a:lnTo>
                    <a:pt x="3441281" y="987526"/>
                  </a:lnTo>
                  <a:lnTo>
                    <a:pt x="3433457" y="1034745"/>
                  </a:lnTo>
                  <a:lnTo>
                    <a:pt x="3431311" y="1084008"/>
                  </a:lnTo>
                  <a:lnTo>
                    <a:pt x="3437242" y="1158621"/>
                  </a:lnTo>
                  <a:lnTo>
                    <a:pt x="3453333" y="1211110"/>
                  </a:lnTo>
                  <a:lnTo>
                    <a:pt x="3477069" y="1245273"/>
                  </a:lnTo>
                  <a:lnTo>
                    <a:pt x="3537381" y="1273937"/>
                  </a:lnTo>
                  <a:lnTo>
                    <a:pt x="3568916" y="1276096"/>
                  </a:lnTo>
                  <a:lnTo>
                    <a:pt x="3614026" y="1270114"/>
                  </a:lnTo>
                  <a:lnTo>
                    <a:pt x="3650691" y="1252728"/>
                  </a:lnTo>
                  <a:lnTo>
                    <a:pt x="3678009" y="1224788"/>
                  </a:lnTo>
                  <a:lnTo>
                    <a:pt x="3678174" y="1224407"/>
                  </a:lnTo>
                  <a:lnTo>
                    <a:pt x="3695052" y="1187132"/>
                  </a:lnTo>
                  <a:lnTo>
                    <a:pt x="3700932" y="1140587"/>
                  </a:lnTo>
                  <a:lnTo>
                    <a:pt x="3629685" y="1140587"/>
                  </a:lnTo>
                  <a:lnTo>
                    <a:pt x="3627869" y="1163408"/>
                  </a:lnTo>
                  <a:lnTo>
                    <a:pt x="3619817" y="1191133"/>
                  </a:lnTo>
                  <a:lnTo>
                    <a:pt x="3601694" y="1214551"/>
                  </a:lnTo>
                  <a:lnTo>
                    <a:pt x="3569614" y="1224407"/>
                  </a:lnTo>
                  <a:lnTo>
                    <a:pt x="3535921" y="1213573"/>
                  </a:lnTo>
                  <a:lnTo>
                    <a:pt x="3516973" y="1185989"/>
                  </a:lnTo>
                  <a:lnTo>
                    <a:pt x="3508616" y="1148969"/>
                  </a:lnTo>
                  <a:lnTo>
                    <a:pt x="3506749" y="1109853"/>
                  </a:lnTo>
                  <a:lnTo>
                    <a:pt x="3506749" y="1088199"/>
                  </a:lnTo>
                  <a:lnTo>
                    <a:pt x="3703028" y="1088199"/>
                  </a:lnTo>
                  <a:lnTo>
                    <a:pt x="3703028" y="1048385"/>
                  </a:lnTo>
                  <a:close/>
                </a:path>
                <a:path w="5175884" h="2038350">
                  <a:moveTo>
                    <a:pt x="3711067" y="1744726"/>
                  </a:moveTo>
                  <a:lnTo>
                    <a:pt x="3705339" y="1702816"/>
                  </a:lnTo>
                  <a:lnTo>
                    <a:pt x="3685743" y="1665173"/>
                  </a:lnTo>
                  <a:lnTo>
                    <a:pt x="3617468" y="1642745"/>
                  </a:lnTo>
                  <a:lnTo>
                    <a:pt x="3589604" y="1646199"/>
                  </a:lnTo>
                  <a:lnTo>
                    <a:pt x="3564813" y="1656270"/>
                  </a:lnTo>
                  <a:lnTo>
                    <a:pt x="3543300" y="1672501"/>
                  </a:lnTo>
                  <a:lnTo>
                    <a:pt x="3525266" y="1694434"/>
                  </a:lnTo>
                  <a:lnTo>
                    <a:pt x="3523170" y="1693037"/>
                  </a:lnTo>
                  <a:lnTo>
                    <a:pt x="3523170" y="1529588"/>
                  </a:lnTo>
                  <a:lnTo>
                    <a:pt x="3447732" y="1529588"/>
                  </a:lnTo>
                  <a:lnTo>
                    <a:pt x="3447732" y="2028317"/>
                  </a:lnTo>
                  <a:lnTo>
                    <a:pt x="3523170" y="2028317"/>
                  </a:lnTo>
                  <a:lnTo>
                    <a:pt x="3523170" y="1776158"/>
                  </a:lnTo>
                  <a:lnTo>
                    <a:pt x="3528237" y="1743773"/>
                  </a:lnTo>
                  <a:lnTo>
                    <a:pt x="3541674" y="1720888"/>
                  </a:lnTo>
                  <a:lnTo>
                    <a:pt x="3560889" y="1707299"/>
                  </a:lnTo>
                  <a:lnTo>
                    <a:pt x="3583241" y="1702816"/>
                  </a:lnTo>
                  <a:lnTo>
                    <a:pt x="3607638" y="1706422"/>
                  </a:lnTo>
                  <a:lnTo>
                    <a:pt x="3623843" y="1718094"/>
                  </a:lnTo>
                  <a:lnTo>
                    <a:pt x="3632847" y="1739061"/>
                  </a:lnTo>
                  <a:lnTo>
                    <a:pt x="3635629" y="1770570"/>
                  </a:lnTo>
                  <a:lnTo>
                    <a:pt x="3635629" y="2028317"/>
                  </a:lnTo>
                  <a:lnTo>
                    <a:pt x="3711067" y="2028317"/>
                  </a:lnTo>
                  <a:lnTo>
                    <a:pt x="3711067" y="1744726"/>
                  </a:lnTo>
                  <a:close/>
                </a:path>
                <a:path w="5175884" h="2038350">
                  <a:moveTo>
                    <a:pt x="3993959" y="399542"/>
                  </a:moveTo>
                  <a:lnTo>
                    <a:pt x="3989044" y="360222"/>
                  </a:lnTo>
                  <a:lnTo>
                    <a:pt x="3948582" y="307797"/>
                  </a:lnTo>
                  <a:lnTo>
                    <a:pt x="3912235" y="291274"/>
                  </a:lnTo>
                  <a:lnTo>
                    <a:pt x="3864038" y="274510"/>
                  </a:lnTo>
                  <a:lnTo>
                    <a:pt x="3838943" y="264210"/>
                  </a:lnTo>
                  <a:lnTo>
                    <a:pt x="3822560" y="252933"/>
                  </a:lnTo>
                  <a:lnTo>
                    <a:pt x="3813645" y="238658"/>
                  </a:lnTo>
                  <a:lnTo>
                    <a:pt x="3810952" y="219329"/>
                  </a:lnTo>
                  <a:lnTo>
                    <a:pt x="3815130" y="196659"/>
                  </a:lnTo>
                  <a:lnTo>
                    <a:pt x="3826573" y="181521"/>
                  </a:lnTo>
                  <a:lnTo>
                    <a:pt x="3843655" y="173062"/>
                  </a:lnTo>
                  <a:lnTo>
                    <a:pt x="3864737" y="170434"/>
                  </a:lnTo>
                  <a:lnTo>
                    <a:pt x="3888981" y="175260"/>
                  </a:lnTo>
                  <a:lnTo>
                    <a:pt x="3904196" y="188150"/>
                  </a:lnTo>
                  <a:lnTo>
                    <a:pt x="3912082" y="206679"/>
                  </a:lnTo>
                  <a:lnTo>
                    <a:pt x="3914330" y="228409"/>
                  </a:lnTo>
                  <a:lnTo>
                    <a:pt x="3914330" y="238188"/>
                  </a:lnTo>
                  <a:lnTo>
                    <a:pt x="3985577" y="238188"/>
                  </a:lnTo>
                  <a:lnTo>
                    <a:pt x="3985577" y="221424"/>
                  </a:lnTo>
                  <a:lnTo>
                    <a:pt x="3980700" y="185635"/>
                  </a:lnTo>
                  <a:lnTo>
                    <a:pt x="3972471" y="170434"/>
                  </a:lnTo>
                  <a:lnTo>
                    <a:pt x="3962781" y="152527"/>
                  </a:lnTo>
                  <a:lnTo>
                    <a:pt x="3926929" y="128206"/>
                  </a:lnTo>
                  <a:lnTo>
                    <a:pt x="3868229" y="118745"/>
                  </a:lnTo>
                  <a:lnTo>
                    <a:pt x="3815143" y="124968"/>
                  </a:lnTo>
                  <a:lnTo>
                    <a:pt x="3774630" y="143967"/>
                  </a:lnTo>
                  <a:lnTo>
                    <a:pt x="3748786" y="176199"/>
                  </a:lnTo>
                  <a:lnTo>
                    <a:pt x="3739705" y="222123"/>
                  </a:lnTo>
                  <a:lnTo>
                    <a:pt x="3744303" y="261721"/>
                  </a:lnTo>
                  <a:lnTo>
                    <a:pt x="3758654" y="291706"/>
                  </a:lnTo>
                  <a:lnTo>
                    <a:pt x="3783609" y="313956"/>
                  </a:lnTo>
                  <a:lnTo>
                    <a:pt x="3820033" y="330390"/>
                  </a:lnTo>
                  <a:lnTo>
                    <a:pt x="3881501" y="352044"/>
                  </a:lnTo>
                  <a:lnTo>
                    <a:pt x="3899433" y="360667"/>
                  </a:lnTo>
                  <a:lnTo>
                    <a:pt x="3912324" y="372821"/>
                  </a:lnTo>
                  <a:lnTo>
                    <a:pt x="3920096" y="388378"/>
                  </a:lnTo>
                  <a:lnTo>
                    <a:pt x="3922712" y="407225"/>
                  </a:lnTo>
                  <a:lnTo>
                    <a:pt x="3919004" y="430276"/>
                  </a:lnTo>
                  <a:lnTo>
                    <a:pt x="3907688" y="447649"/>
                  </a:lnTo>
                  <a:lnTo>
                    <a:pt x="3888524" y="458597"/>
                  </a:lnTo>
                  <a:lnTo>
                    <a:pt x="3861244" y="462407"/>
                  </a:lnTo>
                  <a:lnTo>
                    <a:pt x="3833507" y="458114"/>
                  </a:lnTo>
                  <a:lnTo>
                    <a:pt x="3815397" y="445376"/>
                  </a:lnTo>
                  <a:lnTo>
                    <a:pt x="3805542" y="424383"/>
                  </a:lnTo>
                  <a:lnTo>
                    <a:pt x="3802570" y="395351"/>
                  </a:lnTo>
                  <a:lnTo>
                    <a:pt x="3802570" y="383476"/>
                  </a:lnTo>
                  <a:lnTo>
                    <a:pt x="3735514" y="383476"/>
                  </a:lnTo>
                  <a:lnTo>
                    <a:pt x="3735514" y="397446"/>
                  </a:lnTo>
                  <a:lnTo>
                    <a:pt x="3741470" y="446316"/>
                  </a:lnTo>
                  <a:lnTo>
                    <a:pt x="3761702" y="483006"/>
                  </a:lnTo>
                  <a:lnTo>
                    <a:pt x="3799751" y="506082"/>
                  </a:lnTo>
                  <a:lnTo>
                    <a:pt x="3859149" y="514096"/>
                  </a:lnTo>
                  <a:lnTo>
                    <a:pt x="3912031" y="507492"/>
                  </a:lnTo>
                  <a:lnTo>
                    <a:pt x="3954843" y="486930"/>
                  </a:lnTo>
                  <a:lnTo>
                    <a:pt x="3974592" y="462407"/>
                  </a:lnTo>
                  <a:lnTo>
                    <a:pt x="3983507" y="451319"/>
                  </a:lnTo>
                  <a:lnTo>
                    <a:pt x="3993959" y="399542"/>
                  </a:lnTo>
                  <a:close/>
                </a:path>
                <a:path w="5175884" h="2038350">
                  <a:moveTo>
                    <a:pt x="4028529" y="982726"/>
                  </a:moveTo>
                  <a:lnTo>
                    <a:pt x="4022801" y="940816"/>
                  </a:lnTo>
                  <a:lnTo>
                    <a:pt x="4021963" y="934669"/>
                  </a:lnTo>
                  <a:lnTo>
                    <a:pt x="4021874" y="934529"/>
                  </a:lnTo>
                  <a:lnTo>
                    <a:pt x="4003217" y="903173"/>
                  </a:lnTo>
                  <a:lnTo>
                    <a:pt x="3973728" y="885964"/>
                  </a:lnTo>
                  <a:lnTo>
                    <a:pt x="3934930" y="880745"/>
                  </a:lnTo>
                  <a:lnTo>
                    <a:pt x="3904843" y="884428"/>
                  </a:lnTo>
                  <a:lnTo>
                    <a:pt x="3878097" y="895057"/>
                  </a:lnTo>
                  <a:lnTo>
                    <a:pt x="3855669" y="911974"/>
                  </a:lnTo>
                  <a:lnTo>
                    <a:pt x="3838537" y="934529"/>
                  </a:lnTo>
                  <a:lnTo>
                    <a:pt x="3836441" y="934529"/>
                  </a:lnTo>
                  <a:lnTo>
                    <a:pt x="3836441" y="890524"/>
                  </a:lnTo>
                  <a:lnTo>
                    <a:pt x="3765194" y="890524"/>
                  </a:lnTo>
                  <a:lnTo>
                    <a:pt x="3765194" y="1266317"/>
                  </a:lnTo>
                  <a:lnTo>
                    <a:pt x="3840632" y="1266317"/>
                  </a:lnTo>
                  <a:lnTo>
                    <a:pt x="3840632" y="1014158"/>
                  </a:lnTo>
                  <a:lnTo>
                    <a:pt x="3845699" y="981481"/>
                  </a:lnTo>
                  <a:lnTo>
                    <a:pt x="3859149" y="958621"/>
                  </a:lnTo>
                  <a:lnTo>
                    <a:pt x="3878351" y="945197"/>
                  </a:lnTo>
                  <a:lnTo>
                    <a:pt x="3900703" y="940816"/>
                  </a:lnTo>
                  <a:lnTo>
                    <a:pt x="3925392" y="944321"/>
                  </a:lnTo>
                  <a:lnTo>
                    <a:pt x="3941572" y="955827"/>
                  </a:lnTo>
                  <a:lnTo>
                    <a:pt x="3950411" y="976757"/>
                  </a:lnTo>
                  <a:lnTo>
                    <a:pt x="3953091" y="1008570"/>
                  </a:lnTo>
                  <a:lnTo>
                    <a:pt x="3953091" y="1266317"/>
                  </a:lnTo>
                  <a:lnTo>
                    <a:pt x="4028529" y="1266317"/>
                  </a:lnTo>
                  <a:lnTo>
                    <a:pt x="4028529" y="982726"/>
                  </a:lnTo>
                  <a:close/>
                </a:path>
                <a:path w="5175884" h="2038350">
                  <a:moveTo>
                    <a:pt x="4044950" y="1810385"/>
                  </a:moveTo>
                  <a:lnTo>
                    <a:pt x="4044175" y="1798510"/>
                  </a:lnTo>
                  <a:lnTo>
                    <a:pt x="4041203" y="1752981"/>
                  </a:lnTo>
                  <a:lnTo>
                    <a:pt x="4028402" y="1706410"/>
                  </a:lnTo>
                  <a:lnTo>
                    <a:pt x="4020032" y="1694434"/>
                  </a:lnTo>
                  <a:lnTo>
                    <a:pt x="4004208" y="1671777"/>
                  </a:lnTo>
                  <a:lnTo>
                    <a:pt x="3969512" y="1652041"/>
                  </a:lnTo>
                  <a:lnTo>
                    <a:pt x="3969512" y="1778254"/>
                  </a:lnTo>
                  <a:lnTo>
                    <a:pt x="3969512" y="1798510"/>
                  </a:lnTo>
                  <a:lnTo>
                    <a:pt x="3848671" y="1798510"/>
                  </a:lnTo>
                  <a:lnTo>
                    <a:pt x="3848671" y="1790827"/>
                  </a:lnTo>
                  <a:lnTo>
                    <a:pt x="3851808" y="1755127"/>
                  </a:lnTo>
                  <a:lnTo>
                    <a:pt x="3862286" y="1724291"/>
                  </a:lnTo>
                  <a:lnTo>
                    <a:pt x="3881678" y="1702612"/>
                  </a:lnTo>
                  <a:lnTo>
                    <a:pt x="3911536" y="1694434"/>
                  </a:lnTo>
                  <a:lnTo>
                    <a:pt x="3938562" y="1700847"/>
                  </a:lnTo>
                  <a:lnTo>
                    <a:pt x="3956494" y="1718525"/>
                  </a:lnTo>
                  <a:lnTo>
                    <a:pt x="3966438" y="1745119"/>
                  </a:lnTo>
                  <a:lnTo>
                    <a:pt x="3969512" y="1778254"/>
                  </a:lnTo>
                  <a:lnTo>
                    <a:pt x="3969512" y="1652041"/>
                  </a:lnTo>
                  <a:lnTo>
                    <a:pt x="3966273" y="1650187"/>
                  </a:lnTo>
                  <a:lnTo>
                    <a:pt x="3912235" y="1642745"/>
                  </a:lnTo>
                  <a:lnTo>
                    <a:pt x="3861193" y="1650961"/>
                  </a:lnTo>
                  <a:lnTo>
                    <a:pt x="3824046" y="1673555"/>
                  </a:lnTo>
                  <a:lnTo>
                    <a:pt x="3798722" y="1707438"/>
                  </a:lnTo>
                  <a:lnTo>
                    <a:pt x="3783190" y="1749526"/>
                  </a:lnTo>
                  <a:lnTo>
                    <a:pt x="3775379" y="1796745"/>
                  </a:lnTo>
                  <a:lnTo>
                    <a:pt x="3773233" y="1846008"/>
                  </a:lnTo>
                  <a:lnTo>
                    <a:pt x="3779151" y="1920621"/>
                  </a:lnTo>
                  <a:lnTo>
                    <a:pt x="3795242" y="1973110"/>
                  </a:lnTo>
                  <a:lnTo>
                    <a:pt x="3818979" y="2007273"/>
                  </a:lnTo>
                  <a:lnTo>
                    <a:pt x="3879304" y="2035937"/>
                  </a:lnTo>
                  <a:lnTo>
                    <a:pt x="3910838" y="2038096"/>
                  </a:lnTo>
                  <a:lnTo>
                    <a:pt x="3955948" y="2032114"/>
                  </a:lnTo>
                  <a:lnTo>
                    <a:pt x="3992613" y="2014728"/>
                  </a:lnTo>
                  <a:lnTo>
                    <a:pt x="4019918" y="1986788"/>
                  </a:lnTo>
                  <a:lnTo>
                    <a:pt x="4036961" y="1949132"/>
                  </a:lnTo>
                  <a:lnTo>
                    <a:pt x="4042854" y="1902587"/>
                  </a:lnTo>
                  <a:lnTo>
                    <a:pt x="3971607" y="1902587"/>
                  </a:lnTo>
                  <a:lnTo>
                    <a:pt x="3969778" y="1925408"/>
                  </a:lnTo>
                  <a:lnTo>
                    <a:pt x="3961739" y="1953133"/>
                  </a:lnTo>
                  <a:lnTo>
                    <a:pt x="3943616" y="1976551"/>
                  </a:lnTo>
                  <a:lnTo>
                    <a:pt x="3911536" y="1986407"/>
                  </a:lnTo>
                  <a:lnTo>
                    <a:pt x="3877843" y="1975573"/>
                  </a:lnTo>
                  <a:lnTo>
                    <a:pt x="3858882" y="1947989"/>
                  </a:lnTo>
                  <a:lnTo>
                    <a:pt x="3850538" y="1910969"/>
                  </a:lnTo>
                  <a:lnTo>
                    <a:pt x="3848671" y="1871853"/>
                  </a:lnTo>
                  <a:lnTo>
                    <a:pt x="3848671" y="1850199"/>
                  </a:lnTo>
                  <a:lnTo>
                    <a:pt x="4044950" y="1850199"/>
                  </a:lnTo>
                  <a:lnTo>
                    <a:pt x="4044950" y="1810385"/>
                  </a:lnTo>
                  <a:close/>
                </a:path>
                <a:path w="5175884" h="2038350">
                  <a:moveTo>
                    <a:pt x="4204906" y="128524"/>
                  </a:moveTo>
                  <a:lnTo>
                    <a:pt x="4143438" y="128524"/>
                  </a:lnTo>
                  <a:lnTo>
                    <a:pt x="4143438" y="21653"/>
                  </a:lnTo>
                  <a:lnTo>
                    <a:pt x="4068000" y="21653"/>
                  </a:lnTo>
                  <a:lnTo>
                    <a:pt x="4068000" y="128524"/>
                  </a:lnTo>
                  <a:lnTo>
                    <a:pt x="4016311" y="128524"/>
                  </a:lnTo>
                  <a:lnTo>
                    <a:pt x="4016311" y="184404"/>
                  </a:lnTo>
                  <a:lnTo>
                    <a:pt x="4068000" y="184404"/>
                  </a:lnTo>
                  <a:lnTo>
                    <a:pt x="4068000" y="417703"/>
                  </a:lnTo>
                  <a:lnTo>
                    <a:pt x="4072826" y="464007"/>
                  </a:lnTo>
                  <a:lnTo>
                    <a:pt x="4087203" y="491655"/>
                  </a:lnTo>
                  <a:lnTo>
                    <a:pt x="4111015" y="505015"/>
                  </a:lnTo>
                  <a:lnTo>
                    <a:pt x="4144137" y="508508"/>
                  </a:lnTo>
                  <a:lnTo>
                    <a:pt x="4161688" y="508114"/>
                  </a:lnTo>
                  <a:lnTo>
                    <a:pt x="4177665" y="506933"/>
                  </a:lnTo>
                  <a:lnTo>
                    <a:pt x="4192066" y="504964"/>
                  </a:lnTo>
                  <a:lnTo>
                    <a:pt x="4204906" y="502221"/>
                  </a:lnTo>
                  <a:lnTo>
                    <a:pt x="4204906" y="448437"/>
                  </a:lnTo>
                  <a:lnTo>
                    <a:pt x="4204906" y="446341"/>
                  </a:lnTo>
                  <a:lnTo>
                    <a:pt x="4199267" y="447255"/>
                  </a:lnTo>
                  <a:lnTo>
                    <a:pt x="4192854" y="447903"/>
                  </a:lnTo>
                  <a:lnTo>
                    <a:pt x="4185653" y="448297"/>
                  </a:lnTo>
                  <a:lnTo>
                    <a:pt x="4177665" y="448437"/>
                  </a:lnTo>
                  <a:lnTo>
                    <a:pt x="4161409" y="446430"/>
                  </a:lnTo>
                  <a:lnTo>
                    <a:pt x="4150855" y="439788"/>
                  </a:lnTo>
                  <a:lnTo>
                    <a:pt x="4145153" y="427507"/>
                  </a:lnTo>
                  <a:lnTo>
                    <a:pt x="4143438" y="408622"/>
                  </a:lnTo>
                  <a:lnTo>
                    <a:pt x="4143438" y="184404"/>
                  </a:lnTo>
                  <a:lnTo>
                    <a:pt x="4204906" y="184404"/>
                  </a:lnTo>
                  <a:lnTo>
                    <a:pt x="4204906" y="128524"/>
                  </a:lnTo>
                  <a:close/>
                </a:path>
                <a:path w="5175884" h="2038350">
                  <a:moveTo>
                    <a:pt x="4370451" y="1744726"/>
                  </a:moveTo>
                  <a:lnTo>
                    <a:pt x="4364723" y="1702816"/>
                  </a:lnTo>
                  <a:lnTo>
                    <a:pt x="4345127" y="1665173"/>
                  </a:lnTo>
                  <a:lnTo>
                    <a:pt x="4276852" y="1642745"/>
                  </a:lnTo>
                  <a:lnTo>
                    <a:pt x="4246765" y="1646428"/>
                  </a:lnTo>
                  <a:lnTo>
                    <a:pt x="4220007" y="1657057"/>
                  </a:lnTo>
                  <a:lnTo>
                    <a:pt x="4197578" y="1673974"/>
                  </a:lnTo>
                  <a:lnTo>
                    <a:pt x="4180459" y="1696529"/>
                  </a:lnTo>
                  <a:lnTo>
                    <a:pt x="4178363" y="1696529"/>
                  </a:lnTo>
                  <a:lnTo>
                    <a:pt x="4178363" y="1652524"/>
                  </a:lnTo>
                  <a:lnTo>
                    <a:pt x="4107116" y="1652524"/>
                  </a:lnTo>
                  <a:lnTo>
                    <a:pt x="4107116" y="2028317"/>
                  </a:lnTo>
                  <a:lnTo>
                    <a:pt x="4182554" y="2028317"/>
                  </a:lnTo>
                  <a:lnTo>
                    <a:pt x="4182554" y="1776158"/>
                  </a:lnTo>
                  <a:lnTo>
                    <a:pt x="4187621" y="1743481"/>
                  </a:lnTo>
                  <a:lnTo>
                    <a:pt x="4201058" y="1720621"/>
                  </a:lnTo>
                  <a:lnTo>
                    <a:pt x="4220273" y="1707197"/>
                  </a:lnTo>
                  <a:lnTo>
                    <a:pt x="4242625" y="1702816"/>
                  </a:lnTo>
                  <a:lnTo>
                    <a:pt x="4267314" y="1706321"/>
                  </a:lnTo>
                  <a:lnTo>
                    <a:pt x="4283481" y="1717827"/>
                  </a:lnTo>
                  <a:lnTo>
                    <a:pt x="4292320" y="1738757"/>
                  </a:lnTo>
                  <a:lnTo>
                    <a:pt x="4295013" y="1770570"/>
                  </a:lnTo>
                  <a:lnTo>
                    <a:pt x="4295013" y="2028317"/>
                  </a:lnTo>
                  <a:lnTo>
                    <a:pt x="4370451" y="2028317"/>
                  </a:lnTo>
                  <a:lnTo>
                    <a:pt x="4370451" y="1744726"/>
                  </a:lnTo>
                  <a:close/>
                </a:path>
                <a:path w="5175884" h="2038350">
                  <a:moveTo>
                    <a:pt x="4428756" y="764095"/>
                  </a:moveTo>
                  <a:lnTo>
                    <a:pt x="4419866" y="763168"/>
                  </a:lnTo>
                  <a:lnTo>
                    <a:pt x="4409986" y="762520"/>
                  </a:lnTo>
                  <a:lnTo>
                    <a:pt x="4399191" y="762127"/>
                  </a:lnTo>
                  <a:lnTo>
                    <a:pt x="4387545" y="762000"/>
                  </a:lnTo>
                  <a:lnTo>
                    <a:pt x="4346664" y="766699"/>
                  </a:lnTo>
                  <a:lnTo>
                    <a:pt x="4316654" y="782332"/>
                  </a:lnTo>
                  <a:lnTo>
                    <a:pt x="4298162" y="811212"/>
                  </a:lnTo>
                  <a:lnTo>
                    <a:pt x="4291850" y="855599"/>
                  </a:lnTo>
                  <a:lnTo>
                    <a:pt x="4291850" y="890524"/>
                  </a:lnTo>
                  <a:lnTo>
                    <a:pt x="4239463" y="890524"/>
                  </a:lnTo>
                  <a:lnTo>
                    <a:pt x="4239463" y="946404"/>
                  </a:lnTo>
                  <a:lnTo>
                    <a:pt x="4291850" y="946404"/>
                  </a:lnTo>
                  <a:lnTo>
                    <a:pt x="4291850" y="1266317"/>
                  </a:lnTo>
                  <a:lnTo>
                    <a:pt x="4367288" y="1266317"/>
                  </a:lnTo>
                  <a:lnTo>
                    <a:pt x="4367288" y="946404"/>
                  </a:lnTo>
                  <a:lnTo>
                    <a:pt x="4428756" y="946404"/>
                  </a:lnTo>
                  <a:lnTo>
                    <a:pt x="4428756" y="890524"/>
                  </a:lnTo>
                  <a:lnTo>
                    <a:pt x="4367288" y="890524"/>
                  </a:lnTo>
                  <a:lnTo>
                    <a:pt x="4367288" y="857694"/>
                  </a:lnTo>
                  <a:lnTo>
                    <a:pt x="4369689" y="841514"/>
                  </a:lnTo>
                  <a:lnTo>
                    <a:pt x="4377067" y="830453"/>
                  </a:lnTo>
                  <a:lnTo>
                    <a:pt x="4389691" y="824090"/>
                  </a:lnTo>
                  <a:lnTo>
                    <a:pt x="4407801" y="822071"/>
                  </a:lnTo>
                  <a:lnTo>
                    <a:pt x="4428756" y="822071"/>
                  </a:lnTo>
                  <a:lnTo>
                    <a:pt x="4428756" y="764095"/>
                  </a:lnTo>
                  <a:close/>
                </a:path>
                <a:path w="5175884" h="2038350">
                  <a:moveTo>
                    <a:pt x="4571250" y="753618"/>
                  </a:moveTo>
                  <a:lnTo>
                    <a:pt x="4504194" y="753618"/>
                  </a:lnTo>
                  <a:lnTo>
                    <a:pt x="4504194" y="829056"/>
                  </a:lnTo>
                  <a:lnTo>
                    <a:pt x="4571250" y="829056"/>
                  </a:lnTo>
                  <a:lnTo>
                    <a:pt x="4571250" y="753618"/>
                  </a:lnTo>
                  <a:close/>
                </a:path>
                <a:path w="5175884" h="2038350">
                  <a:moveTo>
                    <a:pt x="4599546" y="1948688"/>
                  </a:moveTo>
                  <a:lnTo>
                    <a:pt x="4519917" y="1948688"/>
                  </a:lnTo>
                  <a:lnTo>
                    <a:pt x="4519917" y="2028317"/>
                  </a:lnTo>
                  <a:lnTo>
                    <a:pt x="4599546" y="2028317"/>
                  </a:lnTo>
                  <a:lnTo>
                    <a:pt x="4599546" y="1948688"/>
                  </a:lnTo>
                  <a:close/>
                </a:path>
                <a:path w="5175884" h="2038350">
                  <a:moveTo>
                    <a:pt x="4687201" y="753618"/>
                  </a:moveTo>
                  <a:lnTo>
                    <a:pt x="4620145" y="753618"/>
                  </a:lnTo>
                  <a:lnTo>
                    <a:pt x="4620145" y="829056"/>
                  </a:lnTo>
                  <a:lnTo>
                    <a:pt x="4687201" y="829056"/>
                  </a:lnTo>
                  <a:lnTo>
                    <a:pt x="4687201" y="753618"/>
                  </a:lnTo>
                  <a:close/>
                </a:path>
                <a:path w="5175884" h="2038350">
                  <a:moveTo>
                    <a:pt x="4690351" y="450532"/>
                  </a:moveTo>
                  <a:lnTo>
                    <a:pt x="4687557" y="451929"/>
                  </a:lnTo>
                  <a:lnTo>
                    <a:pt x="4683366" y="452628"/>
                  </a:lnTo>
                  <a:lnTo>
                    <a:pt x="4677778" y="452628"/>
                  </a:lnTo>
                  <a:lnTo>
                    <a:pt x="4670006" y="450443"/>
                  </a:lnTo>
                  <a:lnTo>
                    <a:pt x="4663808" y="444588"/>
                  </a:lnTo>
                  <a:lnTo>
                    <a:pt x="4659706" y="436118"/>
                  </a:lnTo>
                  <a:lnTo>
                    <a:pt x="4658220" y="426085"/>
                  </a:lnTo>
                  <a:lnTo>
                    <a:pt x="4658220" y="305943"/>
                  </a:lnTo>
                  <a:lnTo>
                    <a:pt x="4658220" y="210947"/>
                  </a:lnTo>
                  <a:lnTo>
                    <a:pt x="4649305" y="170434"/>
                  </a:lnTo>
                  <a:lnTo>
                    <a:pt x="4623384" y="139954"/>
                  </a:lnTo>
                  <a:lnTo>
                    <a:pt x="4585436" y="123812"/>
                  </a:lnTo>
                  <a:lnTo>
                    <a:pt x="4538777" y="118745"/>
                  </a:lnTo>
                  <a:lnTo>
                    <a:pt x="4486961" y="123888"/>
                  </a:lnTo>
                  <a:lnTo>
                    <a:pt x="4449457" y="139128"/>
                  </a:lnTo>
                  <a:lnTo>
                    <a:pt x="4424667" y="164147"/>
                  </a:lnTo>
                  <a:lnTo>
                    <a:pt x="4410964" y="198666"/>
                  </a:lnTo>
                  <a:lnTo>
                    <a:pt x="4406760" y="242379"/>
                  </a:lnTo>
                  <a:lnTo>
                    <a:pt x="4478007" y="242379"/>
                  </a:lnTo>
                  <a:lnTo>
                    <a:pt x="4479887" y="215811"/>
                  </a:lnTo>
                  <a:lnTo>
                    <a:pt x="4487786" y="192786"/>
                  </a:lnTo>
                  <a:lnTo>
                    <a:pt x="4505109" y="176568"/>
                  </a:lnTo>
                  <a:lnTo>
                    <a:pt x="4535284" y="170434"/>
                  </a:lnTo>
                  <a:lnTo>
                    <a:pt x="4560151" y="174345"/>
                  </a:lnTo>
                  <a:lnTo>
                    <a:pt x="4576051" y="185534"/>
                  </a:lnTo>
                  <a:lnTo>
                    <a:pt x="4584497" y="203136"/>
                  </a:lnTo>
                  <a:lnTo>
                    <a:pt x="4586973" y="226314"/>
                  </a:lnTo>
                  <a:lnTo>
                    <a:pt x="4586973" y="305943"/>
                  </a:lnTo>
                  <a:lnTo>
                    <a:pt x="4586973" y="368808"/>
                  </a:lnTo>
                  <a:lnTo>
                    <a:pt x="4582769" y="406349"/>
                  </a:lnTo>
                  <a:lnTo>
                    <a:pt x="4570120" y="434467"/>
                  </a:lnTo>
                  <a:lnTo>
                    <a:pt x="4548962" y="452094"/>
                  </a:lnTo>
                  <a:lnTo>
                    <a:pt x="4519219" y="458216"/>
                  </a:lnTo>
                  <a:lnTo>
                    <a:pt x="4498645" y="453796"/>
                  </a:lnTo>
                  <a:lnTo>
                    <a:pt x="4484027" y="441706"/>
                  </a:lnTo>
                  <a:lnTo>
                    <a:pt x="4475315" y="423735"/>
                  </a:lnTo>
                  <a:lnTo>
                    <a:pt x="4472419" y="401637"/>
                  </a:lnTo>
                  <a:lnTo>
                    <a:pt x="4474172" y="381825"/>
                  </a:lnTo>
                  <a:lnTo>
                    <a:pt x="4503153" y="340868"/>
                  </a:lnTo>
                  <a:lnTo>
                    <a:pt x="4545850" y="324967"/>
                  </a:lnTo>
                  <a:lnTo>
                    <a:pt x="4568279" y="316306"/>
                  </a:lnTo>
                  <a:lnTo>
                    <a:pt x="4586973" y="305943"/>
                  </a:lnTo>
                  <a:lnTo>
                    <a:pt x="4586973" y="226314"/>
                  </a:lnTo>
                  <a:lnTo>
                    <a:pt x="4583925" y="246608"/>
                  </a:lnTo>
                  <a:lnTo>
                    <a:pt x="4575187" y="259842"/>
                  </a:lnTo>
                  <a:lnTo>
                    <a:pt x="4561332" y="268351"/>
                  </a:lnTo>
                  <a:lnTo>
                    <a:pt x="4542968" y="274510"/>
                  </a:lnTo>
                  <a:lnTo>
                    <a:pt x="4484294" y="290576"/>
                  </a:lnTo>
                  <a:lnTo>
                    <a:pt x="4449432" y="304304"/>
                  </a:lnTo>
                  <a:lnTo>
                    <a:pt x="4421771" y="324446"/>
                  </a:lnTo>
                  <a:lnTo>
                    <a:pt x="4403547" y="357174"/>
                  </a:lnTo>
                  <a:lnTo>
                    <a:pt x="4396981" y="408622"/>
                  </a:lnTo>
                  <a:lnTo>
                    <a:pt x="4403712" y="455739"/>
                  </a:lnTo>
                  <a:lnTo>
                    <a:pt x="4423080" y="488594"/>
                  </a:lnTo>
                  <a:lnTo>
                    <a:pt x="4453852" y="507822"/>
                  </a:lnTo>
                  <a:lnTo>
                    <a:pt x="4494771" y="514096"/>
                  </a:lnTo>
                  <a:lnTo>
                    <a:pt x="4525403" y="510679"/>
                  </a:lnTo>
                  <a:lnTo>
                    <a:pt x="4550740" y="500380"/>
                  </a:lnTo>
                  <a:lnTo>
                    <a:pt x="4571479" y="483146"/>
                  </a:lnTo>
                  <a:lnTo>
                    <a:pt x="4588370" y="458914"/>
                  </a:lnTo>
                  <a:lnTo>
                    <a:pt x="4589767" y="458914"/>
                  </a:lnTo>
                  <a:lnTo>
                    <a:pt x="4595863" y="481977"/>
                  </a:lnTo>
                  <a:lnTo>
                    <a:pt x="4609757" y="497332"/>
                  </a:lnTo>
                  <a:lnTo>
                    <a:pt x="4629543" y="505866"/>
                  </a:lnTo>
                  <a:lnTo>
                    <a:pt x="4653331" y="508508"/>
                  </a:lnTo>
                  <a:lnTo>
                    <a:pt x="4664024" y="507771"/>
                  </a:lnTo>
                  <a:lnTo>
                    <a:pt x="4673930" y="505790"/>
                  </a:lnTo>
                  <a:lnTo>
                    <a:pt x="4682795" y="502907"/>
                  </a:lnTo>
                  <a:lnTo>
                    <a:pt x="4690351" y="499427"/>
                  </a:lnTo>
                  <a:lnTo>
                    <a:pt x="4690351" y="458914"/>
                  </a:lnTo>
                  <a:lnTo>
                    <a:pt x="4690351" y="458216"/>
                  </a:lnTo>
                  <a:lnTo>
                    <a:pt x="4690351" y="452628"/>
                  </a:lnTo>
                  <a:lnTo>
                    <a:pt x="4690351" y="450532"/>
                  </a:lnTo>
                  <a:close/>
                </a:path>
                <a:path w="5175884" h="2038350">
                  <a:moveTo>
                    <a:pt x="4705718" y="1653921"/>
                  </a:moveTo>
                  <a:lnTo>
                    <a:pt x="4699863" y="1606702"/>
                  </a:lnTo>
                  <a:lnTo>
                    <a:pt x="4687532" y="1579880"/>
                  </a:lnTo>
                  <a:lnTo>
                    <a:pt x="4682668" y="1569288"/>
                  </a:lnTo>
                  <a:lnTo>
                    <a:pt x="4654715" y="1542072"/>
                  </a:lnTo>
                  <a:lnTo>
                    <a:pt x="4616577" y="1525435"/>
                  </a:lnTo>
                  <a:lnTo>
                    <a:pt x="4568812" y="1519809"/>
                  </a:lnTo>
                  <a:lnTo>
                    <a:pt x="4515878" y="1527911"/>
                  </a:lnTo>
                  <a:lnTo>
                    <a:pt x="4476915" y="1550466"/>
                  </a:lnTo>
                  <a:lnTo>
                    <a:pt x="4450677" y="1584833"/>
                  </a:lnTo>
                  <a:lnTo>
                    <a:pt x="4435856" y="1628343"/>
                  </a:lnTo>
                  <a:lnTo>
                    <a:pt x="4431208" y="1678368"/>
                  </a:lnTo>
                  <a:lnTo>
                    <a:pt x="4506646" y="1678368"/>
                  </a:lnTo>
                  <a:lnTo>
                    <a:pt x="4509782" y="1638223"/>
                  </a:lnTo>
                  <a:lnTo>
                    <a:pt x="4520260" y="1607121"/>
                  </a:lnTo>
                  <a:lnTo>
                    <a:pt x="4539653" y="1587017"/>
                  </a:lnTo>
                  <a:lnTo>
                    <a:pt x="4569511" y="1579880"/>
                  </a:lnTo>
                  <a:lnTo>
                    <a:pt x="4596320" y="1585937"/>
                  </a:lnTo>
                  <a:lnTo>
                    <a:pt x="4613770" y="1602232"/>
                  </a:lnTo>
                  <a:lnTo>
                    <a:pt x="4623244" y="1625841"/>
                  </a:lnTo>
                  <a:lnTo>
                    <a:pt x="4626089" y="1653921"/>
                  </a:lnTo>
                  <a:lnTo>
                    <a:pt x="4618583" y="1696554"/>
                  </a:lnTo>
                  <a:lnTo>
                    <a:pt x="4599825" y="1727695"/>
                  </a:lnTo>
                  <a:lnTo>
                    <a:pt x="4551057" y="1778508"/>
                  </a:lnTo>
                  <a:lnTo>
                    <a:pt x="4532312" y="1809661"/>
                  </a:lnTo>
                  <a:lnTo>
                    <a:pt x="4524807" y="1852295"/>
                  </a:lnTo>
                  <a:lnTo>
                    <a:pt x="4524807" y="1894205"/>
                  </a:lnTo>
                  <a:lnTo>
                    <a:pt x="4596054" y="1894205"/>
                  </a:lnTo>
                  <a:lnTo>
                    <a:pt x="4596054" y="1864868"/>
                  </a:lnTo>
                  <a:lnTo>
                    <a:pt x="4604169" y="1832508"/>
                  </a:lnTo>
                  <a:lnTo>
                    <a:pt x="4624489" y="1804581"/>
                  </a:lnTo>
                  <a:lnTo>
                    <a:pt x="4650879" y="1776933"/>
                  </a:lnTo>
                  <a:lnTo>
                    <a:pt x="4677283" y="1745399"/>
                  </a:lnTo>
                  <a:lnTo>
                    <a:pt x="4697590" y="1705775"/>
                  </a:lnTo>
                  <a:lnTo>
                    <a:pt x="4705718" y="1653921"/>
                  </a:lnTo>
                  <a:close/>
                </a:path>
                <a:path w="5175884" h="2038350">
                  <a:moveTo>
                    <a:pt x="4726317" y="890524"/>
                  </a:moveTo>
                  <a:lnTo>
                    <a:pt x="4650879" y="890524"/>
                  </a:lnTo>
                  <a:lnTo>
                    <a:pt x="4650879" y="1153160"/>
                  </a:lnTo>
                  <a:lnTo>
                    <a:pt x="4645901" y="1180655"/>
                  </a:lnTo>
                  <a:lnTo>
                    <a:pt x="4632464" y="1200302"/>
                  </a:lnTo>
                  <a:lnTo>
                    <a:pt x="4612868" y="1212088"/>
                  </a:lnTo>
                  <a:lnTo>
                    <a:pt x="4589411" y="1216025"/>
                  </a:lnTo>
                  <a:lnTo>
                    <a:pt x="4567593" y="1213180"/>
                  </a:lnTo>
                  <a:lnTo>
                    <a:pt x="4551604" y="1203794"/>
                  </a:lnTo>
                  <a:lnTo>
                    <a:pt x="4541774" y="1186548"/>
                  </a:lnTo>
                  <a:lnTo>
                    <a:pt x="4538421" y="1160145"/>
                  </a:lnTo>
                  <a:lnTo>
                    <a:pt x="4538421" y="890524"/>
                  </a:lnTo>
                  <a:lnTo>
                    <a:pt x="4462983" y="890524"/>
                  </a:lnTo>
                  <a:lnTo>
                    <a:pt x="4462983" y="1153160"/>
                  </a:lnTo>
                  <a:lnTo>
                    <a:pt x="4469752" y="1213319"/>
                  </a:lnTo>
                  <a:lnTo>
                    <a:pt x="4488827" y="1251026"/>
                  </a:lnTo>
                  <a:lnTo>
                    <a:pt x="4518380" y="1270533"/>
                  </a:lnTo>
                  <a:lnTo>
                    <a:pt x="4556582" y="1276096"/>
                  </a:lnTo>
                  <a:lnTo>
                    <a:pt x="4586681" y="1272400"/>
                  </a:lnTo>
                  <a:lnTo>
                    <a:pt x="4613427" y="1261770"/>
                  </a:lnTo>
                  <a:lnTo>
                    <a:pt x="4635855" y="1244854"/>
                  </a:lnTo>
                  <a:lnTo>
                    <a:pt x="4652975" y="1222311"/>
                  </a:lnTo>
                  <a:lnTo>
                    <a:pt x="4655070" y="1222311"/>
                  </a:lnTo>
                  <a:lnTo>
                    <a:pt x="4655070" y="1266317"/>
                  </a:lnTo>
                  <a:lnTo>
                    <a:pt x="4726317" y="1266317"/>
                  </a:lnTo>
                  <a:lnTo>
                    <a:pt x="4726317" y="1222311"/>
                  </a:lnTo>
                  <a:lnTo>
                    <a:pt x="4726317" y="1216025"/>
                  </a:lnTo>
                  <a:lnTo>
                    <a:pt x="4726317" y="890524"/>
                  </a:lnTo>
                  <a:close/>
                </a:path>
                <a:path w="5175884" h="2038350">
                  <a:moveTo>
                    <a:pt x="4981257" y="883539"/>
                  </a:moveTo>
                  <a:lnTo>
                    <a:pt x="4977066" y="881443"/>
                  </a:lnTo>
                  <a:lnTo>
                    <a:pt x="4970780" y="880745"/>
                  </a:lnTo>
                  <a:lnTo>
                    <a:pt x="4963096" y="880745"/>
                  </a:lnTo>
                  <a:lnTo>
                    <a:pt x="4933835" y="885545"/>
                  </a:lnTo>
                  <a:lnTo>
                    <a:pt x="4909756" y="899248"/>
                  </a:lnTo>
                  <a:lnTo>
                    <a:pt x="4890516" y="920813"/>
                  </a:lnTo>
                  <a:lnTo>
                    <a:pt x="4875784" y="949198"/>
                  </a:lnTo>
                  <a:lnTo>
                    <a:pt x="4874387" y="949198"/>
                  </a:lnTo>
                  <a:lnTo>
                    <a:pt x="4874387" y="890524"/>
                  </a:lnTo>
                  <a:lnTo>
                    <a:pt x="4798949" y="890524"/>
                  </a:lnTo>
                  <a:lnTo>
                    <a:pt x="4798949" y="1266317"/>
                  </a:lnTo>
                  <a:lnTo>
                    <a:pt x="4874387" y="1266317"/>
                  </a:lnTo>
                  <a:lnTo>
                    <a:pt x="4874387" y="1041400"/>
                  </a:lnTo>
                  <a:lnTo>
                    <a:pt x="4881359" y="998613"/>
                  </a:lnTo>
                  <a:lnTo>
                    <a:pt x="4899279" y="972591"/>
                  </a:lnTo>
                  <a:lnTo>
                    <a:pt x="4923599" y="959675"/>
                  </a:lnTo>
                  <a:lnTo>
                    <a:pt x="4949825" y="956183"/>
                  </a:lnTo>
                  <a:lnTo>
                    <a:pt x="4959553" y="956538"/>
                  </a:lnTo>
                  <a:lnTo>
                    <a:pt x="4968430" y="957491"/>
                  </a:lnTo>
                  <a:lnTo>
                    <a:pt x="4975860" y="958824"/>
                  </a:lnTo>
                  <a:lnTo>
                    <a:pt x="4981257" y="960374"/>
                  </a:lnTo>
                  <a:lnTo>
                    <a:pt x="4981257" y="956183"/>
                  </a:lnTo>
                  <a:lnTo>
                    <a:pt x="4981257" y="949198"/>
                  </a:lnTo>
                  <a:lnTo>
                    <a:pt x="4981257" y="883539"/>
                  </a:lnTo>
                  <a:close/>
                </a:path>
                <a:path w="5175884" h="2038350">
                  <a:moveTo>
                    <a:pt x="5175809" y="218630"/>
                  </a:moveTo>
                  <a:lnTo>
                    <a:pt x="5169928" y="178816"/>
                  </a:lnTo>
                  <a:lnTo>
                    <a:pt x="5169509" y="176022"/>
                  </a:lnTo>
                  <a:lnTo>
                    <a:pt x="5168976" y="172377"/>
                  </a:lnTo>
                  <a:lnTo>
                    <a:pt x="5149964" y="141439"/>
                  </a:lnTo>
                  <a:lnTo>
                    <a:pt x="5120995" y="124129"/>
                  </a:lnTo>
                  <a:lnTo>
                    <a:pt x="5084305" y="118745"/>
                  </a:lnTo>
                  <a:lnTo>
                    <a:pt x="5053355" y="122580"/>
                  </a:lnTo>
                  <a:lnTo>
                    <a:pt x="5027904" y="133756"/>
                  </a:lnTo>
                  <a:lnTo>
                    <a:pt x="5006899" y="151739"/>
                  </a:lnTo>
                  <a:lnTo>
                    <a:pt x="4989309" y="176022"/>
                  </a:lnTo>
                  <a:lnTo>
                    <a:pt x="4987607" y="172529"/>
                  </a:lnTo>
                  <a:lnTo>
                    <a:pt x="4978514" y="153809"/>
                  </a:lnTo>
                  <a:lnTo>
                    <a:pt x="4961623" y="135585"/>
                  </a:lnTo>
                  <a:lnTo>
                    <a:pt x="4936756" y="123266"/>
                  </a:lnTo>
                  <a:lnTo>
                    <a:pt x="4901997" y="118745"/>
                  </a:lnTo>
                  <a:lnTo>
                    <a:pt x="4875542" y="122428"/>
                  </a:lnTo>
                  <a:lnTo>
                    <a:pt x="4850650" y="133057"/>
                  </a:lnTo>
                  <a:lnTo>
                    <a:pt x="4828908" y="149974"/>
                  </a:lnTo>
                  <a:lnTo>
                    <a:pt x="4811890" y="172529"/>
                  </a:lnTo>
                  <a:lnTo>
                    <a:pt x="4809795" y="172529"/>
                  </a:lnTo>
                  <a:lnTo>
                    <a:pt x="4809795" y="128524"/>
                  </a:lnTo>
                  <a:lnTo>
                    <a:pt x="4738548" y="128524"/>
                  </a:lnTo>
                  <a:lnTo>
                    <a:pt x="4738548" y="504317"/>
                  </a:lnTo>
                  <a:lnTo>
                    <a:pt x="4813986" y="504317"/>
                  </a:lnTo>
                  <a:lnTo>
                    <a:pt x="4813986" y="252158"/>
                  </a:lnTo>
                  <a:lnTo>
                    <a:pt x="4818939" y="220065"/>
                  </a:lnTo>
                  <a:lnTo>
                    <a:pt x="4832147" y="197142"/>
                  </a:lnTo>
                  <a:lnTo>
                    <a:pt x="4851108" y="183400"/>
                  </a:lnTo>
                  <a:lnTo>
                    <a:pt x="4873358" y="178816"/>
                  </a:lnTo>
                  <a:lnTo>
                    <a:pt x="4893818" y="182422"/>
                  </a:lnTo>
                  <a:lnTo>
                    <a:pt x="4908194" y="194094"/>
                  </a:lnTo>
                  <a:lnTo>
                    <a:pt x="4916678" y="215061"/>
                  </a:lnTo>
                  <a:lnTo>
                    <a:pt x="4919459" y="246570"/>
                  </a:lnTo>
                  <a:lnTo>
                    <a:pt x="4919459" y="504317"/>
                  </a:lnTo>
                  <a:lnTo>
                    <a:pt x="4994897" y="504317"/>
                  </a:lnTo>
                  <a:lnTo>
                    <a:pt x="4994897" y="252158"/>
                  </a:lnTo>
                  <a:lnTo>
                    <a:pt x="4999964" y="219773"/>
                  </a:lnTo>
                  <a:lnTo>
                    <a:pt x="5013401" y="196888"/>
                  </a:lnTo>
                  <a:lnTo>
                    <a:pt x="5032616" y="183299"/>
                  </a:lnTo>
                  <a:lnTo>
                    <a:pt x="5054968" y="178816"/>
                  </a:lnTo>
                  <a:lnTo>
                    <a:pt x="5075021" y="182422"/>
                  </a:lnTo>
                  <a:lnTo>
                    <a:pt x="5089195" y="194094"/>
                  </a:lnTo>
                  <a:lnTo>
                    <a:pt x="5097602" y="215061"/>
                  </a:lnTo>
                  <a:lnTo>
                    <a:pt x="5100371" y="246570"/>
                  </a:lnTo>
                  <a:lnTo>
                    <a:pt x="5100371" y="504317"/>
                  </a:lnTo>
                  <a:lnTo>
                    <a:pt x="5175809" y="504317"/>
                  </a:lnTo>
                  <a:lnTo>
                    <a:pt x="5175809" y="2186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8616" y="6963188"/>
            <a:ext cx="2159000" cy="589915"/>
          </a:xfrm>
          <a:custGeom>
            <a:avLst/>
            <a:gdLst/>
            <a:ahLst/>
            <a:cxnLst/>
            <a:rect l="l" t="t" r="r" b="b"/>
            <a:pathLst>
              <a:path w="2159000" h="589915">
                <a:moveTo>
                  <a:pt x="56896" y="325856"/>
                </a:moveTo>
                <a:lnTo>
                  <a:pt x="0" y="325856"/>
                </a:lnTo>
                <a:lnTo>
                  <a:pt x="4159" y="379596"/>
                </a:lnTo>
                <a:lnTo>
                  <a:pt x="18064" y="422473"/>
                </a:lnTo>
                <a:lnTo>
                  <a:pt x="43855" y="453868"/>
                </a:lnTo>
                <a:lnTo>
                  <a:pt x="83674" y="473161"/>
                </a:lnTo>
                <a:lnTo>
                  <a:pt x="139661" y="479729"/>
                </a:lnTo>
                <a:lnTo>
                  <a:pt x="179659" y="475717"/>
                </a:lnTo>
                <a:lnTo>
                  <a:pt x="218387" y="462209"/>
                </a:lnTo>
                <a:lnTo>
                  <a:pt x="251468" y="437001"/>
                </a:lnTo>
                <a:lnTo>
                  <a:pt x="253718" y="433184"/>
                </a:lnTo>
                <a:lnTo>
                  <a:pt x="143535" y="433184"/>
                </a:lnTo>
                <a:lnTo>
                  <a:pt x="95086" y="423688"/>
                </a:lnTo>
                <a:lnTo>
                  <a:pt x="69183" y="398918"/>
                </a:lnTo>
                <a:lnTo>
                  <a:pt x="58796" y="364448"/>
                </a:lnTo>
                <a:lnTo>
                  <a:pt x="56896" y="325856"/>
                </a:lnTo>
                <a:close/>
              </a:path>
              <a:path w="2159000" h="589915">
                <a:moveTo>
                  <a:pt x="140944" y="0"/>
                </a:moveTo>
                <a:lnTo>
                  <a:pt x="81956" y="9149"/>
                </a:lnTo>
                <a:lnTo>
                  <a:pt x="42827" y="32544"/>
                </a:lnTo>
                <a:lnTo>
                  <a:pt x="19680" y="64100"/>
                </a:lnTo>
                <a:lnTo>
                  <a:pt x="5816" y="127368"/>
                </a:lnTo>
                <a:lnTo>
                  <a:pt x="11917" y="171286"/>
                </a:lnTo>
                <a:lnTo>
                  <a:pt x="52881" y="225846"/>
                </a:lnTo>
                <a:lnTo>
                  <a:pt x="114763" y="254090"/>
                </a:lnTo>
                <a:lnTo>
                  <a:pt x="147011" y="265112"/>
                </a:lnTo>
                <a:lnTo>
                  <a:pt x="176645" y="277678"/>
                </a:lnTo>
                <a:lnTo>
                  <a:pt x="201049" y="294495"/>
                </a:lnTo>
                <a:lnTo>
                  <a:pt x="217609" y="318271"/>
                </a:lnTo>
                <a:lnTo>
                  <a:pt x="223710" y="351713"/>
                </a:lnTo>
                <a:lnTo>
                  <a:pt x="217548" y="385172"/>
                </a:lnTo>
                <a:lnTo>
                  <a:pt x="200596" y="410875"/>
                </a:lnTo>
                <a:lnTo>
                  <a:pt x="175158" y="427364"/>
                </a:lnTo>
                <a:lnTo>
                  <a:pt x="143535" y="433184"/>
                </a:lnTo>
                <a:lnTo>
                  <a:pt x="253718" y="433184"/>
                </a:lnTo>
                <a:lnTo>
                  <a:pt x="274526" y="397890"/>
                </a:lnTo>
                <a:lnTo>
                  <a:pt x="283184" y="342671"/>
                </a:lnTo>
                <a:lnTo>
                  <a:pt x="277083" y="298983"/>
                </a:lnTo>
                <a:lnTo>
                  <a:pt x="236122" y="245055"/>
                </a:lnTo>
                <a:lnTo>
                  <a:pt x="174244" y="217566"/>
                </a:lnTo>
                <a:lnTo>
                  <a:pt x="141997" y="206929"/>
                </a:lnTo>
                <a:lnTo>
                  <a:pt x="112365" y="194732"/>
                </a:lnTo>
                <a:lnTo>
                  <a:pt x="87963" y="178252"/>
                </a:lnTo>
                <a:lnTo>
                  <a:pt x="71404" y="154767"/>
                </a:lnTo>
                <a:lnTo>
                  <a:pt x="65303" y="121551"/>
                </a:lnTo>
                <a:lnTo>
                  <a:pt x="70404" y="89104"/>
                </a:lnTo>
                <a:lnTo>
                  <a:pt x="85264" y="65628"/>
                </a:lnTo>
                <a:lnTo>
                  <a:pt x="109216" y="51366"/>
                </a:lnTo>
                <a:lnTo>
                  <a:pt x="141592" y="46558"/>
                </a:lnTo>
                <a:lnTo>
                  <a:pt x="249432" y="46558"/>
                </a:lnTo>
                <a:lnTo>
                  <a:pt x="224170" y="20710"/>
                </a:lnTo>
                <a:lnTo>
                  <a:pt x="188222" y="5188"/>
                </a:lnTo>
                <a:lnTo>
                  <a:pt x="140944" y="0"/>
                </a:lnTo>
                <a:close/>
              </a:path>
              <a:path w="2159000" h="589915">
                <a:moveTo>
                  <a:pt x="249432" y="46558"/>
                </a:moveTo>
                <a:lnTo>
                  <a:pt x="141592" y="46558"/>
                </a:lnTo>
                <a:lnTo>
                  <a:pt x="175721" y="52568"/>
                </a:lnTo>
                <a:lnTo>
                  <a:pt x="197845" y="69427"/>
                </a:lnTo>
                <a:lnTo>
                  <a:pt x="209784" y="95378"/>
                </a:lnTo>
                <a:lnTo>
                  <a:pt x="213360" y="128663"/>
                </a:lnTo>
                <a:lnTo>
                  <a:pt x="270256" y="128663"/>
                </a:lnTo>
                <a:lnTo>
                  <a:pt x="264565" y="82510"/>
                </a:lnTo>
                <a:lnTo>
                  <a:pt x="249432" y="46558"/>
                </a:lnTo>
                <a:close/>
              </a:path>
              <a:path w="2159000" h="589915">
                <a:moveTo>
                  <a:pt x="447408" y="115087"/>
                </a:moveTo>
                <a:lnTo>
                  <a:pt x="401218" y="122956"/>
                </a:lnTo>
                <a:lnTo>
                  <a:pt x="367977" y="144421"/>
                </a:lnTo>
                <a:lnTo>
                  <a:pt x="345655" y="176266"/>
                </a:lnTo>
                <a:lnTo>
                  <a:pt x="332224" y="215276"/>
                </a:lnTo>
                <a:lnTo>
                  <a:pt x="325652" y="258235"/>
                </a:lnTo>
                <a:lnTo>
                  <a:pt x="323913" y="301929"/>
                </a:lnTo>
                <a:lnTo>
                  <a:pt x="328227" y="366350"/>
                </a:lnTo>
                <a:lnTo>
                  <a:pt x="341664" y="416186"/>
                </a:lnTo>
                <a:lnTo>
                  <a:pt x="364970" y="451591"/>
                </a:lnTo>
                <a:lnTo>
                  <a:pt x="398891" y="472721"/>
                </a:lnTo>
                <a:lnTo>
                  <a:pt x="444169" y="479729"/>
                </a:lnTo>
                <a:lnTo>
                  <a:pt x="498500" y="467163"/>
                </a:lnTo>
                <a:lnTo>
                  <a:pt x="531773" y="437057"/>
                </a:lnTo>
                <a:lnTo>
                  <a:pt x="446760" y="437057"/>
                </a:lnTo>
                <a:lnTo>
                  <a:pt x="408905" y="422117"/>
                </a:lnTo>
                <a:lnTo>
                  <a:pt x="389296" y="385902"/>
                </a:lnTo>
                <a:lnTo>
                  <a:pt x="381931" y="341324"/>
                </a:lnTo>
                <a:lnTo>
                  <a:pt x="380809" y="301294"/>
                </a:lnTo>
                <a:lnTo>
                  <a:pt x="386688" y="225401"/>
                </a:lnTo>
                <a:lnTo>
                  <a:pt x="402145" y="182002"/>
                </a:lnTo>
                <a:lnTo>
                  <a:pt x="423907" y="162364"/>
                </a:lnTo>
                <a:lnTo>
                  <a:pt x="448703" y="157759"/>
                </a:lnTo>
                <a:lnTo>
                  <a:pt x="538425" y="157759"/>
                </a:lnTo>
                <a:lnTo>
                  <a:pt x="538322" y="157514"/>
                </a:lnTo>
                <a:lnTo>
                  <a:pt x="504774" y="127421"/>
                </a:lnTo>
                <a:lnTo>
                  <a:pt x="447408" y="115087"/>
                </a:lnTo>
                <a:close/>
              </a:path>
              <a:path w="2159000" h="589915">
                <a:moveTo>
                  <a:pt x="557961" y="350431"/>
                </a:moveTo>
                <a:lnTo>
                  <a:pt x="503656" y="350431"/>
                </a:lnTo>
                <a:lnTo>
                  <a:pt x="501312" y="379782"/>
                </a:lnTo>
                <a:lnTo>
                  <a:pt x="492663" y="407803"/>
                </a:lnTo>
                <a:lnTo>
                  <a:pt x="475286" y="428794"/>
                </a:lnTo>
                <a:lnTo>
                  <a:pt x="446760" y="437057"/>
                </a:lnTo>
                <a:lnTo>
                  <a:pt x="531773" y="437057"/>
                </a:lnTo>
                <a:lnTo>
                  <a:pt x="533555" y="435444"/>
                </a:lnTo>
                <a:lnTo>
                  <a:pt x="552365" y="393544"/>
                </a:lnTo>
                <a:lnTo>
                  <a:pt x="557961" y="350431"/>
                </a:lnTo>
                <a:close/>
              </a:path>
              <a:path w="2159000" h="589915">
                <a:moveTo>
                  <a:pt x="538425" y="157759"/>
                </a:moveTo>
                <a:lnTo>
                  <a:pt x="448703" y="157759"/>
                </a:lnTo>
                <a:lnTo>
                  <a:pt x="474745" y="164243"/>
                </a:lnTo>
                <a:lnTo>
                  <a:pt x="491696" y="181032"/>
                </a:lnTo>
                <a:lnTo>
                  <a:pt x="500888" y="204125"/>
                </a:lnTo>
                <a:lnTo>
                  <a:pt x="503656" y="229527"/>
                </a:lnTo>
                <a:lnTo>
                  <a:pt x="557961" y="229527"/>
                </a:lnTo>
                <a:lnTo>
                  <a:pt x="554051" y="195004"/>
                </a:lnTo>
                <a:lnTo>
                  <a:pt x="538425" y="157759"/>
                </a:lnTo>
                <a:close/>
              </a:path>
              <a:path w="2159000" h="589915">
                <a:moveTo>
                  <a:pt x="668515" y="9055"/>
                </a:moveTo>
                <a:lnTo>
                  <a:pt x="614210" y="9055"/>
                </a:lnTo>
                <a:lnTo>
                  <a:pt x="614210" y="470687"/>
                </a:lnTo>
                <a:lnTo>
                  <a:pt x="668515" y="470687"/>
                </a:lnTo>
                <a:lnTo>
                  <a:pt x="668515" y="231457"/>
                </a:lnTo>
                <a:lnTo>
                  <a:pt x="675133" y="199544"/>
                </a:lnTo>
                <a:lnTo>
                  <a:pt x="691875" y="177876"/>
                </a:lnTo>
                <a:lnTo>
                  <a:pt x="714072" y="165542"/>
                </a:lnTo>
                <a:lnTo>
                  <a:pt x="725632" y="163575"/>
                </a:lnTo>
                <a:lnTo>
                  <a:pt x="668515" y="163575"/>
                </a:lnTo>
                <a:lnTo>
                  <a:pt x="668515" y="9055"/>
                </a:lnTo>
                <a:close/>
              </a:path>
              <a:path w="2159000" h="589915">
                <a:moveTo>
                  <a:pt x="833436" y="161632"/>
                </a:moveTo>
                <a:lnTo>
                  <a:pt x="737057" y="161632"/>
                </a:lnTo>
                <a:lnTo>
                  <a:pt x="765765" y="168815"/>
                </a:lnTo>
                <a:lnTo>
                  <a:pt x="781016" y="186605"/>
                </a:lnTo>
                <a:lnTo>
                  <a:pt x="787054" y="209365"/>
                </a:lnTo>
                <a:lnTo>
                  <a:pt x="788123" y="231457"/>
                </a:lnTo>
                <a:lnTo>
                  <a:pt x="788123" y="470687"/>
                </a:lnTo>
                <a:lnTo>
                  <a:pt x="842441" y="470687"/>
                </a:lnTo>
                <a:lnTo>
                  <a:pt x="842441" y="224993"/>
                </a:lnTo>
                <a:lnTo>
                  <a:pt x="841138" y="190364"/>
                </a:lnTo>
                <a:lnTo>
                  <a:pt x="833436" y="161632"/>
                </a:lnTo>
                <a:close/>
              </a:path>
              <a:path w="2159000" h="589915">
                <a:moveTo>
                  <a:pt x="753211" y="115087"/>
                </a:moveTo>
                <a:lnTo>
                  <a:pt x="729091" y="118663"/>
                </a:lnTo>
                <a:lnTo>
                  <a:pt x="705210" y="128663"/>
                </a:lnTo>
                <a:lnTo>
                  <a:pt x="684479" y="143998"/>
                </a:lnTo>
                <a:lnTo>
                  <a:pt x="669810" y="163575"/>
                </a:lnTo>
                <a:lnTo>
                  <a:pt x="725632" y="163575"/>
                </a:lnTo>
                <a:lnTo>
                  <a:pt x="737057" y="161632"/>
                </a:lnTo>
                <a:lnTo>
                  <a:pt x="833436" y="161632"/>
                </a:lnTo>
                <a:lnTo>
                  <a:pt x="831530" y="154524"/>
                </a:lnTo>
                <a:lnTo>
                  <a:pt x="805071" y="126441"/>
                </a:lnTo>
                <a:lnTo>
                  <a:pt x="753211" y="115087"/>
                </a:lnTo>
                <a:close/>
              </a:path>
              <a:path w="2159000" h="589915">
                <a:moveTo>
                  <a:pt x="971092" y="9055"/>
                </a:moveTo>
                <a:lnTo>
                  <a:pt x="916787" y="9055"/>
                </a:lnTo>
                <a:lnTo>
                  <a:pt x="916787" y="470687"/>
                </a:lnTo>
                <a:lnTo>
                  <a:pt x="971092" y="470687"/>
                </a:lnTo>
                <a:lnTo>
                  <a:pt x="971092" y="9055"/>
                </a:lnTo>
                <a:close/>
              </a:path>
              <a:path w="2159000" h="589915">
                <a:moveTo>
                  <a:pt x="1247916" y="157759"/>
                </a:moveTo>
                <a:lnTo>
                  <a:pt x="1150823" y="157759"/>
                </a:lnTo>
                <a:lnTo>
                  <a:pt x="1174787" y="161102"/>
                </a:lnTo>
                <a:lnTo>
                  <a:pt x="1192207" y="170930"/>
                </a:lnTo>
                <a:lnTo>
                  <a:pt x="1202838" y="186943"/>
                </a:lnTo>
                <a:lnTo>
                  <a:pt x="1206436" y="208838"/>
                </a:lnTo>
                <a:lnTo>
                  <a:pt x="1205911" y="227294"/>
                </a:lnTo>
                <a:lnTo>
                  <a:pt x="1201748" y="241082"/>
                </a:lnTo>
                <a:lnTo>
                  <a:pt x="1190068" y="251838"/>
                </a:lnTo>
                <a:lnTo>
                  <a:pt x="1166990" y="261200"/>
                </a:lnTo>
                <a:lnTo>
                  <a:pt x="1093939" y="283184"/>
                </a:lnTo>
                <a:lnTo>
                  <a:pt x="1064914" y="296952"/>
                </a:lnTo>
                <a:lnTo>
                  <a:pt x="1044557" y="317692"/>
                </a:lnTo>
                <a:lnTo>
                  <a:pt x="1032566" y="345101"/>
                </a:lnTo>
                <a:lnTo>
                  <a:pt x="1028636" y="378879"/>
                </a:lnTo>
                <a:lnTo>
                  <a:pt x="1034293" y="420820"/>
                </a:lnTo>
                <a:lnTo>
                  <a:pt x="1051588" y="452578"/>
                </a:lnTo>
                <a:lnTo>
                  <a:pt x="1081003" y="472699"/>
                </a:lnTo>
                <a:lnTo>
                  <a:pt x="1123022" y="479729"/>
                </a:lnTo>
                <a:lnTo>
                  <a:pt x="1147514" y="476315"/>
                </a:lnTo>
                <a:lnTo>
                  <a:pt x="1170549" y="466477"/>
                </a:lnTo>
                <a:lnTo>
                  <a:pt x="1190674" y="450819"/>
                </a:lnTo>
                <a:lnTo>
                  <a:pt x="1201065" y="437057"/>
                </a:lnTo>
                <a:lnTo>
                  <a:pt x="1134668" y="437057"/>
                </a:lnTo>
                <a:lnTo>
                  <a:pt x="1111442" y="432765"/>
                </a:lnTo>
                <a:lnTo>
                  <a:pt x="1096279" y="420655"/>
                </a:lnTo>
                <a:lnTo>
                  <a:pt x="1088027" y="401878"/>
                </a:lnTo>
                <a:lnTo>
                  <a:pt x="1085532" y="377583"/>
                </a:lnTo>
                <a:lnTo>
                  <a:pt x="1087218" y="357720"/>
                </a:lnTo>
                <a:lnTo>
                  <a:pt x="1112037" y="322618"/>
                </a:lnTo>
                <a:lnTo>
                  <a:pt x="1159479" y="304196"/>
                </a:lnTo>
                <a:lnTo>
                  <a:pt x="1184501" y="294982"/>
                </a:lnTo>
                <a:lnTo>
                  <a:pt x="1204493" y="281889"/>
                </a:lnTo>
                <a:lnTo>
                  <a:pt x="1258798" y="281889"/>
                </a:lnTo>
                <a:lnTo>
                  <a:pt x="1258798" y="214655"/>
                </a:lnTo>
                <a:lnTo>
                  <a:pt x="1257151" y="183822"/>
                </a:lnTo>
                <a:lnTo>
                  <a:pt x="1247916" y="157759"/>
                </a:lnTo>
                <a:close/>
              </a:path>
              <a:path w="2159000" h="589915">
                <a:moveTo>
                  <a:pt x="1262706" y="429945"/>
                </a:moveTo>
                <a:lnTo>
                  <a:pt x="1207719" y="429945"/>
                </a:lnTo>
                <a:lnTo>
                  <a:pt x="1213398" y="455738"/>
                </a:lnTo>
                <a:lnTo>
                  <a:pt x="1225500" y="468984"/>
                </a:lnTo>
                <a:lnTo>
                  <a:pt x="1240996" y="473863"/>
                </a:lnTo>
                <a:lnTo>
                  <a:pt x="1256855" y="474560"/>
                </a:lnTo>
                <a:lnTo>
                  <a:pt x="1266903" y="474145"/>
                </a:lnTo>
                <a:lnTo>
                  <a:pt x="1276099" y="473184"/>
                </a:lnTo>
                <a:lnTo>
                  <a:pt x="1283594" y="472101"/>
                </a:lnTo>
                <a:lnTo>
                  <a:pt x="1288542" y="471322"/>
                </a:lnTo>
                <a:lnTo>
                  <a:pt x="1288542" y="435762"/>
                </a:lnTo>
                <a:lnTo>
                  <a:pt x="1275613" y="435762"/>
                </a:lnTo>
                <a:lnTo>
                  <a:pt x="1265619" y="433509"/>
                </a:lnTo>
                <a:lnTo>
                  <a:pt x="1262706" y="429945"/>
                </a:lnTo>
                <a:close/>
              </a:path>
              <a:path w="2159000" h="589915">
                <a:moveTo>
                  <a:pt x="1258798" y="281889"/>
                </a:moveTo>
                <a:lnTo>
                  <a:pt x="1204493" y="281889"/>
                </a:lnTo>
                <a:lnTo>
                  <a:pt x="1204493" y="371119"/>
                </a:lnTo>
                <a:lnTo>
                  <a:pt x="1198675" y="396692"/>
                </a:lnTo>
                <a:lnTo>
                  <a:pt x="1183158" y="417661"/>
                </a:lnTo>
                <a:lnTo>
                  <a:pt x="1160854" y="431844"/>
                </a:lnTo>
                <a:lnTo>
                  <a:pt x="1134668" y="437057"/>
                </a:lnTo>
                <a:lnTo>
                  <a:pt x="1201065" y="437057"/>
                </a:lnTo>
                <a:lnTo>
                  <a:pt x="1206436" y="429945"/>
                </a:lnTo>
                <a:lnTo>
                  <a:pt x="1262706" y="429945"/>
                </a:lnTo>
                <a:lnTo>
                  <a:pt x="1260657" y="427439"/>
                </a:lnTo>
                <a:lnTo>
                  <a:pt x="1258970" y="418579"/>
                </a:lnTo>
                <a:lnTo>
                  <a:pt x="1258798" y="407962"/>
                </a:lnTo>
                <a:lnTo>
                  <a:pt x="1258798" y="281889"/>
                </a:lnTo>
                <a:close/>
              </a:path>
              <a:path w="2159000" h="589915">
                <a:moveTo>
                  <a:pt x="1288542" y="432536"/>
                </a:moveTo>
                <a:lnTo>
                  <a:pt x="1285951" y="434479"/>
                </a:lnTo>
                <a:lnTo>
                  <a:pt x="1282725" y="435762"/>
                </a:lnTo>
                <a:lnTo>
                  <a:pt x="1288542" y="435762"/>
                </a:lnTo>
                <a:lnTo>
                  <a:pt x="1288542" y="432536"/>
                </a:lnTo>
                <a:close/>
              </a:path>
              <a:path w="2159000" h="589915">
                <a:moveTo>
                  <a:pt x="1153414" y="115087"/>
                </a:moveTo>
                <a:lnTo>
                  <a:pt x="1100319" y="121866"/>
                </a:lnTo>
                <a:lnTo>
                  <a:pt x="1064196" y="142646"/>
                </a:lnTo>
                <a:lnTo>
                  <a:pt x="1043589" y="178095"/>
                </a:lnTo>
                <a:lnTo>
                  <a:pt x="1037043" y="228879"/>
                </a:lnTo>
                <a:lnTo>
                  <a:pt x="1091349" y="228879"/>
                </a:lnTo>
                <a:lnTo>
                  <a:pt x="1091349" y="225640"/>
                </a:lnTo>
                <a:lnTo>
                  <a:pt x="1092278" y="209580"/>
                </a:lnTo>
                <a:lnTo>
                  <a:pt x="1098783" y="186851"/>
                </a:lnTo>
                <a:lnTo>
                  <a:pt x="1116439" y="166547"/>
                </a:lnTo>
                <a:lnTo>
                  <a:pt x="1150823" y="157759"/>
                </a:lnTo>
                <a:lnTo>
                  <a:pt x="1247916" y="157759"/>
                </a:lnTo>
                <a:lnTo>
                  <a:pt x="1245625" y="151293"/>
                </a:lnTo>
                <a:lnTo>
                  <a:pt x="1214339" y="125553"/>
                </a:lnTo>
                <a:lnTo>
                  <a:pt x="1153414" y="115087"/>
                </a:lnTo>
                <a:close/>
              </a:path>
              <a:path w="2159000" h="589915">
                <a:moveTo>
                  <a:pt x="1384223" y="124142"/>
                </a:moveTo>
                <a:lnTo>
                  <a:pt x="1332496" y="124142"/>
                </a:lnTo>
                <a:lnTo>
                  <a:pt x="1332496" y="470687"/>
                </a:lnTo>
                <a:lnTo>
                  <a:pt x="1386801" y="470687"/>
                </a:lnTo>
                <a:lnTo>
                  <a:pt x="1386801" y="231457"/>
                </a:lnTo>
                <a:lnTo>
                  <a:pt x="1393419" y="199544"/>
                </a:lnTo>
                <a:lnTo>
                  <a:pt x="1410161" y="177876"/>
                </a:lnTo>
                <a:lnTo>
                  <a:pt x="1432359" y="165542"/>
                </a:lnTo>
                <a:lnTo>
                  <a:pt x="1436302" y="164871"/>
                </a:lnTo>
                <a:lnTo>
                  <a:pt x="1384223" y="164871"/>
                </a:lnTo>
                <a:lnTo>
                  <a:pt x="1384223" y="124142"/>
                </a:lnTo>
                <a:close/>
              </a:path>
              <a:path w="2159000" h="589915">
                <a:moveTo>
                  <a:pt x="1551310" y="161632"/>
                </a:moveTo>
                <a:lnTo>
                  <a:pt x="1455343" y="161632"/>
                </a:lnTo>
                <a:lnTo>
                  <a:pt x="1484052" y="168815"/>
                </a:lnTo>
                <a:lnTo>
                  <a:pt x="1499303" y="186605"/>
                </a:lnTo>
                <a:lnTo>
                  <a:pt x="1505341" y="209365"/>
                </a:lnTo>
                <a:lnTo>
                  <a:pt x="1506410" y="231457"/>
                </a:lnTo>
                <a:lnTo>
                  <a:pt x="1506410" y="470687"/>
                </a:lnTo>
                <a:lnTo>
                  <a:pt x="1560728" y="470687"/>
                </a:lnTo>
                <a:lnTo>
                  <a:pt x="1560728" y="224993"/>
                </a:lnTo>
                <a:lnTo>
                  <a:pt x="1559304" y="190364"/>
                </a:lnTo>
                <a:lnTo>
                  <a:pt x="1551310" y="161632"/>
                </a:lnTo>
                <a:close/>
              </a:path>
              <a:path w="2159000" h="589915">
                <a:moveTo>
                  <a:pt x="1469567" y="115087"/>
                </a:moveTo>
                <a:lnTo>
                  <a:pt x="1444337" y="118410"/>
                </a:lnTo>
                <a:lnTo>
                  <a:pt x="1420502" y="128096"/>
                </a:lnTo>
                <a:lnTo>
                  <a:pt x="1400185" y="143724"/>
                </a:lnTo>
                <a:lnTo>
                  <a:pt x="1385506" y="164871"/>
                </a:lnTo>
                <a:lnTo>
                  <a:pt x="1436302" y="164871"/>
                </a:lnTo>
                <a:lnTo>
                  <a:pt x="1455343" y="161632"/>
                </a:lnTo>
                <a:lnTo>
                  <a:pt x="1551310" y="161632"/>
                </a:lnTo>
                <a:lnTo>
                  <a:pt x="1549333" y="154524"/>
                </a:lnTo>
                <a:lnTo>
                  <a:pt x="1522270" y="126441"/>
                </a:lnTo>
                <a:lnTo>
                  <a:pt x="1469567" y="115087"/>
                </a:lnTo>
                <a:close/>
              </a:path>
              <a:path w="2159000" h="589915">
                <a:moveTo>
                  <a:pt x="1682915" y="503008"/>
                </a:moveTo>
                <a:lnTo>
                  <a:pt x="1628609" y="503008"/>
                </a:lnTo>
                <a:lnTo>
                  <a:pt x="1646936" y="553097"/>
                </a:lnTo>
                <a:lnTo>
                  <a:pt x="1680657" y="578818"/>
                </a:lnTo>
                <a:lnTo>
                  <a:pt x="1716803" y="588294"/>
                </a:lnTo>
                <a:lnTo>
                  <a:pt x="1742401" y="589648"/>
                </a:lnTo>
                <a:lnTo>
                  <a:pt x="1781203" y="584920"/>
                </a:lnTo>
                <a:lnTo>
                  <a:pt x="1813704" y="569826"/>
                </a:lnTo>
                <a:lnTo>
                  <a:pt x="1834888" y="546976"/>
                </a:lnTo>
                <a:lnTo>
                  <a:pt x="1738515" y="546976"/>
                </a:lnTo>
                <a:lnTo>
                  <a:pt x="1718190" y="544560"/>
                </a:lnTo>
                <a:lnTo>
                  <a:pt x="1701018" y="536870"/>
                </a:lnTo>
                <a:lnTo>
                  <a:pt x="1688695" y="523241"/>
                </a:lnTo>
                <a:lnTo>
                  <a:pt x="1682915" y="503008"/>
                </a:lnTo>
                <a:close/>
              </a:path>
              <a:path w="2159000" h="589915">
                <a:moveTo>
                  <a:pt x="1804035" y="161632"/>
                </a:moveTo>
                <a:lnTo>
                  <a:pt x="1739163" y="161632"/>
                </a:lnTo>
                <a:lnTo>
                  <a:pt x="1774896" y="173393"/>
                </a:lnTo>
                <a:lnTo>
                  <a:pt x="1796140" y="204308"/>
                </a:lnTo>
                <a:lnTo>
                  <a:pt x="1806352" y="247829"/>
                </a:lnTo>
                <a:lnTo>
                  <a:pt x="1808988" y="297408"/>
                </a:lnTo>
                <a:lnTo>
                  <a:pt x="1806342" y="347212"/>
                </a:lnTo>
                <a:lnTo>
                  <a:pt x="1796059" y="387438"/>
                </a:lnTo>
                <a:lnTo>
                  <a:pt x="1774622" y="414330"/>
                </a:lnTo>
                <a:lnTo>
                  <a:pt x="1738515" y="424129"/>
                </a:lnTo>
                <a:lnTo>
                  <a:pt x="1805762" y="424129"/>
                </a:lnTo>
                <a:lnTo>
                  <a:pt x="1805722" y="470687"/>
                </a:lnTo>
                <a:lnTo>
                  <a:pt x="1798323" y="517151"/>
                </a:lnTo>
                <a:lnTo>
                  <a:pt x="1738515" y="546976"/>
                </a:lnTo>
                <a:lnTo>
                  <a:pt x="1834888" y="546976"/>
                </a:lnTo>
                <a:lnTo>
                  <a:pt x="1838572" y="543002"/>
                </a:lnTo>
                <a:lnTo>
                  <a:pt x="1854471" y="503083"/>
                </a:lnTo>
                <a:lnTo>
                  <a:pt x="1860067" y="448703"/>
                </a:lnTo>
                <a:lnTo>
                  <a:pt x="1860067" y="168097"/>
                </a:lnTo>
                <a:lnTo>
                  <a:pt x="1807057" y="168097"/>
                </a:lnTo>
                <a:lnTo>
                  <a:pt x="1804035" y="161632"/>
                </a:lnTo>
                <a:close/>
              </a:path>
              <a:path w="2159000" h="589915">
                <a:moveTo>
                  <a:pt x="1732051" y="115087"/>
                </a:moveTo>
                <a:lnTo>
                  <a:pt x="1686522" y="125048"/>
                </a:lnTo>
                <a:lnTo>
                  <a:pt x="1654242" y="152264"/>
                </a:lnTo>
                <a:lnTo>
                  <a:pt x="1633412" y="192730"/>
                </a:lnTo>
                <a:lnTo>
                  <a:pt x="1622233" y="242446"/>
                </a:lnTo>
                <a:lnTo>
                  <a:pt x="1618907" y="297408"/>
                </a:lnTo>
                <a:lnTo>
                  <a:pt x="1620386" y="333059"/>
                </a:lnTo>
                <a:lnTo>
                  <a:pt x="1627637" y="378236"/>
                </a:lnTo>
                <a:lnTo>
                  <a:pt x="1644882" y="422915"/>
                </a:lnTo>
                <a:lnTo>
                  <a:pt x="1676341" y="457073"/>
                </a:lnTo>
                <a:lnTo>
                  <a:pt x="1726234" y="470687"/>
                </a:lnTo>
                <a:lnTo>
                  <a:pt x="1751186" y="467504"/>
                </a:lnTo>
                <a:lnTo>
                  <a:pt x="1773594" y="458319"/>
                </a:lnTo>
                <a:lnTo>
                  <a:pt x="1791880" y="443678"/>
                </a:lnTo>
                <a:lnTo>
                  <a:pt x="1804466" y="424129"/>
                </a:lnTo>
                <a:lnTo>
                  <a:pt x="1738515" y="424129"/>
                </a:lnTo>
                <a:lnTo>
                  <a:pt x="1705806" y="412239"/>
                </a:lnTo>
                <a:lnTo>
                  <a:pt x="1686794" y="381862"/>
                </a:lnTo>
                <a:lnTo>
                  <a:pt x="1677965" y="340938"/>
                </a:lnTo>
                <a:lnTo>
                  <a:pt x="1675803" y="297408"/>
                </a:lnTo>
                <a:lnTo>
                  <a:pt x="1678702" y="241282"/>
                </a:lnTo>
                <a:lnTo>
                  <a:pt x="1688814" y="198488"/>
                </a:lnTo>
                <a:lnTo>
                  <a:pt x="1708260" y="171210"/>
                </a:lnTo>
                <a:lnTo>
                  <a:pt x="1739163" y="161632"/>
                </a:lnTo>
                <a:lnTo>
                  <a:pt x="1804035" y="161632"/>
                </a:lnTo>
                <a:lnTo>
                  <a:pt x="1797702" y="148086"/>
                </a:lnTo>
                <a:lnTo>
                  <a:pt x="1781194" y="131167"/>
                </a:lnTo>
                <a:lnTo>
                  <a:pt x="1758865" y="119460"/>
                </a:lnTo>
                <a:lnTo>
                  <a:pt x="1732051" y="115087"/>
                </a:lnTo>
                <a:close/>
              </a:path>
              <a:path w="2159000" h="589915">
                <a:moveTo>
                  <a:pt x="1860067" y="124142"/>
                </a:moveTo>
                <a:lnTo>
                  <a:pt x="1808340" y="124142"/>
                </a:lnTo>
                <a:lnTo>
                  <a:pt x="1808340" y="168097"/>
                </a:lnTo>
                <a:lnTo>
                  <a:pt x="1860067" y="168097"/>
                </a:lnTo>
                <a:lnTo>
                  <a:pt x="1860067" y="124142"/>
                </a:lnTo>
                <a:close/>
              </a:path>
              <a:path w="2159000" h="589915">
                <a:moveTo>
                  <a:pt x="2043036" y="115087"/>
                </a:moveTo>
                <a:lnTo>
                  <a:pt x="1996846" y="122956"/>
                </a:lnTo>
                <a:lnTo>
                  <a:pt x="1963605" y="144421"/>
                </a:lnTo>
                <a:lnTo>
                  <a:pt x="1941283" y="176266"/>
                </a:lnTo>
                <a:lnTo>
                  <a:pt x="1927852" y="215276"/>
                </a:lnTo>
                <a:lnTo>
                  <a:pt x="1921280" y="258235"/>
                </a:lnTo>
                <a:lnTo>
                  <a:pt x="1919541" y="301929"/>
                </a:lnTo>
                <a:lnTo>
                  <a:pt x="1923856" y="366350"/>
                </a:lnTo>
                <a:lnTo>
                  <a:pt x="1937296" y="416186"/>
                </a:lnTo>
                <a:lnTo>
                  <a:pt x="1960604" y="451591"/>
                </a:lnTo>
                <a:lnTo>
                  <a:pt x="1994523" y="472721"/>
                </a:lnTo>
                <a:lnTo>
                  <a:pt x="2039797" y="479729"/>
                </a:lnTo>
                <a:lnTo>
                  <a:pt x="2098080" y="465717"/>
                </a:lnTo>
                <a:lnTo>
                  <a:pt x="2128414" y="437057"/>
                </a:lnTo>
                <a:lnTo>
                  <a:pt x="2043036" y="437057"/>
                </a:lnTo>
                <a:lnTo>
                  <a:pt x="2004533" y="423795"/>
                </a:lnTo>
                <a:lnTo>
                  <a:pt x="1984762" y="390591"/>
                </a:lnTo>
                <a:lnTo>
                  <a:pt x="1977478" y="347325"/>
                </a:lnTo>
                <a:lnTo>
                  <a:pt x="1976437" y="303872"/>
                </a:lnTo>
                <a:lnTo>
                  <a:pt x="2158771" y="303872"/>
                </a:lnTo>
                <a:lnTo>
                  <a:pt x="2158771" y="281889"/>
                </a:lnTo>
                <a:lnTo>
                  <a:pt x="2157938" y="261200"/>
                </a:lnTo>
                <a:lnTo>
                  <a:pt x="1978380" y="261200"/>
                </a:lnTo>
                <a:lnTo>
                  <a:pt x="1978380" y="248272"/>
                </a:lnTo>
                <a:lnTo>
                  <a:pt x="1980279" y="225401"/>
                </a:lnTo>
                <a:lnTo>
                  <a:pt x="1988724" y="195257"/>
                </a:lnTo>
                <a:lnTo>
                  <a:pt x="2007837" y="168992"/>
                </a:lnTo>
                <a:lnTo>
                  <a:pt x="2041740" y="157759"/>
                </a:lnTo>
                <a:lnTo>
                  <a:pt x="2132316" y="157759"/>
                </a:lnTo>
                <a:lnTo>
                  <a:pt x="2129581" y="152203"/>
                </a:lnTo>
                <a:lnTo>
                  <a:pt x="2095789" y="125235"/>
                </a:lnTo>
                <a:lnTo>
                  <a:pt x="2043036" y="115087"/>
                </a:lnTo>
                <a:close/>
              </a:path>
              <a:path w="2159000" h="589915">
                <a:moveTo>
                  <a:pt x="2156180" y="356895"/>
                </a:moveTo>
                <a:lnTo>
                  <a:pt x="2101875" y="356895"/>
                </a:lnTo>
                <a:lnTo>
                  <a:pt x="2099955" y="380602"/>
                </a:lnTo>
                <a:lnTo>
                  <a:pt x="2091853" y="406915"/>
                </a:lnTo>
                <a:lnTo>
                  <a:pt x="2074052" y="428259"/>
                </a:lnTo>
                <a:lnTo>
                  <a:pt x="2043036" y="437057"/>
                </a:lnTo>
                <a:lnTo>
                  <a:pt x="2128414" y="437057"/>
                </a:lnTo>
                <a:lnTo>
                  <a:pt x="2133631" y="432128"/>
                </a:lnTo>
                <a:lnTo>
                  <a:pt x="2151361" y="391631"/>
                </a:lnTo>
                <a:lnTo>
                  <a:pt x="2156180" y="356895"/>
                </a:lnTo>
                <a:close/>
              </a:path>
              <a:path w="2159000" h="589915">
                <a:moveTo>
                  <a:pt x="2132316" y="157759"/>
                </a:moveTo>
                <a:lnTo>
                  <a:pt x="2041740" y="157759"/>
                </a:lnTo>
                <a:lnTo>
                  <a:pt x="2071593" y="165537"/>
                </a:lnTo>
                <a:lnTo>
                  <a:pt x="2089991" y="185558"/>
                </a:lnTo>
                <a:lnTo>
                  <a:pt x="2099298" y="212853"/>
                </a:lnTo>
                <a:lnTo>
                  <a:pt x="2101875" y="242455"/>
                </a:lnTo>
                <a:lnTo>
                  <a:pt x="2101875" y="261200"/>
                </a:lnTo>
                <a:lnTo>
                  <a:pt x="2157938" y="261200"/>
                </a:lnTo>
                <a:lnTo>
                  <a:pt x="2156914" y="235744"/>
                </a:lnTo>
                <a:lnTo>
                  <a:pt x="2148569" y="190777"/>
                </a:lnTo>
                <a:lnTo>
                  <a:pt x="2132316" y="1577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4" name="object 4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2C9A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497044" y="4214393"/>
              <a:ext cx="2051050" cy="3548379"/>
            </a:xfrm>
            <a:custGeom>
              <a:avLst/>
              <a:gdLst/>
              <a:ahLst/>
              <a:cxnLst/>
              <a:rect l="l" t="t" r="r" b="b"/>
              <a:pathLst>
                <a:path w="2051050" h="3548379">
                  <a:moveTo>
                    <a:pt x="283184" y="3306318"/>
                  </a:moveTo>
                  <a:lnTo>
                    <a:pt x="277088" y="3262642"/>
                  </a:lnTo>
                  <a:lnTo>
                    <a:pt x="236131" y="3208705"/>
                  </a:lnTo>
                  <a:lnTo>
                    <a:pt x="174244" y="3181223"/>
                  </a:lnTo>
                  <a:lnTo>
                    <a:pt x="141998" y="3170580"/>
                  </a:lnTo>
                  <a:lnTo>
                    <a:pt x="112369" y="3158388"/>
                  </a:lnTo>
                  <a:lnTo>
                    <a:pt x="87972" y="3141903"/>
                  </a:lnTo>
                  <a:lnTo>
                    <a:pt x="71412" y="3118421"/>
                  </a:lnTo>
                  <a:lnTo>
                    <a:pt x="65303" y="3085198"/>
                  </a:lnTo>
                  <a:lnTo>
                    <a:pt x="70408" y="3052762"/>
                  </a:lnTo>
                  <a:lnTo>
                    <a:pt x="85267" y="3029280"/>
                  </a:lnTo>
                  <a:lnTo>
                    <a:pt x="109220" y="3015018"/>
                  </a:lnTo>
                  <a:lnTo>
                    <a:pt x="141592" y="3010204"/>
                  </a:lnTo>
                  <a:lnTo>
                    <a:pt x="175729" y="3016224"/>
                  </a:lnTo>
                  <a:lnTo>
                    <a:pt x="197853" y="3033077"/>
                  </a:lnTo>
                  <a:lnTo>
                    <a:pt x="209791" y="3059036"/>
                  </a:lnTo>
                  <a:lnTo>
                    <a:pt x="213360" y="3092310"/>
                  </a:lnTo>
                  <a:lnTo>
                    <a:pt x="270256" y="3092310"/>
                  </a:lnTo>
                  <a:lnTo>
                    <a:pt x="264566" y="3046158"/>
                  </a:lnTo>
                  <a:lnTo>
                    <a:pt x="249440" y="3010204"/>
                  </a:lnTo>
                  <a:lnTo>
                    <a:pt x="188226" y="2968841"/>
                  </a:lnTo>
                  <a:lnTo>
                    <a:pt x="140944" y="2963646"/>
                  </a:lnTo>
                  <a:lnTo>
                    <a:pt x="81965" y="2972803"/>
                  </a:lnTo>
                  <a:lnTo>
                    <a:pt x="42837" y="2996196"/>
                  </a:lnTo>
                  <a:lnTo>
                    <a:pt x="19685" y="3027756"/>
                  </a:lnTo>
                  <a:lnTo>
                    <a:pt x="8636" y="3061385"/>
                  </a:lnTo>
                  <a:lnTo>
                    <a:pt x="5816" y="3091015"/>
                  </a:lnTo>
                  <a:lnTo>
                    <a:pt x="11925" y="3134944"/>
                  </a:lnTo>
                  <a:lnTo>
                    <a:pt x="52882" y="3189503"/>
                  </a:lnTo>
                  <a:lnTo>
                    <a:pt x="114769" y="3217748"/>
                  </a:lnTo>
                  <a:lnTo>
                    <a:pt x="147015" y="3228771"/>
                  </a:lnTo>
                  <a:lnTo>
                    <a:pt x="176644" y="3241332"/>
                  </a:lnTo>
                  <a:lnTo>
                    <a:pt x="201053" y="3258147"/>
                  </a:lnTo>
                  <a:lnTo>
                    <a:pt x="217614" y="3281921"/>
                  </a:lnTo>
                  <a:lnTo>
                    <a:pt x="223710" y="3315360"/>
                  </a:lnTo>
                  <a:lnTo>
                    <a:pt x="217551" y="3348825"/>
                  </a:lnTo>
                  <a:lnTo>
                    <a:pt x="200596" y="3374529"/>
                  </a:lnTo>
                  <a:lnTo>
                    <a:pt x="175158" y="3391014"/>
                  </a:lnTo>
                  <a:lnTo>
                    <a:pt x="143535" y="3396831"/>
                  </a:lnTo>
                  <a:lnTo>
                    <a:pt x="95097" y="3387344"/>
                  </a:lnTo>
                  <a:lnTo>
                    <a:pt x="69189" y="3362566"/>
                  </a:lnTo>
                  <a:lnTo>
                    <a:pt x="58801" y="3328098"/>
                  </a:lnTo>
                  <a:lnTo>
                    <a:pt x="56896" y="3289503"/>
                  </a:lnTo>
                  <a:lnTo>
                    <a:pt x="0" y="3289503"/>
                  </a:lnTo>
                  <a:lnTo>
                    <a:pt x="4165" y="3343249"/>
                  </a:lnTo>
                  <a:lnTo>
                    <a:pt x="18072" y="3386124"/>
                  </a:lnTo>
                  <a:lnTo>
                    <a:pt x="43865" y="3417519"/>
                  </a:lnTo>
                  <a:lnTo>
                    <a:pt x="83680" y="3436810"/>
                  </a:lnTo>
                  <a:lnTo>
                    <a:pt x="139661" y="3443376"/>
                  </a:lnTo>
                  <a:lnTo>
                    <a:pt x="179666" y="3439376"/>
                  </a:lnTo>
                  <a:lnTo>
                    <a:pt x="218389" y="3425863"/>
                  </a:lnTo>
                  <a:lnTo>
                    <a:pt x="251472" y="3400653"/>
                  </a:lnTo>
                  <a:lnTo>
                    <a:pt x="253720" y="3396831"/>
                  </a:lnTo>
                  <a:lnTo>
                    <a:pt x="274535" y="3361537"/>
                  </a:lnTo>
                  <a:lnTo>
                    <a:pt x="283184" y="3306318"/>
                  </a:lnTo>
                  <a:close/>
                </a:path>
                <a:path w="2051050" h="3548379">
                  <a:moveTo>
                    <a:pt x="597408" y="3434334"/>
                  </a:moveTo>
                  <a:lnTo>
                    <a:pt x="499427" y="3262998"/>
                  </a:lnTo>
                  <a:lnTo>
                    <a:pt x="490562" y="3247479"/>
                  </a:lnTo>
                  <a:lnTo>
                    <a:pt x="473913" y="3218383"/>
                  </a:lnTo>
                  <a:lnTo>
                    <a:pt x="579297" y="3087789"/>
                  </a:lnTo>
                  <a:lnTo>
                    <a:pt x="515937" y="3087789"/>
                  </a:lnTo>
                  <a:lnTo>
                    <a:pt x="394385" y="3247479"/>
                  </a:lnTo>
                  <a:lnTo>
                    <a:pt x="393103" y="3247479"/>
                  </a:lnTo>
                  <a:lnTo>
                    <a:pt x="393103" y="2972701"/>
                  </a:lnTo>
                  <a:lnTo>
                    <a:pt x="338785" y="2972701"/>
                  </a:lnTo>
                  <a:lnTo>
                    <a:pt x="338785" y="3434334"/>
                  </a:lnTo>
                  <a:lnTo>
                    <a:pt x="393103" y="3434334"/>
                  </a:lnTo>
                  <a:lnTo>
                    <a:pt x="393103" y="3317303"/>
                  </a:lnTo>
                  <a:lnTo>
                    <a:pt x="437705" y="3262998"/>
                  </a:lnTo>
                  <a:lnTo>
                    <a:pt x="534047" y="3434334"/>
                  </a:lnTo>
                  <a:lnTo>
                    <a:pt x="597408" y="3434334"/>
                  </a:lnTo>
                  <a:close/>
                </a:path>
                <a:path w="2051050" h="3548379">
                  <a:moveTo>
                    <a:pt x="858596" y="3261055"/>
                  </a:moveTo>
                  <a:lnTo>
                    <a:pt x="856322" y="3213658"/>
                  </a:lnTo>
                  <a:lnTo>
                    <a:pt x="848525" y="3170402"/>
                  </a:lnTo>
                  <a:lnTo>
                    <a:pt x="833793" y="3133293"/>
                  </a:lnTo>
                  <a:lnTo>
                    <a:pt x="801700" y="3099155"/>
                  </a:lnTo>
                  <a:lnTo>
                    <a:pt x="801700" y="3261055"/>
                  </a:lnTo>
                  <a:lnTo>
                    <a:pt x="798982" y="3314522"/>
                  </a:lnTo>
                  <a:lnTo>
                    <a:pt x="788695" y="3359010"/>
                  </a:lnTo>
                  <a:lnTo>
                    <a:pt x="767613" y="3389439"/>
                  </a:lnTo>
                  <a:lnTo>
                    <a:pt x="732523" y="3400704"/>
                  </a:lnTo>
                  <a:lnTo>
                    <a:pt x="698665" y="3389439"/>
                  </a:lnTo>
                  <a:lnTo>
                    <a:pt x="678383" y="3359010"/>
                  </a:lnTo>
                  <a:lnTo>
                    <a:pt x="668515" y="3314522"/>
                  </a:lnTo>
                  <a:lnTo>
                    <a:pt x="665924" y="3261055"/>
                  </a:lnTo>
                  <a:lnTo>
                    <a:pt x="668604" y="3207601"/>
                  </a:lnTo>
                  <a:lnTo>
                    <a:pt x="678624" y="3163112"/>
                  </a:lnTo>
                  <a:lnTo>
                    <a:pt x="698944" y="3132683"/>
                  </a:lnTo>
                  <a:lnTo>
                    <a:pt x="732523" y="3121406"/>
                  </a:lnTo>
                  <a:lnTo>
                    <a:pt x="768159" y="3132683"/>
                  </a:lnTo>
                  <a:lnTo>
                    <a:pt x="789178" y="3163112"/>
                  </a:lnTo>
                  <a:lnTo>
                    <a:pt x="799172" y="3207601"/>
                  </a:lnTo>
                  <a:lnTo>
                    <a:pt x="801700" y="3261055"/>
                  </a:lnTo>
                  <a:lnTo>
                    <a:pt x="801700" y="3099155"/>
                  </a:lnTo>
                  <a:lnTo>
                    <a:pt x="777862" y="3085465"/>
                  </a:lnTo>
                  <a:lnTo>
                    <a:pt x="733818" y="3078734"/>
                  </a:lnTo>
                  <a:lnTo>
                    <a:pt x="689787" y="3085465"/>
                  </a:lnTo>
                  <a:lnTo>
                    <a:pt x="633844" y="3133293"/>
                  </a:lnTo>
                  <a:lnTo>
                    <a:pt x="619112" y="3170402"/>
                  </a:lnTo>
                  <a:lnTo>
                    <a:pt x="611314" y="3213658"/>
                  </a:lnTo>
                  <a:lnTo>
                    <a:pt x="609028" y="3261055"/>
                  </a:lnTo>
                  <a:lnTo>
                    <a:pt x="611314" y="3308464"/>
                  </a:lnTo>
                  <a:lnTo>
                    <a:pt x="619112" y="3351720"/>
                  </a:lnTo>
                  <a:lnTo>
                    <a:pt x="633844" y="3388830"/>
                  </a:lnTo>
                  <a:lnTo>
                    <a:pt x="689787" y="3436658"/>
                  </a:lnTo>
                  <a:lnTo>
                    <a:pt x="733818" y="3443376"/>
                  </a:lnTo>
                  <a:lnTo>
                    <a:pt x="777633" y="3436658"/>
                  </a:lnTo>
                  <a:lnTo>
                    <a:pt x="810425" y="3417811"/>
                  </a:lnTo>
                  <a:lnTo>
                    <a:pt x="824064" y="3400704"/>
                  </a:lnTo>
                  <a:lnTo>
                    <a:pt x="833551" y="3388830"/>
                  </a:lnTo>
                  <a:lnTo>
                    <a:pt x="848372" y="3351720"/>
                  </a:lnTo>
                  <a:lnTo>
                    <a:pt x="856272" y="3308464"/>
                  </a:lnTo>
                  <a:lnTo>
                    <a:pt x="858596" y="3261055"/>
                  </a:lnTo>
                  <a:close/>
                </a:path>
                <a:path w="2051050" h="3548379">
                  <a:moveTo>
                    <a:pt x="1067409" y="3082607"/>
                  </a:moveTo>
                  <a:lnTo>
                    <a:pt x="1062240" y="3080029"/>
                  </a:lnTo>
                  <a:lnTo>
                    <a:pt x="1054481" y="3078734"/>
                  </a:lnTo>
                  <a:lnTo>
                    <a:pt x="1043495" y="3078734"/>
                  </a:lnTo>
                  <a:lnTo>
                    <a:pt x="1017320" y="3083598"/>
                  </a:lnTo>
                  <a:lnTo>
                    <a:pt x="997026" y="3096755"/>
                  </a:lnTo>
                  <a:lnTo>
                    <a:pt x="981214" y="3116110"/>
                  </a:lnTo>
                  <a:lnTo>
                    <a:pt x="968489" y="3139503"/>
                  </a:lnTo>
                  <a:lnTo>
                    <a:pt x="967206" y="3139503"/>
                  </a:lnTo>
                  <a:lnTo>
                    <a:pt x="967206" y="3087789"/>
                  </a:lnTo>
                  <a:lnTo>
                    <a:pt x="912888" y="3087789"/>
                  </a:lnTo>
                  <a:lnTo>
                    <a:pt x="912888" y="3434334"/>
                  </a:lnTo>
                  <a:lnTo>
                    <a:pt x="967206" y="3434334"/>
                  </a:lnTo>
                  <a:lnTo>
                    <a:pt x="967206" y="3215157"/>
                  </a:lnTo>
                  <a:lnTo>
                    <a:pt x="974509" y="3178327"/>
                  </a:lnTo>
                  <a:lnTo>
                    <a:pt x="992581" y="3152762"/>
                  </a:lnTo>
                  <a:lnTo>
                    <a:pt x="1013218" y="3139503"/>
                  </a:lnTo>
                  <a:lnTo>
                    <a:pt x="1015758" y="3137878"/>
                  </a:lnTo>
                  <a:lnTo>
                    <a:pt x="1038326" y="3133039"/>
                  </a:lnTo>
                  <a:lnTo>
                    <a:pt x="1049515" y="3133356"/>
                  </a:lnTo>
                  <a:lnTo>
                    <a:pt x="1057478" y="3134093"/>
                  </a:lnTo>
                  <a:lnTo>
                    <a:pt x="1067409" y="3135630"/>
                  </a:lnTo>
                  <a:lnTo>
                    <a:pt x="1067409" y="3133039"/>
                  </a:lnTo>
                  <a:lnTo>
                    <a:pt x="1067409" y="3082607"/>
                  </a:lnTo>
                  <a:close/>
                </a:path>
                <a:path w="2051050" h="3548379">
                  <a:moveTo>
                    <a:pt x="1335417" y="656590"/>
                  </a:moveTo>
                  <a:lnTo>
                    <a:pt x="1331302" y="600608"/>
                  </a:lnTo>
                  <a:lnTo>
                    <a:pt x="1318996" y="550811"/>
                  </a:lnTo>
                  <a:lnTo>
                    <a:pt x="1298587" y="507212"/>
                  </a:lnTo>
                  <a:lnTo>
                    <a:pt x="1270127" y="469861"/>
                  </a:lnTo>
                  <a:lnTo>
                    <a:pt x="1233690" y="438785"/>
                  </a:lnTo>
                  <a:lnTo>
                    <a:pt x="1189367" y="414020"/>
                  </a:lnTo>
                  <a:lnTo>
                    <a:pt x="1224711" y="382397"/>
                  </a:lnTo>
                  <a:lnTo>
                    <a:pt x="1249210" y="345757"/>
                  </a:lnTo>
                  <a:lnTo>
                    <a:pt x="1263484" y="302933"/>
                  </a:lnTo>
                  <a:lnTo>
                    <a:pt x="1268107" y="252730"/>
                  </a:lnTo>
                  <a:lnTo>
                    <a:pt x="1264208" y="205930"/>
                  </a:lnTo>
                  <a:lnTo>
                    <a:pt x="1252893" y="162445"/>
                  </a:lnTo>
                  <a:lnTo>
                    <a:pt x="1234757" y="122859"/>
                  </a:lnTo>
                  <a:lnTo>
                    <a:pt x="1210373" y="87757"/>
                  </a:lnTo>
                  <a:lnTo>
                    <a:pt x="1180350" y="57734"/>
                  </a:lnTo>
                  <a:lnTo>
                    <a:pt x="1145247" y="33350"/>
                  </a:lnTo>
                  <a:lnTo>
                    <a:pt x="1105662" y="15214"/>
                  </a:lnTo>
                  <a:lnTo>
                    <a:pt x="1062177" y="3898"/>
                  </a:lnTo>
                  <a:lnTo>
                    <a:pt x="1015377" y="0"/>
                  </a:lnTo>
                  <a:lnTo>
                    <a:pt x="967638" y="3810"/>
                  </a:lnTo>
                  <a:lnTo>
                    <a:pt x="923086" y="15189"/>
                  </a:lnTo>
                  <a:lnTo>
                    <a:pt x="882472" y="34086"/>
                  </a:lnTo>
                  <a:lnTo>
                    <a:pt x="846620" y="60490"/>
                  </a:lnTo>
                  <a:lnTo>
                    <a:pt x="816305" y="94322"/>
                  </a:lnTo>
                  <a:lnTo>
                    <a:pt x="792314" y="135559"/>
                  </a:lnTo>
                  <a:lnTo>
                    <a:pt x="775436" y="184137"/>
                  </a:lnTo>
                  <a:lnTo>
                    <a:pt x="766457" y="240030"/>
                  </a:lnTo>
                  <a:lnTo>
                    <a:pt x="937907" y="240030"/>
                  </a:lnTo>
                  <a:lnTo>
                    <a:pt x="946988" y="202095"/>
                  </a:lnTo>
                  <a:lnTo>
                    <a:pt x="962990" y="175577"/>
                  </a:lnTo>
                  <a:lnTo>
                    <a:pt x="986129" y="160020"/>
                  </a:lnTo>
                  <a:lnTo>
                    <a:pt x="1016647" y="154940"/>
                  </a:lnTo>
                  <a:lnTo>
                    <a:pt x="1049896" y="161505"/>
                  </a:lnTo>
                  <a:lnTo>
                    <a:pt x="1076020" y="179870"/>
                  </a:lnTo>
                  <a:lnTo>
                    <a:pt x="1093076" y="207987"/>
                  </a:lnTo>
                  <a:lnTo>
                    <a:pt x="1099197" y="243840"/>
                  </a:lnTo>
                  <a:lnTo>
                    <a:pt x="1091577" y="285889"/>
                  </a:lnTo>
                  <a:lnTo>
                    <a:pt x="1066812" y="315442"/>
                  </a:lnTo>
                  <a:lnTo>
                    <a:pt x="1022045" y="333324"/>
                  </a:lnTo>
                  <a:lnTo>
                    <a:pt x="954417" y="340360"/>
                  </a:lnTo>
                  <a:lnTo>
                    <a:pt x="954417" y="502920"/>
                  </a:lnTo>
                  <a:lnTo>
                    <a:pt x="982357" y="502920"/>
                  </a:lnTo>
                  <a:lnTo>
                    <a:pt x="1034796" y="507974"/>
                  </a:lnTo>
                  <a:lnTo>
                    <a:pt x="1079766" y="522579"/>
                  </a:lnTo>
                  <a:lnTo>
                    <a:pt x="1116342" y="545947"/>
                  </a:lnTo>
                  <a:lnTo>
                    <a:pt x="1143596" y="577240"/>
                  </a:lnTo>
                  <a:lnTo>
                    <a:pt x="1160627" y="615670"/>
                  </a:lnTo>
                  <a:lnTo>
                    <a:pt x="1166507" y="660400"/>
                  </a:lnTo>
                  <a:lnTo>
                    <a:pt x="1159357" y="711276"/>
                  </a:lnTo>
                  <a:lnTo>
                    <a:pt x="1139151" y="754341"/>
                  </a:lnTo>
                  <a:lnTo>
                    <a:pt x="1107795" y="787590"/>
                  </a:lnTo>
                  <a:lnTo>
                    <a:pt x="1067181" y="809028"/>
                  </a:lnTo>
                  <a:lnTo>
                    <a:pt x="1019187" y="816610"/>
                  </a:lnTo>
                  <a:lnTo>
                    <a:pt x="973226" y="809955"/>
                  </a:lnTo>
                  <a:lnTo>
                    <a:pt x="933716" y="790803"/>
                  </a:lnTo>
                  <a:lnTo>
                    <a:pt x="901954" y="760374"/>
                  </a:lnTo>
                  <a:lnTo>
                    <a:pt x="879221" y="719886"/>
                  </a:lnTo>
                  <a:lnTo>
                    <a:pt x="866787" y="670560"/>
                  </a:lnTo>
                  <a:lnTo>
                    <a:pt x="696607" y="670560"/>
                  </a:lnTo>
                  <a:lnTo>
                    <a:pt x="702373" y="717359"/>
                  </a:lnTo>
                  <a:lnTo>
                    <a:pt x="713905" y="761250"/>
                  </a:lnTo>
                  <a:lnTo>
                    <a:pt x="730859" y="801916"/>
                  </a:lnTo>
                  <a:lnTo>
                    <a:pt x="752894" y="839000"/>
                  </a:lnTo>
                  <a:lnTo>
                    <a:pt x="779665" y="872210"/>
                  </a:lnTo>
                  <a:lnTo>
                    <a:pt x="810818" y="901204"/>
                  </a:lnTo>
                  <a:lnTo>
                    <a:pt x="846023" y="925664"/>
                  </a:lnTo>
                  <a:lnTo>
                    <a:pt x="884936" y="945248"/>
                  </a:lnTo>
                  <a:lnTo>
                    <a:pt x="927201" y="959650"/>
                  </a:lnTo>
                  <a:lnTo>
                    <a:pt x="972489" y="968527"/>
                  </a:lnTo>
                  <a:lnTo>
                    <a:pt x="1020457" y="971550"/>
                  </a:lnTo>
                  <a:lnTo>
                    <a:pt x="1068717" y="968311"/>
                  </a:lnTo>
                  <a:lnTo>
                    <a:pt x="1114221" y="958837"/>
                  </a:lnTo>
                  <a:lnTo>
                    <a:pt x="1156550" y="943521"/>
                  </a:lnTo>
                  <a:lnTo>
                    <a:pt x="1195336" y="922743"/>
                  </a:lnTo>
                  <a:lnTo>
                    <a:pt x="1230198" y="896886"/>
                  </a:lnTo>
                  <a:lnTo>
                    <a:pt x="1260754" y="866343"/>
                  </a:lnTo>
                  <a:lnTo>
                    <a:pt x="1286611" y="831481"/>
                  </a:lnTo>
                  <a:lnTo>
                    <a:pt x="1307388" y="792683"/>
                  </a:lnTo>
                  <a:lnTo>
                    <a:pt x="1322705" y="750354"/>
                  </a:lnTo>
                  <a:lnTo>
                    <a:pt x="1332166" y="704862"/>
                  </a:lnTo>
                  <a:lnTo>
                    <a:pt x="1335417" y="656590"/>
                  </a:lnTo>
                  <a:close/>
                </a:path>
                <a:path w="2051050" h="3548379">
                  <a:moveTo>
                    <a:pt x="1345425" y="3254591"/>
                  </a:moveTo>
                  <a:lnTo>
                    <a:pt x="1341551" y="3196590"/>
                  </a:lnTo>
                  <a:lnTo>
                    <a:pt x="1329245" y="3148012"/>
                  </a:lnTo>
                  <a:lnTo>
                    <a:pt x="1307579" y="3110852"/>
                  </a:lnTo>
                  <a:lnTo>
                    <a:pt x="1288529" y="3096717"/>
                  </a:lnTo>
                  <a:lnTo>
                    <a:pt x="1288529" y="3254591"/>
                  </a:lnTo>
                  <a:lnTo>
                    <a:pt x="1285633" y="3314738"/>
                  </a:lnTo>
                  <a:lnTo>
                    <a:pt x="1275524" y="3359416"/>
                  </a:lnTo>
                  <a:lnTo>
                    <a:pt x="1256080" y="3387255"/>
                  </a:lnTo>
                  <a:lnTo>
                    <a:pt x="1225169" y="3396831"/>
                  </a:lnTo>
                  <a:lnTo>
                    <a:pt x="1219263" y="3394887"/>
                  </a:lnTo>
                  <a:lnTo>
                    <a:pt x="1189443" y="3385083"/>
                  </a:lnTo>
                  <a:lnTo>
                    <a:pt x="1168196" y="3354171"/>
                  </a:lnTo>
                  <a:lnTo>
                    <a:pt x="1157986" y="3310648"/>
                  </a:lnTo>
                  <a:lnTo>
                    <a:pt x="1155344" y="3261055"/>
                  </a:lnTo>
                  <a:lnTo>
                    <a:pt x="1157897" y="3206292"/>
                  </a:lnTo>
                  <a:lnTo>
                    <a:pt x="1167955" y="3163354"/>
                  </a:lnTo>
                  <a:lnTo>
                    <a:pt x="1189164" y="3135312"/>
                  </a:lnTo>
                  <a:lnTo>
                    <a:pt x="1206576" y="3130461"/>
                  </a:lnTo>
                  <a:lnTo>
                    <a:pt x="1225169" y="3125279"/>
                  </a:lnTo>
                  <a:lnTo>
                    <a:pt x="1256080" y="3134766"/>
                  </a:lnTo>
                  <a:lnTo>
                    <a:pt x="1275524" y="3161334"/>
                  </a:lnTo>
                  <a:lnTo>
                    <a:pt x="1285633" y="3202203"/>
                  </a:lnTo>
                  <a:lnTo>
                    <a:pt x="1288529" y="3254591"/>
                  </a:lnTo>
                  <a:lnTo>
                    <a:pt x="1288529" y="3096717"/>
                  </a:lnTo>
                  <a:lnTo>
                    <a:pt x="1275575" y="3087103"/>
                  </a:lnTo>
                  <a:lnTo>
                    <a:pt x="1232281" y="3078734"/>
                  </a:lnTo>
                  <a:lnTo>
                    <a:pt x="1205750" y="3083179"/>
                  </a:lnTo>
                  <a:lnTo>
                    <a:pt x="1183386" y="3094901"/>
                  </a:lnTo>
                  <a:lnTo>
                    <a:pt x="1166723" y="3111474"/>
                  </a:lnTo>
                  <a:lnTo>
                    <a:pt x="1157274" y="3130461"/>
                  </a:lnTo>
                  <a:lnTo>
                    <a:pt x="1155979" y="3130461"/>
                  </a:lnTo>
                  <a:lnTo>
                    <a:pt x="1155979" y="3087789"/>
                  </a:lnTo>
                  <a:lnTo>
                    <a:pt x="1104265" y="3087789"/>
                  </a:lnTo>
                  <a:lnTo>
                    <a:pt x="1104265" y="3548113"/>
                  </a:lnTo>
                  <a:lnTo>
                    <a:pt x="1158570" y="3548113"/>
                  </a:lnTo>
                  <a:lnTo>
                    <a:pt x="1158570" y="3394887"/>
                  </a:lnTo>
                  <a:lnTo>
                    <a:pt x="1159865" y="3394887"/>
                  </a:lnTo>
                  <a:lnTo>
                    <a:pt x="1172006" y="3415296"/>
                  </a:lnTo>
                  <a:lnTo>
                    <a:pt x="1189050" y="3430536"/>
                  </a:lnTo>
                  <a:lnTo>
                    <a:pt x="1209598" y="3440074"/>
                  </a:lnTo>
                  <a:lnTo>
                    <a:pt x="1232281" y="3443376"/>
                  </a:lnTo>
                  <a:lnTo>
                    <a:pt x="1271866" y="3434880"/>
                  </a:lnTo>
                  <a:lnTo>
                    <a:pt x="1301559" y="3411969"/>
                  </a:lnTo>
                  <a:lnTo>
                    <a:pt x="1311071" y="3396831"/>
                  </a:lnTo>
                  <a:lnTo>
                    <a:pt x="1322552" y="3378568"/>
                  </a:lnTo>
                  <a:lnTo>
                    <a:pt x="1336065" y="3338601"/>
                  </a:lnTo>
                  <a:lnTo>
                    <a:pt x="1343291" y="3295967"/>
                  </a:lnTo>
                  <a:lnTo>
                    <a:pt x="1345425" y="3254591"/>
                  </a:lnTo>
                  <a:close/>
                </a:path>
                <a:path w="2051050" h="3548379">
                  <a:moveTo>
                    <a:pt x="1461147" y="3087789"/>
                  </a:moveTo>
                  <a:lnTo>
                    <a:pt x="1406842" y="3087789"/>
                  </a:lnTo>
                  <a:lnTo>
                    <a:pt x="1406842" y="3434334"/>
                  </a:lnTo>
                  <a:lnTo>
                    <a:pt x="1461147" y="3434334"/>
                  </a:lnTo>
                  <a:lnTo>
                    <a:pt x="1461147" y="3087789"/>
                  </a:lnTo>
                  <a:close/>
                </a:path>
                <a:path w="2051050" h="3548379">
                  <a:moveTo>
                    <a:pt x="1461147" y="2972701"/>
                  </a:moveTo>
                  <a:lnTo>
                    <a:pt x="1406842" y="2972701"/>
                  </a:lnTo>
                  <a:lnTo>
                    <a:pt x="1406842" y="3034766"/>
                  </a:lnTo>
                  <a:lnTo>
                    <a:pt x="1461147" y="3034766"/>
                  </a:lnTo>
                  <a:lnTo>
                    <a:pt x="1461147" y="2972701"/>
                  </a:lnTo>
                  <a:close/>
                </a:path>
                <a:path w="2051050" h="3548379">
                  <a:moveTo>
                    <a:pt x="1768246" y="3261055"/>
                  </a:moveTo>
                  <a:lnTo>
                    <a:pt x="1765973" y="3213658"/>
                  </a:lnTo>
                  <a:lnTo>
                    <a:pt x="1758175" y="3170402"/>
                  </a:lnTo>
                  <a:lnTo>
                    <a:pt x="1743443" y="3133293"/>
                  </a:lnTo>
                  <a:lnTo>
                    <a:pt x="1711350" y="3099143"/>
                  </a:lnTo>
                  <a:lnTo>
                    <a:pt x="1711350" y="3261055"/>
                  </a:lnTo>
                  <a:lnTo>
                    <a:pt x="1708632" y="3314522"/>
                  </a:lnTo>
                  <a:lnTo>
                    <a:pt x="1698345" y="3359010"/>
                  </a:lnTo>
                  <a:lnTo>
                    <a:pt x="1677263" y="3389439"/>
                  </a:lnTo>
                  <a:lnTo>
                    <a:pt x="1642173" y="3400704"/>
                  </a:lnTo>
                  <a:lnTo>
                    <a:pt x="1608315" y="3389439"/>
                  </a:lnTo>
                  <a:lnTo>
                    <a:pt x="1588033" y="3359010"/>
                  </a:lnTo>
                  <a:lnTo>
                    <a:pt x="1578165" y="3314522"/>
                  </a:lnTo>
                  <a:lnTo>
                    <a:pt x="1575574" y="3261055"/>
                  </a:lnTo>
                  <a:lnTo>
                    <a:pt x="1578254" y="3207601"/>
                  </a:lnTo>
                  <a:lnTo>
                    <a:pt x="1588274" y="3163112"/>
                  </a:lnTo>
                  <a:lnTo>
                    <a:pt x="1608594" y="3132683"/>
                  </a:lnTo>
                  <a:lnTo>
                    <a:pt x="1642173" y="3121406"/>
                  </a:lnTo>
                  <a:lnTo>
                    <a:pt x="1677809" y="3132683"/>
                  </a:lnTo>
                  <a:lnTo>
                    <a:pt x="1698828" y="3163112"/>
                  </a:lnTo>
                  <a:lnTo>
                    <a:pt x="1708823" y="3207601"/>
                  </a:lnTo>
                  <a:lnTo>
                    <a:pt x="1711350" y="3261055"/>
                  </a:lnTo>
                  <a:lnTo>
                    <a:pt x="1711350" y="3099143"/>
                  </a:lnTo>
                  <a:lnTo>
                    <a:pt x="1687512" y="3085465"/>
                  </a:lnTo>
                  <a:lnTo>
                    <a:pt x="1643468" y="3078734"/>
                  </a:lnTo>
                  <a:lnTo>
                    <a:pt x="1599438" y="3085465"/>
                  </a:lnTo>
                  <a:lnTo>
                    <a:pt x="1543507" y="3133293"/>
                  </a:lnTo>
                  <a:lnTo>
                    <a:pt x="1528775" y="3170402"/>
                  </a:lnTo>
                  <a:lnTo>
                    <a:pt x="1520977" y="3213658"/>
                  </a:lnTo>
                  <a:lnTo>
                    <a:pt x="1518691" y="3261055"/>
                  </a:lnTo>
                  <a:lnTo>
                    <a:pt x="1520977" y="3308464"/>
                  </a:lnTo>
                  <a:lnTo>
                    <a:pt x="1528775" y="3351720"/>
                  </a:lnTo>
                  <a:lnTo>
                    <a:pt x="1543507" y="3388830"/>
                  </a:lnTo>
                  <a:lnTo>
                    <a:pt x="1599438" y="3436658"/>
                  </a:lnTo>
                  <a:lnTo>
                    <a:pt x="1643468" y="3443376"/>
                  </a:lnTo>
                  <a:lnTo>
                    <a:pt x="1687283" y="3436658"/>
                  </a:lnTo>
                  <a:lnTo>
                    <a:pt x="1720075" y="3417811"/>
                  </a:lnTo>
                  <a:lnTo>
                    <a:pt x="1733715" y="3400704"/>
                  </a:lnTo>
                  <a:lnTo>
                    <a:pt x="1743202" y="3388830"/>
                  </a:lnTo>
                  <a:lnTo>
                    <a:pt x="1758022" y="3351720"/>
                  </a:lnTo>
                  <a:lnTo>
                    <a:pt x="1765922" y="3308464"/>
                  </a:lnTo>
                  <a:lnTo>
                    <a:pt x="1768246" y="3261055"/>
                  </a:lnTo>
                  <a:close/>
                </a:path>
                <a:path w="2051050" h="3548379">
                  <a:moveTo>
                    <a:pt x="2050770" y="3188639"/>
                  </a:moveTo>
                  <a:lnTo>
                    <a:pt x="2041359" y="3125279"/>
                  </a:lnTo>
                  <a:lnTo>
                    <a:pt x="2012315" y="3090100"/>
                  </a:lnTo>
                  <a:lnTo>
                    <a:pt x="1959610" y="3078734"/>
                  </a:lnTo>
                  <a:lnTo>
                    <a:pt x="1934387" y="3082061"/>
                  </a:lnTo>
                  <a:lnTo>
                    <a:pt x="1910562" y="3091751"/>
                  </a:lnTo>
                  <a:lnTo>
                    <a:pt x="1890242" y="3107372"/>
                  </a:lnTo>
                  <a:lnTo>
                    <a:pt x="1875561" y="3128518"/>
                  </a:lnTo>
                  <a:lnTo>
                    <a:pt x="1874266" y="3128518"/>
                  </a:lnTo>
                  <a:lnTo>
                    <a:pt x="1874266" y="3087789"/>
                  </a:lnTo>
                  <a:lnTo>
                    <a:pt x="1822551" y="3087789"/>
                  </a:lnTo>
                  <a:lnTo>
                    <a:pt x="1822551" y="3434334"/>
                  </a:lnTo>
                  <a:lnTo>
                    <a:pt x="1876856" y="3434334"/>
                  </a:lnTo>
                  <a:lnTo>
                    <a:pt x="1876856" y="3195104"/>
                  </a:lnTo>
                  <a:lnTo>
                    <a:pt x="1883473" y="3163201"/>
                  </a:lnTo>
                  <a:lnTo>
                    <a:pt x="1900212" y="3141522"/>
                  </a:lnTo>
                  <a:lnTo>
                    <a:pt x="1922411" y="3129191"/>
                  </a:lnTo>
                  <a:lnTo>
                    <a:pt x="1926348" y="3128518"/>
                  </a:lnTo>
                  <a:lnTo>
                    <a:pt x="1945386" y="3125279"/>
                  </a:lnTo>
                  <a:lnTo>
                    <a:pt x="1974100" y="3132467"/>
                  </a:lnTo>
                  <a:lnTo>
                    <a:pt x="1989353" y="3150260"/>
                  </a:lnTo>
                  <a:lnTo>
                    <a:pt x="1995398" y="3173018"/>
                  </a:lnTo>
                  <a:lnTo>
                    <a:pt x="1996465" y="3195104"/>
                  </a:lnTo>
                  <a:lnTo>
                    <a:pt x="1996465" y="3434334"/>
                  </a:lnTo>
                  <a:lnTo>
                    <a:pt x="2050770" y="3434334"/>
                  </a:lnTo>
                  <a:lnTo>
                    <a:pt x="2050770" y="318863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156007" y="4214393"/>
              <a:ext cx="2924810" cy="3506470"/>
            </a:xfrm>
            <a:custGeom>
              <a:avLst/>
              <a:gdLst/>
              <a:ahLst/>
              <a:cxnLst/>
              <a:rect l="l" t="t" r="r" b="b"/>
              <a:pathLst>
                <a:path w="2924809" h="3506470">
                  <a:moveTo>
                    <a:pt x="283184" y="3369322"/>
                  </a:moveTo>
                  <a:lnTo>
                    <a:pt x="277088" y="3325634"/>
                  </a:lnTo>
                  <a:lnTo>
                    <a:pt x="236118" y="3271710"/>
                  </a:lnTo>
                  <a:lnTo>
                    <a:pt x="174244" y="3244215"/>
                  </a:lnTo>
                  <a:lnTo>
                    <a:pt x="141998" y="3233585"/>
                  </a:lnTo>
                  <a:lnTo>
                    <a:pt x="112369" y="3221380"/>
                  </a:lnTo>
                  <a:lnTo>
                    <a:pt x="87960" y="3204908"/>
                  </a:lnTo>
                  <a:lnTo>
                    <a:pt x="71399" y="3181426"/>
                  </a:lnTo>
                  <a:lnTo>
                    <a:pt x="65303" y="3148203"/>
                  </a:lnTo>
                  <a:lnTo>
                    <a:pt x="70408" y="3115754"/>
                  </a:lnTo>
                  <a:lnTo>
                    <a:pt x="85267" y="3092285"/>
                  </a:lnTo>
                  <a:lnTo>
                    <a:pt x="109220" y="3078022"/>
                  </a:lnTo>
                  <a:lnTo>
                    <a:pt x="141592" y="3073209"/>
                  </a:lnTo>
                  <a:lnTo>
                    <a:pt x="175717" y="3079216"/>
                  </a:lnTo>
                  <a:lnTo>
                    <a:pt x="197840" y="3096082"/>
                  </a:lnTo>
                  <a:lnTo>
                    <a:pt x="209778" y="3122028"/>
                  </a:lnTo>
                  <a:lnTo>
                    <a:pt x="213360" y="3155315"/>
                  </a:lnTo>
                  <a:lnTo>
                    <a:pt x="270256" y="3155315"/>
                  </a:lnTo>
                  <a:lnTo>
                    <a:pt x="264566" y="3109163"/>
                  </a:lnTo>
                  <a:lnTo>
                    <a:pt x="249428" y="3073209"/>
                  </a:lnTo>
                  <a:lnTo>
                    <a:pt x="224167" y="3047365"/>
                  </a:lnTo>
                  <a:lnTo>
                    <a:pt x="188226" y="3031845"/>
                  </a:lnTo>
                  <a:lnTo>
                    <a:pt x="140944" y="3026651"/>
                  </a:lnTo>
                  <a:lnTo>
                    <a:pt x="81953" y="3035808"/>
                  </a:lnTo>
                  <a:lnTo>
                    <a:pt x="42824" y="3059201"/>
                  </a:lnTo>
                  <a:lnTo>
                    <a:pt x="19685" y="3090748"/>
                  </a:lnTo>
                  <a:lnTo>
                    <a:pt x="8636" y="3124390"/>
                  </a:lnTo>
                  <a:lnTo>
                    <a:pt x="5816" y="3154019"/>
                  </a:lnTo>
                  <a:lnTo>
                    <a:pt x="11912" y="3197936"/>
                  </a:lnTo>
                  <a:lnTo>
                    <a:pt x="52882" y="3252495"/>
                  </a:lnTo>
                  <a:lnTo>
                    <a:pt x="114769" y="3280740"/>
                  </a:lnTo>
                  <a:lnTo>
                    <a:pt x="147015" y="3291763"/>
                  </a:lnTo>
                  <a:lnTo>
                    <a:pt x="176644" y="3304336"/>
                  </a:lnTo>
                  <a:lnTo>
                    <a:pt x="201053" y="3321151"/>
                  </a:lnTo>
                  <a:lnTo>
                    <a:pt x="217614" y="3344926"/>
                  </a:lnTo>
                  <a:lnTo>
                    <a:pt x="223710" y="3378365"/>
                  </a:lnTo>
                  <a:lnTo>
                    <a:pt x="217551" y="3411829"/>
                  </a:lnTo>
                  <a:lnTo>
                    <a:pt x="200596" y="3437534"/>
                  </a:lnTo>
                  <a:lnTo>
                    <a:pt x="175158" y="3454019"/>
                  </a:lnTo>
                  <a:lnTo>
                    <a:pt x="143535" y="3459835"/>
                  </a:lnTo>
                  <a:lnTo>
                    <a:pt x="95084" y="3450336"/>
                  </a:lnTo>
                  <a:lnTo>
                    <a:pt x="69189" y="3425571"/>
                  </a:lnTo>
                  <a:lnTo>
                    <a:pt x="58801" y="3391103"/>
                  </a:lnTo>
                  <a:lnTo>
                    <a:pt x="56896" y="3352508"/>
                  </a:lnTo>
                  <a:lnTo>
                    <a:pt x="0" y="3352508"/>
                  </a:lnTo>
                  <a:lnTo>
                    <a:pt x="4152" y="3406254"/>
                  </a:lnTo>
                  <a:lnTo>
                    <a:pt x="18059" y="3449129"/>
                  </a:lnTo>
                  <a:lnTo>
                    <a:pt x="43853" y="3480524"/>
                  </a:lnTo>
                  <a:lnTo>
                    <a:pt x="83667" y="3499815"/>
                  </a:lnTo>
                  <a:lnTo>
                    <a:pt x="139649" y="3506381"/>
                  </a:lnTo>
                  <a:lnTo>
                    <a:pt x="179654" y="3502368"/>
                  </a:lnTo>
                  <a:lnTo>
                    <a:pt x="218389" y="3488867"/>
                  </a:lnTo>
                  <a:lnTo>
                    <a:pt x="251472" y="3463658"/>
                  </a:lnTo>
                  <a:lnTo>
                    <a:pt x="253720" y="3459835"/>
                  </a:lnTo>
                  <a:lnTo>
                    <a:pt x="274523" y="3424542"/>
                  </a:lnTo>
                  <a:lnTo>
                    <a:pt x="283184" y="3369322"/>
                  </a:lnTo>
                  <a:close/>
                </a:path>
                <a:path w="2924809" h="3506470">
                  <a:moveTo>
                    <a:pt x="469392" y="3150793"/>
                  </a:moveTo>
                  <a:lnTo>
                    <a:pt x="409257" y="3150793"/>
                  </a:lnTo>
                  <a:lnTo>
                    <a:pt x="409257" y="3049930"/>
                  </a:lnTo>
                  <a:lnTo>
                    <a:pt x="354952" y="3049930"/>
                  </a:lnTo>
                  <a:lnTo>
                    <a:pt x="354952" y="3150793"/>
                  </a:lnTo>
                  <a:lnTo>
                    <a:pt x="304520" y="3150793"/>
                  </a:lnTo>
                  <a:lnTo>
                    <a:pt x="304520" y="3193465"/>
                  </a:lnTo>
                  <a:lnTo>
                    <a:pt x="354952" y="3193465"/>
                  </a:lnTo>
                  <a:lnTo>
                    <a:pt x="355053" y="3433661"/>
                  </a:lnTo>
                  <a:lnTo>
                    <a:pt x="357860" y="3462477"/>
                  </a:lnTo>
                  <a:lnTo>
                    <a:pt x="368528" y="3483914"/>
                  </a:lnTo>
                  <a:lnTo>
                    <a:pt x="389864" y="3496868"/>
                  </a:lnTo>
                  <a:lnTo>
                    <a:pt x="424776" y="3501212"/>
                  </a:lnTo>
                  <a:lnTo>
                    <a:pt x="440194" y="3500882"/>
                  </a:lnTo>
                  <a:lnTo>
                    <a:pt x="452577" y="3500005"/>
                  </a:lnTo>
                  <a:lnTo>
                    <a:pt x="462051" y="3498761"/>
                  </a:lnTo>
                  <a:lnTo>
                    <a:pt x="468744" y="3497338"/>
                  </a:lnTo>
                  <a:lnTo>
                    <a:pt x="468744" y="3454666"/>
                  </a:lnTo>
                  <a:lnTo>
                    <a:pt x="468744" y="3452723"/>
                  </a:lnTo>
                  <a:lnTo>
                    <a:pt x="462927" y="3453371"/>
                  </a:lnTo>
                  <a:lnTo>
                    <a:pt x="457098" y="3454666"/>
                  </a:lnTo>
                  <a:lnTo>
                    <a:pt x="444817" y="3454666"/>
                  </a:lnTo>
                  <a:lnTo>
                    <a:pt x="427266" y="3452520"/>
                  </a:lnTo>
                  <a:lnTo>
                    <a:pt x="416369" y="3445700"/>
                  </a:lnTo>
                  <a:lnTo>
                    <a:pt x="410819" y="3433661"/>
                  </a:lnTo>
                  <a:lnTo>
                    <a:pt x="409257" y="3415868"/>
                  </a:lnTo>
                  <a:lnTo>
                    <a:pt x="409257" y="3193465"/>
                  </a:lnTo>
                  <a:lnTo>
                    <a:pt x="469392" y="3193465"/>
                  </a:lnTo>
                  <a:lnTo>
                    <a:pt x="469392" y="3150793"/>
                  </a:lnTo>
                  <a:close/>
                </a:path>
                <a:path w="2924809" h="3506470">
                  <a:moveTo>
                    <a:pt x="733818" y="3308540"/>
                  </a:moveTo>
                  <a:lnTo>
                    <a:pt x="732980" y="3287852"/>
                  </a:lnTo>
                  <a:lnTo>
                    <a:pt x="731964" y="3262401"/>
                  </a:lnTo>
                  <a:lnTo>
                    <a:pt x="723620" y="3217430"/>
                  </a:lnTo>
                  <a:lnTo>
                    <a:pt x="707364" y="3184410"/>
                  </a:lnTo>
                  <a:lnTo>
                    <a:pt x="704634" y="3178860"/>
                  </a:lnTo>
                  <a:lnTo>
                    <a:pt x="676922" y="3156750"/>
                  </a:lnTo>
                  <a:lnTo>
                    <a:pt x="676922" y="3269107"/>
                  </a:lnTo>
                  <a:lnTo>
                    <a:pt x="676922" y="3287852"/>
                  </a:lnTo>
                  <a:lnTo>
                    <a:pt x="553427" y="3287852"/>
                  </a:lnTo>
                  <a:lnTo>
                    <a:pt x="553427" y="3274923"/>
                  </a:lnTo>
                  <a:lnTo>
                    <a:pt x="555332" y="3252051"/>
                  </a:lnTo>
                  <a:lnTo>
                    <a:pt x="563778" y="3221913"/>
                  </a:lnTo>
                  <a:lnTo>
                    <a:pt x="582879" y="3195650"/>
                  </a:lnTo>
                  <a:lnTo>
                    <a:pt x="616788" y="3184410"/>
                  </a:lnTo>
                  <a:lnTo>
                    <a:pt x="646645" y="3192195"/>
                  </a:lnTo>
                  <a:lnTo>
                    <a:pt x="665035" y="3212211"/>
                  </a:lnTo>
                  <a:lnTo>
                    <a:pt x="674344" y="3239503"/>
                  </a:lnTo>
                  <a:lnTo>
                    <a:pt x="676922" y="3269107"/>
                  </a:lnTo>
                  <a:lnTo>
                    <a:pt x="676922" y="3156750"/>
                  </a:lnTo>
                  <a:lnTo>
                    <a:pt x="670839" y="3151886"/>
                  </a:lnTo>
                  <a:lnTo>
                    <a:pt x="618083" y="3141738"/>
                  </a:lnTo>
                  <a:lnTo>
                    <a:pt x="571893" y="3149612"/>
                  </a:lnTo>
                  <a:lnTo>
                    <a:pt x="538657" y="3171075"/>
                  </a:lnTo>
                  <a:lnTo>
                    <a:pt x="516343" y="3202914"/>
                  </a:lnTo>
                  <a:lnTo>
                    <a:pt x="502907" y="3241929"/>
                  </a:lnTo>
                  <a:lnTo>
                    <a:pt x="496341" y="3284893"/>
                  </a:lnTo>
                  <a:lnTo>
                    <a:pt x="494601" y="3328581"/>
                  </a:lnTo>
                  <a:lnTo>
                    <a:pt x="498919" y="3393008"/>
                  </a:lnTo>
                  <a:lnTo>
                    <a:pt x="512356" y="3442843"/>
                  </a:lnTo>
                  <a:lnTo>
                    <a:pt x="535660" y="3478250"/>
                  </a:lnTo>
                  <a:lnTo>
                    <a:pt x="569582" y="3499370"/>
                  </a:lnTo>
                  <a:lnTo>
                    <a:pt x="614857" y="3506381"/>
                  </a:lnTo>
                  <a:lnTo>
                    <a:pt x="673138" y="3492373"/>
                  </a:lnTo>
                  <a:lnTo>
                    <a:pt x="703465" y="3463709"/>
                  </a:lnTo>
                  <a:lnTo>
                    <a:pt x="708685" y="3458781"/>
                  </a:lnTo>
                  <a:lnTo>
                    <a:pt x="726414" y="3418281"/>
                  </a:lnTo>
                  <a:lnTo>
                    <a:pt x="731227" y="3383546"/>
                  </a:lnTo>
                  <a:lnTo>
                    <a:pt x="676922" y="3383546"/>
                  </a:lnTo>
                  <a:lnTo>
                    <a:pt x="675005" y="3407257"/>
                  </a:lnTo>
                  <a:lnTo>
                    <a:pt x="666902" y="3433572"/>
                  </a:lnTo>
                  <a:lnTo>
                    <a:pt x="649097" y="3454908"/>
                  </a:lnTo>
                  <a:lnTo>
                    <a:pt x="618083" y="3463709"/>
                  </a:lnTo>
                  <a:lnTo>
                    <a:pt x="579589" y="3450450"/>
                  </a:lnTo>
                  <a:lnTo>
                    <a:pt x="559816" y="3417239"/>
                  </a:lnTo>
                  <a:lnTo>
                    <a:pt x="552538" y="3373983"/>
                  </a:lnTo>
                  <a:lnTo>
                    <a:pt x="551497" y="3330524"/>
                  </a:lnTo>
                  <a:lnTo>
                    <a:pt x="733818" y="3330524"/>
                  </a:lnTo>
                  <a:lnTo>
                    <a:pt x="733818" y="3308540"/>
                  </a:lnTo>
                  <a:close/>
                </a:path>
                <a:path w="2924809" h="3506470">
                  <a:moveTo>
                    <a:pt x="1012456" y="3256178"/>
                  </a:moveTo>
                  <a:lnTo>
                    <a:pt x="992924" y="3184410"/>
                  </a:lnTo>
                  <a:lnTo>
                    <a:pt x="959269" y="3154070"/>
                  </a:lnTo>
                  <a:lnTo>
                    <a:pt x="901903" y="3141738"/>
                  </a:lnTo>
                  <a:lnTo>
                    <a:pt x="855713" y="3149612"/>
                  </a:lnTo>
                  <a:lnTo>
                    <a:pt x="822477" y="3171075"/>
                  </a:lnTo>
                  <a:lnTo>
                    <a:pt x="800163" y="3202914"/>
                  </a:lnTo>
                  <a:lnTo>
                    <a:pt x="786726" y="3241929"/>
                  </a:lnTo>
                  <a:lnTo>
                    <a:pt x="780161" y="3284893"/>
                  </a:lnTo>
                  <a:lnTo>
                    <a:pt x="778421" y="3328581"/>
                  </a:lnTo>
                  <a:lnTo>
                    <a:pt x="782739" y="3393008"/>
                  </a:lnTo>
                  <a:lnTo>
                    <a:pt x="796175" y="3442843"/>
                  </a:lnTo>
                  <a:lnTo>
                    <a:pt x="819480" y="3478250"/>
                  </a:lnTo>
                  <a:lnTo>
                    <a:pt x="853389" y="3499370"/>
                  </a:lnTo>
                  <a:lnTo>
                    <a:pt x="898664" y="3506381"/>
                  </a:lnTo>
                  <a:lnTo>
                    <a:pt x="952995" y="3493820"/>
                  </a:lnTo>
                  <a:lnTo>
                    <a:pt x="986269" y="3463709"/>
                  </a:lnTo>
                  <a:lnTo>
                    <a:pt x="988047" y="3462096"/>
                  </a:lnTo>
                  <a:lnTo>
                    <a:pt x="1006856" y="3420199"/>
                  </a:lnTo>
                  <a:lnTo>
                    <a:pt x="1012456" y="3377082"/>
                  </a:lnTo>
                  <a:lnTo>
                    <a:pt x="958151" y="3377082"/>
                  </a:lnTo>
                  <a:lnTo>
                    <a:pt x="955814" y="3406432"/>
                  </a:lnTo>
                  <a:lnTo>
                    <a:pt x="947166" y="3434461"/>
                  </a:lnTo>
                  <a:lnTo>
                    <a:pt x="929792" y="3455454"/>
                  </a:lnTo>
                  <a:lnTo>
                    <a:pt x="901255" y="3463709"/>
                  </a:lnTo>
                  <a:lnTo>
                    <a:pt x="863396" y="3448774"/>
                  </a:lnTo>
                  <a:lnTo>
                    <a:pt x="843788" y="3412553"/>
                  </a:lnTo>
                  <a:lnTo>
                    <a:pt x="836422" y="3367976"/>
                  </a:lnTo>
                  <a:lnTo>
                    <a:pt x="835304" y="3327946"/>
                  </a:lnTo>
                  <a:lnTo>
                    <a:pt x="841184" y="3252051"/>
                  </a:lnTo>
                  <a:lnTo>
                    <a:pt x="856640" y="3208655"/>
                  </a:lnTo>
                  <a:lnTo>
                    <a:pt x="878408" y="3189020"/>
                  </a:lnTo>
                  <a:lnTo>
                    <a:pt x="903198" y="3184410"/>
                  </a:lnTo>
                  <a:lnTo>
                    <a:pt x="929246" y="3190900"/>
                  </a:lnTo>
                  <a:lnTo>
                    <a:pt x="946188" y="3207689"/>
                  </a:lnTo>
                  <a:lnTo>
                    <a:pt x="955382" y="3230778"/>
                  </a:lnTo>
                  <a:lnTo>
                    <a:pt x="958151" y="3256178"/>
                  </a:lnTo>
                  <a:lnTo>
                    <a:pt x="1012456" y="3256178"/>
                  </a:lnTo>
                  <a:close/>
                </a:path>
                <a:path w="2924809" h="3506470">
                  <a:moveTo>
                    <a:pt x="1296936" y="3251644"/>
                  </a:moveTo>
                  <a:lnTo>
                    <a:pt x="1287932" y="3188284"/>
                  </a:lnTo>
                  <a:lnTo>
                    <a:pt x="1259560" y="3153092"/>
                  </a:lnTo>
                  <a:lnTo>
                    <a:pt x="1207706" y="3141738"/>
                  </a:lnTo>
                  <a:lnTo>
                    <a:pt x="1183589" y="3145320"/>
                  </a:lnTo>
                  <a:lnTo>
                    <a:pt x="1159700" y="3155315"/>
                  </a:lnTo>
                  <a:lnTo>
                    <a:pt x="1138974" y="3170656"/>
                  </a:lnTo>
                  <a:lnTo>
                    <a:pt x="1124305" y="3190227"/>
                  </a:lnTo>
                  <a:lnTo>
                    <a:pt x="1123010" y="3190227"/>
                  </a:lnTo>
                  <a:lnTo>
                    <a:pt x="1123010" y="3035706"/>
                  </a:lnTo>
                  <a:lnTo>
                    <a:pt x="1068705" y="3035706"/>
                  </a:lnTo>
                  <a:lnTo>
                    <a:pt x="1068705" y="3497338"/>
                  </a:lnTo>
                  <a:lnTo>
                    <a:pt x="1123010" y="3497338"/>
                  </a:lnTo>
                  <a:lnTo>
                    <a:pt x="1123010" y="3258108"/>
                  </a:lnTo>
                  <a:lnTo>
                    <a:pt x="1129626" y="3226193"/>
                  </a:lnTo>
                  <a:lnTo>
                    <a:pt x="1146365" y="3204527"/>
                  </a:lnTo>
                  <a:lnTo>
                    <a:pt x="1168565" y="3192195"/>
                  </a:lnTo>
                  <a:lnTo>
                    <a:pt x="1180122" y="3190227"/>
                  </a:lnTo>
                  <a:lnTo>
                    <a:pt x="1191552" y="3188284"/>
                  </a:lnTo>
                  <a:lnTo>
                    <a:pt x="1220266" y="3195472"/>
                  </a:lnTo>
                  <a:lnTo>
                    <a:pt x="1235506" y="3213265"/>
                  </a:lnTo>
                  <a:lnTo>
                    <a:pt x="1241552" y="3236023"/>
                  </a:lnTo>
                  <a:lnTo>
                    <a:pt x="1242618" y="3258108"/>
                  </a:lnTo>
                  <a:lnTo>
                    <a:pt x="1242618" y="3497338"/>
                  </a:lnTo>
                  <a:lnTo>
                    <a:pt x="1296936" y="3497338"/>
                  </a:lnTo>
                  <a:lnTo>
                    <a:pt x="1296936" y="3251644"/>
                  </a:lnTo>
                  <a:close/>
                </a:path>
                <a:path w="2924809" h="3506470">
                  <a:moveTo>
                    <a:pt x="1758556" y="3251644"/>
                  </a:moveTo>
                  <a:lnTo>
                    <a:pt x="1757133" y="3217024"/>
                  </a:lnTo>
                  <a:lnTo>
                    <a:pt x="1749132" y="3188284"/>
                  </a:lnTo>
                  <a:lnTo>
                    <a:pt x="1747164" y="3181172"/>
                  </a:lnTo>
                  <a:lnTo>
                    <a:pt x="1720100" y="3153092"/>
                  </a:lnTo>
                  <a:lnTo>
                    <a:pt x="1667395" y="3141738"/>
                  </a:lnTo>
                  <a:lnTo>
                    <a:pt x="1641475" y="3146056"/>
                  </a:lnTo>
                  <a:lnTo>
                    <a:pt x="1618589" y="3157817"/>
                  </a:lnTo>
                  <a:lnTo>
                    <a:pt x="1599577" y="3175292"/>
                  </a:lnTo>
                  <a:lnTo>
                    <a:pt x="1585290" y="3196691"/>
                  </a:lnTo>
                  <a:lnTo>
                    <a:pt x="1581746" y="3188284"/>
                  </a:lnTo>
                  <a:lnTo>
                    <a:pt x="1574660" y="3171469"/>
                  </a:lnTo>
                  <a:lnTo>
                    <a:pt x="1558937" y="3154426"/>
                  </a:lnTo>
                  <a:lnTo>
                    <a:pt x="1537639" y="3144786"/>
                  </a:lnTo>
                  <a:lnTo>
                    <a:pt x="1510284" y="3141738"/>
                  </a:lnTo>
                  <a:lnTo>
                    <a:pt x="1485061" y="3145066"/>
                  </a:lnTo>
                  <a:lnTo>
                    <a:pt x="1461236" y="3154756"/>
                  </a:lnTo>
                  <a:lnTo>
                    <a:pt x="1440916" y="3170377"/>
                  </a:lnTo>
                  <a:lnTo>
                    <a:pt x="1426235" y="3191522"/>
                  </a:lnTo>
                  <a:lnTo>
                    <a:pt x="1424952" y="3191522"/>
                  </a:lnTo>
                  <a:lnTo>
                    <a:pt x="1424952" y="3150793"/>
                  </a:lnTo>
                  <a:lnTo>
                    <a:pt x="1373225" y="3150793"/>
                  </a:lnTo>
                  <a:lnTo>
                    <a:pt x="1373225" y="3497338"/>
                  </a:lnTo>
                  <a:lnTo>
                    <a:pt x="1427530" y="3497338"/>
                  </a:lnTo>
                  <a:lnTo>
                    <a:pt x="1427530" y="3258108"/>
                  </a:lnTo>
                  <a:lnTo>
                    <a:pt x="1433995" y="3224288"/>
                  </a:lnTo>
                  <a:lnTo>
                    <a:pt x="1450162" y="3202838"/>
                  </a:lnTo>
                  <a:lnTo>
                    <a:pt x="1471180" y="3191560"/>
                  </a:lnTo>
                  <a:lnTo>
                    <a:pt x="1471396" y="3191522"/>
                  </a:lnTo>
                  <a:lnTo>
                    <a:pt x="1492186" y="3188284"/>
                  </a:lnTo>
                  <a:lnTo>
                    <a:pt x="1518285" y="3195472"/>
                  </a:lnTo>
                  <a:lnTo>
                    <a:pt x="1532191" y="3213265"/>
                  </a:lnTo>
                  <a:lnTo>
                    <a:pt x="1537728" y="3236023"/>
                  </a:lnTo>
                  <a:lnTo>
                    <a:pt x="1538732" y="3258108"/>
                  </a:lnTo>
                  <a:lnTo>
                    <a:pt x="1538732" y="3497338"/>
                  </a:lnTo>
                  <a:lnTo>
                    <a:pt x="1593049" y="3497338"/>
                  </a:lnTo>
                  <a:lnTo>
                    <a:pt x="1593049" y="3258108"/>
                  </a:lnTo>
                  <a:lnTo>
                    <a:pt x="1599514" y="3224288"/>
                  </a:lnTo>
                  <a:lnTo>
                    <a:pt x="1615681" y="3202838"/>
                  </a:lnTo>
                  <a:lnTo>
                    <a:pt x="1627111" y="3196691"/>
                  </a:lnTo>
                  <a:lnTo>
                    <a:pt x="1636687" y="3191560"/>
                  </a:lnTo>
                  <a:lnTo>
                    <a:pt x="1657692" y="3188284"/>
                  </a:lnTo>
                  <a:lnTo>
                    <a:pt x="1683791" y="3195472"/>
                  </a:lnTo>
                  <a:lnTo>
                    <a:pt x="1697697" y="3213265"/>
                  </a:lnTo>
                  <a:lnTo>
                    <a:pt x="1703247" y="3236023"/>
                  </a:lnTo>
                  <a:lnTo>
                    <a:pt x="1704251" y="3258108"/>
                  </a:lnTo>
                  <a:lnTo>
                    <a:pt x="1704251" y="3497338"/>
                  </a:lnTo>
                  <a:lnTo>
                    <a:pt x="1758556" y="3497338"/>
                  </a:lnTo>
                  <a:lnTo>
                    <a:pt x="1758556" y="3251644"/>
                  </a:lnTo>
                  <a:close/>
                </a:path>
                <a:path w="2924809" h="3506470">
                  <a:moveTo>
                    <a:pt x="1768856" y="304800"/>
                  </a:moveTo>
                  <a:lnTo>
                    <a:pt x="1765655" y="258775"/>
                  </a:lnTo>
                  <a:lnTo>
                    <a:pt x="1756295" y="215176"/>
                  </a:lnTo>
                  <a:lnTo>
                    <a:pt x="1741208" y="174409"/>
                  </a:lnTo>
                  <a:lnTo>
                    <a:pt x="1720799" y="136906"/>
                  </a:lnTo>
                  <a:lnTo>
                    <a:pt x="1695462" y="103047"/>
                  </a:lnTo>
                  <a:lnTo>
                    <a:pt x="1665605" y="73279"/>
                  </a:lnTo>
                  <a:lnTo>
                    <a:pt x="1631632" y="48006"/>
                  </a:lnTo>
                  <a:lnTo>
                    <a:pt x="1593964" y="27622"/>
                  </a:lnTo>
                  <a:lnTo>
                    <a:pt x="1552994" y="12547"/>
                  </a:lnTo>
                  <a:lnTo>
                    <a:pt x="1509128" y="3213"/>
                  </a:lnTo>
                  <a:lnTo>
                    <a:pt x="1462786" y="0"/>
                  </a:lnTo>
                  <a:lnTo>
                    <a:pt x="1414894" y="3060"/>
                  </a:lnTo>
                  <a:lnTo>
                    <a:pt x="1369822" y="12153"/>
                  </a:lnTo>
                  <a:lnTo>
                    <a:pt x="1327937" y="27101"/>
                  </a:lnTo>
                  <a:lnTo>
                    <a:pt x="1289608" y="47790"/>
                  </a:lnTo>
                  <a:lnTo>
                    <a:pt x="1255204" y="74053"/>
                  </a:lnTo>
                  <a:lnTo>
                    <a:pt x="1225080" y="105727"/>
                  </a:lnTo>
                  <a:lnTo>
                    <a:pt x="1199616" y="142697"/>
                  </a:lnTo>
                  <a:lnTo>
                    <a:pt x="1179182" y="184797"/>
                  </a:lnTo>
                  <a:lnTo>
                    <a:pt x="1164120" y="231863"/>
                  </a:lnTo>
                  <a:lnTo>
                    <a:pt x="1154823" y="283768"/>
                  </a:lnTo>
                  <a:lnTo>
                    <a:pt x="1151636" y="340360"/>
                  </a:lnTo>
                  <a:lnTo>
                    <a:pt x="1318006" y="340360"/>
                  </a:lnTo>
                  <a:lnTo>
                    <a:pt x="1322743" y="287820"/>
                  </a:lnTo>
                  <a:lnTo>
                    <a:pt x="1336395" y="242620"/>
                  </a:lnTo>
                  <a:lnTo>
                    <a:pt x="1358176" y="205740"/>
                  </a:lnTo>
                  <a:lnTo>
                    <a:pt x="1387246" y="178181"/>
                  </a:lnTo>
                  <a:lnTo>
                    <a:pt x="1422806" y="160921"/>
                  </a:lnTo>
                  <a:lnTo>
                    <a:pt x="1464056" y="154940"/>
                  </a:lnTo>
                  <a:lnTo>
                    <a:pt x="1507934" y="162217"/>
                  </a:lnTo>
                  <a:lnTo>
                    <a:pt x="1545361" y="182664"/>
                  </a:lnTo>
                  <a:lnTo>
                    <a:pt x="1574431" y="214198"/>
                  </a:lnTo>
                  <a:lnTo>
                    <a:pt x="1593253" y="254749"/>
                  </a:lnTo>
                  <a:lnTo>
                    <a:pt x="1599946" y="302260"/>
                  </a:lnTo>
                  <a:lnTo>
                    <a:pt x="1596034" y="338264"/>
                  </a:lnTo>
                  <a:lnTo>
                    <a:pt x="1562912" y="410349"/>
                  </a:lnTo>
                  <a:lnTo>
                    <a:pt x="1532483" y="448729"/>
                  </a:lnTo>
                  <a:lnTo>
                    <a:pt x="1491996" y="490220"/>
                  </a:lnTo>
                  <a:lnTo>
                    <a:pt x="1157986" y="806450"/>
                  </a:lnTo>
                  <a:lnTo>
                    <a:pt x="1157986" y="955040"/>
                  </a:lnTo>
                  <a:lnTo>
                    <a:pt x="1765046" y="955040"/>
                  </a:lnTo>
                  <a:lnTo>
                    <a:pt x="1765046" y="796290"/>
                  </a:lnTo>
                  <a:lnTo>
                    <a:pt x="1395476" y="796290"/>
                  </a:lnTo>
                  <a:lnTo>
                    <a:pt x="1587246" y="622300"/>
                  </a:lnTo>
                  <a:lnTo>
                    <a:pt x="1635887" y="576580"/>
                  </a:lnTo>
                  <a:lnTo>
                    <a:pt x="1675625" y="534835"/>
                  </a:lnTo>
                  <a:lnTo>
                    <a:pt x="1707222" y="495947"/>
                  </a:lnTo>
                  <a:lnTo>
                    <a:pt x="1731391" y="458787"/>
                  </a:lnTo>
                  <a:lnTo>
                    <a:pt x="1748904" y="422224"/>
                  </a:lnTo>
                  <a:lnTo>
                    <a:pt x="1760486" y="385127"/>
                  </a:lnTo>
                  <a:lnTo>
                    <a:pt x="1766887" y="346367"/>
                  </a:lnTo>
                  <a:lnTo>
                    <a:pt x="1768856" y="304800"/>
                  </a:lnTo>
                  <a:close/>
                </a:path>
                <a:path w="2924809" h="3506470">
                  <a:moveTo>
                    <a:pt x="1921471" y="3024708"/>
                  </a:moveTo>
                  <a:lnTo>
                    <a:pt x="1871040" y="3024708"/>
                  </a:lnTo>
                  <a:lnTo>
                    <a:pt x="1871040" y="3090011"/>
                  </a:lnTo>
                  <a:lnTo>
                    <a:pt x="1921471" y="3090011"/>
                  </a:lnTo>
                  <a:lnTo>
                    <a:pt x="1921471" y="3024708"/>
                  </a:lnTo>
                  <a:close/>
                </a:path>
                <a:path w="2924809" h="3506470">
                  <a:moveTo>
                    <a:pt x="2026221" y="3024708"/>
                  </a:moveTo>
                  <a:lnTo>
                    <a:pt x="1975789" y="3024708"/>
                  </a:lnTo>
                  <a:lnTo>
                    <a:pt x="1975789" y="3090011"/>
                  </a:lnTo>
                  <a:lnTo>
                    <a:pt x="2026221" y="3090011"/>
                  </a:lnTo>
                  <a:lnTo>
                    <a:pt x="2026221" y="3024708"/>
                  </a:lnTo>
                  <a:close/>
                </a:path>
                <a:path w="2924809" h="3506470">
                  <a:moveTo>
                    <a:pt x="2063064" y="3150793"/>
                  </a:moveTo>
                  <a:lnTo>
                    <a:pt x="2008759" y="3150793"/>
                  </a:lnTo>
                  <a:lnTo>
                    <a:pt x="2008759" y="3390011"/>
                  </a:lnTo>
                  <a:lnTo>
                    <a:pt x="2002142" y="3421926"/>
                  </a:lnTo>
                  <a:lnTo>
                    <a:pt x="1985403" y="3443592"/>
                  </a:lnTo>
                  <a:lnTo>
                    <a:pt x="1963216" y="3455924"/>
                  </a:lnTo>
                  <a:lnTo>
                    <a:pt x="1940229" y="3459835"/>
                  </a:lnTo>
                  <a:lnTo>
                    <a:pt x="1911515" y="3452660"/>
                  </a:lnTo>
                  <a:lnTo>
                    <a:pt x="1896262" y="3434867"/>
                  </a:lnTo>
                  <a:lnTo>
                    <a:pt x="1890217" y="3412109"/>
                  </a:lnTo>
                  <a:lnTo>
                    <a:pt x="1889150" y="3390011"/>
                  </a:lnTo>
                  <a:lnTo>
                    <a:pt x="1889150" y="3150793"/>
                  </a:lnTo>
                  <a:lnTo>
                    <a:pt x="1834845" y="3150793"/>
                  </a:lnTo>
                  <a:lnTo>
                    <a:pt x="1834845" y="3396475"/>
                  </a:lnTo>
                  <a:lnTo>
                    <a:pt x="1836267" y="3431108"/>
                  </a:lnTo>
                  <a:lnTo>
                    <a:pt x="1846237" y="3466947"/>
                  </a:lnTo>
                  <a:lnTo>
                    <a:pt x="1873300" y="3495027"/>
                  </a:lnTo>
                  <a:lnTo>
                    <a:pt x="1926005" y="3506381"/>
                  </a:lnTo>
                  <a:lnTo>
                    <a:pt x="1951228" y="3503066"/>
                  </a:lnTo>
                  <a:lnTo>
                    <a:pt x="1975065" y="3493376"/>
                  </a:lnTo>
                  <a:lnTo>
                    <a:pt x="1995373" y="3477742"/>
                  </a:lnTo>
                  <a:lnTo>
                    <a:pt x="2007806" y="3459835"/>
                  </a:lnTo>
                  <a:lnTo>
                    <a:pt x="2010054" y="3456597"/>
                  </a:lnTo>
                  <a:lnTo>
                    <a:pt x="2011349" y="3456597"/>
                  </a:lnTo>
                  <a:lnTo>
                    <a:pt x="2011349" y="3497338"/>
                  </a:lnTo>
                  <a:lnTo>
                    <a:pt x="2063064" y="3497338"/>
                  </a:lnTo>
                  <a:lnTo>
                    <a:pt x="2063064" y="3456597"/>
                  </a:lnTo>
                  <a:lnTo>
                    <a:pt x="2063064" y="3150793"/>
                  </a:lnTo>
                  <a:close/>
                </a:path>
                <a:path w="2924809" h="3506470">
                  <a:moveTo>
                    <a:pt x="2353360" y="3256178"/>
                  </a:moveTo>
                  <a:lnTo>
                    <a:pt x="2333828" y="3184410"/>
                  </a:lnTo>
                  <a:lnTo>
                    <a:pt x="2300173" y="3154070"/>
                  </a:lnTo>
                  <a:lnTo>
                    <a:pt x="2242807" y="3141738"/>
                  </a:lnTo>
                  <a:lnTo>
                    <a:pt x="2196617" y="3149612"/>
                  </a:lnTo>
                  <a:lnTo>
                    <a:pt x="2163381" y="3171075"/>
                  </a:lnTo>
                  <a:lnTo>
                    <a:pt x="2141055" y="3202914"/>
                  </a:lnTo>
                  <a:lnTo>
                    <a:pt x="2127618" y="3241929"/>
                  </a:lnTo>
                  <a:lnTo>
                    <a:pt x="2121052" y="3284893"/>
                  </a:lnTo>
                  <a:lnTo>
                    <a:pt x="2119312" y="3328581"/>
                  </a:lnTo>
                  <a:lnTo>
                    <a:pt x="2123630" y="3393008"/>
                  </a:lnTo>
                  <a:lnTo>
                    <a:pt x="2137067" y="3442843"/>
                  </a:lnTo>
                  <a:lnTo>
                    <a:pt x="2160371" y="3478250"/>
                  </a:lnTo>
                  <a:lnTo>
                    <a:pt x="2194293" y="3499370"/>
                  </a:lnTo>
                  <a:lnTo>
                    <a:pt x="2239568" y="3506381"/>
                  </a:lnTo>
                  <a:lnTo>
                    <a:pt x="2293899" y="3493820"/>
                  </a:lnTo>
                  <a:lnTo>
                    <a:pt x="2327173" y="3463709"/>
                  </a:lnTo>
                  <a:lnTo>
                    <a:pt x="2328951" y="3462096"/>
                  </a:lnTo>
                  <a:lnTo>
                    <a:pt x="2347760" y="3420199"/>
                  </a:lnTo>
                  <a:lnTo>
                    <a:pt x="2353360" y="3377082"/>
                  </a:lnTo>
                  <a:lnTo>
                    <a:pt x="2299055" y="3377082"/>
                  </a:lnTo>
                  <a:lnTo>
                    <a:pt x="2296706" y="3406432"/>
                  </a:lnTo>
                  <a:lnTo>
                    <a:pt x="2288057" y="3434461"/>
                  </a:lnTo>
                  <a:lnTo>
                    <a:pt x="2270683" y="3455454"/>
                  </a:lnTo>
                  <a:lnTo>
                    <a:pt x="2242159" y="3463709"/>
                  </a:lnTo>
                  <a:lnTo>
                    <a:pt x="2204301" y="3448774"/>
                  </a:lnTo>
                  <a:lnTo>
                    <a:pt x="2184692" y="3412553"/>
                  </a:lnTo>
                  <a:lnTo>
                    <a:pt x="2177326" y="3367976"/>
                  </a:lnTo>
                  <a:lnTo>
                    <a:pt x="2176208" y="3327946"/>
                  </a:lnTo>
                  <a:lnTo>
                    <a:pt x="2182088" y="3252051"/>
                  </a:lnTo>
                  <a:lnTo>
                    <a:pt x="2197544" y="3208655"/>
                  </a:lnTo>
                  <a:lnTo>
                    <a:pt x="2219299" y="3189020"/>
                  </a:lnTo>
                  <a:lnTo>
                    <a:pt x="2244090" y="3184410"/>
                  </a:lnTo>
                  <a:lnTo>
                    <a:pt x="2270137" y="3190900"/>
                  </a:lnTo>
                  <a:lnTo>
                    <a:pt x="2287092" y="3207689"/>
                  </a:lnTo>
                  <a:lnTo>
                    <a:pt x="2296287" y="3230778"/>
                  </a:lnTo>
                  <a:lnTo>
                    <a:pt x="2299055" y="3256178"/>
                  </a:lnTo>
                  <a:lnTo>
                    <a:pt x="2353360" y="3256178"/>
                  </a:lnTo>
                  <a:close/>
                </a:path>
                <a:path w="2924809" h="3506470">
                  <a:moveTo>
                    <a:pt x="2668219" y="3497338"/>
                  </a:moveTo>
                  <a:lnTo>
                    <a:pt x="2570251" y="3326003"/>
                  </a:lnTo>
                  <a:lnTo>
                    <a:pt x="2561374" y="3310483"/>
                  </a:lnTo>
                  <a:lnTo>
                    <a:pt x="2544737" y="3281388"/>
                  </a:lnTo>
                  <a:lnTo>
                    <a:pt x="2650121" y="3150793"/>
                  </a:lnTo>
                  <a:lnTo>
                    <a:pt x="2586761" y="3150793"/>
                  </a:lnTo>
                  <a:lnTo>
                    <a:pt x="2465209" y="3310483"/>
                  </a:lnTo>
                  <a:lnTo>
                    <a:pt x="2463914" y="3310483"/>
                  </a:lnTo>
                  <a:lnTo>
                    <a:pt x="2463914" y="3035706"/>
                  </a:lnTo>
                  <a:lnTo>
                    <a:pt x="2409609" y="3035706"/>
                  </a:lnTo>
                  <a:lnTo>
                    <a:pt x="2409609" y="3497338"/>
                  </a:lnTo>
                  <a:lnTo>
                    <a:pt x="2463914" y="3497338"/>
                  </a:lnTo>
                  <a:lnTo>
                    <a:pt x="2463914" y="3380308"/>
                  </a:lnTo>
                  <a:lnTo>
                    <a:pt x="2508529" y="3326003"/>
                  </a:lnTo>
                  <a:lnTo>
                    <a:pt x="2604859" y="3497338"/>
                  </a:lnTo>
                  <a:lnTo>
                    <a:pt x="2668219" y="3497338"/>
                  </a:lnTo>
                  <a:close/>
                </a:path>
                <a:path w="2924809" h="3506470">
                  <a:moveTo>
                    <a:pt x="2924238" y="3308540"/>
                  </a:moveTo>
                  <a:lnTo>
                    <a:pt x="2923400" y="3287852"/>
                  </a:lnTo>
                  <a:lnTo>
                    <a:pt x="2922384" y="3262401"/>
                  </a:lnTo>
                  <a:lnTo>
                    <a:pt x="2914040" y="3217430"/>
                  </a:lnTo>
                  <a:lnTo>
                    <a:pt x="2897784" y="3184410"/>
                  </a:lnTo>
                  <a:lnTo>
                    <a:pt x="2895054" y="3178860"/>
                  </a:lnTo>
                  <a:lnTo>
                    <a:pt x="2867342" y="3156750"/>
                  </a:lnTo>
                  <a:lnTo>
                    <a:pt x="2867342" y="3269107"/>
                  </a:lnTo>
                  <a:lnTo>
                    <a:pt x="2867342" y="3287852"/>
                  </a:lnTo>
                  <a:lnTo>
                    <a:pt x="2743860" y="3287852"/>
                  </a:lnTo>
                  <a:lnTo>
                    <a:pt x="2743860" y="3274923"/>
                  </a:lnTo>
                  <a:lnTo>
                    <a:pt x="2745765" y="3252051"/>
                  </a:lnTo>
                  <a:lnTo>
                    <a:pt x="2754211" y="3221913"/>
                  </a:lnTo>
                  <a:lnTo>
                    <a:pt x="2773311" y="3195650"/>
                  </a:lnTo>
                  <a:lnTo>
                    <a:pt x="2807220" y="3184410"/>
                  </a:lnTo>
                  <a:lnTo>
                    <a:pt x="2837065" y="3192195"/>
                  </a:lnTo>
                  <a:lnTo>
                    <a:pt x="2855468" y="3212211"/>
                  </a:lnTo>
                  <a:lnTo>
                    <a:pt x="2864764" y="3239503"/>
                  </a:lnTo>
                  <a:lnTo>
                    <a:pt x="2867342" y="3269107"/>
                  </a:lnTo>
                  <a:lnTo>
                    <a:pt x="2867342" y="3156750"/>
                  </a:lnTo>
                  <a:lnTo>
                    <a:pt x="2861259" y="3151886"/>
                  </a:lnTo>
                  <a:lnTo>
                    <a:pt x="2808503" y="3141738"/>
                  </a:lnTo>
                  <a:lnTo>
                    <a:pt x="2762313" y="3149612"/>
                  </a:lnTo>
                  <a:lnTo>
                    <a:pt x="2729077" y="3171075"/>
                  </a:lnTo>
                  <a:lnTo>
                    <a:pt x="2706763" y="3202914"/>
                  </a:lnTo>
                  <a:lnTo>
                    <a:pt x="2693327" y="3241929"/>
                  </a:lnTo>
                  <a:lnTo>
                    <a:pt x="2686761" y="3284893"/>
                  </a:lnTo>
                  <a:lnTo>
                    <a:pt x="2685021" y="3328581"/>
                  </a:lnTo>
                  <a:lnTo>
                    <a:pt x="2689339" y="3393008"/>
                  </a:lnTo>
                  <a:lnTo>
                    <a:pt x="2702776" y="3442843"/>
                  </a:lnTo>
                  <a:lnTo>
                    <a:pt x="2726080" y="3478250"/>
                  </a:lnTo>
                  <a:lnTo>
                    <a:pt x="2760002" y="3499370"/>
                  </a:lnTo>
                  <a:lnTo>
                    <a:pt x="2805277" y="3506381"/>
                  </a:lnTo>
                  <a:lnTo>
                    <a:pt x="2863558" y="3492373"/>
                  </a:lnTo>
                  <a:lnTo>
                    <a:pt x="2893885" y="3463709"/>
                  </a:lnTo>
                  <a:lnTo>
                    <a:pt x="2899105" y="3458781"/>
                  </a:lnTo>
                  <a:lnTo>
                    <a:pt x="2916834" y="3418281"/>
                  </a:lnTo>
                  <a:lnTo>
                    <a:pt x="2921647" y="3383546"/>
                  </a:lnTo>
                  <a:lnTo>
                    <a:pt x="2867342" y="3383546"/>
                  </a:lnTo>
                  <a:lnTo>
                    <a:pt x="2865424" y="3407257"/>
                  </a:lnTo>
                  <a:lnTo>
                    <a:pt x="2857322" y="3433572"/>
                  </a:lnTo>
                  <a:lnTo>
                    <a:pt x="2839516" y="3454908"/>
                  </a:lnTo>
                  <a:lnTo>
                    <a:pt x="2808503" y="3463709"/>
                  </a:lnTo>
                  <a:lnTo>
                    <a:pt x="2770009" y="3450450"/>
                  </a:lnTo>
                  <a:lnTo>
                    <a:pt x="2750235" y="3417239"/>
                  </a:lnTo>
                  <a:lnTo>
                    <a:pt x="2742958" y="3373983"/>
                  </a:lnTo>
                  <a:lnTo>
                    <a:pt x="2741917" y="3330524"/>
                  </a:lnTo>
                  <a:lnTo>
                    <a:pt x="2924238" y="3330524"/>
                  </a:lnTo>
                  <a:lnTo>
                    <a:pt x="2924238" y="330854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2C9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859782" y="387057"/>
              <a:ext cx="5175885" cy="2038350"/>
            </a:xfrm>
            <a:custGeom>
              <a:avLst/>
              <a:gdLst/>
              <a:ahLst/>
              <a:cxnLst/>
              <a:rect l="l" t="t" r="r" b="b"/>
              <a:pathLst>
                <a:path w="5175884" h="2038350">
                  <a:moveTo>
                    <a:pt x="509206" y="5588"/>
                  </a:moveTo>
                  <a:lnTo>
                    <a:pt x="430276" y="5588"/>
                  </a:lnTo>
                  <a:lnTo>
                    <a:pt x="365315" y="395351"/>
                  </a:lnTo>
                  <a:lnTo>
                    <a:pt x="363918" y="395351"/>
                  </a:lnTo>
                  <a:lnTo>
                    <a:pt x="318008" y="128524"/>
                  </a:lnTo>
                  <a:lnTo>
                    <a:pt x="296862" y="5588"/>
                  </a:lnTo>
                  <a:lnTo>
                    <a:pt x="213042" y="5588"/>
                  </a:lnTo>
                  <a:lnTo>
                    <a:pt x="147383" y="393255"/>
                  </a:lnTo>
                  <a:lnTo>
                    <a:pt x="145986" y="393255"/>
                  </a:lnTo>
                  <a:lnTo>
                    <a:pt x="80327" y="5588"/>
                  </a:lnTo>
                  <a:lnTo>
                    <a:pt x="0" y="5588"/>
                  </a:lnTo>
                  <a:lnTo>
                    <a:pt x="96393" y="504317"/>
                  </a:lnTo>
                  <a:lnTo>
                    <a:pt x="188595" y="504317"/>
                  </a:lnTo>
                  <a:lnTo>
                    <a:pt x="207378" y="393255"/>
                  </a:lnTo>
                  <a:lnTo>
                    <a:pt x="252158" y="128524"/>
                  </a:lnTo>
                  <a:lnTo>
                    <a:pt x="253555" y="128524"/>
                  </a:lnTo>
                  <a:lnTo>
                    <a:pt x="317817" y="504317"/>
                  </a:lnTo>
                  <a:lnTo>
                    <a:pt x="410019" y="504317"/>
                  </a:lnTo>
                  <a:lnTo>
                    <a:pt x="431685" y="395351"/>
                  </a:lnTo>
                  <a:lnTo>
                    <a:pt x="509206" y="5588"/>
                  </a:lnTo>
                  <a:close/>
                </a:path>
                <a:path w="5175884" h="2038350">
                  <a:moveTo>
                    <a:pt x="534009" y="890524"/>
                  </a:moveTo>
                  <a:lnTo>
                    <a:pt x="462762" y="890524"/>
                  </a:lnTo>
                  <a:lnTo>
                    <a:pt x="462762" y="936625"/>
                  </a:lnTo>
                  <a:lnTo>
                    <a:pt x="461365" y="936625"/>
                  </a:lnTo>
                  <a:lnTo>
                    <a:pt x="458571" y="930706"/>
                  </a:lnTo>
                  <a:lnTo>
                    <a:pt x="458571" y="1070038"/>
                  </a:lnTo>
                  <a:lnTo>
                    <a:pt x="456679" y="1115923"/>
                  </a:lnTo>
                  <a:lnTo>
                    <a:pt x="448094" y="1159002"/>
                  </a:lnTo>
                  <a:lnTo>
                    <a:pt x="428523" y="1190955"/>
                  </a:lnTo>
                  <a:lnTo>
                    <a:pt x="393611" y="1203452"/>
                  </a:lnTo>
                  <a:lnTo>
                    <a:pt x="360870" y="1191094"/>
                  </a:lnTo>
                  <a:lnTo>
                    <a:pt x="343319" y="1159090"/>
                  </a:lnTo>
                  <a:lnTo>
                    <a:pt x="336245" y="1115047"/>
                  </a:lnTo>
                  <a:lnTo>
                    <a:pt x="334937" y="1066546"/>
                  </a:lnTo>
                  <a:lnTo>
                    <a:pt x="337210" y="1017422"/>
                  </a:lnTo>
                  <a:lnTo>
                    <a:pt x="346290" y="977480"/>
                  </a:lnTo>
                  <a:lnTo>
                    <a:pt x="365582" y="950633"/>
                  </a:lnTo>
                  <a:lnTo>
                    <a:pt x="398500" y="940816"/>
                  </a:lnTo>
                  <a:lnTo>
                    <a:pt x="429996" y="952360"/>
                  </a:lnTo>
                  <a:lnTo>
                    <a:pt x="448183" y="982370"/>
                  </a:lnTo>
                  <a:lnTo>
                    <a:pt x="456552" y="1023912"/>
                  </a:lnTo>
                  <a:lnTo>
                    <a:pt x="458571" y="1070038"/>
                  </a:lnTo>
                  <a:lnTo>
                    <a:pt x="458571" y="930706"/>
                  </a:lnTo>
                  <a:lnTo>
                    <a:pt x="451827" y="916393"/>
                  </a:lnTo>
                  <a:lnTo>
                    <a:pt x="434301" y="898461"/>
                  </a:lnTo>
                  <a:lnTo>
                    <a:pt x="409702" y="885634"/>
                  </a:lnTo>
                  <a:lnTo>
                    <a:pt x="378942" y="880745"/>
                  </a:lnTo>
                  <a:lnTo>
                    <a:pt x="332994" y="889342"/>
                  </a:lnTo>
                  <a:lnTo>
                    <a:pt x="300482" y="912583"/>
                  </a:lnTo>
                  <a:lnTo>
                    <a:pt x="279146" y="946569"/>
                  </a:lnTo>
                  <a:lnTo>
                    <a:pt x="266725" y="987425"/>
                  </a:lnTo>
                  <a:lnTo>
                    <a:pt x="260934" y="1031278"/>
                  </a:lnTo>
                  <a:lnTo>
                    <a:pt x="259499" y="1074229"/>
                  </a:lnTo>
                  <a:lnTo>
                    <a:pt x="261772" y="1124140"/>
                  </a:lnTo>
                  <a:lnTo>
                    <a:pt x="269252" y="1169250"/>
                  </a:lnTo>
                  <a:lnTo>
                    <a:pt x="282994" y="1207643"/>
                  </a:lnTo>
                  <a:lnTo>
                    <a:pt x="333311" y="1256677"/>
                  </a:lnTo>
                  <a:lnTo>
                    <a:pt x="371957" y="1263523"/>
                  </a:lnTo>
                  <a:lnTo>
                    <a:pt x="398640" y="1260055"/>
                  </a:lnTo>
                  <a:lnTo>
                    <a:pt x="422948" y="1249984"/>
                  </a:lnTo>
                  <a:lnTo>
                    <a:pt x="443077" y="1233754"/>
                  </a:lnTo>
                  <a:lnTo>
                    <a:pt x="457174" y="1211834"/>
                  </a:lnTo>
                  <a:lnTo>
                    <a:pt x="458571" y="1211834"/>
                  </a:lnTo>
                  <a:lnTo>
                    <a:pt x="458571" y="1272603"/>
                  </a:lnTo>
                  <a:lnTo>
                    <a:pt x="454139" y="1302181"/>
                  </a:lnTo>
                  <a:lnTo>
                    <a:pt x="441464" y="1324368"/>
                  </a:lnTo>
                  <a:lnTo>
                    <a:pt x="421449" y="1338313"/>
                  </a:lnTo>
                  <a:lnTo>
                    <a:pt x="395008" y="1343152"/>
                  </a:lnTo>
                  <a:lnTo>
                    <a:pt x="372351" y="1339405"/>
                  </a:lnTo>
                  <a:lnTo>
                    <a:pt x="355193" y="1329436"/>
                  </a:lnTo>
                  <a:lnTo>
                    <a:pt x="344322" y="1315148"/>
                  </a:lnTo>
                  <a:lnTo>
                    <a:pt x="340525" y="1298448"/>
                  </a:lnTo>
                  <a:lnTo>
                    <a:pt x="269278" y="1298448"/>
                  </a:lnTo>
                  <a:lnTo>
                    <a:pt x="272986" y="1326464"/>
                  </a:lnTo>
                  <a:lnTo>
                    <a:pt x="289534" y="1358163"/>
                  </a:lnTo>
                  <a:lnTo>
                    <a:pt x="327037" y="1384096"/>
                  </a:lnTo>
                  <a:lnTo>
                    <a:pt x="393611" y="1394841"/>
                  </a:lnTo>
                  <a:lnTo>
                    <a:pt x="447103" y="1388364"/>
                  </a:lnTo>
                  <a:lnTo>
                    <a:pt x="486791" y="1369555"/>
                  </a:lnTo>
                  <a:lnTo>
                    <a:pt x="513765" y="1339316"/>
                  </a:lnTo>
                  <a:lnTo>
                    <a:pt x="529132" y="1298549"/>
                  </a:lnTo>
                  <a:lnTo>
                    <a:pt x="534009" y="1248156"/>
                  </a:lnTo>
                  <a:lnTo>
                    <a:pt x="534009" y="1211834"/>
                  </a:lnTo>
                  <a:lnTo>
                    <a:pt x="534009" y="1203452"/>
                  </a:lnTo>
                  <a:lnTo>
                    <a:pt x="534009" y="940816"/>
                  </a:lnTo>
                  <a:lnTo>
                    <a:pt x="534009" y="936625"/>
                  </a:lnTo>
                  <a:lnTo>
                    <a:pt x="534009" y="890524"/>
                  </a:lnTo>
                  <a:close/>
                </a:path>
                <a:path w="5175884" h="2038350">
                  <a:moveTo>
                    <a:pt x="780923" y="1529588"/>
                  </a:moveTo>
                  <a:lnTo>
                    <a:pt x="709676" y="1529588"/>
                  </a:lnTo>
                  <a:lnTo>
                    <a:pt x="709676" y="1844611"/>
                  </a:lnTo>
                  <a:lnTo>
                    <a:pt x="707009" y="1899640"/>
                  </a:lnTo>
                  <a:lnTo>
                    <a:pt x="697280" y="1941703"/>
                  </a:lnTo>
                  <a:lnTo>
                    <a:pt x="677849" y="1968563"/>
                  </a:lnTo>
                  <a:lnTo>
                    <a:pt x="646112" y="1978025"/>
                  </a:lnTo>
                  <a:lnTo>
                    <a:pt x="613778" y="1968284"/>
                  </a:lnTo>
                  <a:lnTo>
                    <a:pt x="594423" y="1940471"/>
                  </a:lnTo>
                  <a:lnTo>
                    <a:pt x="585012" y="1896694"/>
                  </a:lnTo>
                  <a:lnTo>
                    <a:pt x="582549" y="1839023"/>
                  </a:lnTo>
                  <a:lnTo>
                    <a:pt x="585724" y="1775002"/>
                  </a:lnTo>
                  <a:lnTo>
                    <a:pt x="595909" y="1732927"/>
                  </a:lnTo>
                  <a:lnTo>
                    <a:pt x="614083" y="1709851"/>
                  </a:lnTo>
                  <a:lnTo>
                    <a:pt x="641223" y="1702816"/>
                  </a:lnTo>
                  <a:lnTo>
                    <a:pt x="676668" y="1712290"/>
                  </a:lnTo>
                  <a:lnTo>
                    <a:pt x="697445" y="1739912"/>
                  </a:lnTo>
                  <a:lnTo>
                    <a:pt x="707224" y="1784438"/>
                  </a:lnTo>
                  <a:lnTo>
                    <a:pt x="709676" y="1844611"/>
                  </a:lnTo>
                  <a:lnTo>
                    <a:pt x="709676" y="1529588"/>
                  </a:lnTo>
                  <a:lnTo>
                    <a:pt x="705485" y="1529588"/>
                  </a:lnTo>
                  <a:lnTo>
                    <a:pt x="705485" y="1696529"/>
                  </a:lnTo>
                  <a:lnTo>
                    <a:pt x="704088" y="1696529"/>
                  </a:lnTo>
                  <a:lnTo>
                    <a:pt x="690676" y="1673974"/>
                  </a:lnTo>
                  <a:lnTo>
                    <a:pt x="671690" y="1657057"/>
                  </a:lnTo>
                  <a:lnTo>
                    <a:pt x="647611" y="1646428"/>
                  </a:lnTo>
                  <a:lnTo>
                    <a:pt x="618871" y="1642745"/>
                  </a:lnTo>
                  <a:lnTo>
                    <a:pt x="590397" y="1645424"/>
                  </a:lnTo>
                  <a:lnTo>
                    <a:pt x="539419" y="1676527"/>
                  </a:lnTo>
                  <a:lnTo>
                    <a:pt x="520255" y="1711350"/>
                  </a:lnTo>
                  <a:lnTo>
                    <a:pt x="507530" y="1763280"/>
                  </a:lnTo>
                  <a:lnTo>
                    <a:pt x="502920" y="1835531"/>
                  </a:lnTo>
                  <a:lnTo>
                    <a:pt x="505955" y="1895157"/>
                  </a:lnTo>
                  <a:lnTo>
                    <a:pt x="515391" y="1945170"/>
                  </a:lnTo>
                  <a:lnTo>
                    <a:pt x="531647" y="1985010"/>
                  </a:lnTo>
                  <a:lnTo>
                    <a:pt x="586435" y="2032012"/>
                  </a:lnTo>
                  <a:lnTo>
                    <a:pt x="625856" y="2038096"/>
                  </a:lnTo>
                  <a:lnTo>
                    <a:pt x="659853" y="2032800"/>
                  </a:lnTo>
                  <a:lnTo>
                    <a:pt x="683564" y="2019312"/>
                  </a:lnTo>
                  <a:lnTo>
                    <a:pt x="699033" y="2001253"/>
                  </a:lnTo>
                  <a:lnTo>
                    <a:pt x="708279" y="1982216"/>
                  </a:lnTo>
                  <a:lnTo>
                    <a:pt x="709676" y="1982216"/>
                  </a:lnTo>
                  <a:lnTo>
                    <a:pt x="709676" y="2028317"/>
                  </a:lnTo>
                  <a:lnTo>
                    <a:pt x="780923" y="2028317"/>
                  </a:lnTo>
                  <a:lnTo>
                    <a:pt x="780923" y="1982216"/>
                  </a:lnTo>
                  <a:lnTo>
                    <a:pt x="780923" y="1978025"/>
                  </a:lnTo>
                  <a:lnTo>
                    <a:pt x="780923" y="1702816"/>
                  </a:lnTo>
                  <a:lnTo>
                    <a:pt x="780923" y="1696529"/>
                  </a:lnTo>
                  <a:lnTo>
                    <a:pt x="780923" y="1529588"/>
                  </a:lnTo>
                  <a:close/>
                </a:path>
                <a:path w="5175884" h="2038350">
                  <a:moveTo>
                    <a:pt x="798385" y="286385"/>
                  </a:moveTo>
                  <a:lnTo>
                    <a:pt x="797610" y="274510"/>
                  </a:lnTo>
                  <a:lnTo>
                    <a:pt x="794639" y="228981"/>
                  </a:lnTo>
                  <a:lnTo>
                    <a:pt x="781837" y="182410"/>
                  </a:lnTo>
                  <a:lnTo>
                    <a:pt x="773468" y="170434"/>
                  </a:lnTo>
                  <a:lnTo>
                    <a:pt x="757643" y="147777"/>
                  </a:lnTo>
                  <a:lnTo>
                    <a:pt x="722947" y="128041"/>
                  </a:lnTo>
                  <a:lnTo>
                    <a:pt x="722947" y="254254"/>
                  </a:lnTo>
                  <a:lnTo>
                    <a:pt x="722947" y="274510"/>
                  </a:lnTo>
                  <a:lnTo>
                    <a:pt x="602107" y="274510"/>
                  </a:lnTo>
                  <a:lnTo>
                    <a:pt x="602107" y="266827"/>
                  </a:lnTo>
                  <a:lnTo>
                    <a:pt x="605243" y="231127"/>
                  </a:lnTo>
                  <a:lnTo>
                    <a:pt x="615721" y="200291"/>
                  </a:lnTo>
                  <a:lnTo>
                    <a:pt x="635114" y="178612"/>
                  </a:lnTo>
                  <a:lnTo>
                    <a:pt x="664972" y="170434"/>
                  </a:lnTo>
                  <a:lnTo>
                    <a:pt x="691997" y="176847"/>
                  </a:lnTo>
                  <a:lnTo>
                    <a:pt x="709930" y="194525"/>
                  </a:lnTo>
                  <a:lnTo>
                    <a:pt x="719874" y="221119"/>
                  </a:lnTo>
                  <a:lnTo>
                    <a:pt x="722947" y="254254"/>
                  </a:lnTo>
                  <a:lnTo>
                    <a:pt x="722947" y="128041"/>
                  </a:lnTo>
                  <a:lnTo>
                    <a:pt x="719709" y="126187"/>
                  </a:lnTo>
                  <a:lnTo>
                    <a:pt x="665670" y="118745"/>
                  </a:lnTo>
                  <a:lnTo>
                    <a:pt x="614629" y="126961"/>
                  </a:lnTo>
                  <a:lnTo>
                    <a:pt x="577481" y="149555"/>
                  </a:lnTo>
                  <a:lnTo>
                    <a:pt x="552157" y="183438"/>
                  </a:lnTo>
                  <a:lnTo>
                    <a:pt x="536625" y="225526"/>
                  </a:lnTo>
                  <a:lnTo>
                    <a:pt x="528815" y="272745"/>
                  </a:lnTo>
                  <a:lnTo>
                    <a:pt x="526669" y="322008"/>
                  </a:lnTo>
                  <a:lnTo>
                    <a:pt x="532587" y="396621"/>
                  </a:lnTo>
                  <a:lnTo>
                    <a:pt x="548678" y="449110"/>
                  </a:lnTo>
                  <a:lnTo>
                    <a:pt x="572414" y="483273"/>
                  </a:lnTo>
                  <a:lnTo>
                    <a:pt x="632739" y="511937"/>
                  </a:lnTo>
                  <a:lnTo>
                    <a:pt x="664273" y="514096"/>
                  </a:lnTo>
                  <a:lnTo>
                    <a:pt x="709383" y="508114"/>
                  </a:lnTo>
                  <a:lnTo>
                    <a:pt x="746048" y="490728"/>
                  </a:lnTo>
                  <a:lnTo>
                    <a:pt x="773353" y="462788"/>
                  </a:lnTo>
                  <a:lnTo>
                    <a:pt x="790397" y="425132"/>
                  </a:lnTo>
                  <a:lnTo>
                    <a:pt x="796290" y="378587"/>
                  </a:lnTo>
                  <a:lnTo>
                    <a:pt x="725043" y="378587"/>
                  </a:lnTo>
                  <a:lnTo>
                    <a:pt x="723214" y="401408"/>
                  </a:lnTo>
                  <a:lnTo>
                    <a:pt x="715175" y="429133"/>
                  </a:lnTo>
                  <a:lnTo>
                    <a:pt x="697052" y="452551"/>
                  </a:lnTo>
                  <a:lnTo>
                    <a:pt x="664972" y="462407"/>
                  </a:lnTo>
                  <a:lnTo>
                    <a:pt x="631278" y="451573"/>
                  </a:lnTo>
                  <a:lnTo>
                    <a:pt x="612317" y="423989"/>
                  </a:lnTo>
                  <a:lnTo>
                    <a:pt x="603973" y="386969"/>
                  </a:lnTo>
                  <a:lnTo>
                    <a:pt x="602107" y="347853"/>
                  </a:lnTo>
                  <a:lnTo>
                    <a:pt x="602107" y="326199"/>
                  </a:lnTo>
                  <a:lnTo>
                    <a:pt x="798385" y="326199"/>
                  </a:lnTo>
                  <a:lnTo>
                    <a:pt x="798385" y="286385"/>
                  </a:lnTo>
                  <a:close/>
                </a:path>
                <a:path w="5175884" h="2038350">
                  <a:moveTo>
                    <a:pt x="862291" y="1048385"/>
                  </a:moveTo>
                  <a:lnTo>
                    <a:pt x="861517" y="1036510"/>
                  </a:lnTo>
                  <a:lnTo>
                    <a:pt x="858558" y="990981"/>
                  </a:lnTo>
                  <a:lnTo>
                    <a:pt x="845756" y="944410"/>
                  </a:lnTo>
                  <a:lnTo>
                    <a:pt x="837387" y="932434"/>
                  </a:lnTo>
                  <a:lnTo>
                    <a:pt x="821563" y="909777"/>
                  </a:lnTo>
                  <a:lnTo>
                    <a:pt x="786853" y="890041"/>
                  </a:lnTo>
                  <a:lnTo>
                    <a:pt x="786853" y="1016254"/>
                  </a:lnTo>
                  <a:lnTo>
                    <a:pt x="786853" y="1036510"/>
                  </a:lnTo>
                  <a:lnTo>
                    <a:pt x="666013" y="1036510"/>
                  </a:lnTo>
                  <a:lnTo>
                    <a:pt x="666013" y="1028827"/>
                  </a:lnTo>
                  <a:lnTo>
                    <a:pt x="669163" y="993127"/>
                  </a:lnTo>
                  <a:lnTo>
                    <a:pt x="679640" y="962291"/>
                  </a:lnTo>
                  <a:lnTo>
                    <a:pt x="699020" y="940612"/>
                  </a:lnTo>
                  <a:lnTo>
                    <a:pt x="728878" y="932434"/>
                  </a:lnTo>
                  <a:lnTo>
                    <a:pt x="755916" y="938847"/>
                  </a:lnTo>
                  <a:lnTo>
                    <a:pt x="773849" y="956525"/>
                  </a:lnTo>
                  <a:lnTo>
                    <a:pt x="783793" y="983119"/>
                  </a:lnTo>
                  <a:lnTo>
                    <a:pt x="786853" y="1016254"/>
                  </a:lnTo>
                  <a:lnTo>
                    <a:pt x="786853" y="890041"/>
                  </a:lnTo>
                  <a:lnTo>
                    <a:pt x="783615" y="888187"/>
                  </a:lnTo>
                  <a:lnTo>
                    <a:pt x="729576" y="880745"/>
                  </a:lnTo>
                  <a:lnTo>
                    <a:pt x="678535" y="888961"/>
                  </a:lnTo>
                  <a:lnTo>
                    <a:pt x="641388" y="911555"/>
                  </a:lnTo>
                  <a:lnTo>
                    <a:pt x="616077" y="945438"/>
                  </a:lnTo>
                  <a:lnTo>
                    <a:pt x="600544" y="987526"/>
                  </a:lnTo>
                  <a:lnTo>
                    <a:pt x="592721" y="1034745"/>
                  </a:lnTo>
                  <a:lnTo>
                    <a:pt x="590575" y="1084008"/>
                  </a:lnTo>
                  <a:lnTo>
                    <a:pt x="596506" y="1158621"/>
                  </a:lnTo>
                  <a:lnTo>
                    <a:pt x="612597" y="1211110"/>
                  </a:lnTo>
                  <a:lnTo>
                    <a:pt x="636333" y="1245273"/>
                  </a:lnTo>
                  <a:lnTo>
                    <a:pt x="696645" y="1273937"/>
                  </a:lnTo>
                  <a:lnTo>
                    <a:pt x="728179" y="1276096"/>
                  </a:lnTo>
                  <a:lnTo>
                    <a:pt x="773290" y="1270114"/>
                  </a:lnTo>
                  <a:lnTo>
                    <a:pt x="809955" y="1252728"/>
                  </a:lnTo>
                  <a:lnTo>
                    <a:pt x="837272" y="1224788"/>
                  </a:lnTo>
                  <a:lnTo>
                    <a:pt x="837438" y="1224407"/>
                  </a:lnTo>
                  <a:lnTo>
                    <a:pt x="854316" y="1187132"/>
                  </a:lnTo>
                  <a:lnTo>
                    <a:pt x="860196" y="1140587"/>
                  </a:lnTo>
                  <a:lnTo>
                    <a:pt x="788949" y="1140587"/>
                  </a:lnTo>
                  <a:lnTo>
                    <a:pt x="787133" y="1163408"/>
                  </a:lnTo>
                  <a:lnTo>
                    <a:pt x="779081" y="1191133"/>
                  </a:lnTo>
                  <a:lnTo>
                    <a:pt x="760958" y="1214551"/>
                  </a:lnTo>
                  <a:lnTo>
                    <a:pt x="728878" y="1224407"/>
                  </a:lnTo>
                  <a:lnTo>
                    <a:pt x="695185" y="1213573"/>
                  </a:lnTo>
                  <a:lnTo>
                    <a:pt x="676236" y="1185989"/>
                  </a:lnTo>
                  <a:lnTo>
                    <a:pt x="667880" y="1148969"/>
                  </a:lnTo>
                  <a:lnTo>
                    <a:pt x="666013" y="1109853"/>
                  </a:lnTo>
                  <a:lnTo>
                    <a:pt x="666013" y="1088199"/>
                  </a:lnTo>
                  <a:lnTo>
                    <a:pt x="862291" y="1088199"/>
                  </a:lnTo>
                  <a:lnTo>
                    <a:pt x="862291" y="1048385"/>
                  </a:lnTo>
                  <a:close/>
                </a:path>
                <a:path w="5175884" h="2038350">
                  <a:moveTo>
                    <a:pt x="939482" y="5588"/>
                  </a:moveTo>
                  <a:lnTo>
                    <a:pt x="864044" y="5588"/>
                  </a:lnTo>
                  <a:lnTo>
                    <a:pt x="864044" y="504317"/>
                  </a:lnTo>
                  <a:lnTo>
                    <a:pt x="939482" y="504317"/>
                  </a:lnTo>
                  <a:lnTo>
                    <a:pt x="939482" y="5588"/>
                  </a:lnTo>
                  <a:close/>
                </a:path>
                <a:path w="5175884" h="2038350">
                  <a:moveTo>
                    <a:pt x="1084414" y="764095"/>
                  </a:moveTo>
                  <a:lnTo>
                    <a:pt x="1075524" y="763168"/>
                  </a:lnTo>
                  <a:lnTo>
                    <a:pt x="1065644" y="762520"/>
                  </a:lnTo>
                  <a:lnTo>
                    <a:pt x="1054849" y="762127"/>
                  </a:lnTo>
                  <a:lnTo>
                    <a:pt x="1043203" y="762000"/>
                  </a:lnTo>
                  <a:lnTo>
                    <a:pt x="1002322" y="766699"/>
                  </a:lnTo>
                  <a:lnTo>
                    <a:pt x="972312" y="782332"/>
                  </a:lnTo>
                  <a:lnTo>
                    <a:pt x="953820" y="811212"/>
                  </a:lnTo>
                  <a:lnTo>
                    <a:pt x="947508" y="855599"/>
                  </a:lnTo>
                  <a:lnTo>
                    <a:pt x="947508" y="890524"/>
                  </a:lnTo>
                  <a:lnTo>
                    <a:pt x="895121" y="890524"/>
                  </a:lnTo>
                  <a:lnTo>
                    <a:pt x="895121" y="946404"/>
                  </a:lnTo>
                  <a:lnTo>
                    <a:pt x="947508" y="946404"/>
                  </a:lnTo>
                  <a:lnTo>
                    <a:pt x="947508" y="1266317"/>
                  </a:lnTo>
                  <a:lnTo>
                    <a:pt x="1022946" y="1266317"/>
                  </a:lnTo>
                  <a:lnTo>
                    <a:pt x="1022946" y="946404"/>
                  </a:lnTo>
                  <a:lnTo>
                    <a:pt x="1084414" y="946404"/>
                  </a:lnTo>
                  <a:lnTo>
                    <a:pt x="1084414" y="890524"/>
                  </a:lnTo>
                  <a:lnTo>
                    <a:pt x="1022946" y="890524"/>
                  </a:lnTo>
                  <a:lnTo>
                    <a:pt x="1022946" y="857694"/>
                  </a:lnTo>
                  <a:lnTo>
                    <a:pt x="1025347" y="841514"/>
                  </a:lnTo>
                  <a:lnTo>
                    <a:pt x="1032725" y="830453"/>
                  </a:lnTo>
                  <a:lnTo>
                    <a:pt x="1045349" y="824090"/>
                  </a:lnTo>
                  <a:lnTo>
                    <a:pt x="1063459" y="822071"/>
                  </a:lnTo>
                  <a:lnTo>
                    <a:pt x="1084414" y="822071"/>
                  </a:lnTo>
                  <a:lnTo>
                    <a:pt x="1084414" y="764095"/>
                  </a:lnTo>
                  <a:close/>
                </a:path>
                <a:path w="5175884" h="2038350">
                  <a:moveTo>
                    <a:pt x="1114793" y="1810385"/>
                  </a:moveTo>
                  <a:lnTo>
                    <a:pt x="1114018" y="1798510"/>
                  </a:lnTo>
                  <a:lnTo>
                    <a:pt x="1111046" y="1752981"/>
                  </a:lnTo>
                  <a:lnTo>
                    <a:pt x="1098245" y="1706410"/>
                  </a:lnTo>
                  <a:lnTo>
                    <a:pt x="1089875" y="1694434"/>
                  </a:lnTo>
                  <a:lnTo>
                    <a:pt x="1074051" y="1671777"/>
                  </a:lnTo>
                  <a:lnTo>
                    <a:pt x="1039355" y="1652041"/>
                  </a:lnTo>
                  <a:lnTo>
                    <a:pt x="1039355" y="1778254"/>
                  </a:lnTo>
                  <a:lnTo>
                    <a:pt x="1039355" y="1798510"/>
                  </a:lnTo>
                  <a:lnTo>
                    <a:pt x="918514" y="1798510"/>
                  </a:lnTo>
                  <a:lnTo>
                    <a:pt x="918514" y="1790827"/>
                  </a:lnTo>
                  <a:lnTo>
                    <a:pt x="921651" y="1755127"/>
                  </a:lnTo>
                  <a:lnTo>
                    <a:pt x="932129" y="1724291"/>
                  </a:lnTo>
                  <a:lnTo>
                    <a:pt x="951522" y="1702612"/>
                  </a:lnTo>
                  <a:lnTo>
                    <a:pt x="981379" y="1694434"/>
                  </a:lnTo>
                  <a:lnTo>
                    <a:pt x="1008405" y="1700847"/>
                  </a:lnTo>
                  <a:lnTo>
                    <a:pt x="1026337" y="1718525"/>
                  </a:lnTo>
                  <a:lnTo>
                    <a:pt x="1036281" y="1745119"/>
                  </a:lnTo>
                  <a:lnTo>
                    <a:pt x="1039355" y="1778254"/>
                  </a:lnTo>
                  <a:lnTo>
                    <a:pt x="1039355" y="1652041"/>
                  </a:lnTo>
                  <a:lnTo>
                    <a:pt x="1036116" y="1650187"/>
                  </a:lnTo>
                  <a:lnTo>
                    <a:pt x="982078" y="1642745"/>
                  </a:lnTo>
                  <a:lnTo>
                    <a:pt x="931037" y="1650961"/>
                  </a:lnTo>
                  <a:lnTo>
                    <a:pt x="893889" y="1673555"/>
                  </a:lnTo>
                  <a:lnTo>
                    <a:pt x="868565" y="1707438"/>
                  </a:lnTo>
                  <a:lnTo>
                    <a:pt x="853033" y="1749526"/>
                  </a:lnTo>
                  <a:lnTo>
                    <a:pt x="845223" y="1796745"/>
                  </a:lnTo>
                  <a:lnTo>
                    <a:pt x="843076" y="1846008"/>
                  </a:lnTo>
                  <a:lnTo>
                    <a:pt x="848995" y="1920621"/>
                  </a:lnTo>
                  <a:lnTo>
                    <a:pt x="865085" y="1973110"/>
                  </a:lnTo>
                  <a:lnTo>
                    <a:pt x="888822" y="2007273"/>
                  </a:lnTo>
                  <a:lnTo>
                    <a:pt x="949147" y="2035937"/>
                  </a:lnTo>
                  <a:lnTo>
                    <a:pt x="980681" y="2038096"/>
                  </a:lnTo>
                  <a:lnTo>
                    <a:pt x="1025791" y="2032114"/>
                  </a:lnTo>
                  <a:lnTo>
                    <a:pt x="1062456" y="2014728"/>
                  </a:lnTo>
                  <a:lnTo>
                    <a:pt x="1089761" y="1986788"/>
                  </a:lnTo>
                  <a:lnTo>
                    <a:pt x="1106805" y="1949132"/>
                  </a:lnTo>
                  <a:lnTo>
                    <a:pt x="1112697" y="1902587"/>
                  </a:lnTo>
                  <a:lnTo>
                    <a:pt x="1041450" y="1902587"/>
                  </a:lnTo>
                  <a:lnTo>
                    <a:pt x="1039622" y="1925408"/>
                  </a:lnTo>
                  <a:lnTo>
                    <a:pt x="1031582" y="1953133"/>
                  </a:lnTo>
                  <a:lnTo>
                    <a:pt x="1013460" y="1976551"/>
                  </a:lnTo>
                  <a:lnTo>
                    <a:pt x="981379" y="1986407"/>
                  </a:lnTo>
                  <a:lnTo>
                    <a:pt x="947686" y="1975573"/>
                  </a:lnTo>
                  <a:lnTo>
                    <a:pt x="928725" y="1947989"/>
                  </a:lnTo>
                  <a:lnTo>
                    <a:pt x="920381" y="1910969"/>
                  </a:lnTo>
                  <a:lnTo>
                    <a:pt x="918514" y="1871853"/>
                  </a:lnTo>
                  <a:lnTo>
                    <a:pt x="918514" y="1850199"/>
                  </a:lnTo>
                  <a:lnTo>
                    <a:pt x="1114793" y="1850199"/>
                  </a:lnTo>
                  <a:lnTo>
                    <a:pt x="1114793" y="1810385"/>
                  </a:lnTo>
                  <a:close/>
                </a:path>
                <a:path w="5175884" h="2038350">
                  <a:moveTo>
                    <a:pt x="1217828" y="753618"/>
                  </a:moveTo>
                  <a:lnTo>
                    <a:pt x="1150772" y="753618"/>
                  </a:lnTo>
                  <a:lnTo>
                    <a:pt x="1150772" y="829056"/>
                  </a:lnTo>
                  <a:lnTo>
                    <a:pt x="1217828" y="829056"/>
                  </a:lnTo>
                  <a:lnTo>
                    <a:pt x="1217828" y="753618"/>
                  </a:lnTo>
                  <a:close/>
                </a:path>
                <a:path w="5175884" h="2038350">
                  <a:moveTo>
                    <a:pt x="1269860" y="253555"/>
                  </a:moveTo>
                  <a:lnTo>
                    <a:pt x="1267142" y="221627"/>
                  </a:lnTo>
                  <a:lnTo>
                    <a:pt x="1256563" y="185572"/>
                  </a:lnTo>
                  <a:lnTo>
                    <a:pt x="1249324" y="174625"/>
                  </a:lnTo>
                  <a:lnTo>
                    <a:pt x="1234401" y="152006"/>
                  </a:lnTo>
                  <a:lnTo>
                    <a:pt x="1196987" y="127533"/>
                  </a:lnTo>
                  <a:lnTo>
                    <a:pt x="1140637" y="118745"/>
                  </a:lnTo>
                  <a:lnTo>
                    <a:pt x="1092454" y="125234"/>
                  </a:lnTo>
                  <a:lnTo>
                    <a:pt x="1055992" y="143916"/>
                  </a:lnTo>
                  <a:lnTo>
                    <a:pt x="1029919" y="173570"/>
                  </a:lnTo>
                  <a:lnTo>
                    <a:pt x="1012939" y="213017"/>
                  </a:lnTo>
                  <a:lnTo>
                    <a:pt x="1003719" y="261023"/>
                  </a:lnTo>
                  <a:lnTo>
                    <a:pt x="1000937" y="316420"/>
                  </a:lnTo>
                  <a:lnTo>
                    <a:pt x="1003719" y="371805"/>
                  </a:lnTo>
                  <a:lnTo>
                    <a:pt x="1012939" y="419823"/>
                  </a:lnTo>
                  <a:lnTo>
                    <a:pt x="1029919" y="459257"/>
                  </a:lnTo>
                  <a:lnTo>
                    <a:pt x="1055992" y="488924"/>
                  </a:lnTo>
                  <a:lnTo>
                    <a:pt x="1092454" y="507593"/>
                  </a:lnTo>
                  <a:lnTo>
                    <a:pt x="1140637" y="514096"/>
                  </a:lnTo>
                  <a:lnTo>
                    <a:pt x="1189405" y="507492"/>
                  </a:lnTo>
                  <a:lnTo>
                    <a:pt x="1224699" y="488403"/>
                  </a:lnTo>
                  <a:lnTo>
                    <a:pt x="1248270" y="458216"/>
                  </a:lnTo>
                  <a:lnTo>
                    <a:pt x="1262634" y="417258"/>
                  </a:lnTo>
                  <a:lnTo>
                    <a:pt x="1269161" y="367411"/>
                  </a:lnTo>
                  <a:lnTo>
                    <a:pt x="1197914" y="367411"/>
                  </a:lnTo>
                  <a:lnTo>
                    <a:pt x="1194854" y="405561"/>
                  </a:lnTo>
                  <a:lnTo>
                    <a:pt x="1184986" y="434289"/>
                  </a:lnTo>
                  <a:lnTo>
                    <a:pt x="1167269" y="452272"/>
                  </a:lnTo>
                  <a:lnTo>
                    <a:pt x="1140637" y="458216"/>
                  </a:lnTo>
                  <a:lnTo>
                    <a:pt x="1107909" y="447738"/>
                  </a:lnTo>
                  <a:lnTo>
                    <a:pt x="1088339" y="418477"/>
                  </a:lnTo>
                  <a:lnTo>
                    <a:pt x="1078852" y="373634"/>
                  </a:lnTo>
                  <a:lnTo>
                    <a:pt x="1076375" y="316420"/>
                  </a:lnTo>
                  <a:lnTo>
                    <a:pt x="1078852" y="259194"/>
                  </a:lnTo>
                  <a:lnTo>
                    <a:pt x="1088339" y="214350"/>
                  </a:lnTo>
                  <a:lnTo>
                    <a:pt x="1107909" y="185089"/>
                  </a:lnTo>
                  <a:lnTo>
                    <a:pt x="1140637" y="174625"/>
                  </a:lnTo>
                  <a:lnTo>
                    <a:pt x="1167904" y="181152"/>
                  </a:lnTo>
                  <a:lnTo>
                    <a:pt x="1184287" y="200202"/>
                  </a:lnTo>
                  <a:lnTo>
                    <a:pt x="1192301" y="226187"/>
                  </a:lnTo>
                  <a:lnTo>
                    <a:pt x="1194422" y="253555"/>
                  </a:lnTo>
                  <a:lnTo>
                    <a:pt x="1269860" y="253555"/>
                  </a:lnTo>
                  <a:close/>
                </a:path>
                <a:path w="5175884" h="2038350">
                  <a:moveTo>
                    <a:pt x="1333779" y="753618"/>
                  </a:moveTo>
                  <a:lnTo>
                    <a:pt x="1266723" y="753618"/>
                  </a:lnTo>
                  <a:lnTo>
                    <a:pt x="1266723" y="829056"/>
                  </a:lnTo>
                  <a:lnTo>
                    <a:pt x="1333779" y="829056"/>
                  </a:lnTo>
                  <a:lnTo>
                    <a:pt x="1333779" y="753618"/>
                  </a:lnTo>
                  <a:close/>
                </a:path>
                <a:path w="5175884" h="2038350">
                  <a:moveTo>
                    <a:pt x="1397342" y="1212532"/>
                  </a:moveTo>
                  <a:lnTo>
                    <a:pt x="1394548" y="1213929"/>
                  </a:lnTo>
                  <a:lnTo>
                    <a:pt x="1390357" y="1214628"/>
                  </a:lnTo>
                  <a:lnTo>
                    <a:pt x="1384769" y="1214628"/>
                  </a:lnTo>
                  <a:lnTo>
                    <a:pt x="1376997" y="1212443"/>
                  </a:lnTo>
                  <a:lnTo>
                    <a:pt x="1370799" y="1206588"/>
                  </a:lnTo>
                  <a:lnTo>
                    <a:pt x="1366697" y="1198118"/>
                  </a:lnTo>
                  <a:lnTo>
                    <a:pt x="1365211" y="1188085"/>
                  </a:lnTo>
                  <a:lnTo>
                    <a:pt x="1365211" y="1067943"/>
                  </a:lnTo>
                  <a:lnTo>
                    <a:pt x="1365211" y="972947"/>
                  </a:lnTo>
                  <a:lnTo>
                    <a:pt x="1356296" y="932434"/>
                  </a:lnTo>
                  <a:lnTo>
                    <a:pt x="1355890" y="930541"/>
                  </a:lnTo>
                  <a:lnTo>
                    <a:pt x="1330375" y="901954"/>
                  </a:lnTo>
                  <a:lnTo>
                    <a:pt x="1292428" y="885812"/>
                  </a:lnTo>
                  <a:lnTo>
                    <a:pt x="1245768" y="880745"/>
                  </a:lnTo>
                  <a:lnTo>
                    <a:pt x="1193952" y="885888"/>
                  </a:lnTo>
                  <a:lnTo>
                    <a:pt x="1156449" y="901128"/>
                  </a:lnTo>
                  <a:lnTo>
                    <a:pt x="1131658" y="926147"/>
                  </a:lnTo>
                  <a:lnTo>
                    <a:pt x="1117968" y="960666"/>
                  </a:lnTo>
                  <a:lnTo>
                    <a:pt x="1113751" y="1004379"/>
                  </a:lnTo>
                  <a:lnTo>
                    <a:pt x="1184998" y="1004379"/>
                  </a:lnTo>
                  <a:lnTo>
                    <a:pt x="1186878" y="977811"/>
                  </a:lnTo>
                  <a:lnTo>
                    <a:pt x="1194777" y="954786"/>
                  </a:lnTo>
                  <a:lnTo>
                    <a:pt x="1212113" y="938568"/>
                  </a:lnTo>
                  <a:lnTo>
                    <a:pt x="1242275" y="932434"/>
                  </a:lnTo>
                  <a:lnTo>
                    <a:pt x="1267155" y="936345"/>
                  </a:lnTo>
                  <a:lnTo>
                    <a:pt x="1283055" y="947534"/>
                  </a:lnTo>
                  <a:lnTo>
                    <a:pt x="1291488" y="965136"/>
                  </a:lnTo>
                  <a:lnTo>
                    <a:pt x="1293964" y="988314"/>
                  </a:lnTo>
                  <a:lnTo>
                    <a:pt x="1293964" y="1067943"/>
                  </a:lnTo>
                  <a:lnTo>
                    <a:pt x="1293964" y="1130808"/>
                  </a:lnTo>
                  <a:lnTo>
                    <a:pt x="1289761" y="1168349"/>
                  </a:lnTo>
                  <a:lnTo>
                    <a:pt x="1277112" y="1196467"/>
                  </a:lnTo>
                  <a:lnTo>
                    <a:pt x="1255953" y="1214094"/>
                  </a:lnTo>
                  <a:lnTo>
                    <a:pt x="1226210" y="1220216"/>
                  </a:lnTo>
                  <a:lnTo>
                    <a:pt x="1205636" y="1215796"/>
                  </a:lnTo>
                  <a:lnTo>
                    <a:pt x="1191031" y="1203706"/>
                  </a:lnTo>
                  <a:lnTo>
                    <a:pt x="1182306" y="1185735"/>
                  </a:lnTo>
                  <a:lnTo>
                    <a:pt x="1179410" y="1163637"/>
                  </a:lnTo>
                  <a:lnTo>
                    <a:pt x="1181176" y="1143825"/>
                  </a:lnTo>
                  <a:lnTo>
                    <a:pt x="1210144" y="1102868"/>
                  </a:lnTo>
                  <a:lnTo>
                    <a:pt x="1252842" y="1086967"/>
                  </a:lnTo>
                  <a:lnTo>
                    <a:pt x="1275270" y="1078306"/>
                  </a:lnTo>
                  <a:lnTo>
                    <a:pt x="1293964" y="1067943"/>
                  </a:lnTo>
                  <a:lnTo>
                    <a:pt x="1293964" y="988314"/>
                  </a:lnTo>
                  <a:lnTo>
                    <a:pt x="1290929" y="1008608"/>
                  </a:lnTo>
                  <a:lnTo>
                    <a:pt x="1282179" y="1021842"/>
                  </a:lnTo>
                  <a:lnTo>
                    <a:pt x="1268336" y="1030351"/>
                  </a:lnTo>
                  <a:lnTo>
                    <a:pt x="1249959" y="1036510"/>
                  </a:lnTo>
                  <a:lnTo>
                    <a:pt x="1191285" y="1052576"/>
                  </a:lnTo>
                  <a:lnTo>
                    <a:pt x="1156423" y="1066304"/>
                  </a:lnTo>
                  <a:lnTo>
                    <a:pt x="1128776" y="1086446"/>
                  </a:lnTo>
                  <a:lnTo>
                    <a:pt x="1110551" y="1119174"/>
                  </a:lnTo>
                  <a:lnTo>
                    <a:pt x="1103972" y="1170622"/>
                  </a:lnTo>
                  <a:lnTo>
                    <a:pt x="1110716" y="1217739"/>
                  </a:lnTo>
                  <a:lnTo>
                    <a:pt x="1130084" y="1250594"/>
                  </a:lnTo>
                  <a:lnTo>
                    <a:pt x="1160856" y="1269822"/>
                  </a:lnTo>
                  <a:lnTo>
                    <a:pt x="1201762" y="1276096"/>
                  </a:lnTo>
                  <a:lnTo>
                    <a:pt x="1232408" y="1272679"/>
                  </a:lnTo>
                  <a:lnTo>
                    <a:pt x="1257731" y="1262380"/>
                  </a:lnTo>
                  <a:lnTo>
                    <a:pt x="1278483" y="1245146"/>
                  </a:lnTo>
                  <a:lnTo>
                    <a:pt x="1295361" y="1220914"/>
                  </a:lnTo>
                  <a:lnTo>
                    <a:pt x="1296758" y="1220914"/>
                  </a:lnTo>
                  <a:lnTo>
                    <a:pt x="1302867" y="1243977"/>
                  </a:lnTo>
                  <a:lnTo>
                    <a:pt x="1316761" y="1259332"/>
                  </a:lnTo>
                  <a:lnTo>
                    <a:pt x="1336548" y="1267866"/>
                  </a:lnTo>
                  <a:lnTo>
                    <a:pt x="1360322" y="1270508"/>
                  </a:lnTo>
                  <a:lnTo>
                    <a:pt x="1371015" y="1269771"/>
                  </a:lnTo>
                  <a:lnTo>
                    <a:pt x="1380934" y="1267790"/>
                  </a:lnTo>
                  <a:lnTo>
                    <a:pt x="1389799" y="1264907"/>
                  </a:lnTo>
                  <a:lnTo>
                    <a:pt x="1397342" y="1261427"/>
                  </a:lnTo>
                  <a:lnTo>
                    <a:pt x="1397342" y="1220914"/>
                  </a:lnTo>
                  <a:lnTo>
                    <a:pt x="1397342" y="1220216"/>
                  </a:lnTo>
                  <a:lnTo>
                    <a:pt x="1397342" y="1214628"/>
                  </a:lnTo>
                  <a:lnTo>
                    <a:pt x="1397342" y="1212532"/>
                  </a:lnTo>
                  <a:close/>
                </a:path>
                <a:path w="5175884" h="2038350">
                  <a:moveTo>
                    <a:pt x="1440294" y="1744726"/>
                  </a:moveTo>
                  <a:lnTo>
                    <a:pt x="1434566" y="1702816"/>
                  </a:lnTo>
                  <a:lnTo>
                    <a:pt x="1414970" y="1665173"/>
                  </a:lnTo>
                  <a:lnTo>
                    <a:pt x="1346695" y="1642745"/>
                  </a:lnTo>
                  <a:lnTo>
                    <a:pt x="1316609" y="1646428"/>
                  </a:lnTo>
                  <a:lnTo>
                    <a:pt x="1289850" y="1657057"/>
                  </a:lnTo>
                  <a:lnTo>
                    <a:pt x="1267421" y="1673974"/>
                  </a:lnTo>
                  <a:lnTo>
                    <a:pt x="1250302" y="1696529"/>
                  </a:lnTo>
                  <a:lnTo>
                    <a:pt x="1248206" y="1696529"/>
                  </a:lnTo>
                  <a:lnTo>
                    <a:pt x="1248206" y="1652524"/>
                  </a:lnTo>
                  <a:lnTo>
                    <a:pt x="1176959" y="1652524"/>
                  </a:lnTo>
                  <a:lnTo>
                    <a:pt x="1176959" y="2028317"/>
                  </a:lnTo>
                  <a:lnTo>
                    <a:pt x="1252397" y="2028317"/>
                  </a:lnTo>
                  <a:lnTo>
                    <a:pt x="1252397" y="1776158"/>
                  </a:lnTo>
                  <a:lnTo>
                    <a:pt x="1257465" y="1743481"/>
                  </a:lnTo>
                  <a:lnTo>
                    <a:pt x="1270901" y="1720621"/>
                  </a:lnTo>
                  <a:lnTo>
                    <a:pt x="1290116" y="1707197"/>
                  </a:lnTo>
                  <a:lnTo>
                    <a:pt x="1312468" y="1702816"/>
                  </a:lnTo>
                  <a:lnTo>
                    <a:pt x="1337157" y="1706321"/>
                  </a:lnTo>
                  <a:lnTo>
                    <a:pt x="1353324" y="1717827"/>
                  </a:lnTo>
                  <a:lnTo>
                    <a:pt x="1362163" y="1738757"/>
                  </a:lnTo>
                  <a:lnTo>
                    <a:pt x="1364856" y="1770570"/>
                  </a:lnTo>
                  <a:lnTo>
                    <a:pt x="1364856" y="2028317"/>
                  </a:lnTo>
                  <a:lnTo>
                    <a:pt x="1440294" y="2028317"/>
                  </a:lnTo>
                  <a:lnTo>
                    <a:pt x="1440294" y="1744726"/>
                  </a:lnTo>
                  <a:close/>
                </a:path>
                <a:path w="5175884" h="2038350">
                  <a:moveTo>
                    <a:pt x="1584883" y="220726"/>
                  </a:moveTo>
                  <a:lnTo>
                    <a:pt x="1579156" y="178816"/>
                  </a:lnTo>
                  <a:lnTo>
                    <a:pt x="1559560" y="141173"/>
                  </a:lnTo>
                  <a:lnTo>
                    <a:pt x="1491284" y="118745"/>
                  </a:lnTo>
                  <a:lnTo>
                    <a:pt x="1463421" y="122199"/>
                  </a:lnTo>
                  <a:lnTo>
                    <a:pt x="1438630" y="132270"/>
                  </a:lnTo>
                  <a:lnTo>
                    <a:pt x="1417116" y="148501"/>
                  </a:lnTo>
                  <a:lnTo>
                    <a:pt x="1399082" y="170434"/>
                  </a:lnTo>
                  <a:lnTo>
                    <a:pt x="1396987" y="169037"/>
                  </a:lnTo>
                  <a:lnTo>
                    <a:pt x="1396987" y="5588"/>
                  </a:lnTo>
                  <a:lnTo>
                    <a:pt x="1321549" y="5588"/>
                  </a:lnTo>
                  <a:lnTo>
                    <a:pt x="1321549" y="504317"/>
                  </a:lnTo>
                  <a:lnTo>
                    <a:pt x="1396987" y="504317"/>
                  </a:lnTo>
                  <a:lnTo>
                    <a:pt x="1396987" y="252158"/>
                  </a:lnTo>
                  <a:lnTo>
                    <a:pt x="1402054" y="219773"/>
                  </a:lnTo>
                  <a:lnTo>
                    <a:pt x="1415491" y="196888"/>
                  </a:lnTo>
                  <a:lnTo>
                    <a:pt x="1434706" y="183299"/>
                  </a:lnTo>
                  <a:lnTo>
                    <a:pt x="1457058" y="178816"/>
                  </a:lnTo>
                  <a:lnTo>
                    <a:pt x="1481455" y="182422"/>
                  </a:lnTo>
                  <a:lnTo>
                    <a:pt x="1497660" y="194094"/>
                  </a:lnTo>
                  <a:lnTo>
                    <a:pt x="1506664" y="215061"/>
                  </a:lnTo>
                  <a:lnTo>
                    <a:pt x="1509445" y="246570"/>
                  </a:lnTo>
                  <a:lnTo>
                    <a:pt x="1509445" y="504317"/>
                  </a:lnTo>
                  <a:lnTo>
                    <a:pt x="1584883" y="504317"/>
                  </a:lnTo>
                  <a:lnTo>
                    <a:pt x="1584883" y="220726"/>
                  </a:lnTo>
                  <a:close/>
                </a:path>
                <a:path w="5175884" h="2038350">
                  <a:moveTo>
                    <a:pt x="1705381" y="982726"/>
                  </a:moveTo>
                  <a:lnTo>
                    <a:pt x="1699653" y="940816"/>
                  </a:lnTo>
                  <a:lnTo>
                    <a:pt x="1698815" y="934669"/>
                  </a:lnTo>
                  <a:lnTo>
                    <a:pt x="1697482" y="932434"/>
                  </a:lnTo>
                  <a:lnTo>
                    <a:pt x="1680070" y="903173"/>
                  </a:lnTo>
                  <a:lnTo>
                    <a:pt x="1650580" y="885964"/>
                  </a:lnTo>
                  <a:lnTo>
                    <a:pt x="1611782" y="880745"/>
                  </a:lnTo>
                  <a:lnTo>
                    <a:pt x="1583918" y="884199"/>
                  </a:lnTo>
                  <a:lnTo>
                    <a:pt x="1559140" y="894270"/>
                  </a:lnTo>
                  <a:lnTo>
                    <a:pt x="1537627" y="910501"/>
                  </a:lnTo>
                  <a:lnTo>
                    <a:pt x="1519580" y="932434"/>
                  </a:lnTo>
                  <a:lnTo>
                    <a:pt x="1517484" y="931037"/>
                  </a:lnTo>
                  <a:lnTo>
                    <a:pt x="1517484" y="767588"/>
                  </a:lnTo>
                  <a:lnTo>
                    <a:pt x="1442046" y="767588"/>
                  </a:lnTo>
                  <a:lnTo>
                    <a:pt x="1442046" y="1266317"/>
                  </a:lnTo>
                  <a:lnTo>
                    <a:pt x="1517484" y="1266317"/>
                  </a:lnTo>
                  <a:lnTo>
                    <a:pt x="1517484" y="1014158"/>
                  </a:lnTo>
                  <a:lnTo>
                    <a:pt x="1522552" y="981773"/>
                  </a:lnTo>
                  <a:lnTo>
                    <a:pt x="1536001" y="958888"/>
                  </a:lnTo>
                  <a:lnTo>
                    <a:pt x="1555203" y="945299"/>
                  </a:lnTo>
                  <a:lnTo>
                    <a:pt x="1577555" y="940816"/>
                  </a:lnTo>
                  <a:lnTo>
                    <a:pt x="1601952" y="944422"/>
                  </a:lnTo>
                  <a:lnTo>
                    <a:pt x="1618157" y="956094"/>
                  </a:lnTo>
                  <a:lnTo>
                    <a:pt x="1627162" y="977061"/>
                  </a:lnTo>
                  <a:lnTo>
                    <a:pt x="1629943" y="1008570"/>
                  </a:lnTo>
                  <a:lnTo>
                    <a:pt x="1629943" y="1266317"/>
                  </a:lnTo>
                  <a:lnTo>
                    <a:pt x="1705381" y="1266317"/>
                  </a:lnTo>
                  <a:lnTo>
                    <a:pt x="1705381" y="982726"/>
                  </a:lnTo>
                  <a:close/>
                </a:path>
                <a:path w="5175884" h="2038350">
                  <a:moveTo>
                    <a:pt x="1918754" y="286385"/>
                  </a:moveTo>
                  <a:lnTo>
                    <a:pt x="1917979" y="274510"/>
                  </a:lnTo>
                  <a:lnTo>
                    <a:pt x="1915007" y="228981"/>
                  </a:lnTo>
                  <a:lnTo>
                    <a:pt x="1902206" y="182410"/>
                  </a:lnTo>
                  <a:lnTo>
                    <a:pt x="1893836" y="170434"/>
                  </a:lnTo>
                  <a:lnTo>
                    <a:pt x="1878012" y="147777"/>
                  </a:lnTo>
                  <a:lnTo>
                    <a:pt x="1843316" y="128041"/>
                  </a:lnTo>
                  <a:lnTo>
                    <a:pt x="1843316" y="254254"/>
                  </a:lnTo>
                  <a:lnTo>
                    <a:pt x="1843316" y="274510"/>
                  </a:lnTo>
                  <a:lnTo>
                    <a:pt x="1722475" y="274510"/>
                  </a:lnTo>
                  <a:lnTo>
                    <a:pt x="1722475" y="266827"/>
                  </a:lnTo>
                  <a:lnTo>
                    <a:pt x="1725612" y="231127"/>
                  </a:lnTo>
                  <a:lnTo>
                    <a:pt x="1736090" y="200291"/>
                  </a:lnTo>
                  <a:lnTo>
                    <a:pt x="1755482" y="178612"/>
                  </a:lnTo>
                  <a:lnTo>
                    <a:pt x="1785340" y="170434"/>
                  </a:lnTo>
                  <a:lnTo>
                    <a:pt x="1812366" y="176847"/>
                  </a:lnTo>
                  <a:lnTo>
                    <a:pt x="1830298" y="194525"/>
                  </a:lnTo>
                  <a:lnTo>
                    <a:pt x="1840242" y="221119"/>
                  </a:lnTo>
                  <a:lnTo>
                    <a:pt x="1843316" y="254254"/>
                  </a:lnTo>
                  <a:lnTo>
                    <a:pt x="1843316" y="128041"/>
                  </a:lnTo>
                  <a:lnTo>
                    <a:pt x="1840077" y="126187"/>
                  </a:lnTo>
                  <a:lnTo>
                    <a:pt x="1786039" y="118745"/>
                  </a:lnTo>
                  <a:lnTo>
                    <a:pt x="1734997" y="126961"/>
                  </a:lnTo>
                  <a:lnTo>
                    <a:pt x="1697850" y="149555"/>
                  </a:lnTo>
                  <a:lnTo>
                    <a:pt x="1672526" y="183438"/>
                  </a:lnTo>
                  <a:lnTo>
                    <a:pt x="1656994" y="225526"/>
                  </a:lnTo>
                  <a:lnTo>
                    <a:pt x="1649183" y="272745"/>
                  </a:lnTo>
                  <a:lnTo>
                    <a:pt x="1647037" y="322008"/>
                  </a:lnTo>
                  <a:lnTo>
                    <a:pt x="1652955" y="396621"/>
                  </a:lnTo>
                  <a:lnTo>
                    <a:pt x="1669046" y="449110"/>
                  </a:lnTo>
                  <a:lnTo>
                    <a:pt x="1692783" y="483273"/>
                  </a:lnTo>
                  <a:lnTo>
                    <a:pt x="1753108" y="511937"/>
                  </a:lnTo>
                  <a:lnTo>
                    <a:pt x="1784642" y="514096"/>
                  </a:lnTo>
                  <a:lnTo>
                    <a:pt x="1829752" y="508114"/>
                  </a:lnTo>
                  <a:lnTo>
                    <a:pt x="1866417" y="490728"/>
                  </a:lnTo>
                  <a:lnTo>
                    <a:pt x="1893722" y="462788"/>
                  </a:lnTo>
                  <a:lnTo>
                    <a:pt x="1910765" y="425132"/>
                  </a:lnTo>
                  <a:lnTo>
                    <a:pt x="1916658" y="378587"/>
                  </a:lnTo>
                  <a:lnTo>
                    <a:pt x="1845411" y="378587"/>
                  </a:lnTo>
                  <a:lnTo>
                    <a:pt x="1843582" y="401408"/>
                  </a:lnTo>
                  <a:lnTo>
                    <a:pt x="1835543" y="429133"/>
                  </a:lnTo>
                  <a:lnTo>
                    <a:pt x="1817420" y="452551"/>
                  </a:lnTo>
                  <a:lnTo>
                    <a:pt x="1785340" y="462407"/>
                  </a:lnTo>
                  <a:lnTo>
                    <a:pt x="1751647" y="451573"/>
                  </a:lnTo>
                  <a:lnTo>
                    <a:pt x="1732686" y="423989"/>
                  </a:lnTo>
                  <a:lnTo>
                    <a:pt x="1724342" y="386969"/>
                  </a:lnTo>
                  <a:lnTo>
                    <a:pt x="1722475" y="347853"/>
                  </a:lnTo>
                  <a:lnTo>
                    <a:pt x="1722475" y="326199"/>
                  </a:lnTo>
                  <a:lnTo>
                    <a:pt x="1918754" y="326199"/>
                  </a:lnTo>
                  <a:lnTo>
                    <a:pt x="1918754" y="286385"/>
                  </a:lnTo>
                  <a:close/>
                </a:path>
                <a:path w="5175884" h="2038350">
                  <a:moveTo>
                    <a:pt x="1960321" y="883539"/>
                  </a:moveTo>
                  <a:lnTo>
                    <a:pt x="1956130" y="881443"/>
                  </a:lnTo>
                  <a:lnTo>
                    <a:pt x="1949843" y="880745"/>
                  </a:lnTo>
                  <a:lnTo>
                    <a:pt x="1942160" y="880745"/>
                  </a:lnTo>
                  <a:lnTo>
                    <a:pt x="1912899" y="885545"/>
                  </a:lnTo>
                  <a:lnTo>
                    <a:pt x="1888820" y="899248"/>
                  </a:lnTo>
                  <a:lnTo>
                    <a:pt x="1869579" y="920813"/>
                  </a:lnTo>
                  <a:lnTo>
                    <a:pt x="1854847" y="949198"/>
                  </a:lnTo>
                  <a:lnTo>
                    <a:pt x="1853450" y="949198"/>
                  </a:lnTo>
                  <a:lnTo>
                    <a:pt x="1853450" y="890524"/>
                  </a:lnTo>
                  <a:lnTo>
                    <a:pt x="1778012" y="890524"/>
                  </a:lnTo>
                  <a:lnTo>
                    <a:pt x="1778012" y="1266317"/>
                  </a:lnTo>
                  <a:lnTo>
                    <a:pt x="1853450" y="1266317"/>
                  </a:lnTo>
                  <a:lnTo>
                    <a:pt x="1853450" y="1041400"/>
                  </a:lnTo>
                  <a:lnTo>
                    <a:pt x="1860423" y="998613"/>
                  </a:lnTo>
                  <a:lnTo>
                    <a:pt x="1878342" y="972591"/>
                  </a:lnTo>
                  <a:lnTo>
                    <a:pt x="1902663" y="959675"/>
                  </a:lnTo>
                  <a:lnTo>
                    <a:pt x="1928888" y="956183"/>
                  </a:lnTo>
                  <a:lnTo>
                    <a:pt x="1938616" y="956538"/>
                  </a:lnTo>
                  <a:lnTo>
                    <a:pt x="1947494" y="957491"/>
                  </a:lnTo>
                  <a:lnTo>
                    <a:pt x="1954923" y="958824"/>
                  </a:lnTo>
                  <a:lnTo>
                    <a:pt x="1960321" y="960374"/>
                  </a:lnTo>
                  <a:lnTo>
                    <a:pt x="1960321" y="956183"/>
                  </a:lnTo>
                  <a:lnTo>
                    <a:pt x="1960321" y="949198"/>
                  </a:lnTo>
                  <a:lnTo>
                    <a:pt x="1960321" y="883539"/>
                  </a:lnTo>
                  <a:close/>
                </a:path>
                <a:path w="5175884" h="2038350">
                  <a:moveTo>
                    <a:pt x="2076970" y="767588"/>
                  </a:moveTo>
                  <a:lnTo>
                    <a:pt x="2001532" y="767588"/>
                  </a:lnTo>
                  <a:lnTo>
                    <a:pt x="2001532" y="1266317"/>
                  </a:lnTo>
                  <a:lnTo>
                    <a:pt x="2076970" y="1266317"/>
                  </a:lnTo>
                  <a:lnTo>
                    <a:pt x="2076970" y="767588"/>
                  </a:lnTo>
                  <a:close/>
                </a:path>
                <a:path w="5175884" h="2038350">
                  <a:moveTo>
                    <a:pt x="2107349" y="1529588"/>
                  </a:moveTo>
                  <a:lnTo>
                    <a:pt x="1985810" y="1529588"/>
                  </a:lnTo>
                  <a:lnTo>
                    <a:pt x="1899196" y="1899094"/>
                  </a:lnTo>
                  <a:lnTo>
                    <a:pt x="1897799" y="1899094"/>
                  </a:lnTo>
                  <a:lnTo>
                    <a:pt x="1829752" y="1613408"/>
                  </a:lnTo>
                  <a:lnTo>
                    <a:pt x="1809788" y="1529588"/>
                  </a:lnTo>
                  <a:lnTo>
                    <a:pt x="1685455" y="1529588"/>
                  </a:lnTo>
                  <a:lnTo>
                    <a:pt x="1685455" y="2028317"/>
                  </a:lnTo>
                  <a:lnTo>
                    <a:pt x="1760893" y="2028317"/>
                  </a:lnTo>
                  <a:lnTo>
                    <a:pt x="1760893" y="1613408"/>
                  </a:lnTo>
                  <a:lnTo>
                    <a:pt x="1762290" y="1613408"/>
                  </a:lnTo>
                  <a:lnTo>
                    <a:pt x="1862874" y="2028317"/>
                  </a:lnTo>
                  <a:lnTo>
                    <a:pt x="1929930" y="2028317"/>
                  </a:lnTo>
                  <a:lnTo>
                    <a:pt x="1961248" y="1899094"/>
                  </a:lnTo>
                  <a:lnTo>
                    <a:pt x="2030514" y="1613408"/>
                  </a:lnTo>
                  <a:lnTo>
                    <a:pt x="2031911" y="1613408"/>
                  </a:lnTo>
                  <a:lnTo>
                    <a:pt x="2031911" y="2028317"/>
                  </a:lnTo>
                  <a:lnTo>
                    <a:pt x="2107349" y="2028317"/>
                  </a:lnTo>
                  <a:lnTo>
                    <a:pt x="2107349" y="1613408"/>
                  </a:lnTo>
                  <a:lnTo>
                    <a:pt x="2107349" y="1529588"/>
                  </a:lnTo>
                  <a:close/>
                </a:path>
                <a:path w="5175884" h="2038350">
                  <a:moveTo>
                    <a:pt x="2222601" y="399542"/>
                  </a:moveTo>
                  <a:lnTo>
                    <a:pt x="2217686" y="360222"/>
                  </a:lnTo>
                  <a:lnTo>
                    <a:pt x="2177224" y="307797"/>
                  </a:lnTo>
                  <a:lnTo>
                    <a:pt x="2140877" y="291274"/>
                  </a:lnTo>
                  <a:lnTo>
                    <a:pt x="2092680" y="274510"/>
                  </a:lnTo>
                  <a:lnTo>
                    <a:pt x="2067585" y="264210"/>
                  </a:lnTo>
                  <a:lnTo>
                    <a:pt x="2051202" y="252933"/>
                  </a:lnTo>
                  <a:lnTo>
                    <a:pt x="2042287" y="238658"/>
                  </a:lnTo>
                  <a:lnTo>
                    <a:pt x="2039594" y="219329"/>
                  </a:lnTo>
                  <a:lnTo>
                    <a:pt x="2043772" y="196659"/>
                  </a:lnTo>
                  <a:lnTo>
                    <a:pt x="2055215" y="181521"/>
                  </a:lnTo>
                  <a:lnTo>
                    <a:pt x="2072297" y="173062"/>
                  </a:lnTo>
                  <a:lnTo>
                    <a:pt x="2093379" y="170434"/>
                  </a:lnTo>
                  <a:lnTo>
                    <a:pt x="2117623" y="175260"/>
                  </a:lnTo>
                  <a:lnTo>
                    <a:pt x="2132838" y="188150"/>
                  </a:lnTo>
                  <a:lnTo>
                    <a:pt x="2140724" y="206679"/>
                  </a:lnTo>
                  <a:lnTo>
                    <a:pt x="2142972" y="228409"/>
                  </a:lnTo>
                  <a:lnTo>
                    <a:pt x="2142972" y="238188"/>
                  </a:lnTo>
                  <a:lnTo>
                    <a:pt x="2214219" y="238188"/>
                  </a:lnTo>
                  <a:lnTo>
                    <a:pt x="2214219" y="221424"/>
                  </a:lnTo>
                  <a:lnTo>
                    <a:pt x="2209342" y="185635"/>
                  </a:lnTo>
                  <a:lnTo>
                    <a:pt x="2201113" y="170434"/>
                  </a:lnTo>
                  <a:lnTo>
                    <a:pt x="2191423" y="152527"/>
                  </a:lnTo>
                  <a:lnTo>
                    <a:pt x="2155571" y="128206"/>
                  </a:lnTo>
                  <a:lnTo>
                    <a:pt x="2096871" y="118745"/>
                  </a:lnTo>
                  <a:lnTo>
                    <a:pt x="2043785" y="124968"/>
                  </a:lnTo>
                  <a:lnTo>
                    <a:pt x="2003272" y="143967"/>
                  </a:lnTo>
                  <a:lnTo>
                    <a:pt x="1977428" y="176199"/>
                  </a:lnTo>
                  <a:lnTo>
                    <a:pt x="1968347" y="222123"/>
                  </a:lnTo>
                  <a:lnTo>
                    <a:pt x="1972945" y="261721"/>
                  </a:lnTo>
                  <a:lnTo>
                    <a:pt x="1987296" y="291706"/>
                  </a:lnTo>
                  <a:lnTo>
                    <a:pt x="2012251" y="313956"/>
                  </a:lnTo>
                  <a:lnTo>
                    <a:pt x="2048675" y="330390"/>
                  </a:lnTo>
                  <a:lnTo>
                    <a:pt x="2110143" y="352044"/>
                  </a:lnTo>
                  <a:lnTo>
                    <a:pt x="2128075" y="360667"/>
                  </a:lnTo>
                  <a:lnTo>
                    <a:pt x="2140966" y="372821"/>
                  </a:lnTo>
                  <a:lnTo>
                    <a:pt x="2148738" y="388378"/>
                  </a:lnTo>
                  <a:lnTo>
                    <a:pt x="2151354" y="407225"/>
                  </a:lnTo>
                  <a:lnTo>
                    <a:pt x="2147646" y="430276"/>
                  </a:lnTo>
                  <a:lnTo>
                    <a:pt x="2136330" y="447649"/>
                  </a:lnTo>
                  <a:lnTo>
                    <a:pt x="2117166" y="458597"/>
                  </a:lnTo>
                  <a:lnTo>
                    <a:pt x="2089886" y="462407"/>
                  </a:lnTo>
                  <a:lnTo>
                    <a:pt x="2062149" y="458114"/>
                  </a:lnTo>
                  <a:lnTo>
                    <a:pt x="2044039" y="445376"/>
                  </a:lnTo>
                  <a:lnTo>
                    <a:pt x="2034184" y="424383"/>
                  </a:lnTo>
                  <a:lnTo>
                    <a:pt x="2031212" y="395351"/>
                  </a:lnTo>
                  <a:lnTo>
                    <a:pt x="2031212" y="383476"/>
                  </a:lnTo>
                  <a:lnTo>
                    <a:pt x="1964156" y="383476"/>
                  </a:lnTo>
                  <a:lnTo>
                    <a:pt x="1964156" y="397446"/>
                  </a:lnTo>
                  <a:lnTo>
                    <a:pt x="1970112" y="446316"/>
                  </a:lnTo>
                  <a:lnTo>
                    <a:pt x="1990344" y="483006"/>
                  </a:lnTo>
                  <a:lnTo>
                    <a:pt x="2028393" y="506082"/>
                  </a:lnTo>
                  <a:lnTo>
                    <a:pt x="2087791" y="514096"/>
                  </a:lnTo>
                  <a:lnTo>
                    <a:pt x="2140674" y="507492"/>
                  </a:lnTo>
                  <a:lnTo>
                    <a:pt x="2183485" y="486930"/>
                  </a:lnTo>
                  <a:lnTo>
                    <a:pt x="2203234" y="462407"/>
                  </a:lnTo>
                  <a:lnTo>
                    <a:pt x="2212149" y="451319"/>
                  </a:lnTo>
                  <a:lnTo>
                    <a:pt x="2222601" y="399542"/>
                  </a:lnTo>
                  <a:close/>
                </a:path>
                <a:path w="5175884" h="2038350">
                  <a:moveTo>
                    <a:pt x="2232025" y="890524"/>
                  </a:moveTo>
                  <a:lnTo>
                    <a:pt x="2156587" y="890524"/>
                  </a:lnTo>
                  <a:lnTo>
                    <a:pt x="2156587" y="1266317"/>
                  </a:lnTo>
                  <a:lnTo>
                    <a:pt x="2232025" y="1266317"/>
                  </a:lnTo>
                  <a:lnTo>
                    <a:pt x="2232025" y="890524"/>
                  </a:lnTo>
                  <a:close/>
                </a:path>
                <a:path w="5175884" h="2038350">
                  <a:moveTo>
                    <a:pt x="2232025" y="762000"/>
                  </a:moveTo>
                  <a:lnTo>
                    <a:pt x="2156587" y="762000"/>
                  </a:lnTo>
                  <a:lnTo>
                    <a:pt x="2156587" y="837438"/>
                  </a:lnTo>
                  <a:lnTo>
                    <a:pt x="2232025" y="837438"/>
                  </a:lnTo>
                  <a:lnTo>
                    <a:pt x="2232025" y="762000"/>
                  </a:lnTo>
                  <a:close/>
                </a:path>
                <a:path w="5175884" h="2038350">
                  <a:moveTo>
                    <a:pt x="2446109" y="1810385"/>
                  </a:moveTo>
                  <a:lnTo>
                    <a:pt x="2445334" y="1798510"/>
                  </a:lnTo>
                  <a:lnTo>
                    <a:pt x="2442362" y="1752981"/>
                  </a:lnTo>
                  <a:lnTo>
                    <a:pt x="2429560" y="1706410"/>
                  </a:lnTo>
                  <a:lnTo>
                    <a:pt x="2421191" y="1694434"/>
                  </a:lnTo>
                  <a:lnTo>
                    <a:pt x="2405367" y="1671777"/>
                  </a:lnTo>
                  <a:lnTo>
                    <a:pt x="2370671" y="1652041"/>
                  </a:lnTo>
                  <a:lnTo>
                    <a:pt x="2370671" y="1778254"/>
                  </a:lnTo>
                  <a:lnTo>
                    <a:pt x="2370671" y="1798510"/>
                  </a:lnTo>
                  <a:lnTo>
                    <a:pt x="2249830" y="1798510"/>
                  </a:lnTo>
                  <a:lnTo>
                    <a:pt x="2249830" y="1790827"/>
                  </a:lnTo>
                  <a:lnTo>
                    <a:pt x="2252967" y="1755127"/>
                  </a:lnTo>
                  <a:lnTo>
                    <a:pt x="2263444" y="1724291"/>
                  </a:lnTo>
                  <a:lnTo>
                    <a:pt x="2282837" y="1702612"/>
                  </a:lnTo>
                  <a:lnTo>
                    <a:pt x="2312695" y="1694434"/>
                  </a:lnTo>
                  <a:lnTo>
                    <a:pt x="2339721" y="1700847"/>
                  </a:lnTo>
                  <a:lnTo>
                    <a:pt x="2357653" y="1718525"/>
                  </a:lnTo>
                  <a:lnTo>
                    <a:pt x="2367597" y="1745119"/>
                  </a:lnTo>
                  <a:lnTo>
                    <a:pt x="2370671" y="1778254"/>
                  </a:lnTo>
                  <a:lnTo>
                    <a:pt x="2370671" y="1652041"/>
                  </a:lnTo>
                  <a:lnTo>
                    <a:pt x="2367432" y="1650187"/>
                  </a:lnTo>
                  <a:lnTo>
                    <a:pt x="2313394" y="1642745"/>
                  </a:lnTo>
                  <a:lnTo>
                    <a:pt x="2262352" y="1650961"/>
                  </a:lnTo>
                  <a:lnTo>
                    <a:pt x="2225205" y="1673555"/>
                  </a:lnTo>
                  <a:lnTo>
                    <a:pt x="2199881" y="1707438"/>
                  </a:lnTo>
                  <a:lnTo>
                    <a:pt x="2184349" y="1749526"/>
                  </a:lnTo>
                  <a:lnTo>
                    <a:pt x="2176538" y="1796745"/>
                  </a:lnTo>
                  <a:lnTo>
                    <a:pt x="2174392" y="1846008"/>
                  </a:lnTo>
                  <a:lnTo>
                    <a:pt x="2180310" y="1920621"/>
                  </a:lnTo>
                  <a:lnTo>
                    <a:pt x="2196401" y="1973110"/>
                  </a:lnTo>
                  <a:lnTo>
                    <a:pt x="2220137" y="2007273"/>
                  </a:lnTo>
                  <a:lnTo>
                    <a:pt x="2280462" y="2035937"/>
                  </a:lnTo>
                  <a:lnTo>
                    <a:pt x="2311997" y="2038096"/>
                  </a:lnTo>
                  <a:lnTo>
                    <a:pt x="2357107" y="2032114"/>
                  </a:lnTo>
                  <a:lnTo>
                    <a:pt x="2393772" y="2014728"/>
                  </a:lnTo>
                  <a:lnTo>
                    <a:pt x="2421077" y="1986788"/>
                  </a:lnTo>
                  <a:lnTo>
                    <a:pt x="2438120" y="1949132"/>
                  </a:lnTo>
                  <a:lnTo>
                    <a:pt x="2444013" y="1902587"/>
                  </a:lnTo>
                  <a:lnTo>
                    <a:pt x="2372766" y="1902587"/>
                  </a:lnTo>
                  <a:lnTo>
                    <a:pt x="2370937" y="1925408"/>
                  </a:lnTo>
                  <a:lnTo>
                    <a:pt x="2362898" y="1953133"/>
                  </a:lnTo>
                  <a:lnTo>
                    <a:pt x="2344775" y="1976551"/>
                  </a:lnTo>
                  <a:lnTo>
                    <a:pt x="2312695" y="1986407"/>
                  </a:lnTo>
                  <a:lnTo>
                    <a:pt x="2279002" y="1975573"/>
                  </a:lnTo>
                  <a:lnTo>
                    <a:pt x="2260041" y="1947989"/>
                  </a:lnTo>
                  <a:lnTo>
                    <a:pt x="2251697" y="1910969"/>
                  </a:lnTo>
                  <a:lnTo>
                    <a:pt x="2249830" y="1871853"/>
                  </a:lnTo>
                  <a:lnTo>
                    <a:pt x="2249830" y="1850199"/>
                  </a:lnTo>
                  <a:lnTo>
                    <a:pt x="2446109" y="1850199"/>
                  </a:lnTo>
                  <a:lnTo>
                    <a:pt x="2446109" y="1810385"/>
                  </a:lnTo>
                  <a:close/>
                </a:path>
                <a:path w="5175884" h="2038350">
                  <a:moveTo>
                    <a:pt x="2562402" y="1015555"/>
                  </a:moveTo>
                  <a:lnTo>
                    <a:pt x="2559697" y="983627"/>
                  </a:lnTo>
                  <a:lnTo>
                    <a:pt x="2549106" y="947572"/>
                  </a:lnTo>
                  <a:lnTo>
                    <a:pt x="2541879" y="936625"/>
                  </a:lnTo>
                  <a:lnTo>
                    <a:pt x="2526957" y="914006"/>
                  </a:lnTo>
                  <a:lnTo>
                    <a:pt x="2489543" y="889533"/>
                  </a:lnTo>
                  <a:lnTo>
                    <a:pt x="2433180" y="880745"/>
                  </a:lnTo>
                  <a:lnTo>
                    <a:pt x="2384996" y="887234"/>
                  </a:lnTo>
                  <a:lnTo>
                    <a:pt x="2348534" y="905916"/>
                  </a:lnTo>
                  <a:lnTo>
                    <a:pt x="2322474" y="935570"/>
                  </a:lnTo>
                  <a:lnTo>
                    <a:pt x="2305481" y="975017"/>
                  </a:lnTo>
                  <a:lnTo>
                    <a:pt x="2296261" y="1023023"/>
                  </a:lnTo>
                  <a:lnTo>
                    <a:pt x="2293480" y="1078420"/>
                  </a:lnTo>
                  <a:lnTo>
                    <a:pt x="2296261" y="1133805"/>
                  </a:lnTo>
                  <a:lnTo>
                    <a:pt x="2305481" y="1181823"/>
                  </a:lnTo>
                  <a:lnTo>
                    <a:pt x="2322474" y="1221257"/>
                  </a:lnTo>
                  <a:lnTo>
                    <a:pt x="2348534" y="1250924"/>
                  </a:lnTo>
                  <a:lnTo>
                    <a:pt x="2384996" y="1269593"/>
                  </a:lnTo>
                  <a:lnTo>
                    <a:pt x="2433180" y="1276096"/>
                  </a:lnTo>
                  <a:lnTo>
                    <a:pt x="2481961" y="1269492"/>
                  </a:lnTo>
                  <a:lnTo>
                    <a:pt x="2517254" y="1250403"/>
                  </a:lnTo>
                  <a:lnTo>
                    <a:pt x="2540812" y="1220216"/>
                  </a:lnTo>
                  <a:lnTo>
                    <a:pt x="2541016" y="1219962"/>
                  </a:lnTo>
                  <a:lnTo>
                    <a:pt x="2555176" y="1179258"/>
                  </a:lnTo>
                  <a:lnTo>
                    <a:pt x="2561704" y="1129411"/>
                  </a:lnTo>
                  <a:lnTo>
                    <a:pt x="2490457" y="1129411"/>
                  </a:lnTo>
                  <a:lnTo>
                    <a:pt x="2487409" y="1167561"/>
                  </a:lnTo>
                  <a:lnTo>
                    <a:pt x="2477541" y="1196289"/>
                  </a:lnTo>
                  <a:lnTo>
                    <a:pt x="2459812" y="1214272"/>
                  </a:lnTo>
                  <a:lnTo>
                    <a:pt x="2433180" y="1220216"/>
                  </a:lnTo>
                  <a:lnTo>
                    <a:pt x="2400452" y="1209738"/>
                  </a:lnTo>
                  <a:lnTo>
                    <a:pt x="2380881" y="1180477"/>
                  </a:lnTo>
                  <a:lnTo>
                    <a:pt x="2371394" y="1135634"/>
                  </a:lnTo>
                  <a:lnTo>
                    <a:pt x="2368918" y="1078420"/>
                  </a:lnTo>
                  <a:lnTo>
                    <a:pt x="2371394" y="1021194"/>
                  </a:lnTo>
                  <a:lnTo>
                    <a:pt x="2380881" y="976350"/>
                  </a:lnTo>
                  <a:lnTo>
                    <a:pt x="2400452" y="947089"/>
                  </a:lnTo>
                  <a:lnTo>
                    <a:pt x="2433180" y="936625"/>
                  </a:lnTo>
                  <a:lnTo>
                    <a:pt x="2460447" y="943152"/>
                  </a:lnTo>
                  <a:lnTo>
                    <a:pt x="2476843" y="962202"/>
                  </a:lnTo>
                  <a:lnTo>
                    <a:pt x="2484856" y="988187"/>
                  </a:lnTo>
                  <a:lnTo>
                    <a:pt x="2486964" y="1015555"/>
                  </a:lnTo>
                  <a:lnTo>
                    <a:pt x="2562402" y="1015555"/>
                  </a:lnTo>
                  <a:close/>
                </a:path>
                <a:path w="5175884" h="2038350">
                  <a:moveTo>
                    <a:pt x="2703169" y="5588"/>
                  </a:moveTo>
                  <a:lnTo>
                    <a:pt x="2388146" y="5588"/>
                  </a:lnTo>
                  <a:lnTo>
                    <a:pt x="2388146" y="72644"/>
                  </a:lnTo>
                  <a:lnTo>
                    <a:pt x="2506891" y="72644"/>
                  </a:lnTo>
                  <a:lnTo>
                    <a:pt x="2506891" y="504317"/>
                  </a:lnTo>
                  <a:lnTo>
                    <a:pt x="2586520" y="504317"/>
                  </a:lnTo>
                  <a:lnTo>
                    <a:pt x="2586520" y="72644"/>
                  </a:lnTo>
                  <a:lnTo>
                    <a:pt x="2703169" y="72644"/>
                  </a:lnTo>
                  <a:lnTo>
                    <a:pt x="2703169" y="5588"/>
                  </a:lnTo>
                  <a:close/>
                </a:path>
                <a:path w="5175884" h="2038350">
                  <a:moveTo>
                    <a:pt x="2771610" y="1744726"/>
                  </a:moveTo>
                  <a:lnTo>
                    <a:pt x="2765882" y="1702816"/>
                  </a:lnTo>
                  <a:lnTo>
                    <a:pt x="2746286" y="1665173"/>
                  </a:lnTo>
                  <a:lnTo>
                    <a:pt x="2678011" y="1642745"/>
                  </a:lnTo>
                  <a:lnTo>
                    <a:pt x="2647924" y="1646428"/>
                  </a:lnTo>
                  <a:lnTo>
                    <a:pt x="2621165" y="1657057"/>
                  </a:lnTo>
                  <a:lnTo>
                    <a:pt x="2598737" y="1673974"/>
                  </a:lnTo>
                  <a:lnTo>
                    <a:pt x="2581618" y="1696529"/>
                  </a:lnTo>
                  <a:lnTo>
                    <a:pt x="2579522" y="1696529"/>
                  </a:lnTo>
                  <a:lnTo>
                    <a:pt x="2579522" y="1652524"/>
                  </a:lnTo>
                  <a:lnTo>
                    <a:pt x="2508275" y="1652524"/>
                  </a:lnTo>
                  <a:lnTo>
                    <a:pt x="2508275" y="2028317"/>
                  </a:lnTo>
                  <a:lnTo>
                    <a:pt x="2583713" y="2028317"/>
                  </a:lnTo>
                  <a:lnTo>
                    <a:pt x="2583713" y="1776158"/>
                  </a:lnTo>
                  <a:lnTo>
                    <a:pt x="2588780" y="1743481"/>
                  </a:lnTo>
                  <a:lnTo>
                    <a:pt x="2602217" y="1720621"/>
                  </a:lnTo>
                  <a:lnTo>
                    <a:pt x="2621432" y="1707197"/>
                  </a:lnTo>
                  <a:lnTo>
                    <a:pt x="2643784" y="1702816"/>
                  </a:lnTo>
                  <a:lnTo>
                    <a:pt x="2668473" y="1706321"/>
                  </a:lnTo>
                  <a:lnTo>
                    <a:pt x="2684640" y="1717827"/>
                  </a:lnTo>
                  <a:lnTo>
                    <a:pt x="2693479" y="1738757"/>
                  </a:lnTo>
                  <a:lnTo>
                    <a:pt x="2696172" y="1770570"/>
                  </a:lnTo>
                  <a:lnTo>
                    <a:pt x="2696172" y="2028317"/>
                  </a:lnTo>
                  <a:lnTo>
                    <a:pt x="2771610" y="2028317"/>
                  </a:lnTo>
                  <a:lnTo>
                    <a:pt x="2771610" y="1744726"/>
                  </a:lnTo>
                  <a:close/>
                </a:path>
                <a:path w="5175884" h="2038350">
                  <a:moveTo>
                    <a:pt x="2810040" y="128524"/>
                  </a:moveTo>
                  <a:lnTo>
                    <a:pt x="2734602" y="128524"/>
                  </a:lnTo>
                  <a:lnTo>
                    <a:pt x="2734602" y="504317"/>
                  </a:lnTo>
                  <a:lnTo>
                    <a:pt x="2810040" y="504317"/>
                  </a:lnTo>
                  <a:lnTo>
                    <a:pt x="2810040" y="128524"/>
                  </a:lnTo>
                  <a:close/>
                </a:path>
                <a:path w="5175884" h="2038350">
                  <a:moveTo>
                    <a:pt x="2810040" y="0"/>
                  </a:moveTo>
                  <a:lnTo>
                    <a:pt x="2734602" y="0"/>
                  </a:lnTo>
                  <a:lnTo>
                    <a:pt x="2734602" y="75438"/>
                  </a:lnTo>
                  <a:lnTo>
                    <a:pt x="2810040" y="75438"/>
                  </a:lnTo>
                  <a:lnTo>
                    <a:pt x="2810040" y="0"/>
                  </a:lnTo>
                  <a:close/>
                </a:path>
                <a:path w="5175884" h="2038350">
                  <a:moveTo>
                    <a:pt x="2877413" y="982726"/>
                  </a:moveTo>
                  <a:lnTo>
                    <a:pt x="2871686" y="940816"/>
                  </a:lnTo>
                  <a:lnTo>
                    <a:pt x="2870847" y="934669"/>
                  </a:lnTo>
                  <a:lnTo>
                    <a:pt x="2869514" y="932434"/>
                  </a:lnTo>
                  <a:lnTo>
                    <a:pt x="2852102" y="903173"/>
                  </a:lnTo>
                  <a:lnTo>
                    <a:pt x="2822613" y="885964"/>
                  </a:lnTo>
                  <a:lnTo>
                    <a:pt x="2783814" y="880745"/>
                  </a:lnTo>
                  <a:lnTo>
                    <a:pt x="2755950" y="884199"/>
                  </a:lnTo>
                  <a:lnTo>
                    <a:pt x="2731173" y="894270"/>
                  </a:lnTo>
                  <a:lnTo>
                    <a:pt x="2709659" y="910501"/>
                  </a:lnTo>
                  <a:lnTo>
                    <a:pt x="2691612" y="932434"/>
                  </a:lnTo>
                  <a:lnTo>
                    <a:pt x="2689517" y="931037"/>
                  </a:lnTo>
                  <a:lnTo>
                    <a:pt x="2689517" y="767588"/>
                  </a:lnTo>
                  <a:lnTo>
                    <a:pt x="2614079" y="767588"/>
                  </a:lnTo>
                  <a:lnTo>
                    <a:pt x="2614079" y="1266317"/>
                  </a:lnTo>
                  <a:lnTo>
                    <a:pt x="2689517" y="1266317"/>
                  </a:lnTo>
                  <a:lnTo>
                    <a:pt x="2689517" y="1014158"/>
                  </a:lnTo>
                  <a:lnTo>
                    <a:pt x="2694584" y="981773"/>
                  </a:lnTo>
                  <a:lnTo>
                    <a:pt x="2708033" y="958888"/>
                  </a:lnTo>
                  <a:lnTo>
                    <a:pt x="2727236" y="945299"/>
                  </a:lnTo>
                  <a:lnTo>
                    <a:pt x="2749588" y="940816"/>
                  </a:lnTo>
                  <a:lnTo>
                    <a:pt x="2773984" y="944422"/>
                  </a:lnTo>
                  <a:lnTo>
                    <a:pt x="2790190" y="956094"/>
                  </a:lnTo>
                  <a:lnTo>
                    <a:pt x="2799194" y="977061"/>
                  </a:lnTo>
                  <a:lnTo>
                    <a:pt x="2801975" y="1008570"/>
                  </a:lnTo>
                  <a:lnTo>
                    <a:pt x="2801975" y="1266317"/>
                  </a:lnTo>
                  <a:lnTo>
                    <a:pt x="2877413" y="1266317"/>
                  </a:lnTo>
                  <a:lnTo>
                    <a:pt x="2877413" y="982726"/>
                  </a:lnTo>
                  <a:close/>
                </a:path>
                <a:path w="5175884" h="2038350">
                  <a:moveTo>
                    <a:pt x="3085922" y="1923542"/>
                  </a:moveTo>
                  <a:lnTo>
                    <a:pt x="3081007" y="1884222"/>
                  </a:lnTo>
                  <a:lnTo>
                    <a:pt x="3040545" y="1831797"/>
                  </a:lnTo>
                  <a:lnTo>
                    <a:pt x="3004197" y="1815274"/>
                  </a:lnTo>
                  <a:lnTo>
                    <a:pt x="2956001" y="1798510"/>
                  </a:lnTo>
                  <a:lnTo>
                    <a:pt x="2930906" y="1788210"/>
                  </a:lnTo>
                  <a:lnTo>
                    <a:pt x="2914523" y="1776933"/>
                  </a:lnTo>
                  <a:lnTo>
                    <a:pt x="2905607" y="1762658"/>
                  </a:lnTo>
                  <a:lnTo>
                    <a:pt x="2902915" y="1743329"/>
                  </a:lnTo>
                  <a:lnTo>
                    <a:pt x="2907093" y="1720659"/>
                  </a:lnTo>
                  <a:lnTo>
                    <a:pt x="2918536" y="1705521"/>
                  </a:lnTo>
                  <a:lnTo>
                    <a:pt x="2935617" y="1697062"/>
                  </a:lnTo>
                  <a:lnTo>
                    <a:pt x="2956699" y="1694434"/>
                  </a:lnTo>
                  <a:lnTo>
                    <a:pt x="2980944" y="1699260"/>
                  </a:lnTo>
                  <a:lnTo>
                    <a:pt x="2996158" y="1712150"/>
                  </a:lnTo>
                  <a:lnTo>
                    <a:pt x="3004045" y="1730679"/>
                  </a:lnTo>
                  <a:lnTo>
                    <a:pt x="3006293" y="1752409"/>
                  </a:lnTo>
                  <a:lnTo>
                    <a:pt x="3006293" y="1762188"/>
                  </a:lnTo>
                  <a:lnTo>
                    <a:pt x="3077540" y="1762188"/>
                  </a:lnTo>
                  <a:lnTo>
                    <a:pt x="3077540" y="1745424"/>
                  </a:lnTo>
                  <a:lnTo>
                    <a:pt x="3072663" y="1709635"/>
                  </a:lnTo>
                  <a:lnTo>
                    <a:pt x="3064433" y="1694434"/>
                  </a:lnTo>
                  <a:lnTo>
                    <a:pt x="3054743" y="1676527"/>
                  </a:lnTo>
                  <a:lnTo>
                    <a:pt x="3018891" y="1652206"/>
                  </a:lnTo>
                  <a:lnTo>
                    <a:pt x="2960192" y="1642745"/>
                  </a:lnTo>
                  <a:lnTo>
                    <a:pt x="2907106" y="1648968"/>
                  </a:lnTo>
                  <a:lnTo>
                    <a:pt x="2866593" y="1667967"/>
                  </a:lnTo>
                  <a:lnTo>
                    <a:pt x="2840748" y="1700199"/>
                  </a:lnTo>
                  <a:lnTo>
                    <a:pt x="2831668" y="1746123"/>
                  </a:lnTo>
                  <a:lnTo>
                    <a:pt x="2836265" y="1785721"/>
                  </a:lnTo>
                  <a:lnTo>
                    <a:pt x="2850616" y="1815706"/>
                  </a:lnTo>
                  <a:lnTo>
                    <a:pt x="2875572" y="1837956"/>
                  </a:lnTo>
                  <a:lnTo>
                    <a:pt x="2911995" y="1854390"/>
                  </a:lnTo>
                  <a:lnTo>
                    <a:pt x="2973463" y="1876044"/>
                  </a:lnTo>
                  <a:lnTo>
                    <a:pt x="2991396" y="1884667"/>
                  </a:lnTo>
                  <a:lnTo>
                    <a:pt x="3004286" y="1896821"/>
                  </a:lnTo>
                  <a:lnTo>
                    <a:pt x="3012059" y="1912378"/>
                  </a:lnTo>
                  <a:lnTo>
                    <a:pt x="3014675" y="1931225"/>
                  </a:lnTo>
                  <a:lnTo>
                    <a:pt x="3010966" y="1954276"/>
                  </a:lnTo>
                  <a:lnTo>
                    <a:pt x="2999651" y="1971649"/>
                  </a:lnTo>
                  <a:lnTo>
                    <a:pt x="2980486" y="1982597"/>
                  </a:lnTo>
                  <a:lnTo>
                    <a:pt x="2953207" y="1986407"/>
                  </a:lnTo>
                  <a:lnTo>
                    <a:pt x="2925470" y="1982114"/>
                  </a:lnTo>
                  <a:lnTo>
                    <a:pt x="2907360" y="1969376"/>
                  </a:lnTo>
                  <a:lnTo>
                    <a:pt x="2897505" y="1948383"/>
                  </a:lnTo>
                  <a:lnTo>
                    <a:pt x="2894533" y="1919351"/>
                  </a:lnTo>
                  <a:lnTo>
                    <a:pt x="2894533" y="1907476"/>
                  </a:lnTo>
                  <a:lnTo>
                    <a:pt x="2827477" y="1907476"/>
                  </a:lnTo>
                  <a:lnTo>
                    <a:pt x="2827477" y="1921446"/>
                  </a:lnTo>
                  <a:lnTo>
                    <a:pt x="2833433" y="1970316"/>
                  </a:lnTo>
                  <a:lnTo>
                    <a:pt x="2853664" y="2007006"/>
                  </a:lnTo>
                  <a:lnTo>
                    <a:pt x="2891713" y="2030082"/>
                  </a:lnTo>
                  <a:lnTo>
                    <a:pt x="2951111" y="2038096"/>
                  </a:lnTo>
                  <a:lnTo>
                    <a:pt x="3003994" y="2031492"/>
                  </a:lnTo>
                  <a:lnTo>
                    <a:pt x="3046806" y="2010930"/>
                  </a:lnTo>
                  <a:lnTo>
                    <a:pt x="3066554" y="1986407"/>
                  </a:lnTo>
                  <a:lnTo>
                    <a:pt x="3075470" y="1975319"/>
                  </a:lnTo>
                  <a:lnTo>
                    <a:pt x="3085922" y="1923542"/>
                  </a:lnTo>
                  <a:close/>
                </a:path>
                <a:path w="5175884" h="2038350">
                  <a:moveTo>
                    <a:pt x="3147403" y="286385"/>
                  </a:moveTo>
                  <a:lnTo>
                    <a:pt x="3146628" y="274510"/>
                  </a:lnTo>
                  <a:lnTo>
                    <a:pt x="3143656" y="228981"/>
                  </a:lnTo>
                  <a:lnTo>
                    <a:pt x="3130854" y="182410"/>
                  </a:lnTo>
                  <a:lnTo>
                    <a:pt x="3122485" y="170434"/>
                  </a:lnTo>
                  <a:lnTo>
                    <a:pt x="3106661" y="147777"/>
                  </a:lnTo>
                  <a:lnTo>
                    <a:pt x="3071965" y="128041"/>
                  </a:lnTo>
                  <a:lnTo>
                    <a:pt x="3071965" y="254254"/>
                  </a:lnTo>
                  <a:lnTo>
                    <a:pt x="3071965" y="274510"/>
                  </a:lnTo>
                  <a:lnTo>
                    <a:pt x="2951124" y="274510"/>
                  </a:lnTo>
                  <a:lnTo>
                    <a:pt x="2951124" y="266827"/>
                  </a:lnTo>
                  <a:lnTo>
                    <a:pt x="2954261" y="231127"/>
                  </a:lnTo>
                  <a:lnTo>
                    <a:pt x="2964738" y="200291"/>
                  </a:lnTo>
                  <a:lnTo>
                    <a:pt x="2984131" y="178612"/>
                  </a:lnTo>
                  <a:lnTo>
                    <a:pt x="3013989" y="170434"/>
                  </a:lnTo>
                  <a:lnTo>
                    <a:pt x="3041015" y="176847"/>
                  </a:lnTo>
                  <a:lnTo>
                    <a:pt x="3058947" y="194525"/>
                  </a:lnTo>
                  <a:lnTo>
                    <a:pt x="3068891" y="221119"/>
                  </a:lnTo>
                  <a:lnTo>
                    <a:pt x="3071965" y="254254"/>
                  </a:lnTo>
                  <a:lnTo>
                    <a:pt x="3071965" y="128041"/>
                  </a:lnTo>
                  <a:lnTo>
                    <a:pt x="3068726" y="126187"/>
                  </a:lnTo>
                  <a:lnTo>
                    <a:pt x="3014688" y="118745"/>
                  </a:lnTo>
                  <a:lnTo>
                    <a:pt x="2963646" y="126961"/>
                  </a:lnTo>
                  <a:lnTo>
                    <a:pt x="2926499" y="149555"/>
                  </a:lnTo>
                  <a:lnTo>
                    <a:pt x="2901175" y="183438"/>
                  </a:lnTo>
                  <a:lnTo>
                    <a:pt x="2885643" y="225526"/>
                  </a:lnTo>
                  <a:lnTo>
                    <a:pt x="2877832" y="272745"/>
                  </a:lnTo>
                  <a:lnTo>
                    <a:pt x="2875686" y="322008"/>
                  </a:lnTo>
                  <a:lnTo>
                    <a:pt x="2881604" y="396621"/>
                  </a:lnTo>
                  <a:lnTo>
                    <a:pt x="2897695" y="449110"/>
                  </a:lnTo>
                  <a:lnTo>
                    <a:pt x="2921431" y="483273"/>
                  </a:lnTo>
                  <a:lnTo>
                    <a:pt x="2981756" y="511937"/>
                  </a:lnTo>
                  <a:lnTo>
                    <a:pt x="3013291" y="514096"/>
                  </a:lnTo>
                  <a:lnTo>
                    <a:pt x="3058401" y="508114"/>
                  </a:lnTo>
                  <a:lnTo>
                    <a:pt x="3095066" y="490728"/>
                  </a:lnTo>
                  <a:lnTo>
                    <a:pt x="3122371" y="462788"/>
                  </a:lnTo>
                  <a:lnTo>
                    <a:pt x="3139414" y="425132"/>
                  </a:lnTo>
                  <a:lnTo>
                    <a:pt x="3145307" y="378587"/>
                  </a:lnTo>
                  <a:lnTo>
                    <a:pt x="3074060" y="378587"/>
                  </a:lnTo>
                  <a:lnTo>
                    <a:pt x="3072231" y="401408"/>
                  </a:lnTo>
                  <a:lnTo>
                    <a:pt x="3064192" y="429133"/>
                  </a:lnTo>
                  <a:lnTo>
                    <a:pt x="3046069" y="452551"/>
                  </a:lnTo>
                  <a:lnTo>
                    <a:pt x="3013989" y="462407"/>
                  </a:lnTo>
                  <a:lnTo>
                    <a:pt x="2980296" y="451573"/>
                  </a:lnTo>
                  <a:lnTo>
                    <a:pt x="2961335" y="423989"/>
                  </a:lnTo>
                  <a:lnTo>
                    <a:pt x="2952991" y="386969"/>
                  </a:lnTo>
                  <a:lnTo>
                    <a:pt x="2951124" y="347853"/>
                  </a:lnTo>
                  <a:lnTo>
                    <a:pt x="2951124" y="326199"/>
                  </a:lnTo>
                  <a:lnTo>
                    <a:pt x="3147403" y="326199"/>
                  </a:lnTo>
                  <a:lnTo>
                    <a:pt x="3147403" y="286385"/>
                  </a:lnTo>
                  <a:close/>
                </a:path>
                <a:path w="5175884" h="2038350">
                  <a:moveTo>
                    <a:pt x="3191738" y="1161542"/>
                  </a:moveTo>
                  <a:lnTo>
                    <a:pt x="3186836" y="1122222"/>
                  </a:lnTo>
                  <a:lnTo>
                    <a:pt x="3146361" y="1069797"/>
                  </a:lnTo>
                  <a:lnTo>
                    <a:pt x="3110014" y="1053274"/>
                  </a:lnTo>
                  <a:lnTo>
                    <a:pt x="3061817" y="1036510"/>
                  </a:lnTo>
                  <a:lnTo>
                    <a:pt x="3036735" y="1026210"/>
                  </a:lnTo>
                  <a:lnTo>
                    <a:pt x="3020352" y="1014933"/>
                  </a:lnTo>
                  <a:lnTo>
                    <a:pt x="3011436" y="1000658"/>
                  </a:lnTo>
                  <a:lnTo>
                    <a:pt x="3008731" y="981329"/>
                  </a:lnTo>
                  <a:lnTo>
                    <a:pt x="3012910" y="958659"/>
                  </a:lnTo>
                  <a:lnTo>
                    <a:pt x="3024365" y="943521"/>
                  </a:lnTo>
                  <a:lnTo>
                    <a:pt x="3041446" y="935062"/>
                  </a:lnTo>
                  <a:lnTo>
                    <a:pt x="3062516" y="932434"/>
                  </a:lnTo>
                  <a:lnTo>
                    <a:pt x="3086773" y="937260"/>
                  </a:lnTo>
                  <a:lnTo>
                    <a:pt x="3101987" y="950150"/>
                  </a:lnTo>
                  <a:lnTo>
                    <a:pt x="3109861" y="968679"/>
                  </a:lnTo>
                  <a:lnTo>
                    <a:pt x="3112109" y="990409"/>
                  </a:lnTo>
                  <a:lnTo>
                    <a:pt x="3112109" y="1000188"/>
                  </a:lnTo>
                  <a:lnTo>
                    <a:pt x="3183356" y="1000188"/>
                  </a:lnTo>
                  <a:lnTo>
                    <a:pt x="3183356" y="983424"/>
                  </a:lnTo>
                  <a:lnTo>
                    <a:pt x="3178479" y="947635"/>
                  </a:lnTo>
                  <a:lnTo>
                    <a:pt x="3170250" y="932434"/>
                  </a:lnTo>
                  <a:lnTo>
                    <a:pt x="3160572" y="914527"/>
                  </a:lnTo>
                  <a:lnTo>
                    <a:pt x="3124720" y="890206"/>
                  </a:lnTo>
                  <a:lnTo>
                    <a:pt x="3066008" y="880745"/>
                  </a:lnTo>
                  <a:lnTo>
                    <a:pt x="3012922" y="886968"/>
                  </a:lnTo>
                  <a:lnTo>
                    <a:pt x="2972409" y="905967"/>
                  </a:lnTo>
                  <a:lnTo>
                    <a:pt x="2946565" y="938199"/>
                  </a:lnTo>
                  <a:lnTo>
                    <a:pt x="2937484" y="984123"/>
                  </a:lnTo>
                  <a:lnTo>
                    <a:pt x="2942082" y="1023721"/>
                  </a:lnTo>
                  <a:lnTo>
                    <a:pt x="2956433" y="1053706"/>
                  </a:lnTo>
                  <a:lnTo>
                    <a:pt x="2981401" y="1075956"/>
                  </a:lnTo>
                  <a:lnTo>
                    <a:pt x="3017812" y="1092390"/>
                  </a:lnTo>
                  <a:lnTo>
                    <a:pt x="3079280" y="1114044"/>
                  </a:lnTo>
                  <a:lnTo>
                    <a:pt x="3097212" y="1122667"/>
                  </a:lnTo>
                  <a:lnTo>
                    <a:pt x="3110103" y="1134821"/>
                  </a:lnTo>
                  <a:lnTo>
                    <a:pt x="3117888" y="1150378"/>
                  </a:lnTo>
                  <a:lnTo>
                    <a:pt x="3120491" y="1169225"/>
                  </a:lnTo>
                  <a:lnTo>
                    <a:pt x="3116783" y="1192276"/>
                  </a:lnTo>
                  <a:lnTo>
                    <a:pt x="3105480" y="1209649"/>
                  </a:lnTo>
                  <a:lnTo>
                    <a:pt x="3086316" y="1220597"/>
                  </a:lnTo>
                  <a:lnTo>
                    <a:pt x="3059023" y="1224407"/>
                  </a:lnTo>
                  <a:lnTo>
                    <a:pt x="3031299" y="1220114"/>
                  </a:lnTo>
                  <a:lnTo>
                    <a:pt x="3013189" y="1207376"/>
                  </a:lnTo>
                  <a:lnTo>
                    <a:pt x="3003334" y="1186383"/>
                  </a:lnTo>
                  <a:lnTo>
                    <a:pt x="3000349" y="1157351"/>
                  </a:lnTo>
                  <a:lnTo>
                    <a:pt x="3000349" y="1145476"/>
                  </a:lnTo>
                  <a:lnTo>
                    <a:pt x="2933293" y="1145476"/>
                  </a:lnTo>
                  <a:lnTo>
                    <a:pt x="2933293" y="1159446"/>
                  </a:lnTo>
                  <a:lnTo>
                    <a:pt x="2939262" y="1208316"/>
                  </a:lnTo>
                  <a:lnTo>
                    <a:pt x="2959493" y="1245006"/>
                  </a:lnTo>
                  <a:lnTo>
                    <a:pt x="2997543" y="1268082"/>
                  </a:lnTo>
                  <a:lnTo>
                    <a:pt x="3056928" y="1276096"/>
                  </a:lnTo>
                  <a:lnTo>
                    <a:pt x="3109823" y="1269492"/>
                  </a:lnTo>
                  <a:lnTo>
                    <a:pt x="3152622" y="1248930"/>
                  </a:lnTo>
                  <a:lnTo>
                    <a:pt x="3172371" y="1224407"/>
                  </a:lnTo>
                  <a:lnTo>
                    <a:pt x="3181286" y="1213319"/>
                  </a:lnTo>
                  <a:lnTo>
                    <a:pt x="3191738" y="1161542"/>
                  </a:lnTo>
                  <a:close/>
                </a:path>
                <a:path w="5175884" h="2038350">
                  <a:moveTo>
                    <a:pt x="3391878" y="121539"/>
                  </a:moveTo>
                  <a:lnTo>
                    <a:pt x="3387687" y="119443"/>
                  </a:lnTo>
                  <a:lnTo>
                    <a:pt x="3381400" y="118745"/>
                  </a:lnTo>
                  <a:lnTo>
                    <a:pt x="3373717" y="118745"/>
                  </a:lnTo>
                  <a:lnTo>
                    <a:pt x="3344456" y="123545"/>
                  </a:lnTo>
                  <a:lnTo>
                    <a:pt x="3320364" y="137248"/>
                  </a:lnTo>
                  <a:lnTo>
                    <a:pt x="3301123" y="158813"/>
                  </a:lnTo>
                  <a:lnTo>
                    <a:pt x="3286404" y="187198"/>
                  </a:lnTo>
                  <a:lnTo>
                    <a:pt x="3285007" y="187198"/>
                  </a:lnTo>
                  <a:lnTo>
                    <a:pt x="3285007" y="128524"/>
                  </a:lnTo>
                  <a:lnTo>
                    <a:pt x="3209569" y="128524"/>
                  </a:lnTo>
                  <a:lnTo>
                    <a:pt x="3209569" y="504317"/>
                  </a:lnTo>
                  <a:lnTo>
                    <a:pt x="3285007" y="504317"/>
                  </a:lnTo>
                  <a:lnTo>
                    <a:pt x="3285007" y="279400"/>
                  </a:lnTo>
                  <a:lnTo>
                    <a:pt x="3291979" y="236613"/>
                  </a:lnTo>
                  <a:lnTo>
                    <a:pt x="3309886" y="210591"/>
                  </a:lnTo>
                  <a:lnTo>
                    <a:pt x="3334220" y="197675"/>
                  </a:lnTo>
                  <a:lnTo>
                    <a:pt x="3360445" y="194183"/>
                  </a:lnTo>
                  <a:lnTo>
                    <a:pt x="3370173" y="194538"/>
                  </a:lnTo>
                  <a:lnTo>
                    <a:pt x="3379038" y="195491"/>
                  </a:lnTo>
                  <a:lnTo>
                    <a:pt x="3386467" y="196824"/>
                  </a:lnTo>
                  <a:lnTo>
                    <a:pt x="3391878" y="198374"/>
                  </a:lnTo>
                  <a:lnTo>
                    <a:pt x="3391878" y="194183"/>
                  </a:lnTo>
                  <a:lnTo>
                    <a:pt x="3391878" y="187198"/>
                  </a:lnTo>
                  <a:lnTo>
                    <a:pt x="3391878" y="121539"/>
                  </a:lnTo>
                  <a:close/>
                </a:path>
                <a:path w="5175884" h="2038350">
                  <a:moveTo>
                    <a:pt x="3396056" y="1777555"/>
                  </a:moveTo>
                  <a:lnTo>
                    <a:pt x="3393338" y="1745627"/>
                  </a:lnTo>
                  <a:lnTo>
                    <a:pt x="3382759" y="1709572"/>
                  </a:lnTo>
                  <a:lnTo>
                    <a:pt x="3375520" y="1698625"/>
                  </a:lnTo>
                  <a:lnTo>
                    <a:pt x="3360597" y="1676006"/>
                  </a:lnTo>
                  <a:lnTo>
                    <a:pt x="3323183" y="1651533"/>
                  </a:lnTo>
                  <a:lnTo>
                    <a:pt x="3266833" y="1642745"/>
                  </a:lnTo>
                  <a:lnTo>
                    <a:pt x="3218650" y="1649234"/>
                  </a:lnTo>
                  <a:lnTo>
                    <a:pt x="3182188" y="1667916"/>
                  </a:lnTo>
                  <a:lnTo>
                    <a:pt x="3156115" y="1697570"/>
                  </a:lnTo>
                  <a:lnTo>
                    <a:pt x="3139135" y="1737017"/>
                  </a:lnTo>
                  <a:lnTo>
                    <a:pt x="3129915" y="1785023"/>
                  </a:lnTo>
                  <a:lnTo>
                    <a:pt x="3127133" y="1840420"/>
                  </a:lnTo>
                  <a:lnTo>
                    <a:pt x="3129915" y="1895805"/>
                  </a:lnTo>
                  <a:lnTo>
                    <a:pt x="3139135" y="1943823"/>
                  </a:lnTo>
                  <a:lnTo>
                    <a:pt x="3156115" y="1983257"/>
                  </a:lnTo>
                  <a:lnTo>
                    <a:pt x="3182188" y="2012924"/>
                  </a:lnTo>
                  <a:lnTo>
                    <a:pt x="3218650" y="2031593"/>
                  </a:lnTo>
                  <a:lnTo>
                    <a:pt x="3266833" y="2038096"/>
                  </a:lnTo>
                  <a:lnTo>
                    <a:pt x="3315601" y="2031492"/>
                  </a:lnTo>
                  <a:lnTo>
                    <a:pt x="3350895" y="2012403"/>
                  </a:lnTo>
                  <a:lnTo>
                    <a:pt x="3374466" y="1982216"/>
                  </a:lnTo>
                  <a:lnTo>
                    <a:pt x="3388830" y="1941258"/>
                  </a:lnTo>
                  <a:lnTo>
                    <a:pt x="3395357" y="1891411"/>
                  </a:lnTo>
                  <a:lnTo>
                    <a:pt x="3324110" y="1891411"/>
                  </a:lnTo>
                  <a:lnTo>
                    <a:pt x="3321050" y="1929561"/>
                  </a:lnTo>
                  <a:lnTo>
                    <a:pt x="3311182" y="1958289"/>
                  </a:lnTo>
                  <a:lnTo>
                    <a:pt x="3293465" y="1976272"/>
                  </a:lnTo>
                  <a:lnTo>
                    <a:pt x="3266833" y="1982216"/>
                  </a:lnTo>
                  <a:lnTo>
                    <a:pt x="3234105" y="1971738"/>
                  </a:lnTo>
                  <a:lnTo>
                    <a:pt x="3214535" y="1942477"/>
                  </a:lnTo>
                  <a:lnTo>
                    <a:pt x="3205048" y="1897634"/>
                  </a:lnTo>
                  <a:lnTo>
                    <a:pt x="3202571" y="1840420"/>
                  </a:lnTo>
                  <a:lnTo>
                    <a:pt x="3205048" y="1783194"/>
                  </a:lnTo>
                  <a:lnTo>
                    <a:pt x="3214535" y="1738350"/>
                  </a:lnTo>
                  <a:lnTo>
                    <a:pt x="3234105" y="1709089"/>
                  </a:lnTo>
                  <a:lnTo>
                    <a:pt x="3266833" y="1698625"/>
                  </a:lnTo>
                  <a:lnTo>
                    <a:pt x="3294100" y="1705152"/>
                  </a:lnTo>
                  <a:lnTo>
                    <a:pt x="3310483" y="1724202"/>
                  </a:lnTo>
                  <a:lnTo>
                    <a:pt x="3318497" y="1750187"/>
                  </a:lnTo>
                  <a:lnTo>
                    <a:pt x="3320618" y="1777555"/>
                  </a:lnTo>
                  <a:lnTo>
                    <a:pt x="3396056" y="1777555"/>
                  </a:lnTo>
                  <a:close/>
                </a:path>
                <a:path w="5175884" h="2038350">
                  <a:moveTo>
                    <a:pt x="3402673" y="890524"/>
                  </a:moveTo>
                  <a:lnTo>
                    <a:pt x="3341205" y="890524"/>
                  </a:lnTo>
                  <a:lnTo>
                    <a:pt x="3341205" y="783653"/>
                  </a:lnTo>
                  <a:lnTo>
                    <a:pt x="3265767" y="783653"/>
                  </a:lnTo>
                  <a:lnTo>
                    <a:pt x="3265767" y="890524"/>
                  </a:lnTo>
                  <a:lnTo>
                    <a:pt x="3214078" y="890524"/>
                  </a:lnTo>
                  <a:lnTo>
                    <a:pt x="3214078" y="946404"/>
                  </a:lnTo>
                  <a:lnTo>
                    <a:pt x="3265767" y="946404"/>
                  </a:lnTo>
                  <a:lnTo>
                    <a:pt x="3265767" y="1179703"/>
                  </a:lnTo>
                  <a:lnTo>
                    <a:pt x="3270593" y="1226007"/>
                  </a:lnTo>
                  <a:lnTo>
                    <a:pt x="3284982" y="1253655"/>
                  </a:lnTo>
                  <a:lnTo>
                    <a:pt x="3308794" y="1267015"/>
                  </a:lnTo>
                  <a:lnTo>
                    <a:pt x="3341903" y="1270508"/>
                  </a:lnTo>
                  <a:lnTo>
                    <a:pt x="3359454" y="1270114"/>
                  </a:lnTo>
                  <a:lnTo>
                    <a:pt x="3375431" y="1268933"/>
                  </a:lnTo>
                  <a:lnTo>
                    <a:pt x="3389846" y="1266964"/>
                  </a:lnTo>
                  <a:lnTo>
                    <a:pt x="3402673" y="1264221"/>
                  </a:lnTo>
                  <a:lnTo>
                    <a:pt x="3402673" y="1210437"/>
                  </a:lnTo>
                  <a:lnTo>
                    <a:pt x="3402673" y="1208341"/>
                  </a:lnTo>
                  <a:lnTo>
                    <a:pt x="3397046" y="1209255"/>
                  </a:lnTo>
                  <a:lnTo>
                    <a:pt x="3390633" y="1209903"/>
                  </a:lnTo>
                  <a:lnTo>
                    <a:pt x="3383419" y="1210297"/>
                  </a:lnTo>
                  <a:lnTo>
                    <a:pt x="3375431" y="1210437"/>
                  </a:lnTo>
                  <a:lnTo>
                    <a:pt x="3359188" y="1208430"/>
                  </a:lnTo>
                  <a:lnTo>
                    <a:pt x="3348634" y="1201788"/>
                  </a:lnTo>
                  <a:lnTo>
                    <a:pt x="3342919" y="1189507"/>
                  </a:lnTo>
                  <a:lnTo>
                    <a:pt x="3341205" y="1170622"/>
                  </a:lnTo>
                  <a:lnTo>
                    <a:pt x="3341205" y="946404"/>
                  </a:lnTo>
                  <a:lnTo>
                    <a:pt x="3402673" y="946404"/>
                  </a:lnTo>
                  <a:lnTo>
                    <a:pt x="3402673" y="890524"/>
                  </a:lnTo>
                  <a:close/>
                </a:path>
                <a:path w="5175884" h="2038350">
                  <a:moveTo>
                    <a:pt x="3676154" y="128524"/>
                  </a:moveTo>
                  <a:lnTo>
                    <a:pt x="3600716" y="128524"/>
                  </a:lnTo>
                  <a:lnTo>
                    <a:pt x="3600716" y="504317"/>
                  </a:lnTo>
                  <a:lnTo>
                    <a:pt x="3676154" y="504317"/>
                  </a:lnTo>
                  <a:lnTo>
                    <a:pt x="3676154" y="128524"/>
                  </a:lnTo>
                  <a:close/>
                </a:path>
                <a:path w="5175884" h="2038350">
                  <a:moveTo>
                    <a:pt x="3676154" y="0"/>
                  </a:moveTo>
                  <a:lnTo>
                    <a:pt x="3600716" y="0"/>
                  </a:lnTo>
                  <a:lnTo>
                    <a:pt x="3600716" y="75438"/>
                  </a:lnTo>
                  <a:lnTo>
                    <a:pt x="3676154" y="75438"/>
                  </a:lnTo>
                  <a:lnTo>
                    <a:pt x="3676154" y="0"/>
                  </a:lnTo>
                  <a:close/>
                </a:path>
                <a:path w="5175884" h="2038350">
                  <a:moveTo>
                    <a:pt x="3703028" y="1048385"/>
                  </a:moveTo>
                  <a:lnTo>
                    <a:pt x="3702253" y="1036510"/>
                  </a:lnTo>
                  <a:lnTo>
                    <a:pt x="3699294" y="990981"/>
                  </a:lnTo>
                  <a:lnTo>
                    <a:pt x="3686492" y="944410"/>
                  </a:lnTo>
                  <a:lnTo>
                    <a:pt x="3678123" y="932434"/>
                  </a:lnTo>
                  <a:lnTo>
                    <a:pt x="3662299" y="909777"/>
                  </a:lnTo>
                  <a:lnTo>
                    <a:pt x="3627590" y="890041"/>
                  </a:lnTo>
                  <a:lnTo>
                    <a:pt x="3627590" y="1016254"/>
                  </a:lnTo>
                  <a:lnTo>
                    <a:pt x="3627590" y="1036510"/>
                  </a:lnTo>
                  <a:lnTo>
                    <a:pt x="3506749" y="1036510"/>
                  </a:lnTo>
                  <a:lnTo>
                    <a:pt x="3506749" y="1028827"/>
                  </a:lnTo>
                  <a:lnTo>
                    <a:pt x="3509899" y="993127"/>
                  </a:lnTo>
                  <a:lnTo>
                    <a:pt x="3520376" y="962291"/>
                  </a:lnTo>
                  <a:lnTo>
                    <a:pt x="3539756" y="940612"/>
                  </a:lnTo>
                  <a:lnTo>
                    <a:pt x="3569614" y="932434"/>
                  </a:lnTo>
                  <a:lnTo>
                    <a:pt x="3596652" y="938847"/>
                  </a:lnTo>
                  <a:lnTo>
                    <a:pt x="3614585" y="956525"/>
                  </a:lnTo>
                  <a:lnTo>
                    <a:pt x="3624529" y="983119"/>
                  </a:lnTo>
                  <a:lnTo>
                    <a:pt x="3627590" y="1016254"/>
                  </a:lnTo>
                  <a:lnTo>
                    <a:pt x="3627590" y="890041"/>
                  </a:lnTo>
                  <a:lnTo>
                    <a:pt x="3624351" y="888187"/>
                  </a:lnTo>
                  <a:lnTo>
                    <a:pt x="3570313" y="880745"/>
                  </a:lnTo>
                  <a:lnTo>
                    <a:pt x="3519271" y="888961"/>
                  </a:lnTo>
                  <a:lnTo>
                    <a:pt x="3482124" y="911555"/>
                  </a:lnTo>
                  <a:lnTo>
                    <a:pt x="3456813" y="945438"/>
                  </a:lnTo>
                  <a:lnTo>
                    <a:pt x="3441281" y="987526"/>
                  </a:lnTo>
                  <a:lnTo>
                    <a:pt x="3433457" y="1034745"/>
                  </a:lnTo>
                  <a:lnTo>
                    <a:pt x="3431311" y="1084008"/>
                  </a:lnTo>
                  <a:lnTo>
                    <a:pt x="3437242" y="1158621"/>
                  </a:lnTo>
                  <a:lnTo>
                    <a:pt x="3453333" y="1211110"/>
                  </a:lnTo>
                  <a:lnTo>
                    <a:pt x="3477069" y="1245273"/>
                  </a:lnTo>
                  <a:lnTo>
                    <a:pt x="3537381" y="1273937"/>
                  </a:lnTo>
                  <a:lnTo>
                    <a:pt x="3568916" y="1276096"/>
                  </a:lnTo>
                  <a:lnTo>
                    <a:pt x="3614026" y="1270114"/>
                  </a:lnTo>
                  <a:lnTo>
                    <a:pt x="3650691" y="1252728"/>
                  </a:lnTo>
                  <a:lnTo>
                    <a:pt x="3678009" y="1224788"/>
                  </a:lnTo>
                  <a:lnTo>
                    <a:pt x="3678174" y="1224407"/>
                  </a:lnTo>
                  <a:lnTo>
                    <a:pt x="3695052" y="1187132"/>
                  </a:lnTo>
                  <a:lnTo>
                    <a:pt x="3700932" y="1140587"/>
                  </a:lnTo>
                  <a:lnTo>
                    <a:pt x="3629685" y="1140587"/>
                  </a:lnTo>
                  <a:lnTo>
                    <a:pt x="3627869" y="1163408"/>
                  </a:lnTo>
                  <a:lnTo>
                    <a:pt x="3619817" y="1191133"/>
                  </a:lnTo>
                  <a:lnTo>
                    <a:pt x="3601694" y="1214551"/>
                  </a:lnTo>
                  <a:lnTo>
                    <a:pt x="3569614" y="1224407"/>
                  </a:lnTo>
                  <a:lnTo>
                    <a:pt x="3535921" y="1213573"/>
                  </a:lnTo>
                  <a:lnTo>
                    <a:pt x="3516973" y="1185989"/>
                  </a:lnTo>
                  <a:lnTo>
                    <a:pt x="3508616" y="1148969"/>
                  </a:lnTo>
                  <a:lnTo>
                    <a:pt x="3506749" y="1109853"/>
                  </a:lnTo>
                  <a:lnTo>
                    <a:pt x="3506749" y="1088199"/>
                  </a:lnTo>
                  <a:lnTo>
                    <a:pt x="3703028" y="1088199"/>
                  </a:lnTo>
                  <a:lnTo>
                    <a:pt x="3703028" y="1048385"/>
                  </a:lnTo>
                  <a:close/>
                </a:path>
                <a:path w="5175884" h="2038350">
                  <a:moveTo>
                    <a:pt x="3711067" y="1744726"/>
                  </a:moveTo>
                  <a:lnTo>
                    <a:pt x="3705339" y="1702816"/>
                  </a:lnTo>
                  <a:lnTo>
                    <a:pt x="3685743" y="1665173"/>
                  </a:lnTo>
                  <a:lnTo>
                    <a:pt x="3617468" y="1642745"/>
                  </a:lnTo>
                  <a:lnTo>
                    <a:pt x="3589604" y="1646199"/>
                  </a:lnTo>
                  <a:lnTo>
                    <a:pt x="3564813" y="1656270"/>
                  </a:lnTo>
                  <a:lnTo>
                    <a:pt x="3543300" y="1672501"/>
                  </a:lnTo>
                  <a:lnTo>
                    <a:pt x="3525266" y="1694434"/>
                  </a:lnTo>
                  <a:lnTo>
                    <a:pt x="3523170" y="1693037"/>
                  </a:lnTo>
                  <a:lnTo>
                    <a:pt x="3523170" y="1529588"/>
                  </a:lnTo>
                  <a:lnTo>
                    <a:pt x="3447732" y="1529588"/>
                  </a:lnTo>
                  <a:lnTo>
                    <a:pt x="3447732" y="2028317"/>
                  </a:lnTo>
                  <a:lnTo>
                    <a:pt x="3523170" y="2028317"/>
                  </a:lnTo>
                  <a:lnTo>
                    <a:pt x="3523170" y="1776158"/>
                  </a:lnTo>
                  <a:lnTo>
                    <a:pt x="3528237" y="1743773"/>
                  </a:lnTo>
                  <a:lnTo>
                    <a:pt x="3541674" y="1720888"/>
                  </a:lnTo>
                  <a:lnTo>
                    <a:pt x="3560889" y="1707299"/>
                  </a:lnTo>
                  <a:lnTo>
                    <a:pt x="3583241" y="1702816"/>
                  </a:lnTo>
                  <a:lnTo>
                    <a:pt x="3607638" y="1706422"/>
                  </a:lnTo>
                  <a:lnTo>
                    <a:pt x="3623843" y="1718094"/>
                  </a:lnTo>
                  <a:lnTo>
                    <a:pt x="3632847" y="1739061"/>
                  </a:lnTo>
                  <a:lnTo>
                    <a:pt x="3635629" y="1770570"/>
                  </a:lnTo>
                  <a:lnTo>
                    <a:pt x="3635629" y="2028317"/>
                  </a:lnTo>
                  <a:lnTo>
                    <a:pt x="3711067" y="2028317"/>
                  </a:lnTo>
                  <a:lnTo>
                    <a:pt x="3711067" y="1744726"/>
                  </a:lnTo>
                  <a:close/>
                </a:path>
                <a:path w="5175884" h="2038350">
                  <a:moveTo>
                    <a:pt x="3993959" y="399542"/>
                  </a:moveTo>
                  <a:lnTo>
                    <a:pt x="3989044" y="360222"/>
                  </a:lnTo>
                  <a:lnTo>
                    <a:pt x="3948582" y="307797"/>
                  </a:lnTo>
                  <a:lnTo>
                    <a:pt x="3912235" y="291274"/>
                  </a:lnTo>
                  <a:lnTo>
                    <a:pt x="3864038" y="274510"/>
                  </a:lnTo>
                  <a:lnTo>
                    <a:pt x="3838943" y="264210"/>
                  </a:lnTo>
                  <a:lnTo>
                    <a:pt x="3822560" y="252933"/>
                  </a:lnTo>
                  <a:lnTo>
                    <a:pt x="3813645" y="238658"/>
                  </a:lnTo>
                  <a:lnTo>
                    <a:pt x="3810952" y="219329"/>
                  </a:lnTo>
                  <a:lnTo>
                    <a:pt x="3815130" y="196659"/>
                  </a:lnTo>
                  <a:lnTo>
                    <a:pt x="3826573" y="181521"/>
                  </a:lnTo>
                  <a:lnTo>
                    <a:pt x="3843655" y="173062"/>
                  </a:lnTo>
                  <a:lnTo>
                    <a:pt x="3864737" y="170434"/>
                  </a:lnTo>
                  <a:lnTo>
                    <a:pt x="3888981" y="175260"/>
                  </a:lnTo>
                  <a:lnTo>
                    <a:pt x="3904196" y="188150"/>
                  </a:lnTo>
                  <a:lnTo>
                    <a:pt x="3912082" y="206679"/>
                  </a:lnTo>
                  <a:lnTo>
                    <a:pt x="3914330" y="228409"/>
                  </a:lnTo>
                  <a:lnTo>
                    <a:pt x="3914330" y="238188"/>
                  </a:lnTo>
                  <a:lnTo>
                    <a:pt x="3985577" y="238188"/>
                  </a:lnTo>
                  <a:lnTo>
                    <a:pt x="3985577" y="221424"/>
                  </a:lnTo>
                  <a:lnTo>
                    <a:pt x="3980700" y="185635"/>
                  </a:lnTo>
                  <a:lnTo>
                    <a:pt x="3972471" y="170434"/>
                  </a:lnTo>
                  <a:lnTo>
                    <a:pt x="3962781" y="152527"/>
                  </a:lnTo>
                  <a:lnTo>
                    <a:pt x="3926929" y="128206"/>
                  </a:lnTo>
                  <a:lnTo>
                    <a:pt x="3868229" y="118745"/>
                  </a:lnTo>
                  <a:lnTo>
                    <a:pt x="3815143" y="124968"/>
                  </a:lnTo>
                  <a:lnTo>
                    <a:pt x="3774630" y="143967"/>
                  </a:lnTo>
                  <a:lnTo>
                    <a:pt x="3748786" y="176199"/>
                  </a:lnTo>
                  <a:lnTo>
                    <a:pt x="3739705" y="222123"/>
                  </a:lnTo>
                  <a:lnTo>
                    <a:pt x="3744303" y="261721"/>
                  </a:lnTo>
                  <a:lnTo>
                    <a:pt x="3758654" y="291706"/>
                  </a:lnTo>
                  <a:lnTo>
                    <a:pt x="3783609" y="313956"/>
                  </a:lnTo>
                  <a:lnTo>
                    <a:pt x="3820033" y="330390"/>
                  </a:lnTo>
                  <a:lnTo>
                    <a:pt x="3881501" y="352044"/>
                  </a:lnTo>
                  <a:lnTo>
                    <a:pt x="3899433" y="360667"/>
                  </a:lnTo>
                  <a:lnTo>
                    <a:pt x="3912324" y="372821"/>
                  </a:lnTo>
                  <a:lnTo>
                    <a:pt x="3920096" y="388378"/>
                  </a:lnTo>
                  <a:lnTo>
                    <a:pt x="3922712" y="407225"/>
                  </a:lnTo>
                  <a:lnTo>
                    <a:pt x="3919004" y="430276"/>
                  </a:lnTo>
                  <a:lnTo>
                    <a:pt x="3907688" y="447649"/>
                  </a:lnTo>
                  <a:lnTo>
                    <a:pt x="3888524" y="458597"/>
                  </a:lnTo>
                  <a:lnTo>
                    <a:pt x="3861244" y="462407"/>
                  </a:lnTo>
                  <a:lnTo>
                    <a:pt x="3833507" y="458114"/>
                  </a:lnTo>
                  <a:lnTo>
                    <a:pt x="3815397" y="445376"/>
                  </a:lnTo>
                  <a:lnTo>
                    <a:pt x="3805542" y="424383"/>
                  </a:lnTo>
                  <a:lnTo>
                    <a:pt x="3802570" y="395351"/>
                  </a:lnTo>
                  <a:lnTo>
                    <a:pt x="3802570" y="383476"/>
                  </a:lnTo>
                  <a:lnTo>
                    <a:pt x="3735514" y="383476"/>
                  </a:lnTo>
                  <a:lnTo>
                    <a:pt x="3735514" y="397446"/>
                  </a:lnTo>
                  <a:lnTo>
                    <a:pt x="3741470" y="446316"/>
                  </a:lnTo>
                  <a:lnTo>
                    <a:pt x="3761702" y="483006"/>
                  </a:lnTo>
                  <a:lnTo>
                    <a:pt x="3799751" y="506082"/>
                  </a:lnTo>
                  <a:lnTo>
                    <a:pt x="3859149" y="514096"/>
                  </a:lnTo>
                  <a:lnTo>
                    <a:pt x="3912031" y="507492"/>
                  </a:lnTo>
                  <a:lnTo>
                    <a:pt x="3954843" y="486930"/>
                  </a:lnTo>
                  <a:lnTo>
                    <a:pt x="3974592" y="462407"/>
                  </a:lnTo>
                  <a:lnTo>
                    <a:pt x="3983507" y="451319"/>
                  </a:lnTo>
                  <a:lnTo>
                    <a:pt x="3993959" y="399542"/>
                  </a:lnTo>
                  <a:close/>
                </a:path>
                <a:path w="5175884" h="2038350">
                  <a:moveTo>
                    <a:pt x="4028529" y="982726"/>
                  </a:moveTo>
                  <a:lnTo>
                    <a:pt x="4022801" y="940816"/>
                  </a:lnTo>
                  <a:lnTo>
                    <a:pt x="4021963" y="934669"/>
                  </a:lnTo>
                  <a:lnTo>
                    <a:pt x="4021874" y="934529"/>
                  </a:lnTo>
                  <a:lnTo>
                    <a:pt x="4003217" y="903173"/>
                  </a:lnTo>
                  <a:lnTo>
                    <a:pt x="3973728" y="885964"/>
                  </a:lnTo>
                  <a:lnTo>
                    <a:pt x="3934930" y="880745"/>
                  </a:lnTo>
                  <a:lnTo>
                    <a:pt x="3904843" y="884428"/>
                  </a:lnTo>
                  <a:lnTo>
                    <a:pt x="3878097" y="895057"/>
                  </a:lnTo>
                  <a:lnTo>
                    <a:pt x="3855669" y="911974"/>
                  </a:lnTo>
                  <a:lnTo>
                    <a:pt x="3838537" y="934529"/>
                  </a:lnTo>
                  <a:lnTo>
                    <a:pt x="3836441" y="934529"/>
                  </a:lnTo>
                  <a:lnTo>
                    <a:pt x="3836441" y="890524"/>
                  </a:lnTo>
                  <a:lnTo>
                    <a:pt x="3765194" y="890524"/>
                  </a:lnTo>
                  <a:lnTo>
                    <a:pt x="3765194" y="1266317"/>
                  </a:lnTo>
                  <a:lnTo>
                    <a:pt x="3840632" y="1266317"/>
                  </a:lnTo>
                  <a:lnTo>
                    <a:pt x="3840632" y="1014158"/>
                  </a:lnTo>
                  <a:lnTo>
                    <a:pt x="3845699" y="981481"/>
                  </a:lnTo>
                  <a:lnTo>
                    <a:pt x="3859149" y="958621"/>
                  </a:lnTo>
                  <a:lnTo>
                    <a:pt x="3878351" y="945197"/>
                  </a:lnTo>
                  <a:lnTo>
                    <a:pt x="3900703" y="940816"/>
                  </a:lnTo>
                  <a:lnTo>
                    <a:pt x="3925392" y="944321"/>
                  </a:lnTo>
                  <a:lnTo>
                    <a:pt x="3941572" y="955827"/>
                  </a:lnTo>
                  <a:lnTo>
                    <a:pt x="3950411" y="976757"/>
                  </a:lnTo>
                  <a:lnTo>
                    <a:pt x="3953091" y="1008570"/>
                  </a:lnTo>
                  <a:lnTo>
                    <a:pt x="3953091" y="1266317"/>
                  </a:lnTo>
                  <a:lnTo>
                    <a:pt x="4028529" y="1266317"/>
                  </a:lnTo>
                  <a:lnTo>
                    <a:pt x="4028529" y="982726"/>
                  </a:lnTo>
                  <a:close/>
                </a:path>
                <a:path w="5175884" h="2038350">
                  <a:moveTo>
                    <a:pt x="4044950" y="1810385"/>
                  </a:moveTo>
                  <a:lnTo>
                    <a:pt x="4044175" y="1798510"/>
                  </a:lnTo>
                  <a:lnTo>
                    <a:pt x="4041203" y="1752981"/>
                  </a:lnTo>
                  <a:lnTo>
                    <a:pt x="4028402" y="1706410"/>
                  </a:lnTo>
                  <a:lnTo>
                    <a:pt x="4020032" y="1694434"/>
                  </a:lnTo>
                  <a:lnTo>
                    <a:pt x="4004208" y="1671777"/>
                  </a:lnTo>
                  <a:lnTo>
                    <a:pt x="3969512" y="1652041"/>
                  </a:lnTo>
                  <a:lnTo>
                    <a:pt x="3969512" y="1778254"/>
                  </a:lnTo>
                  <a:lnTo>
                    <a:pt x="3969512" y="1798510"/>
                  </a:lnTo>
                  <a:lnTo>
                    <a:pt x="3848671" y="1798510"/>
                  </a:lnTo>
                  <a:lnTo>
                    <a:pt x="3848671" y="1790827"/>
                  </a:lnTo>
                  <a:lnTo>
                    <a:pt x="3851808" y="1755127"/>
                  </a:lnTo>
                  <a:lnTo>
                    <a:pt x="3862286" y="1724291"/>
                  </a:lnTo>
                  <a:lnTo>
                    <a:pt x="3881678" y="1702612"/>
                  </a:lnTo>
                  <a:lnTo>
                    <a:pt x="3911536" y="1694434"/>
                  </a:lnTo>
                  <a:lnTo>
                    <a:pt x="3938562" y="1700847"/>
                  </a:lnTo>
                  <a:lnTo>
                    <a:pt x="3956494" y="1718525"/>
                  </a:lnTo>
                  <a:lnTo>
                    <a:pt x="3966438" y="1745119"/>
                  </a:lnTo>
                  <a:lnTo>
                    <a:pt x="3969512" y="1778254"/>
                  </a:lnTo>
                  <a:lnTo>
                    <a:pt x="3969512" y="1652041"/>
                  </a:lnTo>
                  <a:lnTo>
                    <a:pt x="3966273" y="1650187"/>
                  </a:lnTo>
                  <a:lnTo>
                    <a:pt x="3912235" y="1642745"/>
                  </a:lnTo>
                  <a:lnTo>
                    <a:pt x="3861193" y="1650961"/>
                  </a:lnTo>
                  <a:lnTo>
                    <a:pt x="3824046" y="1673555"/>
                  </a:lnTo>
                  <a:lnTo>
                    <a:pt x="3798722" y="1707438"/>
                  </a:lnTo>
                  <a:lnTo>
                    <a:pt x="3783190" y="1749526"/>
                  </a:lnTo>
                  <a:lnTo>
                    <a:pt x="3775379" y="1796745"/>
                  </a:lnTo>
                  <a:lnTo>
                    <a:pt x="3773233" y="1846008"/>
                  </a:lnTo>
                  <a:lnTo>
                    <a:pt x="3779151" y="1920621"/>
                  </a:lnTo>
                  <a:lnTo>
                    <a:pt x="3795242" y="1973110"/>
                  </a:lnTo>
                  <a:lnTo>
                    <a:pt x="3818979" y="2007273"/>
                  </a:lnTo>
                  <a:lnTo>
                    <a:pt x="3879304" y="2035937"/>
                  </a:lnTo>
                  <a:lnTo>
                    <a:pt x="3910838" y="2038096"/>
                  </a:lnTo>
                  <a:lnTo>
                    <a:pt x="3955948" y="2032114"/>
                  </a:lnTo>
                  <a:lnTo>
                    <a:pt x="3992613" y="2014728"/>
                  </a:lnTo>
                  <a:lnTo>
                    <a:pt x="4019918" y="1986788"/>
                  </a:lnTo>
                  <a:lnTo>
                    <a:pt x="4036961" y="1949132"/>
                  </a:lnTo>
                  <a:lnTo>
                    <a:pt x="4042854" y="1902587"/>
                  </a:lnTo>
                  <a:lnTo>
                    <a:pt x="3971607" y="1902587"/>
                  </a:lnTo>
                  <a:lnTo>
                    <a:pt x="3969778" y="1925408"/>
                  </a:lnTo>
                  <a:lnTo>
                    <a:pt x="3961739" y="1953133"/>
                  </a:lnTo>
                  <a:lnTo>
                    <a:pt x="3943616" y="1976551"/>
                  </a:lnTo>
                  <a:lnTo>
                    <a:pt x="3911536" y="1986407"/>
                  </a:lnTo>
                  <a:lnTo>
                    <a:pt x="3877843" y="1975573"/>
                  </a:lnTo>
                  <a:lnTo>
                    <a:pt x="3858882" y="1947989"/>
                  </a:lnTo>
                  <a:lnTo>
                    <a:pt x="3850538" y="1910969"/>
                  </a:lnTo>
                  <a:lnTo>
                    <a:pt x="3848671" y="1871853"/>
                  </a:lnTo>
                  <a:lnTo>
                    <a:pt x="3848671" y="1850199"/>
                  </a:lnTo>
                  <a:lnTo>
                    <a:pt x="4044950" y="1850199"/>
                  </a:lnTo>
                  <a:lnTo>
                    <a:pt x="4044950" y="1810385"/>
                  </a:lnTo>
                  <a:close/>
                </a:path>
                <a:path w="5175884" h="2038350">
                  <a:moveTo>
                    <a:pt x="4204906" y="128524"/>
                  </a:moveTo>
                  <a:lnTo>
                    <a:pt x="4143438" y="128524"/>
                  </a:lnTo>
                  <a:lnTo>
                    <a:pt x="4143438" y="21653"/>
                  </a:lnTo>
                  <a:lnTo>
                    <a:pt x="4068000" y="21653"/>
                  </a:lnTo>
                  <a:lnTo>
                    <a:pt x="4068000" y="128524"/>
                  </a:lnTo>
                  <a:lnTo>
                    <a:pt x="4016311" y="128524"/>
                  </a:lnTo>
                  <a:lnTo>
                    <a:pt x="4016311" y="184404"/>
                  </a:lnTo>
                  <a:lnTo>
                    <a:pt x="4068000" y="184404"/>
                  </a:lnTo>
                  <a:lnTo>
                    <a:pt x="4068000" y="417703"/>
                  </a:lnTo>
                  <a:lnTo>
                    <a:pt x="4072826" y="464007"/>
                  </a:lnTo>
                  <a:lnTo>
                    <a:pt x="4087203" y="491655"/>
                  </a:lnTo>
                  <a:lnTo>
                    <a:pt x="4111015" y="505015"/>
                  </a:lnTo>
                  <a:lnTo>
                    <a:pt x="4144137" y="508508"/>
                  </a:lnTo>
                  <a:lnTo>
                    <a:pt x="4161688" y="508114"/>
                  </a:lnTo>
                  <a:lnTo>
                    <a:pt x="4177665" y="506933"/>
                  </a:lnTo>
                  <a:lnTo>
                    <a:pt x="4192066" y="504964"/>
                  </a:lnTo>
                  <a:lnTo>
                    <a:pt x="4204906" y="502221"/>
                  </a:lnTo>
                  <a:lnTo>
                    <a:pt x="4204906" y="448437"/>
                  </a:lnTo>
                  <a:lnTo>
                    <a:pt x="4204906" y="446341"/>
                  </a:lnTo>
                  <a:lnTo>
                    <a:pt x="4199267" y="447255"/>
                  </a:lnTo>
                  <a:lnTo>
                    <a:pt x="4192854" y="447903"/>
                  </a:lnTo>
                  <a:lnTo>
                    <a:pt x="4185653" y="448297"/>
                  </a:lnTo>
                  <a:lnTo>
                    <a:pt x="4177665" y="448437"/>
                  </a:lnTo>
                  <a:lnTo>
                    <a:pt x="4161409" y="446430"/>
                  </a:lnTo>
                  <a:lnTo>
                    <a:pt x="4150855" y="439788"/>
                  </a:lnTo>
                  <a:lnTo>
                    <a:pt x="4145153" y="427507"/>
                  </a:lnTo>
                  <a:lnTo>
                    <a:pt x="4143438" y="408622"/>
                  </a:lnTo>
                  <a:lnTo>
                    <a:pt x="4143438" y="184404"/>
                  </a:lnTo>
                  <a:lnTo>
                    <a:pt x="4204906" y="184404"/>
                  </a:lnTo>
                  <a:lnTo>
                    <a:pt x="4204906" y="128524"/>
                  </a:lnTo>
                  <a:close/>
                </a:path>
                <a:path w="5175884" h="2038350">
                  <a:moveTo>
                    <a:pt x="4370451" y="1744726"/>
                  </a:moveTo>
                  <a:lnTo>
                    <a:pt x="4364723" y="1702816"/>
                  </a:lnTo>
                  <a:lnTo>
                    <a:pt x="4345127" y="1665173"/>
                  </a:lnTo>
                  <a:lnTo>
                    <a:pt x="4276852" y="1642745"/>
                  </a:lnTo>
                  <a:lnTo>
                    <a:pt x="4246765" y="1646428"/>
                  </a:lnTo>
                  <a:lnTo>
                    <a:pt x="4220007" y="1657057"/>
                  </a:lnTo>
                  <a:lnTo>
                    <a:pt x="4197578" y="1673974"/>
                  </a:lnTo>
                  <a:lnTo>
                    <a:pt x="4180459" y="1696529"/>
                  </a:lnTo>
                  <a:lnTo>
                    <a:pt x="4178363" y="1696529"/>
                  </a:lnTo>
                  <a:lnTo>
                    <a:pt x="4178363" y="1652524"/>
                  </a:lnTo>
                  <a:lnTo>
                    <a:pt x="4107116" y="1652524"/>
                  </a:lnTo>
                  <a:lnTo>
                    <a:pt x="4107116" y="2028317"/>
                  </a:lnTo>
                  <a:lnTo>
                    <a:pt x="4182554" y="2028317"/>
                  </a:lnTo>
                  <a:lnTo>
                    <a:pt x="4182554" y="1776158"/>
                  </a:lnTo>
                  <a:lnTo>
                    <a:pt x="4187621" y="1743481"/>
                  </a:lnTo>
                  <a:lnTo>
                    <a:pt x="4201058" y="1720621"/>
                  </a:lnTo>
                  <a:lnTo>
                    <a:pt x="4220273" y="1707197"/>
                  </a:lnTo>
                  <a:lnTo>
                    <a:pt x="4242625" y="1702816"/>
                  </a:lnTo>
                  <a:lnTo>
                    <a:pt x="4267314" y="1706321"/>
                  </a:lnTo>
                  <a:lnTo>
                    <a:pt x="4283481" y="1717827"/>
                  </a:lnTo>
                  <a:lnTo>
                    <a:pt x="4292320" y="1738757"/>
                  </a:lnTo>
                  <a:lnTo>
                    <a:pt x="4295013" y="1770570"/>
                  </a:lnTo>
                  <a:lnTo>
                    <a:pt x="4295013" y="2028317"/>
                  </a:lnTo>
                  <a:lnTo>
                    <a:pt x="4370451" y="2028317"/>
                  </a:lnTo>
                  <a:lnTo>
                    <a:pt x="4370451" y="1744726"/>
                  </a:lnTo>
                  <a:close/>
                </a:path>
                <a:path w="5175884" h="2038350">
                  <a:moveTo>
                    <a:pt x="4428756" y="764095"/>
                  </a:moveTo>
                  <a:lnTo>
                    <a:pt x="4419866" y="763168"/>
                  </a:lnTo>
                  <a:lnTo>
                    <a:pt x="4409986" y="762520"/>
                  </a:lnTo>
                  <a:lnTo>
                    <a:pt x="4399191" y="762127"/>
                  </a:lnTo>
                  <a:lnTo>
                    <a:pt x="4387545" y="762000"/>
                  </a:lnTo>
                  <a:lnTo>
                    <a:pt x="4346664" y="766699"/>
                  </a:lnTo>
                  <a:lnTo>
                    <a:pt x="4316654" y="782332"/>
                  </a:lnTo>
                  <a:lnTo>
                    <a:pt x="4298162" y="811212"/>
                  </a:lnTo>
                  <a:lnTo>
                    <a:pt x="4291850" y="855599"/>
                  </a:lnTo>
                  <a:lnTo>
                    <a:pt x="4291850" y="890524"/>
                  </a:lnTo>
                  <a:lnTo>
                    <a:pt x="4239463" y="890524"/>
                  </a:lnTo>
                  <a:lnTo>
                    <a:pt x="4239463" y="946404"/>
                  </a:lnTo>
                  <a:lnTo>
                    <a:pt x="4291850" y="946404"/>
                  </a:lnTo>
                  <a:lnTo>
                    <a:pt x="4291850" y="1266317"/>
                  </a:lnTo>
                  <a:lnTo>
                    <a:pt x="4367288" y="1266317"/>
                  </a:lnTo>
                  <a:lnTo>
                    <a:pt x="4367288" y="946404"/>
                  </a:lnTo>
                  <a:lnTo>
                    <a:pt x="4428756" y="946404"/>
                  </a:lnTo>
                  <a:lnTo>
                    <a:pt x="4428756" y="890524"/>
                  </a:lnTo>
                  <a:lnTo>
                    <a:pt x="4367288" y="890524"/>
                  </a:lnTo>
                  <a:lnTo>
                    <a:pt x="4367288" y="857694"/>
                  </a:lnTo>
                  <a:lnTo>
                    <a:pt x="4369689" y="841514"/>
                  </a:lnTo>
                  <a:lnTo>
                    <a:pt x="4377067" y="830453"/>
                  </a:lnTo>
                  <a:lnTo>
                    <a:pt x="4389691" y="824090"/>
                  </a:lnTo>
                  <a:lnTo>
                    <a:pt x="4407801" y="822071"/>
                  </a:lnTo>
                  <a:lnTo>
                    <a:pt x="4428756" y="822071"/>
                  </a:lnTo>
                  <a:lnTo>
                    <a:pt x="4428756" y="764095"/>
                  </a:lnTo>
                  <a:close/>
                </a:path>
                <a:path w="5175884" h="2038350">
                  <a:moveTo>
                    <a:pt x="4571250" y="753618"/>
                  </a:moveTo>
                  <a:lnTo>
                    <a:pt x="4504194" y="753618"/>
                  </a:lnTo>
                  <a:lnTo>
                    <a:pt x="4504194" y="829056"/>
                  </a:lnTo>
                  <a:lnTo>
                    <a:pt x="4571250" y="829056"/>
                  </a:lnTo>
                  <a:lnTo>
                    <a:pt x="4571250" y="753618"/>
                  </a:lnTo>
                  <a:close/>
                </a:path>
                <a:path w="5175884" h="2038350">
                  <a:moveTo>
                    <a:pt x="4599546" y="1948688"/>
                  </a:moveTo>
                  <a:lnTo>
                    <a:pt x="4519917" y="1948688"/>
                  </a:lnTo>
                  <a:lnTo>
                    <a:pt x="4519917" y="2028317"/>
                  </a:lnTo>
                  <a:lnTo>
                    <a:pt x="4599546" y="2028317"/>
                  </a:lnTo>
                  <a:lnTo>
                    <a:pt x="4599546" y="1948688"/>
                  </a:lnTo>
                  <a:close/>
                </a:path>
                <a:path w="5175884" h="2038350">
                  <a:moveTo>
                    <a:pt x="4687201" y="753618"/>
                  </a:moveTo>
                  <a:lnTo>
                    <a:pt x="4620145" y="753618"/>
                  </a:lnTo>
                  <a:lnTo>
                    <a:pt x="4620145" y="829056"/>
                  </a:lnTo>
                  <a:lnTo>
                    <a:pt x="4687201" y="829056"/>
                  </a:lnTo>
                  <a:lnTo>
                    <a:pt x="4687201" y="753618"/>
                  </a:lnTo>
                  <a:close/>
                </a:path>
                <a:path w="5175884" h="2038350">
                  <a:moveTo>
                    <a:pt x="4690351" y="450532"/>
                  </a:moveTo>
                  <a:lnTo>
                    <a:pt x="4687557" y="451929"/>
                  </a:lnTo>
                  <a:lnTo>
                    <a:pt x="4683366" y="452628"/>
                  </a:lnTo>
                  <a:lnTo>
                    <a:pt x="4677778" y="452628"/>
                  </a:lnTo>
                  <a:lnTo>
                    <a:pt x="4670006" y="450443"/>
                  </a:lnTo>
                  <a:lnTo>
                    <a:pt x="4663808" y="444588"/>
                  </a:lnTo>
                  <a:lnTo>
                    <a:pt x="4659706" y="436118"/>
                  </a:lnTo>
                  <a:lnTo>
                    <a:pt x="4658220" y="426085"/>
                  </a:lnTo>
                  <a:lnTo>
                    <a:pt x="4658220" y="305943"/>
                  </a:lnTo>
                  <a:lnTo>
                    <a:pt x="4658220" y="210947"/>
                  </a:lnTo>
                  <a:lnTo>
                    <a:pt x="4649305" y="170434"/>
                  </a:lnTo>
                  <a:lnTo>
                    <a:pt x="4623384" y="139954"/>
                  </a:lnTo>
                  <a:lnTo>
                    <a:pt x="4585436" y="123812"/>
                  </a:lnTo>
                  <a:lnTo>
                    <a:pt x="4538777" y="118745"/>
                  </a:lnTo>
                  <a:lnTo>
                    <a:pt x="4486961" y="123888"/>
                  </a:lnTo>
                  <a:lnTo>
                    <a:pt x="4449457" y="139128"/>
                  </a:lnTo>
                  <a:lnTo>
                    <a:pt x="4424667" y="164147"/>
                  </a:lnTo>
                  <a:lnTo>
                    <a:pt x="4410964" y="198666"/>
                  </a:lnTo>
                  <a:lnTo>
                    <a:pt x="4406760" y="242379"/>
                  </a:lnTo>
                  <a:lnTo>
                    <a:pt x="4478007" y="242379"/>
                  </a:lnTo>
                  <a:lnTo>
                    <a:pt x="4479887" y="215811"/>
                  </a:lnTo>
                  <a:lnTo>
                    <a:pt x="4487786" y="192786"/>
                  </a:lnTo>
                  <a:lnTo>
                    <a:pt x="4505109" y="176568"/>
                  </a:lnTo>
                  <a:lnTo>
                    <a:pt x="4535284" y="170434"/>
                  </a:lnTo>
                  <a:lnTo>
                    <a:pt x="4560151" y="174345"/>
                  </a:lnTo>
                  <a:lnTo>
                    <a:pt x="4576051" y="185534"/>
                  </a:lnTo>
                  <a:lnTo>
                    <a:pt x="4584497" y="203136"/>
                  </a:lnTo>
                  <a:lnTo>
                    <a:pt x="4586973" y="226314"/>
                  </a:lnTo>
                  <a:lnTo>
                    <a:pt x="4586973" y="305943"/>
                  </a:lnTo>
                  <a:lnTo>
                    <a:pt x="4586973" y="368808"/>
                  </a:lnTo>
                  <a:lnTo>
                    <a:pt x="4582769" y="406349"/>
                  </a:lnTo>
                  <a:lnTo>
                    <a:pt x="4570120" y="434467"/>
                  </a:lnTo>
                  <a:lnTo>
                    <a:pt x="4548962" y="452094"/>
                  </a:lnTo>
                  <a:lnTo>
                    <a:pt x="4519219" y="458216"/>
                  </a:lnTo>
                  <a:lnTo>
                    <a:pt x="4498645" y="453796"/>
                  </a:lnTo>
                  <a:lnTo>
                    <a:pt x="4484027" y="441706"/>
                  </a:lnTo>
                  <a:lnTo>
                    <a:pt x="4475315" y="423735"/>
                  </a:lnTo>
                  <a:lnTo>
                    <a:pt x="4472419" y="401637"/>
                  </a:lnTo>
                  <a:lnTo>
                    <a:pt x="4474172" y="381825"/>
                  </a:lnTo>
                  <a:lnTo>
                    <a:pt x="4503153" y="340868"/>
                  </a:lnTo>
                  <a:lnTo>
                    <a:pt x="4545850" y="324967"/>
                  </a:lnTo>
                  <a:lnTo>
                    <a:pt x="4568279" y="316306"/>
                  </a:lnTo>
                  <a:lnTo>
                    <a:pt x="4586973" y="305943"/>
                  </a:lnTo>
                  <a:lnTo>
                    <a:pt x="4586973" y="226314"/>
                  </a:lnTo>
                  <a:lnTo>
                    <a:pt x="4583925" y="246608"/>
                  </a:lnTo>
                  <a:lnTo>
                    <a:pt x="4575187" y="259842"/>
                  </a:lnTo>
                  <a:lnTo>
                    <a:pt x="4561332" y="268351"/>
                  </a:lnTo>
                  <a:lnTo>
                    <a:pt x="4542968" y="274510"/>
                  </a:lnTo>
                  <a:lnTo>
                    <a:pt x="4484294" y="290576"/>
                  </a:lnTo>
                  <a:lnTo>
                    <a:pt x="4449432" y="304304"/>
                  </a:lnTo>
                  <a:lnTo>
                    <a:pt x="4421771" y="324446"/>
                  </a:lnTo>
                  <a:lnTo>
                    <a:pt x="4403547" y="357174"/>
                  </a:lnTo>
                  <a:lnTo>
                    <a:pt x="4396981" y="408622"/>
                  </a:lnTo>
                  <a:lnTo>
                    <a:pt x="4403712" y="455739"/>
                  </a:lnTo>
                  <a:lnTo>
                    <a:pt x="4423080" y="488594"/>
                  </a:lnTo>
                  <a:lnTo>
                    <a:pt x="4453852" y="507822"/>
                  </a:lnTo>
                  <a:lnTo>
                    <a:pt x="4494771" y="514096"/>
                  </a:lnTo>
                  <a:lnTo>
                    <a:pt x="4525403" y="510679"/>
                  </a:lnTo>
                  <a:lnTo>
                    <a:pt x="4550740" y="500380"/>
                  </a:lnTo>
                  <a:lnTo>
                    <a:pt x="4571479" y="483146"/>
                  </a:lnTo>
                  <a:lnTo>
                    <a:pt x="4588370" y="458914"/>
                  </a:lnTo>
                  <a:lnTo>
                    <a:pt x="4589767" y="458914"/>
                  </a:lnTo>
                  <a:lnTo>
                    <a:pt x="4595863" y="481977"/>
                  </a:lnTo>
                  <a:lnTo>
                    <a:pt x="4609757" y="497332"/>
                  </a:lnTo>
                  <a:lnTo>
                    <a:pt x="4629543" y="505866"/>
                  </a:lnTo>
                  <a:lnTo>
                    <a:pt x="4653331" y="508508"/>
                  </a:lnTo>
                  <a:lnTo>
                    <a:pt x="4664024" y="507771"/>
                  </a:lnTo>
                  <a:lnTo>
                    <a:pt x="4673930" y="505790"/>
                  </a:lnTo>
                  <a:lnTo>
                    <a:pt x="4682795" y="502907"/>
                  </a:lnTo>
                  <a:lnTo>
                    <a:pt x="4690351" y="499427"/>
                  </a:lnTo>
                  <a:lnTo>
                    <a:pt x="4690351" y="458914"/>
                  </a:lnTo>
                  <a:lnTo>
                    <a:pt x="4690351" y="458216"/>
                  </a:lnTo>
                  <a:lnTo>
                    <a:pt x="4690351" y="452628"/>
                  </a:lnTo>
                  <a:lnTo>
                    <a:pt x="4690351" y="450532"/>
                  </a:lnTo>
                  <a:close/>
                </a:path>
                <a:path w="5175884" h="2038350">
                  <a:moveTo>
                    <a:pt x="4705718" y="1653921"/>
                  </a:moveTo>
                  <a:lnTo>
                    <a:pt x="4699863" y="1606702"/>
                  </a:lnTo>
                  <a:lnTo>
                    <a:pt x="4687532" y="1579880"/>
                  </a:lnTo>
                  <a:lnTo>
                    <a:pt x="4682668" y="1569288"/>
                  </a:lnTo>
                  <a:lnTo>
                    <a:pt x="4654715" y="1542072"/>
                  </a:lnTo>
                  <a:lnTo>
                    <a:pt x="4616577" y="1525435"/>
                  </a:lnTo>
                  <a:lnTo>
                    <a:pt x="4568812" y="1519809"/>
                  </a:lnTo>
                  <a:lnTo>
                    <a:pt x="4515878" y="1527911"/>
                  </a:lnTo>
                  <a:lnTo>
                    <a:pt x="4476915" y="1550466"/>
                  </a:lnTo>
                  <a:lnTo>
                    <a:pt x="4450677" y="1584833"/>
                  </a:lnTo>
                  <a:lnTo>
                    <a:pt x="4435856" y="1628343"/>
                  </a:lnTo>
                  <a:lnTo>
                    <a:pt x="4431208" y="1678368"/>
                  </a:lnTo>
                  <a:lnTo>
                    <a:pt x="4506646" y="1678368"/>
                  </a:lnTo>
                  <a:lnTo>
                    <a:pt x="4509782" y="1638223"/>
                  </a:lnTo>
                  <a:lnTo>
                    <a:pt x="4520260" y="1607121"/>
                  </a:lnTo>
                  <a:lnTo>
                    <a:pt x="4539653" y="1587017"/>
                  </a:lnTo>
                  <a:lnTo>
                    <a:pt x="4569511" y="1579880"/>
                  </a:lnTo>
                  <a:lnTo>
                    <a:pt x="4596320" y="1585937"/>
                  </a:lnTo>
                  <a:lnTo>
                    <a:pt x="4613770" y="1602232"/>
                  </a:lnTo>
                  <a:lnTo>
                    <a:pt x="4623244" y="1625841"/>
                  </a:lnTo>
                  <a:lnTo>
                    <a:pt x="4626089" y="1653921"/>
                  </a:lnTo>
                  <a:lnTo>
                    <a:pt x="4618583" y="1696554"/>
                  </a:lnTo>
                  <a:lnTo>
                    <a:pt x="4599825" y="1727695"/>
                  </a:lnTo>
                  <a:lnTo>
                    <a:pt x="4551057" y="1778508"/>
                  </a:lnTo>
                  <a:lnTo>
                    <a:pt x="4532312" y="1809661"/>
                  </a:lnTo>
                  <a:lnTo>
                    <a:pt x="4524807" y="1852295"/>
                  </a:lnTo>
                  <a:lnTo>
                    <a:pt x="4524807" y="1894205"/>
                  </a:lnTo>
                  <a:lnTo>
                    <a:pt x="4596054" y="1894205"/>
                  </a:lnTo>
                  <a:lnTo>
                    <a:pt x="4596054" y="1864868"/>
                  </a:lnTo>
                  <a:lnTo>
                    <a:pt x="4604169" y="1832508"/>
                  </a:lnTo>
                  <a:lnTo>
                    <a:pt x="4624489" y="1804581"/>
                  </a:lnTo>
                  <a:lnTo>
                    <a:pt x="4650879" y="1776933"/>
                  </a:lnTo>
                  <a:lnTo>
                    <a:pt x="4677283" y="1745399"/>
                  </a:lnTo>
                  <a:lnTo>
                    <a:pt x="4697590" y="1705775"/>
                  </a:lnTo>
                  <a:lnTo>
                    <a:pt x="4705718" y="1653921"/>
                  </a:lnTo>
                  <a:close/>
                </a:path>
                <a:path w="5175884" h="2038350">
                  <a:moveTo>
                    <a:pt x="4726317" y="890524"/>
                  </a:moveTo>
                  <a:lnTo>
                    <a:pt x="4650879" y="890524"/>
                  </a:lnTo>
                  <a:lnTo>
                    <a:pt x="4650879" y="1153160"/>
                  </a:lnTo>
                  <a:lnTo>
                    <a:pt x="4645901" y="1180655"/>
                  </a:lnTo>
                  <a:lnTo>
                    <a:pt x="4632464" y="1200302"/>
                  </a:lnTo>
                  <a:lnTo>
                    <a:pt x="4612868" y="1212088"/>
                  </a:lnTo>
                  <a:lnTo>
                    <a:pt x="4589411" y="1216025"/>
                  </a:lnTo>
                  <a:lnTo>
                    <a:pt x="4567593" y="1213180"/>
                  </a:lnTo>
                  <a:lnTo>
                    <a:pt x="4551604" y="1203794"/>
                  </a:lnTo>
                  <a:lnTo>
                    <a:pt x="4541774" y="1186548"/>
                  </a:lnTo>
                  <a:lnTo>
                    <a:pt x="4538421" y="1160145"/>
                  </a:lnTo>
                  <a:lnTo>
                    <a:pt x="4538421" y="890524"/>
                  </a:lnTo>
                  <a:lnTo>
                    <a:pt x="4462983" y="890524"/>
                  </a:lnTo>
                  <a:lnTo>
                    <a:pt x="4462983" y="1153160"/>
                  </a:lnTo>
                  <a:lnTo>
                    <a:pt x="4469752" y="1213319"/>
                  </a:lnTo>
                  <a:lnTo>
                    <a:pt x="4488827" y="1251026"/>
                  </a:lnTo>
                  <a:lnTo>
                    <a:pt x="4518380" y="1270533"/>
                  </a:lnTo>
                  <a:lnTo>
                    <a:pt x="4556582" y="1276096"/>
                  </a:lnTo>
                  <a:lnTo>
                    <a:pt x="4586681" y="1272400"/>
                  </a:lnTo>
                  <a:lnTo>
                    <a:pt x="4613427" y="1261770"/>
                  </a:lnTo>
                  <a:lnTo>
                    <a:pt x="4635855" y="1244854"/>
                  </a:lnTo>
                  <a:lnTo>
                    <a:pt x="4652975" y="1222311"/>
                  </a:lnTo>
                  <a:lnTo>
                    <a:pt x="4655070" y="1222311"/>
                  </a:lnTo>
                  <a:lnTo>
                    <a:pt x="4655070" y="1266317"/>
                  </a:lnTo>
                  <a:lnTo>
                    <a:pt x="4726317" y="1266317"/>
                  </a:lnTo>
                  <a:lnTo>
                    <a:pt x="4726317" y="1222311"/>
                  </a:lnTo>
                  <a:lnTo>
                    <a:pt x="4726317" y="1216025"/>
                  </a:lnTo>
                  <a:lnTo>
                    <a:pt x="4726317" y="890524"/>
                  </a:lnTo>
                  <a:close/>
                </a:path>
                <a:path w="5175884" h="2038350">
                  <a:moveTo>
                    <a:pt x="4981257" y="883539"/>
                  </a:moveTo>
                  <a:lnTo>
                    <a:pt x="4977066" y="881443"/>
                  </a:lnTo>
                  <a:lnTo>
                    <a:pt x="4970780" y="880745"/>
                  </a:lnTo>
                  <a:lnTo>
                    <a:pt x="4963096" y="880745"/>
                  </a:lnTo>
                  <a:lnTo>
                    <a:pt x="4933835" y="885545"/>
                  </a:lnTo>
                  <a:lnTo>
                    <a:pt x="4909756" y="899248"/>
                  </a:lnTo>
                  <a:lnTo>
                    <a:pt x="4890516" y="920813"/>
                  </a:lnTo>
                  <a:lnTo>
                    <a:pt x="4875784" y="949198"/>
                  </a:lnTo>
                  <a:lnTo>
                    <a:pt x="4874387" y="949198"/>
                  </a:lnTo>
                  <a:lnTo>
                    <a:pt x="4874387" y="890524"/>
                  </a:lnTo>
                  <a:lnTo>
                    <a:pt x="4798949" y="890524"/>
                  </a:lnTo>
                  <a:lnTo>
                    <a:pt x="4798949" y="1266317"/>
                  </a:lnTo>
                  <a:lnTo>
                    <a:pt x="4874387" y="1266317"/>
                  </a:lnTo>
                  <a:lnTo>
                    <a:pt x="4874387" y="1041400"/>
                  </a:lnTo>
                  <a:lnTo>
                    <a:pt x="4881359" y="998613"/>
                  </a:lnTo>
                  <a:lnTo>
                    <a:pt x="4899279" y="972591"/>
                  </a:lnTo>
                  <a:lnTo>
                    <a:pt x="4923599" y="959675"/>
                  </a:lnTo>
                  <a:lnTo>
                    <a:pt x="4949825" y="956183"/>
                  </a:lnTo>
                  <a:lnTo>
                    <a:pt x="4959553" y="956538"/>
                  </a:lnTo>
                  <a:lnTo>
                    <a:pt x="4968430" y="957491"/>
                  </a:lnTo>
                  <a:lnTo>
                    <a:pt x="4975860" y="958824"/>
                  </a:lnTo>
                  <a:lnTo>
                    <a:pt x="4981257" y="960374"/>
                  </a:lnTo>
                  <a:lnTo>
                    <a:pt x="4981257" y="956183"/>
                  </a:lnTo>
                  <a:lnTo>
                    <a:pt x="4981257" y="949198"/>
                  </a:lnTo>
                  <a:lnTo>
                    <a:pt x="4981257" y="883539"/>
                  </a:lnTo>
                  <a:close/>
                </a:path>
                <a:path w="5175884" h="2038350">
                  <a:moveTo>
                    <a:pt x="5175809" y="218630"/>
                  </a:moveTo>
                  <a:lnTo>
                    <a:pt x="5169928" y="178816"/>
                  </a:lnTo>
                  <a:lnTo>
                    <a:pt x="5169509" y="176022"/>
                  </a:lnTo>
                  <a:lnTo>
                    <a:pt x="5168976" y="172377"/>
                  </a:lnTo>
                  <a:lnTo>
                    <a:pt x="5149964" y="141439"/>
                  </a:lnTo>
                  <a:lnTo>
                    <a:pt x="5120995" y="124129"/>
                  </a:lnTo>
                  <a:lnTo>
                    <a:pt x="5084305" y="118745"/>
                  </a:lnTo>
                  <a:lnTo>
                    <a:pt x="5053355" y="122580"/>
                  </a:lnTo>
                  <a:lnTo>
                    <a:pt x="5027904" y="133756"/>
                  </a:lnTo>
                  <a:lnTo>
                    <a:pt x="5006899" y="151739"/>
                  </a:lnTo>
                  <a:lnTo>
                    <a:pt x="4989309" y="176022"/>
                  </a:lnTo>
                  <a:lnTo>
                    <a:pt x="4987607" y="172529"/>
                  </a:lnTo>
                  <a:lnTo>
                    <a:pt x="4978514" y="153809"/>
                  </a:lnTo>
                  <a:lnTo>
                    <a:pt x="4961623" y="135585"/>
                  </a:lnTo>
                  <a:lnTo>
                    <a:pt x="4936756" y="123266"/>
                  </a:lnTo>
                  <a:lnTo>
                    <a:pt x="4901997" y="118745"/>
                  </a:lnTo>
                  <a:lnTo>
                    <a:pt x="4875542" y="122428"/>
                  </a:lnTo>
                  <a:lnTo>
                    <a:pt x="4850650" y="133057"/>
                  </a:lnTo>
                  <a:lnTo>
                    <a:pt x="4828908" y="149974"/>
                  </a:lnTo>
                  <a:lnTo>
                    <a:pt x="4811890" y="172529"/>
                  </a:lnTo>
                  <a:lnTo>
                    <a:pt x="4809795" y="172529"/>
                  </a:lnTo>
                  <a:lnTo>
                    <a:pt x="4809795" y="128524"/>
                  </a:lnTo>
                  <a:lnTo>
                    <a:pt x="4738548" y="128524"/>
                  </a:lnTo>
                  <a:lnTo>
                    <a:pt x="4738548" y="504317"/>
                  </a:lnTo>
                  <a:lnTo>
                    <a:pt x="4813986" y="504317"/>
                  </a:lnTo>
                  <a:lnTo>
                    <a:pt x="4813986" y="252158"/>
                  </a:lnTo>
                  <a:lnTo>
                    <a:pt x="4818939" y="220065"/>
                  </a:lnTo>
                  <a:lnTo>
                    <a:pt x="4832147" y="197142"/>
                  </a:lnTo>
                  <a:lnTo>
                    <a:pt x="4851108" y="183400"/>
                  </a:lnTo>
                  <a:lnTo>
                    <a:pt x="4873358" y="178816"/>
                  </a:lnTo>
                  <a:lnTo>
                    <a:pt x="4893818" y="182422"/>
                  </a:lnTo>
                  <a:lnTo>
                    <a:pt x="4908194" y="194094"/>
                  </a:lnTo>
                  <a:lnTo>
                    <a:pt x="4916678" y="215061"/>
                  </a:lnTo>
                  <a:lnTo>
                    <a:pt x="4919459" y="246570"/>
                  </a:lnTo>
                  <a:lnTo>
                    <a:pt x="4919459" y="504317"/>
                  </a:lnTo>
                  <a:lnTo>
                    <a:pt x="4994897" y="504317"/>
                  </a:lnTo>
                  <a:lnTo>
                    <a:pt x="4994897" y="252158"/>
                  </a:lnTo>
                  <a:lnTo>
                    <a:pt x="4999964" y="219773"/>
                  </a:lnTo>
                  <a:lnTo>
                    <a:pt x="5013401" y="196888"/>
                  </a:lnTo>
                  <a:lnTo>
                    <a:pt x="5032616" y="183299"/>
                  </a:lnTo>
                  <a:lnTo>
                    <a:pt x="5054968" y="178816"/>
                  </a:lnTo>
                  <a:lnTo>
                    <a:pt x="5075021" y="182422"/>
                  </a:lnTo>
                  <a:lnTo>
                    <a:pt x="5089195" y="194094"/>
                  </a:lnTo>
                  <a:lnTo>
                    <a:pt x="5097602" y="215061"/>
                  </a:lnTo>
                  <a:lnTo>
                    <a:pt x="5100371" y="246570"/>
                  </a:lnTo>
                  <a:lnTo>
                    <a:pt x="5100371" y="504317"/>
                  </a:lnTo>
                  <a:lnTo>
                    <a:pt x="5175809" y="504317"/>
                  </a:lnTo>
                  <a:lnTo>
                    <a:pt x="5175809" y="2186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C11F3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39779" y="1906854"/>
              <a:ext cx="5666803" cy="5182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40923" y="387057"/>
              <a:ext cx="5828030" cy="1276350"/>
            </a:xfrm>
            <a:custGeom>
              <a:avLst/>
              <a:gdLst/>
              <a:ahLst/>
              <a:cxnLst/>
              <a:rect l="l" t="t" r="r" b="b"/>
              <a:pathLst>
                <a:path w="5828030" h="1276350">
                  <a:moveTo>
                    <a:pt x="509206" y="5588"/>
                  </a:moveTo>
                  <a:lnTo>
                    <a:pt x="430276" y="5588"/>
                  </a:lnTo>
                  <a:lnTo>
                    <a:pt x="365315" y="395351"/>
                  </a:lnTo>
                  <a:lnTo>
                    <a:pt x="363918" y="395351"/>
                  </a:lnTo>
                  <a:lnTo>
                    <a:pt x="318020" y="128524"/>
                  </a:lnTo>
                  <a:lnTo>
                    <a:pt x="296862" y="5588"/>
                  </a:lnTo>
                  <a:lnTo>
                    <a:pt x="213042" y="5588"/>
                  </a:lnTo>
                  <a:lnTo>
                    <a:pt x="147383" y="393255"/>
                  </a:lnTo>
                  <a:lnTo>
                    <a:pt x="145986" y="393255"/>
                  </a:lnTo>
                  <a:lnTo>
                    <a:pt x="80327" y="5588"/>
                  </a:lnTo>
                  <a:lnTo>
                    <a:pt x="0" y="5588"/>
                  </a:lnTo>
                  <a:lnTo>
                    <a:pt x="96393" y="504317"/>
                  </a:lnTo>
                  <a:lnTo>
                    <a:pt x="188595" y="504317"/>
                  </a:lnTo>
                  <a:lnTo>
                    <a:pt x="207378" y="393255"/>
                  </a:lnTo>
                  <a:lnTo>
                    <a:pt x="252158" y="128524"/>
                  </a:lnTo>
                  <a:lnTo>
                    <a:pt x="253555" y="128524"/>
                  </a:lnTo>
                  <a:lnTo>
                    <a:pt x="317817" y="504317"/>
                  </a:lnTo>
                  <a:lnTo>
                    <a:pt x="410019" y="504317"/>
                  </a:lnTo>
                  <a:lnTo>
                    <a:pt x="431698" y="395351"/>
                  </a:lnTo>
                  <a:lnTo>
                    <a:pt x="509206" y="5588"/>
                  </a:lnTo>
                  <a:close/>
                </a:path>
                <a:path w="5828030" h="1276350">
                  <a:moveTo>
                    <a:pt x="628650" y="128524"/>
                  </a:moveTo>
                  <a:lnTo>
                    <a:pt x="553212" y="128524"/>
                  </a:lnTo>
                  <a:lnTo>
                    <a:pt x="553212" y="504317"/>
                  </a:lnTo>
                  <a:lnTo>
                    <a:pt x="628650" y="504317"/>
                  </a:lnTo>
                  <a:lnTo>
                    <a:pt x="628650" y="128524"/>
                  </a:lnTo>
                  <a:close/>
                </a:path>
                <a:path w="5828030" h="1276350">
                  <a:moveTo>
                    <a:pt x="628650" y="0"/>
                  </a:moveTo>
                  <a:lnTo>
                    <a:pt x="553212" y="0"/>
                  </a:lnTo>
                  <a:lnTo>
                    <a:pt x="553212" y="75438"/>
                  </a:lnTo>
                  <a:lnTo>
                    <a:pt x="628650" y="75438"/>
                  </a:lnTo>
                  <a:lnTo>
                    <a:pt x="628650" y="0"/>
                  </a:lnTo>
                  <a:close/>
                </a:path>
                <a:path w="5828030" h="1276350">
                  <a:moveTo>
                    <a:pt x="966012" y="286385"/>
                  </a:moveTo>
                  <a:lnTo>
                    <a:pt x="965238" y="274510"/>
                  </a:lnTo>
                  <a:lnTo>
                    <a:pt x="962279" y="228981"/>
                  </a:lnTo>
                  <a:lnTo>
                    <a:pt x="949477" y="182410"/>
                  </a:lnTo>
                  <a:lnTo>
                    <a:pt x="941108" y="170434"/>
                  </a:lnTo>
                  <a:lnTo>
                    <a:pt x="925283" y="147777"/>
                  </a:lnTo>
                  <a:lnTo>
                    <a:pt x="890574" y="128041"/>
                  </a:lnTo>
                  <a:lnTo>
                    <a:pt x="890574" y="254254"/>
                  </a:lnTo>
                  <a:lnTo>
                    <a:pt x="890574" y="274510"/>
                  </a:lnTo>
                  <a:lnTo>
                    <a:pt x="769734" y="274510"/>
                  </a:lnTo>
                  <a:lnTo>
                    <a:pt x="769734" y="266827"/>
                  </a:lnTo>
                  <a:lnTo>
                    <a:pt x="772883" y="231127"/>
                  </a:lnTo>
                  <a:lnTo>
                    <a:pt x="783361" y="200291"/>
                  </a:lnTo>
                  <a:lnTo>
                    <a:pt x="802741" y="178612"/>
                  </a:lnTo>
                  <a:lnTo>
                    <a:pt x="832599" y="170434"/>
                  </a:lnTo>
                  <a:lnTo>
                    <a:pt x="859637" y="176847"/>
                  </a:lnTo>
                  <a:lnTo>
                    <a:pt x="877570" y="194525"/>
                  </a:lnTo>
                  <a:lnTo>
                    <a:pt x="887514" y="221119"/>
                  </a:lnTo>
                  <a:lnTo>
                    <a:pt x="890574" y="254254"/>
                  </a:lnTo>
                  <a:lnTo>
                    <a:pt x="890574" y="128041"/>
                  </a:lnTo>
                  <a:lnTo>
                    <a:pt x="887336" y="126187"/>
                  </a:lnTo>
                  <a:lnTo>
                    <a:pt x="833297" y="118745"/>
                  </a:lnTo>
                  <a:lnTo>
                    <a:pt x="782256" y="126961"/>
                  </a:lnTo>
                  <a:lnTo>
                    <a:pt x="745109" y="149555"/>
                  </a:lnTo>
                  <a:lnTo>
                    <a:pt x="719797" y="183438"/>
                  </a:lnTo>
                  <a:lnTo>
                    <a:pt x="704265" y="225526"/>
                  </a:lnTo>
                  <a:lnTo>
                    <a:pt x="696442" y="272745"/>
                  </a:lnTo>
                  <a:lnTo>
                    <a:pt x="694296" y="322008"/>
                  </a:lnTo>
                  <a:lnTo>
                    <a:pt x="700227" y="396621"/>
                  </a:lnTo>
                  <a:lnTo>
                    <a:pt x="716318" y="449110"/>
                  </a:lnTo>
                  <a:lnTo>
                    <a:pt x="740054" y="483273"/>
                  </a:lnTo>
                  <a:lnTo>
                    <a:pt x="800366" y="511937"/>
                  </a:lnTo>
                  <a:lnTo>
                    <a:pt x="831900" y="514096"/>
                  </a:lnTo>
                  <a:lnTo>
                    <a:pt x="877011" y="508114"/>
                  </a:lnTo>
                  <a:lnTo>
                    <a:pt x="913676" y="490728"/>
                  </a:lnTo>
                  <a:lnTo>
                    <a:pt x="940993" y="462788"/>
                  </a:lnTo>
                  <a:lnTo>
                    <a:pt x="941158" y="462407"/>
                  </a:lnTo>
                  <a:lnTo>
                    <a:pt x="958037" y="425132"/>
                  </a:lnTo>
                  <a:lnTo>
                    <a:pt x="963917" y="378587"/>
                  </a:lnTo>
                  <a:lnTo>
                    <a:pt x="892670" y="378587"/>
                  </a:lnTo>
                  <a:lnTo>
                    <a:pt x="890854" y="401408"/>
                  </a:lnTo>
                  <a:lnTo>
                    <a:pt x="882802" y="429133"/>
                  </a:lnTo>
                  <a:lnTo>
                    <a:pt x="864679" y="452551"/>
                  </a:lnTo>
                  <a:lnTo>
                    <a:pt x="832599" y="462407"/>
                  </a:lnTo>
                  <a:lnTo>
                    <a:pt x="798906" y="451573"/>
                  </a:lnTo>
                  <a:lnTo>
                    <a:pt x="779957" y="423989"/>
                  </a:lnTo>
                  <a:lnTo>
                    <a:pt x="771601" y="386969"/>
                  </a:lnTo>
                  <a:lnTo>
                    <a:pt x="769734" y="347853"/>
                  </a:lnTo>
                  <a:lnTo>
                    <a:pt x="769734" y="326199"/>
                  </a:lnTo>
                  <a:lnTo>
                    <a:pt x="966012" y="326199"/>
                  </a:lnTo>
                  <a:lnTo>
                    <a:pt x="966012" y="286385"/>
                  </a:lnTo>
                  <a:close/>
                </a:path>
                <a:path w="5828030" h="1276350">
                  <a:moveTo>
                    <a:pt x="1170673" y="890524"/>
                  </a:moveTo>
                  <a:lnTo>
                    <a:pt x="1095235" y="890524"/>
                  </a:lnTo>
                  <a:lnTo>
                    <a:pt x="1043546" y="1186688"/>
                  </a:lnTo>
                  <a:lnTo>
                    <a:pt x="1042149" y="1186688"/>
                  </a:lnTo>
                  <a:lnTo>
                    <a:pt x="1002080" y="974344"/>
                  </a:lnTo>
                  <a:lnTo>
                    <a:pt x="986269" y="890524"/>
                  </a:lnTo>
                  <a:lnTo>
                    <a:pt x="901052" y="890524"/>
                  </a:lnTo>
                  <a:lnTo>
                    <a:pt x="845172" y="1186688"/>
                  </a:lnTo>
                  <a:lnTo>
                    <a:pt x="843775" y="1186688"/>
                  </a:lnTo>
                  <a:lnTo>
                    <a:pt x="791387" y="890524"/>
                  </a:lnTo>
                  <a:lnTo>
                    <a:pt x="713155" y="890524"/>
                  </a:lnTo>
                  <a:lnTo>
                    <a:pt x="798372" y="1266317"/>
                  </a:lnTo>
                  <a:lnTo>
                    <a:pt x="886383" y="1266317"/>
                  </a:lnTo>
                  <a:lnTo>
                    <a:pt x="901052" y="1186688"/>
                  </a:lnTo>
                  <a:lnTo>
                    <a:pt x="940168" y="974344"/>
                  </a:lnTo>
                  <a:lnTo>
                    <a:pt x="941565" y="974344"/>
                  </a:lnTo>
                  <a:lnTo>
                    <a:pt x="1000239" y="1266317"/>
                  </a:lnTo>
                  <a:lnTo>
                    <a:pt x="1084757" y="1266317"/>
                  </a:lnTo>
                  <a:lnTo>
                    <a:pt x="1102956" y="1186688"/>
                  </a:lnTo>
                  <a:lnTo>
                    <a:pt x="1170673" y="890524"/>
                  </a:lnTo>
                  <a:close/>
                </a:path>
                <a:path w="5828030" h="1276350">
                  <a:moveTo>
                    <a:pt x="1452156" y="128524"/>
                  </a:moveTo>
                  <a:lnTo>
                    <a:pt x="1371828" y="128524"/>
                  </a:lnTo>
                  <a:lnTo>
                    <a:pt x="1312456" y="424688"/>
                  </a:lnTo>
                  <a:lnTo>
                    <a:pt x="1311059" y="424688"/>
                  </a:lnTo>
                  <a:lnTo>
                    <a:pt x="1245400" y="128524"/>
                  </a:lnTo>
                  <a:lnTo>
                    <a:pt x="1164374" y="128524"/>
                  </a:lnTo>
                  <a:lnTo>
                    <a:pt x="1264958" y="504317"/>
                  </a:lnTo>
                  <a:lnTo>
                    <a:pt x="1352969" y="504317"/>
                  </a:lnTo>
                  <a:lnTo>
                    <a:pt x="1373987" y="424688"/>
                  </a:lnTo>
                  <a:lnTo>
                    <a:pt x="1452156" y="128524"/>
                  </a:lnTo>
                  <a:close/>
                </a:path>
                <a:path w="5828030" h="1276350">
                  <a:moveTo>
                    <a:pt x="1478711" y="1048385"/>
                  </a:moveTo>
                  <a:lnTo>
                    <a:pt x="1477937" y="1036510"/>
                  </a:lnTo>
                  <a:lnTo>
                    <a:pt x="1474965" y="990981"/>
                  </a:lnTo>
                  <a:lnTo>
                    <a:pt x="1462163" y="944410"/>
                  </a:lnTo>
                  <a:lnTo>
                    <a:pt x="1453794" y="932434"/>
                  </a:lnTo>
                  <a:lnTo>
                    <a:pt x="1437970" y="909777"/>
                  </a:lnTo>
                  <a:lnTo>
                    <a:pt x="1403273" y="890041"/>
                  </a:lnTo>
                  <a:lnTo>
                    <a:pt x="1403273" y="1016254"/>
                  </a:lnTo>
                  <a:lnTo>
                    <a:pt x="1403273" y="1036510"/>
                  </a:lnTo>
                  <a:lnTo>
                    <a:pt x="1282433" y="1036510"/>
                  </a:lnTo>
                  <a:lnTo>
                    <a:pt x="1282433" y="1028827"/>
                  </a:lnTo>
                  <a:lnTo>
                    <a:pt x="1285570" y="993127"/>
                  </a:lnTo>
                  <a:lnTo>
                    <a:pt x="1296047" y="962291"/>
                  </a:lnTo>
                  <a:lnTo>
                    <a:pt x="1315427" y="940612"/>
                  </a:lnTo>
                  <a:lnTo>
                    <a:pt x="1345298" y="932434"/>
                  </a:lnTo>
                  <a:lnTo>
                    <a:pt x="1372323" y="938847"/>
                  </a:lnTo>
                  <a:lnTo>
                    <a:pt x="1390256" y="956525"/>
                  </a:lnTo>
                  <a:lnTo>
                    <a:pt x="1400200" y="983119"/>
                  </a:lnTo>
                  <a:lnTo>
                    <a:pt x="1403273" y="1016254"/>
                  </a:lnTo>
                  <a:lnTo>
                    <a:pt x="1403273" y="890041"/>
                  </a:lnTo>
                  <a:lnTo>
                    <a:pt x="1400022" y="888187"/>
                  </a:lnTo>
                  <a:lnTo>
                    <a:pt x="1345996" y="880745"/>
                  </a:lnTo>
                  <a:lnTo>
                    <a:pt x="1294955" y="888961"/>
                  </a:lnTo>
                  <a:lnTo>
                    <a:pt x="1257795" y="911555"/>
                  </a:lnTo>
                  <a:lnTo>
                    <a:pt x="1232484" y="945438"/>
                  </a:lnTo>
                  <a:lnTo>
                    <a:pt x="1216952" y="987526"/>
                  </a:lnTo>
                  <a:lnTo>
                    <a:pt x="1209141" y="1034745"/>
                  </a:lnTo>
                  <a:lnTo>
                    <a:pt x="1206995" y="1084008"/>
                  </a:lnTo>
                  <a:lnTo>
                    <a:pt x="1212913" y="1158621"/>
                  </a:lnTo>
                  <a:lnTo>
                    <a:pt x="1229004" y="1211110"/>
                  </a:lnTo>
                  <a:lnTo>
                    <a:pt x="1252740" y="1245273"/>
                  </a:lnTo>
                  <a:lnTo>
                    <a:pt x="1313065" y="1273937"/>
                  </a:lnTo>
                  <a:lnTo>
                    <a:pt x="1344599" y="1276096"/>
                  </a:lnTo>
                  <a:lnTo>
                    <a:pt x="1389710" y="1270114"/>
                  </a:lnTo>
                  <a:lnTo>
                    <a:pt x="1426375" y="1252728"/>
                  </a:lnTo>
                  <a:lnTo>
                    <a:pt x="1453680" y="1224788"/>
                  </a:lnTo>
                  <a:lnTo>
                    <a:pt x="1470723" y="1187132"/>
                  </a:lnTo>
                  <a:lnTo>
                    <a:pt x="1476616" y="1140587"/>
                  </a:lnTo>
                  <a:lnTo>
                    <a:pt x="1405369" y="1140587"/>
                  </a:lnTo>
                  <a:lnTo>
                    <a:pt x="1403540" y="1163408"/>
                  </a:lnTo>
                  <a:lnTo>
                    <a:pt x="1395501" y="1191133"/>
                  </a:lnTo>
                  <a:lnTo>
                    <a:pt x="1377365" y="1214551"/>
                  </a:lnTo>
                  <a:lnTo>
                    <a:pt x="1345298" y="1224407"/>
                  </a:lnTo>
                  <a:lnTo>
                    <a:pt x="1311605" y="1213573"/>
                  </a:lnTo>
                  <a:lnTo>
                    <a:pt x="1292644" y="1185989"/>
                  </a:lnTo>
                  <a:lnTo>
                    <a:pt x="1284300" y="1148969"/>
                  </a:lnTo>
                  <a:lnTo>
                    <a:pt x="1282433" y="1109853"/>
                  </a:lnTo>
                  <a:lnTo>
                    <a:pt x="1282433" y="1088199"/>
                  </a:lnTo>
                  <a:lnTo>
                    <a:pt x="1478711" y="1088199"/>
                  </a:lnTo>
                  <a:lnTo>
                    <a:pt x="1478711" y="1048385"/>
                  </a:lnTo>
                  <a:close/>
                </a:path>
                <a:path w="5828030" h="1276350">
                  <a:moveTo>
                    <a:pt x="1572298" y="128524"/>
                  </a:moveTo>
                  <a:lnTo>
                    <a:pt x="1496860" y="128524"/>
                  </a:lnTo>
                  <a:lnTo>
                    <a:pt x="1496860" y="504317"/>
                  </a:lnTo>
                  <a:lnTo>
                    <a:pt x="1572298" y="504317"/>
                  </a:lnTo>
                  <a:lnTo>
                    <a:pt x="1572298" y="128524"/>
                  </a:lnTo>
                  <a:close/>
                </a:path>
                <a:path w="5828030" h="1276350">
                  <a:moveTo>
                    <a:pt x="1572298" y="0"/>
                  </a:moveTo>
                  <a:lnTo>
                    <a:pt x="1496860" y="0"/>
                  </a:lnTo>
                  <a:lnTo>
                    <a:pt x="1496860" y="75438"/>
                  </a:lnTo>
                  <a:lnTo>
                    <a:pt x="1572298" y="75438"/>
                  </a:lnTo>
                  <a:lnTo>
                    <a:pt x="1572298" y="0"/>
                  </a:lnTo>
                  <a:close/>
                </a:path>
                <a:path w="5828030" h="1276350">
                  <a:moveTo>
                    <a:pt x="1619808" y="767588"/>
                  </a:moveTo>
                  <a:lnTo>
                    <a:pt x="1544370" y="767588"/>
                  </a:lnTo>
                  <a:lnTo>
                    <a:pt x="1544370" y="1266317"/>
                  </a:lnTo>
                  <a:lnTo>
                    <a:pt x="1619808" y="1266317"/>
                  </a:lnTo>
                  <a:lnTo>
                    <a:pt x="1619808" y="767588"/>
                  </a:lnTo>
                  <a:close/>
                </a:path>
                <a:path w="5828030" h="1276350">
                  <a:moveTo>
                    <a:pt x="1850999" y="890524"/>
                  </a:moveTo>
                  <a:lnTo>
                    <a:pt x="1789531" y="890524"/>
                  </a:lnTo>
                  <a:lnTo>
                    <a:pt x="1789531" y="783653"/>
                  </a:lnTo>
                  <a:lnTo>
                    <a:pt x="1714093" y="783653"/>
                  </a:lnTo>
                  <a:lnTo>
                    <a:pt x="1714093" y="890524"/>
                  </a:lnTo>
                  <a:lnTo>
                    <a:pt x="1662404" y="890524"/>
                  </a:lnTo>
                  <a:lnTo>
                    <a:pt x="1662404" y="946404"/>
                  </a:lnTo>
                  <a:lnTo>
                    <a:pt x="1714093" y="946404"/>
                  </a:lnTo>
                  <a:lnTo>
                    <a:pt x="1714093" y="1179703"/>
                  </a:lnTo>
                  <a:lnTo>
                    <a:pt x="1718919" y="1226007"/>
                  </a:lnTo>
                  <a:lnTo>
                    <a:pt x="1733296" y="1253655"/>
                  </a:lnTo>
                  <a:lnTo>
                    <a:pt x="1757108" y="1267015"/>
                  </a:lnTo>
                  <a:lnTo>
                    <a:pt x="1790230" y="1270508"/>
                  </a:lnTo>
                  <a:lnTo>
                    <a:pt x="1807781" y="1270114"/>
                  </a:lnTo>
                  <a:lnTo>
                    <a:pt x="1823758" y="1268933"/>
                  </a:lnTo>
                  <a:lnTo>
                    <a:pt x="1838159" y="1266964"/>
                  </a:lnTo>
                  <a:lnTo>
                    <a:pt x="1850999" y="1264221"/>
                  </a:lnTo>
                  <a:lnTo>
                    <a:pt x="1850999" y="1210437"/>
                  </a:lnTo>
                  <a:lnTo>
                    <a:pt x="1850999" y="1208341"/>
                  </a:lnTo>
                  <a:lnTo>
                    <a:pt x="1845360" y="1209255"/>
                  </a:lnTo>
                  <a:lnTo>
                    <a:pt x="1838947" y="1209903"/>
                  </a:lnTo>
                  <a:lnTo>
                    <a:pt x="1831746" y="1210297"/>
                  </a:lnTo>
                  <a:lnTo>
                    <a:pt x="1823758" y="1210437"/>
                  </a:lnTo>
                  <a:lnTo>
                    <a:pt x="1807502" y="1208430"/>
                  </a:lnTo>
                  <a:lnTo>
                    <a:pt x="1796948" y="1201788"/>
                  </a:lnTo>
                  <a:lnTo>
                    <a:pt x="1791246" y="1189507"/>
                  </a:lnTo>
                  <a:lnTo>
                    <a:pt x="1789531" y="1170622"/>
                  </a:lnTo>
                  <a:lnTo>
                    <a:pt x="1789531" y="946404"/>
                  </a:lnTo>
                  <a:lnTo>
                    <a:pt x="1850999" y="946404"/>
                  </a:lnTo>
                  <a:lnTo>
                    <a:pt x="1850999" y="890524"/>
                  </a:lnTo>
                  <a:close/>
                </a:path>
                <a:path w="5828030" h="1276350">
                  <a:moveTo>
                    <a:pt x="1909660" y="286385"/>
                  </a:moveTo>
                  <a:lnTo>
                    <a:pt x="1908886" y="274510"/>
                  </a:lnTo>
                  <a:lnTo>
                    <a:pt x="1905927" y="228981"/>
                  </a:lnTo>
                  <a:lnTo>
                    <a:pt x="1893125" y="182410"/>
                  </a:lnTo>
                  <a:lnTo>
                    <a:pt x="1884756" y="170434"/>
                  </a:lnTo>
                  <a:lnTo>
                    <a:pt x="1868932" y="147777"/>
                  </a:lnTo>
                  <a:lnTo>
                    <a:pt x="1834222" y="128041"/>
                  </a:lnTo>
                  <a:lnTo>
                    <a:pt x="1834222" y="254254"/>
                  </a:lnTo>
                  <a:lnTo>
                    <a:pt x="1834222" y="274510"/>
                  </a:lnTo>
                  <a:lnTo>
                    <a:pt x="1713382" y="274510"/>
                  </a:lnTo>
                  <a:lnTo>
                    <a:pt x="1713382" y="266827"/>
                  </a:lnTo>
                  <a:lnTo>
                    <a:pt x="1716532" y="231127"/>
                  </a:lnTo>
                  <a:lnTo>
                    <a:pt x="1727009" y="200291"/>
                  </a:lnTo>
                  <a:lnTo>
                    <a:pt x="1746389" y="178612"/>
                  </a:lnTo>
                  <a:lnTo>
                    <a:pt x="1776247" y="170434"/>
                  </a:lnTo>
                  <a:lnTo>
                    <a:pt x="1803285" y="176847"/>
                  </a:lnTo>
                  <a:lnTo>
                    <a:pt x="1821218" y="194525"/>
                  </a:lnTo>
                  <a:lnTo>
                    <a:pt x="1831162" y="221119"/>
                  </a:lnTo>
                  <a:lnTo>
                    <a:pt x="1834222" y="254254"/>
                  </a:lnTo>
                  <a:lnTo>
                    <a:pt x="1834222" y="128041"/>
                  </a:lnTo>
                  <a:lnTo>
                    <a:pt x="1830984" y="126187"/>
                  </a:lnTo>
                  <a:lnTo>
                    <a:pt x="1776945" y="118745"/>
                  </a:lnTo>
                  <a:lnTo>
                    <a:pt x="1725904" y="126961"/>
                  </a:lnTo>
                  <a:lnTo>
                    <a:pt x="1688757" y="149555"/>
                  </a:lnTo>
                  <a:lnTo>
                    <a:pt x="1663446" y="183438"/>
                  </a:lnTo>
                  <a:lnTo>
                    <a:pt x="1647913" y="225526"/>
                  </a:lnTo>
                  <a:lnTo>
                    <a:pt x="1640090" y="272745"/>
                  </a:lnTo>
                  <a:lnTo>
                    <a:pt x="1637944" y="322008"/>
                  </a:lnTo>
                  <a:lnTo>
                    <a:pt x="1643875" y="396621"/>
                  </a:lnTo>
                  <a:lnTo>
                    <a:pt x="1659966" y="449110"/>
                  </a:lnTo>
                  <a:lnTo>
                    <a:pt x="1683702" y="483273"/>
                  </a:lnTo>
                  <a:lnTo>
                    <a:pt x="1744014" y="511937"/>
                  </a:lnTo>
                  <a:lnTo>
                    <a:pt x="1775548" y="514096"/>
                  </a:lnTo>
                  <a:lnTo>
                    <a:pt x="1820659" y="508114"/>
                  </a:lnTo>
                  <a:lnTo>
                    <a:pt x="1857324" y="490728"/>
                  </a:lnTo>
                  <a:lnTo>
                    <a:pt x="1884641" y="462788"/>
                  </a:lnTo>
                  <a:lnTo>
                    <a:pt x="1884807" y="462407"/>
                  </a:lnTo>
                  <a:lnTo>
                    <a:pt x="1901685" y="425132"/>
                  </a:lnTo>
                  <a:lnTo>
                    <a:pt x="1907565" y="378587"/>
                  </a:lnTo>
                  <a:lnTo>
                    <a:pt x="1836318" y="378587"/>
                  </a:lnTo>
                  <a:lnTo>
                    <a:pt x="1834502" y="401408"/>
                  </a:lnTo>
                  <a:lnTo>
                    <a:pt x="1826450" y="429133"/>
                  </a:lnTo>
                  <a:lnTo>
                    <a:pt x="1808327" y="452551"/>
                  </a:lnTo>
                  <a:lnTo>
                    <a:pt x="1776247" y="462407"/>
                  </a:lnTo>
                  <a:lnTo>
                    <a:pt x="1742554" y="451573"/>
                  </a:lnTo>
                  <a:lnTo>
                    <a:pt x="1723605" y="423989"/>
                  </a:lnTo>
                  <a:lnTo>
                    <a:pt x="1715249" y="386969"/>
                  </a:lnTo>
                  <a:lnTo>
                    <a:pt x="1713382" y="347853"/>
                  </a:lnTo>
                  <a:lnTo>
                    <a:pt x="1713382" y="326199"/>
                  </a:lnTo>
                  <a:lnTo>
                    <a:pt x="1909660" y="326199"/>
                  </a:lnTo>
                  <a:lnTo>
                    <a:pt x="1909660" y="286385"/>
                  </a:lnTo>
                  <a:close/>
                </a:path>
                <a:path w="5828030" h="1276350">
                  <a:moveTo>
                    <a:pt x="2050757" y="5588"/>
                  </a:moveTo>
                  <a:lnTo>
                    <a:pt x="1975319" y="5588"/>
                  </a:lnTo>
                  <a:lnTo>
                    <a:pt x="1975319" y="504317"/>
                  </a:lnTo>
                  <a:lnTo>
                    <a:pt x="2050757" y="504317"/>
                  </a:lnTo>
                  <a:lnTo>
                    <a:pt x="2050757" y="5588"/>
                  </a:lnTo>
                  <a:close/>
                </a:path>
                <a:path w="5828030" h="1276350">
                  <a:moveTo>
                    <a:pt x="2321788" y="890524"/>
                  </a:moveTo>
                  <a:lnTo>
                    <a:pt x="2246350" y="890524"/>
                  </a:lnTo>
                  <a:lnTo>
                    <a:pt x="2194661" y="1186688"/>
                  </a:lnTo>
                  <a:lnTo>
                    <a:pt x="2193264" y="1186688"/>
                  </a:lnTo>
                  <a:lnTo>
                    <a:pt x="2153196" y="974344"/>
                  </a:lnTo>
                  <a:lnTo>
                    <a:pt x="2137384" y="890524"/>
                  </a:lnTo>
                  <a:lnTo>
                    <a:pt x="2052167" y="890524"/>
                  </a:lnTo>
                  <a:lnTo>
                    <a:pt x="1996287" y="1186688"/>
                  </a:lnTo>
                  <a:lnTo>
                    <a:pt x="1994890" y="1186688"/>
                  </a:lnTo>
                  <a:lnTo>
                    <a:pt x="1942503" y="890524"/>
                  </a:lnTo>
                  <a:lnTo>
                    <a:pt x="1864271" y="890524"/>
                  </a:lnTo>
                  <a:lnTo>
                    <a:pt x="1949488" y="1266317"/>
                  </a:lnTo>
                  <a:lnTo>
                    <a:pt x="2037499" y="1266317"/>
                  </a:lnTo>
                  <a:lnTo>
                    <a:pt x="2052167" y="1186688"/>
                  </a:lnTo>
                  <a:lnTo>
                    <a:pt x="2091283" y="974344"/>
                  </a:lnTo>
                  <a:lnTo>
                    <a:pt x="2092680" y="974344"/>
                  </a:lnTo>
                  <a:lnTo>
                    <a:pt x="2151354" y="1266317"/>
                  </a:lnTo>
                  <a:lnTo>
                    <a:pt x="2235873" y="1266317"/>
                  </a:lnTo>
                  <a:lnTo>
                    <a:pt x="2254072" y="1186688"/>
                  </a:lnTo>
                  <a:lnTo>
                    <a:pt x="2321788" y="890524"/>
                  </a:lnTo>
                  <a:close/>
                </a:path>
                <a:path w="5828030" h="1276350">
                  <a:moveTo>
                    <a:pt x="2388120" y="286385"/>
                  </a:moveTo>
                  <a:lnTo>
                    <a:pt x="2387346" y="274510"/>
                  </a:lnTo>
                  <a:lnTo>
                    <a:pt x="2384387" y="228981"/>
                  </a:lnTo>
                  <a:lnTo>
                    <a:pt x="2371585" y="182410"/>
                  </a:lnTo>
                  <a:lnTo>
                    <a:pt x="2363216" y="170434"/>
                  </a:lnTo>
                  <a:lnTo>
                    <a:pt x="2347391" y="147777"/>
                  </a:lnTo>
                  <a:lnTo>
                    <a:pt x="2312682" y="128041"/>
                  </a:lnTo>
                  <a:lnTo>
                    <a:pt x="2312682" y="254254"/>
                  </a:lnTo>
                  <a:lnTo>
                    <a:pt x="2312682" y="274510"/>
                  </a:lnTo>
                  <a:lnTo>
                    <a:pt x="2191842" y="274510"/>
                  </a:lnTo>
                  <a:lnTo>
                    <a:pt x="2191842" y="266827"/>
                  </a:lnTo>
                  <a:lnTo>
                    <a:pt x="2194991" y="231127"/>
                  </a:lnTo>
                  <a:lnTo>
                    <a:pt x="2205469" y="200291"/>
                  </a:lnTo>
                  <a:lnTo>
                    <a:pt x="2224849" y="178612"/>
                  </a:lnTo>
                  <a:lnTo>
                    <a:pt x="2254707" y="170434"/>
                  </a:lnTo>
                  <a:lnTo>
                    <a:pt x="2281745" y="176847"/>
                  </a:lnTo>
                  <a:lnTo>
                    <a:pt x="2299678" y="194525"/>
                  </a:lnTo>
                  <a:lnTo>
                    <a:pt x="2309622" y="221119"/>
                  </a:lnTo>
                  <a:lnTo>
                    <a:pt x="2312682" y="254254"/>
                  </a:lnTo>
                  <a:lnTo>
                    <a:pt x="2312682" y="128041"/>
                  </a:lnTo>
                  <a:lnTo>
                    <a:pt x="2309444" y="126187"/>
                  </a:lnTo>
                  <a:lnTo>
                    <a:pt x="2255405" y="118745"/>
                  </a:lnTo>
                  <a:lnTo>
                    <a:pt x="2204364" y="126961"/>
                  </a:lnTo>
                  <a:lnTo>
                    <a:pt x="2167217" y="149555"/>
                  </a:lnTo>
                  <a:lnTo>
                    <a:pt x="2141905" y="183438"/>
                  </a:lnTo>
                  <a:lnTo>
                    <a:pt x="2126373" y="225526"/>
                  </a:lnTo>
                  <a:lnTo>
                    <a:pt x="2118550" y="272745"/>
                  </a:lnTo>
                  <a:lnTo>
                    <a:pt x="2116404" y="322008"/>
                  </a:lnTo>
                  <a:lnTo>
                    <a:pt x="2122335" y="396621"/>
                  </a:lnTo>
                  <a:lnTo>
                    <a:pt x="2138426" y="449110"/>
                  </a:lnTo>
                  <a:lnTo>
                    <a:pt x="2162162" y="483273"/>
                  </a:lnTo>
                  <a:lnTo>
                    <a:pt x="2222474" y="511937"/>
                  </a:lnTo>
                  <a:lnTo>
                    <a:pt x="2254008" y="514096"/>
                  </a:lnTo>
                  <a:lnTo>
                    <a:pt x="2299119" y="508114"/>
                  </a:lnTo>
                  <a:lnTo>
                    <a:pt x="2335784" y="490728"/>
                  </a:lnTo>
                  <a:lnTo>
                    <a:pt x="2363101" y="462788"/>
                  </a:lnTo>
                  <a:lnTo>
                    <a:pt x="2363266" y="462407"/>
                  </a:lnTo>
                  <a:lnTo>
                    <a:pt x="2380145" y="425132"/>
                  </a:lnTo>
                  <a:lnTo>
                    <a:pt x="2386025" y="378587"/>
                  </a:lnTo>
                  <a:lnTo>
                    <a:pt x="2314778" y="378587"/>
                  </a:lnTo>
                  <a:lnTo>
                    <a:pt x="2312962" y="401408"/>
                  </a:lnTo>
                  <a:lnTo>
                    <a:pt x="2304910" y="429133"/>
                  </a:lnTo>
                  <a:lnTo>
                    <a:pt x="2286787" y="452551"/>
                  </a:lnTo>
                  <a:lnTo>
                    <a:pt x="2254707" y="462407"/>
                  </a:lnTo>
                  <a:lnTo>
                    <a:pt x="2221014" y="451573"/>
                  </a:lnTo>
                  <a:lnTo>
                    <a:pt x="2202065" y="423989"/>
                  </a:lnTo>
                  <a:lnTo>
                    <a:pt x="2193709" y="386969"/>
                  </a:lnTo>
                  <a:lnTo>
                    <a:pt x="2191842" y="347853"/>
                  </a:lnTo>
                  <a:lnTo>
                    <a:pt x="2191842" y="326199"/>
                  </a:lnTo>
                  <a:lnTo>
                    <a:pt x="2388120" y="326199"/>
                  </a:lnTo>
                  <a:lnTo>
                    <a:pt x="2388120" y="286385"/>
                  </a:lnTo>
                  <a:close/>
                </a:path>
                <a:path w="5828030" h="1276350">
                  <a:moveTo>
                    <a:pt x="2629827" y="1048385"/>
                  </a:moveTo>
                  <a:lnTo>
                    <a:pt x="2629052" y="1036510"/>
                  </a:lnTo>
                  <a:lnTo>
                    <a:pt x="2626080" y="990981"/>
                  </a:lnTo>
                  <a:lnTo>
                    <a:pt x="2613279" y="944410"/>
                  </a:lnTo>
                  <a:lnTo>
                    <a:pt x="2604909" y="932434"/>
                  </a:lnTo>
                  <a:lnTo>
                    <a:pt x="2589085" y="909777"/>
                  </a:lnTo>
                  <a:lnTo>
                    <a:pt x="2554389" y="890041"/>
                  </a:lnTo>
                  <a:lnTo>
                    <a:pt x="2554389" y="1016254"/>
                  </a:lnTo>
                  <a:lnTo>
                    <a:pt x="2554389" y="1036510"/>
                  </a:lnTo>
                  <a:lnTo>
                    <a:pt x="2433548" y="1036510"/>
                  </a:lnTo>
                  <a:lnTo>
                    <a:pt x="2433548" y="1028827"/>
                  </a:lnTo>
                  <a:lnTo>
                    <a:pt x="2436685" y="993127"/>
                  </a:lnTo>
                  <a:lnTo>
                    <a:pt x="2447163" y="962291"/>
                  </a:lnTo>
                  <a:lnTo>
                    <a:pt x="2466543" y="940612"/>
                  </a:lnTo>
                  <a:lnTo>
                    <a:pt x="2496413" y="932434"/>
                  </a:lnTo>
                  <a:lnTo>
                    <a:pt x="2523439" y="938847"/>
                  </a:lnTo>
                  <a:lnTo>
                    <a:pt x="2541371" y="956525"/>
                  </a:lnTo>
                  <a:lnTo>
                    <a:pt x="2551315" y="983119"/>
                  </a:lnTo>
                  <a:lnTo>
                    <a:pt x="2554389" y="1016254"/>
                  </a:lnTo>
                  <a:lnTo>
                    <a:pt x="2554389" y="890041"/>
                  </a:lnTo>
                  <a:lnTo>
                    <a:pt x="2551150" y="888187"/>
                  </a:lnTo>
                  <a:lnTo>
                    <a:pt x="2497112" y="880745"/>
                  </a:lnTo>
                  <a:lnTo>
                    <a:pt x="2446070" y="888961"/>
                  </a:lnTo>
                  <a:lnTo>
                    <a:pt x="2408910" y="911555"/>
                  </a:lnTo>
                  <a:lnTo>
                    <a:pt x="2383599" y="945438"/>
                  </a:lnTo>
                  <a:lnTo>
                    <a:pt x="2368067" y="987526"/>
                  </a:lnTo>
                  <a:lnTo>
                    <a:pt x="2360257" y="1034745"/>
                  </a:lnTo>
                  <a:lnTo>
                    <a:pt x="2358110" y="1084008"/>
                  </a:lnTo>
                  <a:lnTo>
                    <a:pt x="2364028" y="1158621"/>
                  </a:lnTo>
                  <a:lnTo>
                    <a:pt x="2380119" y="1211110"/>
                  </a:lnTo>
                  <a:lnTo>
                    <a:pt x="2403856" y="1245273"/>
                  </a:lnTo>
                  <a:lnTo>
                    <a:pt x="2464181" y="1273937"/>
                  </a:lnTo>
                  <a:lnTo>
                    <a:pt x="2495715" y="1276096"/>
                  </a:lnTo>
                  <a:lnTo>
                    <a:pt x="2540825" y="1270114"/>
                  </a:lnTo>
                  <a:lnTo>
                    <a:pt x="2577490" y="1252728"/>
                  </a:lnTo>
                  <a:lnTo>
                    <a:pt x="2604795" y="1224788"/>
                  </a:lnTo>
                  <a:lnTo>
                    <a:pt x="2621838" y="1187132"/>
                  </a:lnTo>
                  <a:lnTo>
                    <a:pt x="2627731" y="1140587"/>
                  </a:lnTo>
                  <a:lnTo>
                    <a:pt x="2556484" y="1140587"/>
                  </a:lnTo>
                  <a:lnTo>
                    <a:pt x="2554655" y="1163408"/>
                  </a:lnTo>
                  <a:lnTo>
                    <a:pt x="2546616" y="1191133"/>
                  </a:lnTo>
                  <a:lnTo>
                    <a:pt x="2528481" y="1214551"/>
                  </a:lnTo>
                  <a:lnTo>
                    <a:pt x="2496413" y="1224407"/>
                  </a:lnTo>
                  <a:lnTo>
                    <a:pt x="2462720" y="1213573"/>
                  </a:lnTo>
                  <a:lnTo>
                    <a:pt x="2443759" y="1185989"/>
                  </a:lnTo>
                  <a:lnTo>
                    <a:pt x="2435415" y="1148969"/>
                  </a:lnTo>
                  <a:lnTo>
                    <a:pt x="2433548" y="1109853"/>
                  </a:lnTo>
                  <a:lnTo>
                    <a:pt x="2433548" y="1088199"/>
                  </a:lnTo>
                  <a:lnTo>
                    <a:pt x="2629827" y="1088199"/>
                  </a:lnTo>
                  <a:lnTo>
                    <a:pt x="2629827" y="1048385"/>
                  </a:lnTo>
                  <a:close/>
                </a:path>
                <a:path w="5828030" h="1276350">
                  <a:moveTo>
                    <a:pt x="2770924" y="890524"/>
                  </a:moveTo>
                  <a:lnTo>
                    <a:pt x="2695486" y="890524"/>
                  </a:lnTo>
                  <a:lnTo>
                    <a:pt x="2695486" y="1266317"/>
                  </a:lnTo>
                  <a:lnTo>
                    <a:pt x="2770924" y="1266317"/>
                  </a:lnTo>
                  <a:lnTo>
                    <a:pt x="2770924" y="890524"/>
                  </a:lnTo>
                  <a:close/>
                </a:path>
                <a:path w="5828030" h="1276350">
                  <a:moveTo>
                    <a:pt x="2770924" y="762000"/>
                  </a:moveTo>
                  <a:lnTo>
                    <a:pt x="2695486" y="762000"/>
                  </a:lnTo>
                  <a:lnTo>
                    <a:pt x="2695486" y="837438"/>
                  </a:lnTo>
                  <a:lnTo>
                    <a:pt x="2770924" y="837438"/>
                  </a:lnTo>
                  <a:lnTo>
                    <a:pt x="2770924" y="762000"/>
                  </a:lnTo>
                  <a:close/>
                </a:path>
                <a:path w="5828030" h="1276350">
                  <a:moveTo>
                    <a:pt x="2898025" y="437261"/>
                  </a:moveTo>
                  <a:lnTo>
                    <a:pt x="2702445" y="437261"/>
                  </a:lnTo>
                  <a:lnTo>
                    <a:pt x="2702445" y="278003"/>
                  </a:lnTo>
                  <a:lnTo>
                    <a:pt x="2881261" y="278003"/>
                  </a:lnTo>
                  <a:lnTo>
                    <a:pt x="2881261" y="210947"/>
                  </a:lnTo>
                  <a:lnTo>
                    <a:pt x="2702445" y="210947"/>
                  </a:lnTo>
                  <a:lnTo>
                    <a:pt x="2702445" y="72644"/>
                  </a:lnTo>
                  <a:lnTo>
                    <a:pt x="2892437" y="72644"/>
                  </a:lnTo>
                  <a:lnTo>
                    <a:pt x="2892437" y="5588"/>
                  </a:lnTo>
                  <a:lnTo>
                    <a:pt x="2622816" y="5588"/>
                  </a:lnTo>
                  <a:lnTo>
                    <a:pt x="2622816" y="504317"/>
                  </a:lnTo>
                  <a:lnTo>
                    <a:pt x="2898025" y="504317"/>
                  </a:lnTo>
                  <a:lnTo>
                    <a:pt x="2898025" y="437261"/>
                  </a:lnTo>
                  <a:close/>
                </a:path>
                <a:path w="5828030" h="1276350">
                  <a:moveTo>
                    <a:pt x="3002115" y="890524"/>
                  </a:moveTo>
                  <a:lnTo>
                    <a:pt x="2940647" y="890524"/>
                  </a:lnTo>
                  <a:lnTo>
                    <a:pt x="2940647" y="783653"/>
                  </a:lnTo>
                  <a:lnTo>
                    <a:pt x="2865209" y="783653"/>
                  </a:lnTo>
                  <a:lnTo>
                    <a:pt x="2865209" y="890524"/>
                  </a:lnTo>
                  <a:lnTo>
                    <a:pt x="2813520" y="890524"/>
                  </a:lnTo>
                  <a:lnTo>
                    <a:pt x="2813520" y="946404"/>
                  </a:lnTo>
                  <a:lnTo>
                    <a:pt x="2865209" y="946404"/>
                  </a:lnTo>
                  <a:lnTo>
                    <a:pt x="2865209" y="1179703"/>
                  </a:lnTo>
                  <a:lnTo>
                    <a:pt x="2870035" y="1226007"/>
                  </a:lnTo>
                  <a:lnTo>
                    <a:pt x="2884411" y="1253655"/>
                  </a:lnTo>
                  <a:lnTo>
                    <a:pt x="2908223" y="1267015"/>
                  </a:lnTo>
                  <a:lnTo>
                    <a:pt x="2941345" y="1270508"/>
                  </a:lnTo>
                  <a:lnTo>
                    <a:pt x="2958896" y="1270114"/>
                  </a:lnTo>
                  <a:lnTo>
                    <a:pt x="2974873" y="1268933"/>
                  </a:lnTo>
                  <a:lnTo>
                    <a:pt x="2989275" y="1266964"/>
                  </a:lnTo>
                  <a:lnTo>
                    <a:pt x="3002115" y="1264221"/>
                  </a:lnTo>
                  <a:lnTo>
                    <a:pt x="3002115" y="1210437"/>
                  </a:lnTo>
                  <a:lnTo>
                    <a:pt x="3002115" y="1208341"/>
                  </a:lnTo>
                  <a:lnTo>
                    <a:pt x="2996476" y="1209255"/>
                  </a:lnTo>
                  <a:lnTo>
                    <a:pt x="2990062" y="1209903"/>
                  </a:lnTo>
                  <a:lnTo>
                    <a:pt x="2982861" y="1210297"/>
                  </a:lnTo>
                  <a:lnTo>
                    <a:pt x="2974873" y="1210437"/>
                  </a:lnTo>
                  <a:lnTo>
                    <a:pt x="2958617" y="1208430"/>
                  </a:lnTo>
                  <a:lnTo>
                    <a:pt x="2948063" y="1201788"/>
                  </a:lnTo>
                  <a:lnTo>
                    <a:pt x="2942361" y="1189507"/>
                  </a:lnTo>
                  <a:lnTo>
                    <a:pt x="2940647" y="1170622"/>
                  </a:lnTo>
                  <a:lnTo>
                    <a:pt x="2940647" y="946404"/>
                  </a:lnTo>
                  <a:lnTo>
                    <a:pt x="3002115" y="946404"/>
                  </a:lnTo>
                  <a:lnTo>
                    <a:pt x="3002115" y="890524"/>
                  </a:lnTo>
                  <a:close/>
                </a:path>
                <a:path w="5828030" h="1276350">
                  <a:moveTo>
                    <a:pt x="3136201" y="121539"/>
                  </a:moveTo>
                  <a:lnTo>
                    <a:pt x="3132010" y="119443"/>
                  </a:lnTo>
                  <a:lnTo>
                    <a:pt x="3125724" y="118745"/>
                  </a:lnTo>
                  <a:lnTo>
                    <a:pt x="3118040" y="118745"/>
                  </a:lnTo>
                  <a:lnTo>
                    <a:pt x="3088779" y="123545"/>
                  </a:lnTo>
                  <a:lnTo>
                    <a:pt x="3064700" y="137248"/>
                  </a:lnTo>
                  <a:lnTo>
                    <a:pt x="3045460" y="158813"/>
                  </a:lnTo>
                  <a:lnTo>
                    <a:pt x="3030728" y="187198"/>
                  </a:lnTo>
                  <a:lnTo>
                    <a:pt x="3029331" y="187198"/>
                  </a:lnTo>
                  <a:lnTo>
                    <a:pt x="3029331" y="128524"/>
                  </a:lnTo>
                  <a:lnTo>
                    <a:pt x="2953893" y="128524"/>
                  </a:lnTo>
                  <a:lnTo>
                    <a:pt x="2953893" y="504317"/>
                  </a:lnTo>
                  <a:lnTo>
                    <a:pt x="3029331" y="504317"/>
                  </a:lnTo>
                  <a:lnTo>
                    <a:pt x="3029331" y="279400"/>
                  </a:lnTo>
                  <a:lnTo>
                    <a:pt x="3036303" y="236613"/>
                  </a:lnTo>
                  <a:lnTo>
                    <a:pt x="3054223" y="210591"/>
                  </a:lnTo>
                  <a:lnTo>
                    <a:pt x="3078543" y="197675"/>
                  </a:lnTo>
                  <a:lnTo>
                    <a:pt x="3104769" y="194183"/>
                  </a:lnTo>
                  <a:lnTo>
                    <a:pt x="3114497" y="194538"/>
                  </a:lnTo>
                  <a:lnTo>
                    <a:pt x="3123374" y="195491"/>
                  </a:lnTo>
                  <a:lnTo>
                    <a:pt x="3130804" y="196824"/>
                  </a:lnTo>
                  <a:lnTo>
                    <a:pt x="3136201" y="198374"/>
                  </a:lnTo>
                  <a:lnTo>
                    <a:pt x="3136201" y="194183"/>
                  </a:lnTo>
                  <a:lnTo>
                    <a:pt x="3136201" y="187198"/>
                  </a:lnTo>
                  <a:lnTo>
                    <a:pt x="3136201" y="121539"/>
                  </a:lnTo>
                  <a:close/>
                </a:path>
                <a:path w="5828030" h="1276350">
                  <a:moveTo>
                    <a:pt x="3501529" y="1266317"/>
                  </a:moveTo>
                  <a:lnTo>
                    <a:pt x="3406914" y="1095184"/>
                  </a:lnTo>
                  <a:lnTo>
                    <a:pt x="3380651" y="1047686"/>
                  </a:lnTo>
                  <a:lnTo>
                    <a:pt x="3373704" y="1035113"/>
                  </a:lnTo>
                  <a:lnTo>
                    <a:pt x="3486861" y="889825"/>
                  </a:lnTo>
                  <a:lnTo>
                    <a:pt x="3399548" y="890524"/>
                  </a:lnTo>
                  <a:lnTo>
                    <a:pt x="3285693" y="1047686"/>
                  </a:lnTo>
                  <a:lnTo>
                    <a:pt x="3284296" y="1047686"/>
                  </a:lnTo>
                  <a:lnTo>
                    <a:pt x="3284296" y="767588"/>
                  </a:lnTo>
                  <a:lnTo>
                    <a:pt x="3208858" y="767588"/>
                  </a:lnTo>
                  <a:lnTo>
                    <a:pt x="3208858" y="1266317"/>
                  </a:lnTo>
                  <a:lnTo>
                    <a:pt x="3284296" y="1266317"/>
                  </a:lnTo>
                  <a:lnTo>
                    <a:pt x="3284296" y="1146873"/>
                  </a:lnTo>
                  <a:lnTo>
                    <a:pt x="3326904" y="1095184"/>
                  </a:lnTo>
                  <a:lnTo>
                    <a:pt x="3419106" y="1266317"/>
                  </a:lnTo>
                  <a:lnTo>
                    <a:pt x="3501529" y="1266317"/>
                  </a:lnTo>
                  <a:close/>
                </a:path>
                <a:path w="5828030" h="1276350">
                  <a:moveTo>
                    <a:pt x="3605580" y="128524"/>
                  </a:moveTo>
                  <a:lnTo>
                    <a:pt x="3530142" y="128524"/>
                  </a:lnTo>
                  <a:lnTo>
                    <a:pt x="3478453" y="424688"/>
                  </a:lnTo>
                  <a:lnTo>
                    <a:pt x="3477056" y="424688"/>
                  </a:lnTo>
                  <a:lnTo>
                    <a:pt x="3437001" y="212344"/>
                  </a:lnTo>
                  <a:lnTo>
                    <a:pt x="3421176" y="128524"/>
                  </a:lnTo>
                  <a:lnTo>
                    <a:pt x="3335959" y="128524"/>
                  </a:lnTo>
                  <a:lnTo>
                    <a:pt x="3280079" y="424688"/>
                  </a:lnTo>
                  <a:lnTo>
                    <a:pt x="3278682" y="424688"/>
                  </a:lnTo>
                  <a:lnTo>
                    <a:pt x="3226295" y="128524"/>
                  </a:lnTo>
                  <a:lnTo>
                    <a:pt x="3148063" y="128524"/>
                  </a:lnTo>
                  <a:lnTo>
                    <a:pt x="3233280" y="504317"/>
                  </a:lnTo>
                  <a:lnTo>
                    <a:pt x="3321291" y="504317"/>
                  </a:lnTo>
                  <a:lnTo>
                    <a:pt x="3335959" y="424688"/>
                  </a:lnTo>
                  <a:lnTo>
                    <a:pt x="3375075" y="212344"/>
                  </a:lnTo>
                  <a:lnTo>
                    <a:pt x="3376472" y="212344"/>
                  </a:lnTo>
                  <a:lnTo>
                    <a:pt x="3435146" y="504317"/>
                  </a:lnTo>
                  <a:lnTo>
                    <a:pt x="3519665" y="504317"/>
                  </a:lnTo>
                  <a:lnTo>
                    <a:pt x="3537877" y="424688"/>
                  </a:lnTo>
                  <a:lnTo>
                    <a:pt x="3605580" y="128524"/>
                  </a:lnTo>
                  <a:close/>
                </a:path>
                <a:path w="5828030" h="1276350">
                  <a:moveTo>
                    <a:pt x="3628656" y="753618"/>
                  </a:moveTo>
                  <a:lnTo>
                    <a:pt x="3561600" y="753618"/>
                  </a:lnTo>
                  <a:lnTo>
                    <a:pt x="3561600" y="829056"/>
                  </a:lnTo>
                  <a:lnTo>
                    <a:pt x="3628656" y="829056"/>
                  </a:lnTo>
                  <a:lnTo>
                    <a:pt x="3628656" y="753618"/>
                  </a:lnTo>
                  <a:close/>
                </a:path>
                <a:path w="5828030" h="1276350">
                  <a:moveTo>
                    <a:pt x="3744607" y="753618"/>
                  </a:moveTo>
                  <a:lnTo>
                    <a:pt x="3677551" y="753618"/>
                  </a:lnTo>
                  <a:lnTo>
                    <a:pt x="3677551" y="829056"/>
                  </a:lnTo>
                  <a:lnTo>
                    <a:pt x="3744607" y="829056"/>
                  </a:lnTo>
                  <a:lnTo>
                    <a:pt x="3744607" y="753618"/>
                  </a:lnTo>
                  <a:close/>
                </a:path>
                <a:path w="5828030" h="1276350">
                  <a:moveTo>
                    <a:pt x="3793502" y="1078420"/>
                  </a:moveTo>
                  <a:lnTo>
                    <a:pt x="3790670" y="1023023"/>
                  </a:lnTo>
                  <a:lnTo>
                    <a:pt x="3781310" y="975017"/>
                  </a:lnTo>
                  <a:lnTo>
                    <a:pt x="3764623" y="936625"/>
                  </a:lnTo>
                  <a:lnTo>
                    <a:pt x="3764165" y="935570"/>
                  </a:lnTo>
                  <a:lnTo>
                    <a:pt x="3737927" y="905916"/>
                  </a:lnTo>
                  <a:lnTo>
                    <a:pt x="3718064" y="895781"/>
                  </a:lnTo>
                  <a:lnTo>
                    <a:pt x="3718064" y="1078420"/>
                  </a:lnTo>
                  <a:lnTo>
                    <a:pt x="3715664" y="1140942"/>
                  </a:lnTo>
                  <a:lnTo>
                    <a:pt x="3706279" y="1185202"/>
                  </a:lnTo>
                  <a:lnTo>
                    <a:pt x="3686530" y="1211516"/>
                  </a:lnTo>
                  <a:lnTo>
                    <a:pt x="3653104" y="1220216"/>
                  </a:lnTo>
                  <a:lnTo>
                    <a:pt x="3620363" y="1211516"/>
                  </a:lnTo>
                  <a:lnTo>
                    <a:pt x="3600805" y="1185202"/>
                  </a:lnTo>
                  <a:lnTo>
                    <a:pt x="3591318" y="1140942"/>
                  </a:lnTo>
                  <a:lnTo>
                    <a:pt x="3588842" y="1078420"/>
                  </a:lnTo>
                  <a:lnTo>
                    <a:pt x="3591318" y="1021194"/>
                  </a:lnTo>
                  <a:lnTo>
                    <a:pt x="3600805" y="976350"/>
                  </a:lnTo>
                  <a:lnTo>
                    <a:pt x="3620363" y="947089"/>
                  </a:lnTo>
                  <a:lnTo>
                    <a:pt x="3653104" y="936625"/>
                  </a:lnTo>
                  <a:lnTo>
                    <a:pt x="3686530" y="947089"/>
                  </a:lnTo>
                  <a:lnTo>
                    <a:pt x="3706279" y="976350"/>
                  </a:lnTo>
                  <a:lnTo>
                    <a:pt x="3715664" y="1021194"/>
                  </a:lnTo>
                  <a:lnTo>
                    <a:pt x="3718064" y="1078420"/>
                  </a:lnTo>
                  <a:lnTo>
                    <a:pt x="3718064" y="895781"/>
                  </a:lnTo>
                  <a:lnTo>
                    <a:pt x="3701338" y="887234"/>
                  </a:lnTo>
                  <a:lnTo>
                    <a:pt x="3653104" y="880745"/>
                  </a:lnTo>
                  <a:lnTo>
                    <a:pt x="3604920" y="887234"/>
                  </a:lnTo>
                  <a:lnTo>
                    <a:pt x="3568458" y="905916"/>
                  </a:lnTo>
                  <a:lnTo>
                    <a:pt x="3542385" y="935570"/>
                  </a:lnTo>
                  <a:lnTo>
                    <a:pt x="3525405" y="975017"/>
                  </a:lnTo>
                  <a:lnTo>
                    <a:pt x="3516185" y="1023023"/>
                  </a:lnTo>
                  <a:lnTo>
                    <a:pt x="3513404" y="1078420"/>
                  </a:lnTo>
                  <a:lnTo>
                    <a:pt x="3516566" y="1133805"/>
                  </a:lnTo>
                  <a:lnTo>
                    <a:pt x="3526650" y="1181823"/>
                  </a:lnTo>
                  <a:lnTo>
                    <a:pt x="3544481" y="1221257"/>
                  </a:lnTo>
                  <a:lnTo>
                    <a:pt x="3570935" y="1250924"/>
                  </a:lnTo>
                  <a:lnTo>
                    <a:pt x="3606850" y="1269593"/>
                  </a:lnTo>
                  <a:lnTo>
                    <a:pt x="3653104" y="1276096"/>
                  </a:lnTo>
                  <a:lnTo>
                    <a:pt x="3699637" y="1269593"/>
                  </a:lnTo>
                  <a:lnTo>
                    <a:pt x="3735755" y="1250924"/>
                  </a:lnTo>
                  <a:lnTo>
                    <a:pt x="3762324" y="1221257"/>
                  </a:lnTo>
                  <a:lnTo>
                    <a:pt x="3780231" y="1181823"/>
                  </a:lnTo>
                  <a:lnTo>
                    <a:pt x="3790327" y="1133805"/>
                  </a:lnTo>
                  <a:lnTo>
                    <a:pt x="3793502" y="1078420"/>
                  </a:lnTo>
                  <a:close/>
                </a:path>
                <a:path w="5828030" h="1276350">
                  <a:moveTo>
                    <a:pt x="3922699" y="450532"/>
                  </a:moveTo>
                  <a:lnTo>
                    <a:pt x="3919905" y="451929"/>
                  </a:lnTo>
                  <a:lnTo>
                    <a:pt x="3915714" y="452628"/>
                  </a:lnTo>
                  <a:lnTo>
                    <a:pt x="3910126" y="452628"/>
                  </a:lnTo>
                  <a:lnTo>
                    <a:pt x="3902354" y="450443"/>
                  </a:lnTo>
                  <a:lnTo>
                    <a:pt x="3896156" y="444588"/>
                  </a:lnTo>
                  <a:lnTo>
                    <a:pt x="3892054" y="436118"/>
                  </a:lnTo>
                  <a:lnTo>
                    <a:pt x="3890568" y="426085"/>
                  </a:lnTo>
                  <a:lnTo>
                    <a:pt x="3890568" y="305943"/>
                  </a:lnTo>
                  <a:lnTo>
                    <a:pt x="3890568" y="210947"/>
                  </a:lnTo>
                  <a:lnTo>
                    <a:pt x="3881653" y="170434"/>
                  </a:lnTo>
                  <a:lnTo>
                    <a:pt x="3881247" y="168541"/>
                  </a:lnTo>
                  <a:lnTo>
                    <a:pt x="3855732" y="139954"/>
                  </a:lnTo>
                  <a:lnTo>
                    <a:pt x="3817785" y="123812"/>
                  </a:lnTo>
                  <a:lnTo>
                    <a:pt x="3771125" y="118745"/>
                  </a:lnTo>
                  <a:lnTo>
                    <a:pt x="3719309" y="123888"/>
                  </a:lnTo>
                  <a:lnTo>
                    <a:pt x="3681806" y="139128"/>
                  </a:lnTo>
                  <a:lnTo>
                    <a:pt x="3657015" y="164147"/>
                  </a:lnTo>
                  <a:lnTo>
                    <a:pt x="3643325" y="198666"/>
                  </a:lnTo>
                  <a:lnTo>
                    <a:pt x="3639108" y="242379"/>
                  </a:lnTo>
                  <a:lnTo>
                    <a:pt x="3710355" y="242379"/>
                  </a:lnTo>
                  <a:lnTo>
                    <a:pt x="3712235" y="215811"/>
                  </a:lnTo>
                  <a:lnTo>
                    <a:pt x="3720134" y="192786"/>
                  </a:lnTo>
                  <a:lnTo>
                    <a:pt x="3737470" y="176568"/>
                  </a:lnTo>
                  <a:lnTo>
                    <a:pt x="3767632" y="170434"/>
                  </a:lnTo>
                  <a:lnTo>
                    <a:pt x="3792512" y="174345"/>
                  </a:lnTo>
                  <a:lnTo>
                    <a:pt x="3808412" y="185534"/>
                  </a:lnTo>
                  <a:lnTo>
                    <a:pt x="3816845" y="203136"/>
                  </a:lnTo>
                  <a:lnTo>
                    <a:pt x="3819321" y="226314"/>
                  </a:lnTo>
                  <a:lnTo>
                    <a:pt x="3819321" y="305943"/>
                  </a:lnTo>
                  <a:lnTo>
                    <a:pt x="3819321" y="368808"/>
                  </a:lnTo>
                  <a:lnTo>
                    <a:pt x="3815118" y="406349"/>
                  </a:lnTo>
                  <a:lnTo>
                    <a:pt x="3802469" y="434467"/>
                  </a:lnTo>
                  <a:lnTo>
                    <a:pt x="3781310" y="452094"/>
                  </a:lnTo>
                  <a:lnTo>
                    <a:pt x="3751567" y="458216"/>
                  </a:lnTo>
                  <a:lnTo>
                    <a:pt x="3730993" y="453796"/>
                  </a:lnTo>
                  <a:lnTo>
                    <a:pt x="3716388" y="441706"/>
                  </a:lnTo>
                  <a:lnTo>
                    <a:pt x="3707663" y="423735"/>
                  </a:lnTo>
                  <a:lnTo>
                    <a:pt x="3704767" y="401637"/>
                  </a:lnTo>
                  <a:lnTo>
                    <a:pt x="3706533" y="381825"/>
                  </a:lnTo>
                  <a:lnTo>
                    <a:pt x="3735501" y="340868"/>
                  </a:lnTo>
                  <a:lnTo>
                    <a:pt x="3778199" y="324967"/>
                  </a:lnTo>
                  <a:lnTo>
                    <a:pt x="3800627" y="316306"/>
                  </a:lnTo>
                  <a:lnTo>
                    <a:pt x="3819321" y="305943"/>
                  </a:lnTo>
                  <a:lnTo>
                    <a:pt x="3819321" y="226314"/>
                  </a:lnTo>
                  <a:lnTo>
                    <a:pt x="3816286" y="246608"/>
                  </a:lnTo>
                  <a:lnTo>
                    <a:pt x="3807536" y="259842"/>
                  </a:lnTo>
                  <a:lnTo>
                    <a:pt x="3793693" y="268351"/>
                  </a:lnTo>
                  <a:lnTo>
                    <a:pt x="3775316" y="274510"/>
                  </a:lnTo>
                  <a:lnTo>
                    <a:pt x="3716642" y="290576"/>
                  </a:lnTo>
                  <a:lnTo>
                    <a:pt x="3681780" y="304304"/>
                  </a:lnTo>
                  <a:lnTo>
                    <a:pt x="3654133" y="324446"/>
                  </a:lnTo>
                  <a:lnTo>
                    <a:pt x="3635908" y="357174"/>
                  </a:lnTo>
                  <a:lnTo>
                    <a:pt x="3629329" y="408622"/>
                  </a:lnTo>
                  <a:lnTo>
                    <a:pt x="3636073" y="455739"/>
                  </a:lnTo>
                  <a:lnTo>
                    <a:pt x="3655441" y="488594"/>
                  </a:lnTo>
                  <a:lnTo>
                    <a:pt x="3686213" y="507822"/>
                  </a:lnTo>
                  <a:lnTo>
                    <a:pt x="3727119" y="514096"/>
                  </a:lnTo>
                  <a:lnTo>
                    <a:pt x="3757765" y="510679"/>
                  </a:lnTo>
                  <a:lnTo>
                    <a:pt x="3783088" y="500380"/>
                  </a:lnTo>
                  <a:lnTo>
                    <a:pt x="3803840" y="483146"/>
                  </a:lnTo>
                  <a:lnTo>
                    <a:pt x="3820718" y="458914"/>
                  </a:lnTo>
                  <a:lnTo>
                    <a:pt x="3822115" y="458914"/>
                  </a:lnTo>
                  <a:lnTo>
                    <a:pt x="3828224" y="481977"/>
                  </a:lnTo>
                  <a:lnTo>
                    <a:pt x="3842118" y="497332"/>
                  </a:lnTo>
                  <a:lnTo>
                    <a:pt x="3861905" y="505866"/>
                  </a:lnTo>
                  <a:lnTo>
                    <a:pt x="3885679" y="508508"/>
                  </a:lnTo>
                  <a:lnTo>
                    <a:pt x="3896372" y="507771"/>
                  </a:lnTo>
                  <a:lnTo>
                    <a:pt x="3906291" y="505790"/>
                  </a:lnTo>
                  <a:lnTo>
                    <a:pt x="3915156" y="502907"/>
                  </a:lnTo>
                  <a:lnTo>
                    <a:pt x="3922699" y="499427"/>
                  </a:lnTo>
                  <a:lnTo>
                    <a:pt x="3922699" y="458914"/>
                  </a:lnTo>
                  <a:lnTo>
                    <a:pt x="3922699" y="458216"/>
                  </a:lnTo>
                  <a:lnTo>
                    <a:pt x="3922699" y="452628"/>
                  </a:lnTo>
                  <a:lnTo>
                    <a:pt x="3922699" y="450532"/>
                  </a:lnTo>
                  <a:close/>
                </a:path>
                <a:path w="5828030" h="1276350">
                  <a:moveTo>
                    <a:pt x="4114812" y="982726"/>
                  </a:moveTo>
                  <a:lnTo>
                    <a:pt x="4109085" y="940816"/>
                  </a:lnTo>
                  <a:lnTo>
                    <a:pt x="4089489" y="903173"/>
                  </a:lnTo>
                  <a:lnTo>
                    <a:pt x="4021213" y="880745"/>
                  </a:lnTo>
                  <a:lnTo>
                    <a:pt x="3991114" y="884428"/>
                  </a:lnTo>
                  <a:lnTo>
                    <a:pt x="3964368" y="895057"/>
                  </a:lnTo>
                  <a:lnTo>
                    <a:pt x="3941940" y="911974"/>
                  </a:lnTo>
                  <a:lnTo>
                    <a:pt x="3924820" y="934529"/>
                  </a:lnTo>
                  <a:lnTo>
                    <a:pt x="3922725" y="934529"/>
                  </a:lnTo>
                  <a:lnTo>
                    <a:pt x="3922725" y="890524"/>
                  </a:lnTo>
                  <a:lnTo>
                    <a:pt x="3851478" y="890524"/>
                  </a:lnTo>
                  <a:lnTo>
                    <a:pt x="3851478" y="1266317"/>
                  </a:lnTo>
                  <a:lnTo>
                    <a:pt x="3926916" y="1266317"/>
                  </a:lnTo>
                  <a:lnTo>
                    <a:pt x="3926916" y="1014158"/>
                  </a:lnTo>
                  <a:lnTo>
                    <a:pt x="3931970" y="981481"/>
                  </a:lnTo>
                  <a:lnTo>
                    <a:pt x="3945420" y="958621"/>
                  </a:lnTo>
                  <a:lnTo>
                    <a:pt x="3964635" y="945197"/>
                  </a:lnTo>
                  <a:lnTo>
                    <a:pt x="3986987" y="940816"/>
                  </a:lnTo>
                  <a:lnTo>
                    <a:pt x="4011676" y="944321"/>
                  </a:lnTo>
                  <a:lnTo>
                    <a:pt x="4027843" y="955827"/>
                  </a:lnTo>
                  <a:lnTo>
                    <a:pt x="4036682" y="976757"/>
                  </a:lnTo>
                  <a:lnTo>
                    <a:pt x="4039374" y="1008570"/>
                  </a:lnTo>
                  <a:lnTo>
                    <a:pt x="4039374" y="1266317"/>
                  </a:lnTo>
                  <a:lnTo>
                    <a:pt x="4114812" y="1266317"/>
                  </a:lnTo>
                  <a:lnTo>
                    <a:pt x="4114812" y="982726"/>
                  </a:lnTo>
                  <a:close/>
                </a:path>
                <a:path w="5828030" h="1276350">
                  <a:moveTo>
                    <a:pt x="4221658" y="253555"/>
                  </a:moveTo>
                  <a:lnTo>
                    <a:pt x="4218952" y="221627"/>
                  </a:lnTo>
                  <a:lnTo>
                    <a:pt x="4208361" y="185572"/>
                  </a:lnTo>
                  <a:lnTo>
                    <a:pt x="4201134" y="174625"/>
                  </a:lnTo>
                  <a:lnTo>
                    <a:pt x="4186212" y="152006"/>
                  </a:lnTo>
                  <a:lnTo>
                    <a:pt x="4148798" y="127533"/>
                  </a:lnTo>
                  <a:lnTo>
                    <a:pt x="4092435" y="118745"/>
                  </a:lnTo>
                  <a:lnTo>
                    <a:pt x="4044251" y="125234"/>
                  </a:lnTo>
                  <a:lnTo>
                    <a:pt x="4007789" y="143916"/>
                  </a:lnTo>
                  <a:lnTo>
                    <a:pt x="3981729" y="173570"/>
                  </a:lnTo>
                  <a:lnTo>
                    <a:pt x="3964736" y="213017"/>
                  </a:lnTo>
                  <a:lnTo>
                    <a:pt x="3955516" y="261023"/>
                  </a:lnTo>
                  <a:lnTo>
                    <a:pt x="3952735" y="316420"/>
                  </a:lnTo>
                  <a:lnTo>
                    <a:pt x="3955516" y="371805"/>
                  </a:lnTo>
                  <a:lnTo>
                    <a:pt x="3964736" y="419823"/>
                  </a:lnTo>
                  <a:lnTo>
                    <a:pt x="3981729" y="459257"/>
                  </a:lnTo>
                  <a:lnTo>
                    <a:pt x="4007789" y="488924"/>
                  </a:lnTo>
                  <a:lnTo>
                    <a:pt x="4044251" y="507593"/>
                  </a:lnTo>
                  <a:lnTo>
                    <a:pt x="4092435" y="514096"/>
                  </a:lnTo>
                  <a:lnTo>
                    <a:pt x="4141216" y="507492"/>
                  </a:lnTo>
                  <a:lnTo>
                    <a:pt x="4176509" y="488403"/>
                  </a:lnTo>
                  <a:lnTo>
                    <a:pt x="4200067" y="458216"/>
                  </a:lnTo>
                  <a:lnTo>
                    <a:pt x="4200271" y="457962"/>
                  </a:lnTo>
                  <a:lnTo>
                    <a:pt x="4214431" y="417258"/>
                  </a:lnTo>
                  <a:lnTo>
                    <a:pt x="4220959" y="367411"/>
                  </a:lnTo>
                  <a:lnTo>
                    <a:pt x="4149712" y="367411"/>
                  </a:lnTo>
                  <a:lnTo>
                    <a:pt x="4146664" y="405561"/>
                  </a:lnTo>
                  <a:lnTo>
                    <a:pt x="4136796" y="434289"/>
                  </a:lnTo>
                  <a:lnTo>
                    <a:pt x="4119067" y="452272"/>
                  </a:lnTo>
                  <a:lnTo>
                    <a:pt x="4092435" y="458216"/>
                  </a:lnTo>
                  <a:lnTo>
                    <a:pt x="4059707" y="447738"/>
                  </a:lnTo>
                  <a:lnTo>
                    <a:pt x="4040136" y="418477"/>
                  </a:lnTo>
                  <a:lnTo>
                    <a:pt x="4030649" y="373634"/>
                  </a:lnTo>
                  <a:lnTo>
                    <a:pt x="4028173" y="316420"/>
                  </a:lnTo>
                  <a:lnTo>
                    <a:pt x="4030649" y="259194"/>
                  </a:lnTo>
                  <a:lnTo>
                    <a:pt x="4040136" y="214350"/>
                  </a:lnTo>
                  <a:lnTo>
                    <a:pt x="4059707" y="185089"/>
                  </a:lnTo>
                  <a:lnTo>
                    <a:pt x="4092435" y="174625"/>
                  </a:lnTo>
                  <a:lnTo>
                    <a:pt x="4119702" y="181152"/>
                  </a:lnTo>
                  <a:lnTo>
                    <a:pt x="4136098" y="200202"/>
                  </a:lnTo>
                  <a:lnTo>
                    <a:pt x="4144111" y="226187"/>
                  </a:lnTo>
                  <a:lnTo>
                    <a:pt x="4146219" y="253555"/>
                  </a:lnTo>
                  <a:lnTo>
                    <a:pt x="4221658" y="253555"/>
                  </a:lnTo>
                  <a:close/>
                </a:path>
                <a:path w="5828030" h="1276350">
                  <a:moveTo>
                    <a:pt x="4450778" y="982726"/>
                  </a:moveTo>
                  <a:lnTo>
                    <a:pt x="4445051" y="940816"/>
                  </a:lnTo>
                  <a:lnTo>
                    <a:pt x="4425454" y="903173"/>
                  </a:lnTo>
                  <a:lnTo>
                    <a:pt x="4357179" y="880745"/>
                  </a:lnTo>
                  <a:lnTo>
                    <a:pt x="4327080" y="884428"/>
                  </a:lnTo>
                  <a:lnTo>
                    <a:pt x="4300334" y="895057"/>
                  </a:lnTo>
                  <a:lnTo>
                    <a:pt x="4277906" y="911974"/>
                  </a:lnTo>
                  <a:lnTo>
                    <a:pt x="4260786" y="934529"/>
                  </a:lnTo>
                  <a:lnTo>
                    <a:pt x="4258691" y="934529"/>
                  </a:lnTo>
                  <a:lnTo>
                    <a:pt x="4258691" y="890524"/>
                  </a:lnTo>
                  <a:lnTo>
                    <a:pt x="4187444" y="890524"/>
                  </a:lnTo>
                  <a:lnTo>
                    <a:pt x="4187444" y="1266317"/>
                  </a:lnTo>
                  <a:lnTo>
                    <a:pt x="4262882" y="1266317"/>
                  </a:lnTo>
                  <a:lnTo>
                    <a:pt x="4262882" y="1014158"/>
                  </a:lnTo>
                  <a:lnTo>
                    <a:pt x="4267936" y="981481"/>
                  </a:lnTo>
                  <a:lnTo>
                    <a:pt x="4281386" y="958621"/>
                  </a:lnTo>
                  <a:lnTo>
                    <a:pt x="4300601" y="945197"/>
                  </a:lnTo>
                  <a:lnTo>
                    <a:pt x="4322953" y="940816"/>
                  </a:lnTo>
                  <a:lnTo>
                    <a:pt x="4347642" y="944321"/>
                  </a:lnTo>
                  <a:lnTo>
                    <a:pt x="4363809" y="955827"/>
                  </a:lnTo>
                  <a:lnTo>
                    <a:pt x="4372648" y="976757"/>
                  </a:lnTo>
                  <a:lnTo>
                    <a:pt x="4375340" y="1008570"/>
                  </a:lnTo>
                  <a:lnTo>
                    <a:pt x="4375340" y="1266317"/>
                  </a:lnTo>
                  <a:lnTo>
                    <a:pt x="4450778" y="1266317"/>
                  </a:lnTo>
                  <a:lnTo>
                    <a:pt x="4450778" y="982726"/>
                  </a:lnTo>
                  <a:close/>
                </a:path>
                <a:path w="5828030" h="1276350">
                  <a:moveTo>
                    <a:pt x="4536681" y="220726"/>
                  </a:moveTo>
                  <a:lnTo>
                    <a:pt x="4530953" y="178816"/>
                  </a:lnTo>
                  <a:lnTo>
                    <a:pt x="4530115" y="172669"/>
                  </a:lnTo>
                  <a:lnTo>
                    <a:pt x="4528782" y="170434"/>
                  </a:lnTo>
                  <a:lnTo>
                    <a:pt x="4511370" y="141173"/>
                  </a:lnTo>
                  <a:lnTo>
                    <a:pt x="4481881" y="123964"/>
                  </a:lnTo>
                  <a:lnTo>
                    <a:pt x="4443082" y="118745"/>
                  </a:lnTo>
                  <a:lnTo>
                    <a:pt x="4415218" y="122199"/>
                  </a:lnTo>
                  <a:lnTo>
                    <a:pt x="4390441" y="132270"/>
                  </a:lnTo>
                  <a:lnTo>
                    <a:pt x="4368927" y="148501"/>
                  </a:lnTo>
                  <a:lnTo>
                    <a:pt x="4350880" y="170434"/>
                  </a:lnTo>
                  <a:lnTo>
                    <a:pt x="4348785" y="169037"/>
                  </a:lnTo>
                  <a:lnTo>
                    <a:pt x="4348785" y="5588"/>
                  </a:lnTo>
                  <a:lnTo>
                    <a:pt x="4273347" y="5588"/>
                  </a:lnTo>
                  <a:lnTo>
                    <a:pt x="4273347" y="504317"/>
                  </a:lnTo>
                  <a:lnTo>
                    <a:pt x="4348785" y="504317"/>
                  </a:lnTo>
                  <a:lnTo>
                    <a:pt x="4348785" y="252158"/>
                  </a:lnTo>
                  <a:lnTo>
                    <a:pt x="4353852" y="219773"/>
                  </a:lnTo>
                  <a:lnTo>
                    <a:pt x="4367301" y="196888"/>
                  </a:lnTo>
                  <a:lnTo>
                    <a:pt x="4386504" y="183299"/>
                  </a:lnTo>
                  <a:lnTo>
                    <a:pt x="4408856" y="178816"/>
                  </a:lnTo>
                  <a:lnTo>
                    <a:pt x="4433252" y="182422"/>
                  </a:lnTo>
                  <a:lnTo>
                    <a:pt x="4449457" y="194094"/>
                  </a:lnTo>
                  <a:lnTo>
                    <a:pt x="4458462" y="215061"/>
                  </a:lnTo>
                  <a:lnTo>
                    <a:pt x="4461243" y="246570"/>
                  </a:lnTo>
                  <a:lnTo>
                    <a:pt x="4461243" y="504317"/>
                  </a:lnTo>
                  <a:lnTo>
                    <a:pt x="4536681" y="504317"/>
                  </a:lnTo>
                  <a:lnTo>
                    <a:pt x="4536681" y="220726"/>
                  </a:lnTo>
                  <a:close/>
                </a:path>
                <a:path w="5828030" h="1276350">
                  <a:moveTo>
                    <a:pt x="4784661" y="1048385"/>
                  </a:moveTo>
                  <a:lnTo>
                    <a:pt x="4783887" y="1036510"/>
                  </a:lnTo>
                  <a:lnTo>
                    <a:pt x="4780915" y="990981"/>
                  </a:lnTo>
                  <a:lnTo>
                    <a:pt x="4768113" y="944410"/>
                  </a:lnTo>
                  <a:lnTo>
                    <a:pt x="4759744" y="932434"/>
                  </a:lnTo>
                  <a:lnTo>
                    <a:pt x="4743920" y="909777"/>
                  </a:lnTo>
                  <a:lnTo>
                    <a:pt x="4709223" y="890041"/>
                  </a:lnTo>
                  <a:lnTo>
                    <a:pt x="4709223" y="1016254"/>
                  </a:lnTo>
                  <a:lnTo>
                    <a:pt x="4709223" y="1036510"/>
                  </a:lnTo>
                  <a:lnTo>
                    <a:pt x="4588383" y="1036510"/>
                  </a:lnTo>
                  <a:lnTo>
                    <a:pt x="4588383" y="1028827"/>
                  </a:lnTo>
                  <a:lnTo>
                    <a:pt x="4591520" y="993127"/>
                  </a:lnTo>
                  <a:lnTo>
                    <a:pt x="4601997" y="962291"/>
                  </a:lnTo>
                  <a:lnTo>
                    <a:pt x="4621377" y="940612"/>
                  </a:lnTo>
                  <a:lnTo>
                    <a:pt x="4651248" y="932434"/>
                  </a:lnTo>
                  <a:lnTo>
                    <a:pt x="4678273" y="938847"/>
                  </a:lnTo>
                  <a:lnTo>
                    <a:pt x="4696206" y="956525"/>
                  </a:lnTo>
                  <a:lnTo>
                    <a:pt x="4706150" y="983119"/>
                  </a:lnTo>
                  <a:lnTo>
                    <a:pt x="4709223" y="1016254"/>
                  </a:lnTo>
                  <a:lnTo>
                    <a:pt x="4709223" y="890041"/>
                  </a:lnTo>
                  <a:lnTo>
                    <a:pt x="4705985" y="888187"/>
                  </a:lnTo>
                  <a:lnTo>
                    <a:pt x="4651946" y="880745"/>
                  </a:lnTo>
                  <a:lnTo>
                    <a:pt x="4600905" y="888961"/>
                  </a:lnTo>
                  <a:lnTo>
                    <a:pt x="4563745" y="911555"/>
                  </a:lnTo>
                  <a:lnTo>
                    <a:pt x="4538434" y="945438"/>
                  </a:lnTo>
                  <a:lnTo>
                    <a:pt x="4522902" y="987526"/>
                  </a:lnTo>
                  <a:lnTo>
                    <a:pt x="4515091" y="1034745"/>
                  </a:lnTo>
                  <a:lnTo>
                    <a:pt x="4512945" y="1084008"/>
                  </a:lnTo>
                  <a:lnTo>
                    <a:pt x="4518863" y="1158621"/>
                  </a:lnTo>
                  <a:lnTo>
                    <a:pt x="4534954" y="1211110"/>
                  </a:lnTo>
                  <a:lnTo>
                    <a:pt x="4558690" y="1245273"/>
                  </a:lnTo>
                  <a:lnTo>
                    <a:pt x="4619015" y="1273937"/>
                  </a:lnTo>
                  <a:lnTo>
                    <a:pt x="4650549" y="1276096"/>
                  </a:lnTo>
                  <a:lnTo>
                    <a:pt x="4695660" y="1270114"/>
                  </a:lnTo>
                  <a:lnTo>
                    <a:pt x="4732325" y="1252728"/>
                  </a:lnTo>
                  <a:lnTo>
                    <a:pt x="4759630" y="1224788"/>
                  </a:lnTo>
                  <a:lnTo>
                    <a:pt x="4776673" y="1187132"/>
                  </a:lnTo>
                  <a:lnTo>
                    <a:pt x="4782566" y="1140587"/>
                  </a:lnTo>
                  <a:lnTo>
                    <a:pt x="4711319" y="1140587"/>
                  </a:lnTo>
                  <a:lnTo>
                    <a:pt x="4709490" y="1163408"/>
                  </a:lnTo>
                  <a:lnTo>
                    <a:pt x="4701451" y="1191133"/>
                  </a:lnTo>
                  <a:lnTo>
                    <a:pt x="4683315" y="1214551"/>
                  </a:lnTo>
                  <a:lnTo>
                    <a:pt x="4651248" y="1224407"/>
                  </a:lnTo>
                  <a:lnTo>
                    <a:pt x="4617555" y="1213573"/>
                  </a:lnTo>
                  <a:lnTo>
                    <a:pt x="4598594" y="1185989"/>
                  </a:lnTo>
                  <a:lnTo>
                    <a:pt x="4590250" y="1148969"/>
                  </a:lnTo>
                  <a:lnTo>
                    <a:pt x="4588383" y="1109853"/>
                  </a:lnTo>
                  <a:lnTo>
                    <a:pt x="4588383" y="1088199"/>
                  </a:lnTo>
                  <a:lnTo>
                    <a:pt x="4784661" y="1088199"/>
                  </a:lnTo>
                  <a:lnTo>
                    <a:pt x="4784661" y="1048385"/>
                  </a:lnTo>
                  <a:close/>
                </a:path>
                <a:path w="5828030" h="1276350">
                  <a:moveTo>
                    <a:pt x="4850993" y="399542"/>
                  </a:moveTo>
                  <a:lnTo>
                    <a:pt x="4846091" y="360222"/>
                  </a:lnTo>
                  <a:lnTo>
                    <a:pt x="4805616" y="307797"/>
                  </a:lnTo>
                  <a:lnTo>
                    <a:pt x="4769269" y="291274"/>
                  </a:lnTo>
                  <a:lnTo>
                    <a:pt x="4721072" y="274510"/>
                  </a:lnTo>
                  <a:lnTo>
                    <a:pt x="4695990" y="264210"/>
                  </a:lnTo>
                  <a:lnTo>
                    <a:pt x="4679607" y="252933"/>
                  </a:lnTo>
                  <a:lnTo>
                    <a:pt x="4670691" y="238658"/>
                  </a:lnTo>
                  <a:lnTo>
                    <a:pt x="4667986" y="219329"/>
                  </a:lnTo>
                  <a:lnTo>
                    <a:pt x="4672165" y="196659"/>
                  </a:lnTo>
                  <a:lnTo>
                    <a:pt x="4683620" y="181521"/>
                  </a:lnTo>
                  <a:lnTo>
                    <a:pt x="4700702" y="173062"/>
                  </a:lnTo>
                  <a:lnTo>
                    <a:pt x="4721771" y="170434"/>
                  </a:lnTo>
                  <a:lnTo>
                    <a:pt x="4746028" y="175260"/>
                  </a:lnTo>
                  <a:lnTo>
                    <a:pt x="4761242" y="188150"/>
                  </a:lnTo>
                  <a:lnTo>
                    <a:pt x="4769116" y="206679"/>
                  </a:lnTo>
                  <a:lnTo>
                    <a:pt x="4771364" y="228409"/>
                  </a:lnTo>
                  <a:lnTo>
                    <a:pt x="4771364" y="238188"/>
                  </a:lnTo>
                  <a:lnTo>
                    <a:pt x="4842611" y="238188"/>
                  </a:lnTo>
                  <a:lnTo>
                    <a:pt x="4842611" y="221424"/>
                  </a:lnTo>
                  <a:lnTo>
                    <a:pt x="4837735" y="185635"/>
                  </a:lnTo>
                  <a:lnTo>
                    <a:pt x="4829505" y="170434"/>
                  </a:lnTo>
                  <a:lnTo>
                    <a:pt x="4819828" y="152527"/>
                  </a:lnTo>
                  <a:lnTo>
                    <a:pt x="4783975" y="128206"/>
                  </a:lnTo>
                  <a:lnTo>
                    <a:pt x="4725263" y="118745"/>
                  </a:lnTo>
                  <a:lnTo>
                    <a:pt x="4672177" y="124968"/>
                  </a:lnTo>
                  <a:lnTo>
                    <a:pt x="4631664" y="143967"/>
                  </a:lnTo>
                  <a:lnTo>
                    <a:pt x="4605820" y="176199"/>
                  </a:lnTo>
                  <a:lnTo>
                    <a:pt x="4596739" y="222123"/>
                  </a:lnTo>
                  <a:lnTo>
                    <a:pt x="4601337" y="261721"/>
                  </a:lnTo>
                  <a:lnTo>
                    <a:pt x="4615688" y="291706"/>
                  </a:lnTo>
                  <a:lnTo>
                    <a:pt x="4640656" y="313956"/>
                  </a:lnTo>
                  <a:lnTo>
                    <a:pt x="4677067" y="330390"/>
                  </a:lnTo>
                  <a:lnTo>
                    <a:pt x="4738535" y="352044"/>
                  </a:lnTo>
                  <a:lnTo>
                    <a:pt x="4756467" y="360667"/>
                  </a:lnTo>
                  <a:lnTo>
                    <a:pt x="4769358" y="372821"/>
                  </a:lnTo>
                  <a:lnTo>
                    <a:pt x="4777143" y="388378"/>
                  </a:lnTo>
                  <a:lnTo>
                    <a:pt x="4779746" y="407225"/>
                  </a:lnTo>
                  <a:lnTo>
                    <a:pt x="4776038" y="430276"/>
                  </a:lnTo>
                  <a:lnTo>
                    <a:pt x="4764735" y="447649"/>
                  </a:lnTo>
                  <a:lnTo>
                    <a:pt x="4745571" y="458597"/>
                  </a:lnTo>
                  <a:lnTo>
                    <a:pt x="4718278" y="462407"/>
                  </a:lnTo>
                  <a:lnTo>
                    <a:pt x="4690554" y="458114"/>
                  </a:lnTo>
                  <a:lnTo>
                    <a:pt x="4672444" y="445376"/>
                  </a:lnTo>
                  <a:lnTo>
                    <a:pt x="4662589" y="424383"/>
                  </a:lnTo>
                  <a:lnTo>
                    <a:pt x="4659604" y="395351"/>
                  </a:lnTo>
                  <a:lnTo>
                    <a:pt x="4659604" y="383476"/>
                  </a:lnTo>
                  <a:lnTo>
                    <a:pt x="4592548" y="383476"/>
                  </a:lnTo>
                  <a:lnTo>
                    <a:pt x="4592548" y="397446"/>
                  </a:lnTo>
                  <a:lnTo>
                    <a:pt x="4598517" y="446316"/>
                  </a:lnTo>
                  <a:lnTo>
                    <a:pt x="4618748" y="483006"/>
                  </a:lnTo>
                  <a:lnTo>
                    <a:pt x="4656798" y="506082"/>
                  </a:lnTo>
                  <a:lnTo>
                    <a:pt x="4716183" y="514096"/>
                  </a:lnTo>
                  <a:lnTo>
                    <a:pt x="4769078" y="507492"/>
                  </a:lnTo>
                  <a:lnTo>
                    <a:pt x="4811877" y="486930"/>
                  </a:lnTo>
                  <a:lnTo>
                    <a:pt x="4831626" y="462407"/>
                  </a:lnTo>
                  <a:lnTo>
                    <a:pt x="4840541" y="451319"/>
                  </a:lnTo>
                  <a:lnTo>
                    <a:pt x="4850993" y="399542"/>
                  </a:lnTo>
                  <a:close/>
                </a:path>
                <a:path w="5828030" h="1276350">
                  <a:moveTo>
                    <a:pt x="5110162" y="982726"/>
                  </a:moveTo>
                  <a:lnTo>
                    <a:pt x="5104435" y="940816"/>
                  </a:lnTo>
                  <a:lnTo>
                    <a:pt x="5084838" y="903173"/>
                  </a:lnTo>
                  <a:lnTo>
                    <a:pt x="5016563" y="880745"/>
                  </a:lnTo>
                  <a:lnTo>
                    <a:pt x="4986464" y="884428"/>
                  </a:lnTo>
                  <a:lnTo>
                    <a:pt x="4959718" y="895057"/>
                  </a:lnTo>
                  <a:lnTo>
                    <a:pt x="4937290" y="911974"/>
                  </a:lnTo>
                  <a:lnTo>
                    <a:pt x="4920170" y="934529"/>
                  </a:lnTo>
                  <a:lnTo>
                    <a:pt x="4918075" y="934529"/>
                  </a:lnTo>
                  <a:lnTo>
                    <a:pt x="4918075" y="890524"/>
                  </a:lnTo>
                  <a:lnTo>
                    <a:pt x="4846828" y="890524"/>
                  </a:lnTo>
                  <a:lnTo>
                    <a:pt x="4846828" y="1266317"/>
                  </a:lnTo>
                  <a:lnTo>
                    <a:pt x="4922266" y="1266317"/>
                  </a:lnTo>
                  <a:lnTo>
                    <a:pt x="4922266" y="1014158"/>
                  </a:lnTo>
                  <a:lnTo>
                    <a:pt x="4927320" y="981481"/>
                  </a:lnTo>
                  <a:lnTo>
                    <a:pt x="4940770" y="958621"/>
                  </a:lnTo>
                  <a:lnTo>
                    <a:pt x="4959985" y="945197"/>
                  </a:lnTo>
                  <a:lnTo>
                    <a:pt x="4982337" y="940816"/>
                  </a:lnTo>
                  <a:lnTo>
                    <a:pt x="5007026" y="944321"/>
                  </a:lnTo>
                  <a:lnTo>
                    <a:pt x="5023193" y="955827"/>
                  </a:lnTo>
                  <a:lnTo>
                    <a:pt x="5032032" y="976757"/>
                  </a:lnTo>
                  <a:lnTo>
                    <a:pt x="5034724" y="1008570"/>
                  </a:lnTo>
                  <a:lnTo>
                    <a:pt x="5034724" y="1266317"/>
                  </a:lnTo>
                  <a:lnTo>
                    <a:pt x="5110162" y="1266317"/>
                  </a:lnTo>
                  <a:lnTo>
                    <a:pt x="5110162" y="982726"/>
                  </a:lnTo>
                  <a:close/>
                </a:path>
                <a:path w="5828030" h="1276350">
                  <a:moveTo>
                    <a:pt x="5168112" y="286385"/>
                  </a:moveTo>
                  <a:lnTo>
                    <a:pt x="5167338" y="274510"/>
                  </a:lnTo>
                  <a:lnTo>
                    <a:pt x="5164379" y="228981"/>
                  </a:lnTo>
                  <a:lnTo>
                    <a:pt x="5151577" y="182410"/>
                  </a:lnTo>
                  <a:lnTo>
                    <a:pt x="5143208" y="170434"/>
                  </a:lnTo>
                  <a:lnTo>
                    <a:pt x="5127383" y="147777"/>
                  </a:lnTo>
                  <a:lnTo>
                    <a:pt x="5092674" y="128041"/>
                  </a:lnTo>
                  <a:lnTo>
                    <a:pt x="5092674" y="254254"/>
                  </a:lnTo>
                  <a:lnTo>
                    <a:pt x="5092674" y="274510"/>
                  </a:lnTo>
                  <a:lnTo>
                    <a:pt x="4971834" y="274510"/>
                  </a:lnTo>
                  <a:lnTo>
                    <a:pt x="4971834" y="266827"/>
                  </a:lnTo>
                  <a:lnTo>
                    <a:pt x="4974983" y="231127"/>
                  </a:lnTo>
                  <a:lnTo>
                    <a:pt x="4985461" y="200291"/>
                  </a:lnTo>
                  <a:lnTo>
                    <a:pt x="5004841" y="178612"/>
                  </a:lnTo>
                  <a:lnTo>
                    <a:pt x="5034699" y="170434"/>
                  </a:lnTo>
                  <a:lnTo>
                    <a:pt x="5061737" y="176847"/>
                  </a:lnTo>
                  <a:lnTo>
                    <a:pt x="5079670" y="194525"/>
                  </a:lnTo>
                  <a:lnTo>
                    <a:pt x="5089614" y="221119"/>
                  </a:lnTo>
                  <a:lnTo>
                    <a:pt x="5092674" y="254254"/>
                  </a:lnTo>
                  <a:lnTo>
                    <a:pt x="5092674" y="128041"/>
                  </a:lnTo>
                  <a:lnTo>
                    <a:pt x="5089436" y="126187"/>
                  </a:lnTo>
                  <a:lnTo>
                    <a:pt x="5035397" y="118745"/>
                  </a:lnTo>
                  <a:lnTo>
                    <a:pt x="4984356" y="126961"/>
                  </a:lnTo>
                  <a:lnTo>
                    <a:pt x="4947209" y="149555"/>
                  </a:lnTo>
                  <a:lnTo>
                    <a:pt x="4921897" y="183438"/>
                  </a:lnTo>
                  <a:lnTo>
                    <a:pt x="4906365" y="225526"/>
                  </a:lnTo>
                  <a:lnTo>
                    <a:pt x="4898542" y="272745"/>
                  </a:lnTo>
                  <a:lnTo>
                    <a:pt x="4896396" y="322008"/>
                  </a:lnTo>
                  <a:lnTo>
                    <a:pt x="4902327" y="396621"/>
                  </a:lnTo>
                  <a:lnTo>
                    <a:pt x="4918418" y="449110"/>
                  </a:lnTo>
                  <a:lnTo>
                    <a:pt x="4942154" y="483273"/>
                  </a:lnTo>
                  <a:lnTo>
                    <a:pt x="5002466" y="511937"/>
                  </a:lnTo>
                  <a:lnTo>
                    <a:pt x="5034000" y="514096"/>
                  </a:lnTo>
                  <a:lnTo>
                    <a:pt x="5079111" y="508114"/>
                  </a:lnTo>
                  <a:lnTo>
                    <a:pt x="5115776" y="490728"/>
                  </a:lnTo>
                  <a:lnTo>
                    <a:pt x="5143093" y="462788"/>
                  </a:lnTo>
                  <a:lnTo>
                    <a:pt x="5143258" y="462407"/>
                  </a:lnTo>
                  <a:lnTo>
                    <a:pt x="5160137" y="425132"/>
                  </a:lnTo>
                  <a:lnTo>
                    <a:pt x="5166017" y="378587"/>
                  </a:lnTo>
                  <a:lnTo>
                    <a:pt x="5094770" y="378587"/>
                  </a:lnTo>
                  <a:lnTo>
                    <a:pt x="5092954" y="401408"/>
                  </a:lnTo>
                  <a:lnTo>
                    <a:pt x="5084902" y="429133"/>
                  </a:lnTo>
                  <a:lnTo>
                    <a:pt x="5066779" y="452551"/>
                  </a:lnTo>
                  <a:lnTo>
                    <a:pt x="5034699" y="462407"/>
                  </a:lnTo>
                  <a:lnTo>
                    <a:pt x="5001006" y="451573"/>
                  </a:lnTo>
                  <a:lnTo>
                    <a:pt x="4982057" y="423989"/>
                  </a:lnTo>
                  <a:lnTo>
                    <a:pt x="4973701" y="386969"/>
                  </a:lnTo>
                  <a:lnTo>
                    <a:pt x="4971834" y="347853"/>
                  </a:lnTo>
                  <a:lnTo>
                    <a:pt x="4971834" y="326199"/>
                  </a:lnTo>
                  <a:lnTo>
                    <a:pt x="5168112" y="326199"/>
                  </a:lnTo>
                  <a:lnTo>
                    <a:pt x="5168112" y="286385"/>
                  </a:lnTo>
                  <a:close/>
                </a:path>
                <a:path w="5828030" h="1276350">
                  <a:moveTo>
                    <a:pt x="5493613" y="220726"/>
                  </a:moveTo>
                  <a:lnTo>
                    <a:pt x="5487886" y="178816"/>
                  </a:lnTo>
                  <a:lnTo>
                    <a:pt x="5487047" y="172669"/>
                  </a:lnTo>
                  <a:lnTo>
                    <a:pt x="5486959" y="172529"/>
                  </a:lnTo>
                  <a:lnTo>
                    <a:pt x="5468302" y="141173"/>
                  </a:lnTo>
                  <a:lnTo>
                    <a:pt x="5438813" y="123964"/>
                  </a:lnTo>
                  <a:lnTo>
                    <a:pt x="5400014" y="118745"/>
                  </a:lnTo>
                  <a:lnTo>
                    <a:pt x="5369928" y="122428"/>
                  </a:lnTo>
                  <a:lnTo>
                    <a:pt x="5343182" y="133057"/>
                  </a:lnTo>
                  <a:lnTo>
                    <a:pt x="5320754" y="149974"/>
                  </a:lnTo>
                  <a:lnTo>
                    <a:pt x="5303621" y="172529"/>
                  </a:lnTo>
                  <a:lnTo>
                    <a:pt x="5301526" y="172529"/>
                  </a:lnTo>
                  <a:lnTo>
                    <a:pt x="5301526" y="128524"/>
                  </a:lnTo>
                  <a:lnTo>
                    <a:pt x="5230279" y="128524"/>
                  </a:lnTo>
                  <a:lnTo>
                    <a:pt x="5230279" y="504317"/>
                  </a:lnTo>
                  <a:lnTo>
                    <a:pt x="5305717" y="504317"/>
                  </a:lnTo>
                  <a:lnTo>
                    <a:pt x="5305717" y="252158"/>
                  </a:lnTo>
                  <a:lnTo>
                    <a:pt x="5310784" y="219481"/>
                  </a:lnTo>
                  <a:lnTo>
                    <a:pt x="5324233" y="196621"/>
                  </a:lnTo>
                  <a:lnTo>
                    <a:pt x="5343436" y="183197"/>
                  </a:lnTo>
                  <a:lnTo>
                    <a:pt x="5365788" y="178816"/>
                  </a:lnTo>
                  <a:lnTo>
                    <a:pt x="5390477" y="182321"/>
                  </a:lnTo>
                  <a:lnTo>
                    <a:pt x="5406656" y="193827"/>
                  </a:lnTo>
                  <a:lnTo>
                    <a:pt x="5415496" y="214757"/>
                  </a:lnTo>
                  <a:lnTo>
                    <a:pt x="5418175" y="246570"/>
                  </a:lnTo>
                  <a:lnTo>
                    <a:pt x="5418175" y="504317"/>
                  </a:lnTo>
                  <a:lnTo>
                    <a:pt x="5493613" y="504317"/>
                  </a:lnTo>
                  <a:lnTo>
                    <a:pt x="5493613" y="220726"/>
                  </a:lnTo>
                  <a:close/>
                </a:path>
                <a:path w="5828030" h="1276350">
                  <a:moveTo>
                    <a:pt x="5827484" y="286385"/>
                  </a:moveTo>
                  <a:lnTo>
                    <a:pt x="5826709" y="274510"/>
                  </a:lnTo>
                  <a:lnTo>
                    <a:pt x="5823750" y="228981"/>
                  </a:lnTo>
                  <a:lnTo>
                    <a:pt x="5810948" y="182410"/>
                  </a:lnTo>
                  <a:lnTo>
                    <a:pt x="5802579" y="170434"/>
                  </a:lnTo>
                  <a:lnTo>
                    <a:pt x="5786755" y="147777"/>
                  </a:lnTo>
                  <a:lnTo>
                    <a:pt x="5752046" y="128041"/>
                  </a:lnTo>
                  <a:lnTo>
                    <a:pt x="5752046" y="254254"/>
                  </a:lnTo>
                  <a:lnTo>
                    <a:pt x="5752046" y="274510"/>
                  </a:lnTo>
                  <a:lnTo>
                    <a:pt x="5631205" y="274510"/>
                  </a:lnTo>
                  <a:lnTo>
                    <a:pt x="5631205" y="266827"/>
                  </a:lnTo>
                  <a:lnTo>
                    <a:pt x="5634355" y="231127"/>
                  </a:lnTo>
                  <a:lnTo>
                    <a:pt x="5644832" y="200291"/>
                  </a:lnTo>
                  <a:lnTo>
                    <a:pt x="5664212" y="178612"/>
                  </a:lnTo>
                  <a:lnTo>
                    <a:pt x="5694070" y="170434"/>
                  </a:lnTo>
                  <a:lnTo>
                    <a:pt x="5721108" y="176847"/>
                  </a:lnTo>
                  <a:lnTo>
                    <a:pt x="5739041" y="194525"/>
                  </a:lnTo>
                  <a:lnTo>
                    <a:pt x="5748985" y="221119"/>
                  </a:lnTo>
                  <a:lnTo>
                    <a:pt x="5752046" y="254254"/>
                  </a:lnTo>
                  <a:lnTo>
                    <a:pt x="5752046" y="128041"/>
                  </a:lnTo>
                  <a:lnTo>
                    <a:pt x="5748807" y="126187"/>
                  </a:lnTo>
                  <a:lnTo>
                    <a:pt x="5694769" y="118745"/>
                  </a:lnTo>
                  <a:lnTo>
                    <a:pt x="5643727" y="126961"/>
                  </a:lnTo>
                  <a:lnTo>
                    <a:pt x="5606580" y="149555"/>
                  </a:lnTo>
                  <a:lnTo>
                    <a:pt x="5581269" y="183438"/>
                  </a:lnTo>
                  <a:lnTo>
                    <a:pt x="5565737" y="225526"/>
                  </a:lnTo>
                  <a:lnTo>
                    <a:pt x="5557913" y="272745"/>
                  </a:lnTo>
                  <a:lnTo>
                    <a:pt x="5555767" y="322008"/>
                  </a:lnTo>
                  <a:lnTo>
                    <a:pt x="5561698" y="396621"/>
                  </a:lnTo>
                  <a:lnTo>
                    <a:pt x="5577789" y="449110"/>
                  </a:lnTo>
                  <a:lnTo>
                    <a:pt x="5601525" y="483273"/>
                  </a:lnTo>
                  <a:lnTo>
                    <a:pt x="5661838" y="511937"/>
                  </a:lnTo>
                  <a:lnTo>
                    <a:pt x="5693372" y="514096"/>
                  </a:lnTo>
                  <a:lnTo>
                    <a:pt x="5738482" y="508114"/>
                  </a:lnTo>
                  <a:lnTo>
                    <a:pt x="5775147" y="490728"/>
                  </a:lnTo>
                  <a:lnTo>
                    <a:pt x="5802465" y="462788"/>
                  </a:lnTo>
                  <a:lnTo>
                    <a:pt x="5802630" y="462407"/>
                  </a:lnTo>
                  <a:lnTo>
                    <a:pt x="5819508" y="425132"/>
                  </a:lnTo>
                  <a:lnTo>
                    <a:pt x="5825388" y="378587"/>
                  </a:lnTo>
                  <a:lnTo>
                    <a:pt x="5754141" y="378587"/>
                  </a:lnTo>
                  <a:lnTo>
                    <a:pt x="5752325" y="401408"/>
                  </a:lnTo>
                  <a:lnTo>
                    <a:pt x="5744273" y="429133"/>
                  </a:lnTo>
                  <a:lnTo>
                    <a:pt x="5726150" y="452551"/>
                  </a:lnTo>
                  <a:lnTo>
                    <a:pt x="5694070" y="462407"/>
                  </a:lnTo>
                  <a:lnTo>
                    <a:pt x="5660377" y="451573"/>
                  </a:lnTo>
                  <a:lnTo>
                    <a:pt x="5641429" y="423989"/>
                  </a:lnTo>
                  <a:lnTo>
                    <a:pt x="5633072" y="386969"/>
                  </a:lnTo>
                  <a:lnTo>
                    <a:pt x="5631205" y="347853"/>
                  </a:lnTo>
                  <a:lnTo>
                    <a:pt x="5631205" y="326199"/>
                  </a:lnTo>
                  <a:lnTo>
                    <a:pt x="5827484" y="326199"/>
                  </a:lnTo>
                  <a:lnTo>
                    <a:pt x="5827484" y="2863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C11F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687449" y="6976122"/>
              <a:ext cx="12018645" cy="467359"/>
            </a:xfrm>
            <a:custGeom>
              <a:avLst/>
              <a:gdLst/>
              <a:ahLst/>
              <a:cxnLst/>
              <a:rect l="l" t="t" r="r" b="b"/>
              <a:pathLst>
                <a:path w="12018644" h="467359">
                  <a:moveTo>
                    <a:pt x="265074" y="310337"/>
                  </a:moveTo>
                  <a:lnTo>
                    <a:pt x="260273" y="262509"/>
                  </a:lnTo>
                  <a:lnTo>
                    <a:pt x="245884" y="222491"/>
                  </a:lnTo>
                  <a:lnTo>
                    <a:pt x="237705" y="212064"/>
                  </a:lnTo>
                  <a:lnTo>
                    <a:pt x="221932" y="191922"/>
                  </a:lnTo>
                  <a:lnTo>
                    <a:pt x="208178" y="183908"/>
                  </a:lnTo>
                  <a:lnTo>
                    <a:pt x="208178" y="318096"/>
                  </a:lnTo>
                  <a:lnTo>
                    <a:pt x="204876" y="355130"/>
                  </a:lnTo>
                  <a:lnTo>
                    <a:pt x="193319" y="389305"/>
                  </a:lnTo>
                  <a:lnTo>
                    <a:pt x="171094" y="414388"/>
                  </a:lnTo>
                  <a:lnTo>
                    <a:pt x="135775" y="424129"/>
                  </a:lnTo>
                  <a:lnTo>
                    <a:pt x="100457" y="414388"/>
                  </a:lnTo>
                  <a:lnTo>
                    <a:pt x="78232" y="389305"/>
                  </a:lnTo>
                  <a:lnTo>
                    <a:pt x="66675" y="355130"/>
                  </a:lnTo>
                  <a:lnTo>
                    <a:pt x="63360" y="318096"/>
                  </a:lnTo>
                  <a:lnTo>
                    <a:pt x="66217" y="281076"/>
                  </a:lnTo>
                  <a:lnTo>
                    <a:pt x="77025" y="246900"/>
                  </a:lnTo>
                  <a:lnTo>
                    <a:pt x="99098" y="221818"/>
                  </a:lnTo>
                  <a:lnTo>
                    <a:pt x="118770" y="216585"/>
                  </a:lnTo>
                  <a:lnTo>
                    <a:pt x="135775" y="212064"/>
                  </a:lnTo>
                  <a:lnTo>
                    <a:pt x="172453" y="221818"/>
                  </a:lnTo>
                  <a:lnTo>
                    <a:pt x="194525" y="246900"/>
                  </a:lnTo>
                  <a:lnTo>
                    <a:pt x="205320" y="281076"/>
                  </a:lnTo>
                  <a:lnTo>
                    <a:pt x="208178" y="318096"/>
                  </a:lnTo>
                  <a:lnTo>
                    <a:pt x="208178" y="183908"/>
                  </a:lnTo>
                  <a:lnTo>
                    <a:pt x="188442" y="172389"/>
                  </a:lnTo>
                  <a:lnTo>
                    <a:pt x="145465" y="165519"/>
                  </a:lnTo>
                  <a:lnTo>
                    <a:pt x="112014" y="171043"/>
                  </a:lnTo>
                  <a:lnTo>
                    <a:pt x="86321" y="184518"/>
                  </a:lnTo>
                  <a:lnTo>
                    <a:pt x="68376" y="201244"/>
                  </a:lnTo>
                  <a:lnTo>
                    <a:pt x="58191" y="216585"/>
                  </a:lnTo>
                  <a:lnTo>
                    <a:pt x="56896" y="216585"/>
                  </a:lnTo>
                  <a:lnTo>
                    <a:pt x="56896" y="180390"/>
                  </a:lnTo>
                  <a:lnTo>
                    <a:pt x="58889" y="148780"/>
                  </a:lnTo>
                  <a:lnTo>
                    <a:pt x="68935" y="102565"/>
                  </a:lnTo>
                  <a:lnTo>
                    <a:pt x="93167" y="60833"/>
                  </a:lnTo>
                  <a:lnTo>
                    <a:pt x="137706" y="42672"/>
                  </a:lnTo>
                  <a:lnTo>
                    <a:pt x="163474" y="47726"/>
                  </a:lnTo>
                  <a:lnTo>
                    <a:pt x="182321" y="61747"/>
                  </a:lnTo>
                  <a:lnTo>
                    <a:pt x="193903" y="83045"/>
                  </a:lnTo>
                  <a:lnTo>
                    <a:pt x="197840" y="109918"/>
                  </a:lnTo>
                  <a:lnTo>
                    <a:pt x="254736" y="109918"/>
                  </a:lnTo>
                  <a:lnTo>
                    <a:pt x="251561" y="83743"/>
                  </a:lnTo>
                  <a:lnTo>
                    <a:pt x="236639" y="46964"/>
                  </a:lnTo>
                  <a:lnTo>
                    <a:pt x="232079" y="42672"/>
                  </a:lnTo>
                  <a:lnTo>
                    <a:pt x="201815" y="14173"/>
                  </a:lnTo>
                  <a:lnTo>
                    <a:pt x="139001" y="0"/>
                  </a:lnTo>
                  <a:lnTo>
                    <a:pt x="94983" y="6426"/>
                  </a:lnTo>
                  <a:lnTo>
                    <a:pt x="61366" y="24269"/>
                  </a:lnTo>
                  <a:lnTo>
                    <a:pt x="19799" y="85509"/>
                  </a:lnTo>
                  <a:lnTo>
                    <a:pt x="9042" y="124574"/>
                  </a:lnTo>
                  <a:lnTo>
                    <a:pt x="3086" y="166395"/>
                  </a:lnTo>
                  <a:lnTo>
                    <a:pt x="546" y="208775"/>
                  </a:lnTo>
                  <a:lnTo>
                    <a:pt x="0" y="249567"/>
                  </a:lnTo>
                  <a:lnTo>
                    <a:pt x="876" y="291528"/>
                  </a:lnTo>
                  <a:lnTo>
                    <a:pt x="4749" y="334200"/>
                  </a:lnTo>
                  <a:lnTo>
                    <a:pt x="13538" y="374967"/>
                  </a:lnTo>
                  <a:lnTo>
                    <a:pt x="29133" y="411226"/>
                  </a:lnTo>
                  <a:lnTo>
                    <a:pt x="88353" y="459752"/>
                  </a:lnTo>
                  <a:lnTo>
                    <a:pt x="135775" y="466801"/>
                  </a:lnTo>
                  <a:lnTo>
                    <a:pt x="182003" y="459041"/>
                  </a:lnTo>
                  <a:lnTo>
                    <a:pt x="218160" y="437235"/>
                  </a:lnTo>
                  <a:lnTo>
                    <a:pt x="228307" y="424129"/>
                  </a:lnTo>
                  <a:lnTo>
                    <a:pt x="244144" y="403682"/>
                  </a:lnTo>
                  <a:lnTo>
                    <a:pt x="259829" y="360629"/>
                  </a:lnTo>
                  <a:lnTo>
                    <a:pt x="265074" y="310337"/>
                  </a:lnTo>
                  <a:close/>
                </a:path>
                <a:path w="12018644" h="467359">
                  <a:moveTo>
                    <a:pt x="698893" y="111201"/>
                  </a:moveTo>
                  <a:lnTo>
                    <a:pt x="639419" y="111201"/>
                  </a:lnTo>
                  <a:lnTo>
                    <a:pt x="574763" y="389216"/>
                  </a:lnTo>
                  <a:lnTo>
                    <a:pt x="573468" y="389216"/>
                  </a:lnTo>
                  <a:lnTo>
                    <a:pt x="508812" y="111201"/>
                  </a:lnTo>
                  <a:lnTo>
                    <a:pt x="449338" y="111201"/>
                  </a:lnTo>
                  <a:lnTo>
                    <a:pt x="543077" y="457746"/>
                  </a:lnTo>
                  <a:lnTo>
                    <a:pt x="605142" y="457746"/>
                  </a:lnTo>
                  <a:lnTo>
                    <a:pt x="623684" y="389216"/>
                  </a:lnTo>
                  <a:lnTo>
                    <a:pt x="698893" y="111201"/>
                  </a:lnTo>
                  <a:close/>
                </a:path>
                <a:path w="12018644" h="467359">
                  <a:moveTo>
                    <a:pt x="973670" y="284480"/>
                  </a:moveTo>
                  <a:lnTo>
                    <a:pt x="971384" y="237083"/>
                  </a:lnTo>
                  <a:lnTo>
                    <a:pt x="963587" y="193827"/>
                  </a:lnTo>
                  <a:lnTo>
                    <a:pt x="948855" y="156718"/>
                  </a:lnTo>
                  <a:lnTo>
                    <a:pt x="916774" y="122580"/>
                  </a:lnTo>
                  <a:lnTo>
                    <a:pt x="916774" y="284480"/>
                  </a:lnTo>
                  <a:lnTo>
                    <a:pt x="914057" y="337947"/>
                  </a:lnTo>
                  <a:lnTo>
                    <a:pt x="903770" y="382435"/>
                  </a:lnTo>
                  <a:lnTo>
                    <a:pt x="882675" y="412864"/>
                  </a:lnTo>
                  <a:lnTo>
                    <a:pt x="847598" y="424129"/>
                  </a:lnTo>
                  <a:lnTo>
                    <a:pt x="813739" y="412864"/>
                  </a:lnTo>
                  <a:lnTo>
                    <a:pt x="793445" y="382435"/>
                  </a:lnTo>
                  <a:lnTo>
                    <a:pt x="783590" y="337947"/>
                  </a:lnTo>
                  <a:lnTo>
                    <a:pt x="780999" y="284480"/>
                  </a:lnTo>
                  <a:lnTo>
                    <a:pt x="783678" y="231025"/>
                  </a:lnTo>
                  <a:lnTo>
                    <a:pt x="793686" y="186537"/>
                  </a:lnTo>
                  <a:lnTo>
                    <a:pt x="814006" y="156108"/>
                  </a:lnTo>
                  <a:lnTo>
                    <a:pt x="847598" y="144830"/>
                  </a:lnTo>
                  <a:lnTo>
                    <a:pt x="883234" y="156108"/>
                  </a:lnTo>
                  <a:lnTo>
                    <a:pt x="904252" y="186537"/>
                  </a:lnTo>
                  <a:lnTo>
                    <a:pt x="914247" y="231025"/>
                  </a:lnTo>
                  <a:lnTo>
                    <a:pt x="916774" y="284480"/>
                  </a:lnTo>
                  <a:lnTo>
                    <a:pt x="916774" y="122580"/>
                  </a:lnTo>
                  <a:lnTo>
                    <a:pt x="892924" y="108889"/>
                  </a:lnTo>
                  <a:lnTo>
                    <a:pt x="848880" y="102158"/>
                  </a:lnTo>
                  <a:lnTo>
                    <a:pt x="804849" y="108889"/>
                  </a:lnTo>
                  <a:lnTo>
                    <a:pt x="748919" y="156718"/>
                  </a:lnTo>
                  <a:lnTo>
                    <a:pt x="734187" y="193827"/>
                  </a:lnTo>
                  <a:lnTo>
                    <a:pt x="726389" y="237083"/>
                  </a:lnTo>
                  <a:lnTo>
                    <a:pt x="724103" y="284480"/>
                  </a:lnTo>
                  <a:lnTo>
                    <a:pt x="726389" y="331889"/>
                  </a:lnTo>
                  <a:lnTo>
                    <a:pt x="734187" y="375145"/>
                  </a:lnTo>
                  <a:lnTo>
                    <a:pt x="748919" y="412254"/>
                  </a:lnTo>
                  <a:lnTo>
                    <a:pt x="804849" y="460082"/>
                  </a:lnTo>
                  <a:lnTo>
                    <a:pt x="848880" y="466801"/>
                  </a:lnTo>
                  <a:lnTo>
                    <a:pt x="892695" y="460082"/>
                  </a:lnTo>
                  <a:lnTo>
                    <a:pt x="939139" y="424129"/>
                  </a:lnTo>
                  <a:lnTo>
                    <a:pt x="963447" y="375145"/>
                  </a:lnTo>
                  <a:lnTo>
                    <a:pt x="971346" y="331889"/>
                  </a:lnTo>
                  <a:lnTo>
                    <a:pt x="973670" y="284480"/>
                  </a:lnTo>
                  <a:close/>
                </a:path>
                <a:path w="12018644" h="467359">
                  <a:moveTo>
                    <a:pt x="1256195" y="212064"/>
                  </a:moveTo>
                  <a:lnTo>
                    <a:pt x="1246784" y="148704"/>
                  </a:lnTo>
                  <a:lnTo>
                    <a:pt x="1217739" y="113512"/>
                  </a:lnTo>
                  <a:lnTo>
                    <a:pt x="1165034" y="102158"/>
                  </a:lnTo>
                  <a:lnTo>
                    <a:pt x="1139812" y="105486"/>
                  </a:lnTo>
                  <a:lnTo>
                    <a:pt x="1115987" y="115176"/>
                  </a:lnTo>
                  <a:lnTo>
                    <a:pt x="1095667" y="130797"/>
                  </a:lnTo>
                  <a:lnTo>
                    <a:pt x="1080985" y="151942"/>
                  </a:lnTo>
                  <a:lnTo>
                    <a:pt x="1079690" y="151942"/>
                  </a:lnTo>
                  <a:lnTo>
                    <a:pt x="1079690" y="111201"/>
                  </a:lnTo>
                  <a:lnTo>
                    <a:pt x="1027963" y="111201"/>
                  </a:lnTo>
                  <a:lnTo>
                    <a:pt x="1027963" y="457746"/>
                  </a:lnTo>
                  <a:lnTo>
                    <a:pt x="1082281" y="457746"/>
                  </a:lnTo>
                  <a:lnTo>
                    <a:pt x="1082281" y="218528"/>
                  </a:lnTo>
                  <a:lnTo>
                    <a:pt x="1088898" y="186613"/>
                  </a:lnTo>
                  <a:lnTo>
                    <a:pt x="1105636" y="164947"/>
                  </a:lnTo>
                  <a:lnTo>
                    <a:pt x="1127836" y="152615"/>
                  </a:lnTo>
                  <a:lnTo>
                    <a:pt x="1131773" y="151942"/>
                  </a:lnTo>
                  <a:lnTo>
                    <a:pt x="1150810" y="148704"/>
                  </a:lnTo>
                  <a:lnTo>
                    <a:pt x="1179525" y="155892"/>
                  </a:lnTo>
                  <a:lnTo>
                    <a:pt x="1194777" y="173685"/>
                  </a:lnTo>
                  <a:lnTo>
                    <a:pt x="1200823" y="196443"/>
                  </a:lnTo>
                  <a:lnTo>
                    <a:pt x="1201889" y="218528"/>
                  </a:lnTo>
                  <a:lnTo>
                    <a:pt x="1201889" y="457746"/>
                  </a:lnTo>
                  <a:lnTo>
                    <a:pt x="1256195" y="457746"/>
                  </a:lnTo>
                  <a:lnTo>
                    <a:pt x="1256195" y="212064"/>
                  </a:lnTo>
                  <a:close/>
                </a:path>
                <a:path w="12018644" h="467359">
                  <a:moveTo>
                    <a:pt x="1642173" y="0"/>
                  </a:moveTo>
                  <a:lnTo>
                    <a:pt x="1603375" y="0"/>
                  </a:lnTo>
                  <a:lnTo>
                    <a:pt x="1592427" y="38823"/>
                  </a:lnTo>
                  <a:lnTo>
                    <a:pt x="1567180" y="60782"/>
                  </a:lnTo>
                  <a:lnTo>
                    <a:pt x="1531734" y="71107"/>
                  </a:lnTo>
                  <a:lnTo>
                    <a:pt x="1490230" y="74993"/>
                  </a:lnTo>
                  <a:lnTo>
                    <a:pt x="1490230" y="113792"/>
                  </a:lnTo>
                  <a:lnTo>
                    <a:pt x="1587855" y="113792"/>
                  </a:lnTo>
                  <a:lnTo>
                    <a:pt x="1587855" y="457746"/>
                  </a:lnTo>
                  <a:lnTo>
                    <a:pt x="1642173" y="457746"/>
                  </a:lnTo>
                  <a:lnTo>
                    <a:pt x="1642173" y="0"/>
                  </a:lnTo>
                  <a:close/>
                </a:path>
                <a:path w="12018644" h="467359">
                  <a:moveTo>
                    <a:pt x="2043023" y="235343"/>
                  </a:moveTo>
                  <a:lnTo>
                    <a:pt x="2042312" y="187096"/>
                  </a:lnTo>
                  <a:lnTo>
                    <a:pt x="2038845" y="139776"/>
                  </a:lnTo>
                  <a:lnTo>
                    <a:pt x="2030704" y="95758"/>
                  </a:lnTo>
                  <a:lnTo>
                    <a:pt x="2015934" y="57416"/>
                  </a:lnTo>
                  <a:lnTo>
                    <a:pt x="1992591" y="27101"/>
                  </a:lnTo>
                  <a:lnTo>
                    <a:pt x="1986127" y="23304"/>
                  </a:lnTo>
                  <a:lnTo>
                    <a:pt x="1986127" y="235343"/>
                  </a:lnTo>
                  <a:lnTo>
                    <a:pt x="1985162" y="291973"/>
                  </a:lnTo>
                  <a:lnTo>
                    <a:pt x="1980298" y="343420"/>
                  </a:lnTo>
                  <a:lnTo>
                    <a:pt x="1968525" y="385419"/>
                  </a:lnTo>
                  <a:lnTo>
                    <a:pt x="1946897" y="413753"/>
                  </a:lnTo>
                  <a:lnTo>
                    <a:pt x="1912416" y="424129"/>
                  </a:lnTo>
                  <a:lnTo>
                    <a:pt x="1877949" y="413753"/>
                  </a:lnTo>
                  <a:lnTo>
                    <a:pt x="1856320" y="385419"/>
                  </a:lnTo>
                  <a:lnTo>
                    <a:pt x="1844560" y="343420"/>
                  </a:lnTo>
                  <a:lnTo>
                    <a:pt x="1839683" y="291973"/>
                  </a:lnTo>
                  <a:lnTo>
                    <a:pt x="1838718" y="235343"/>
                  </a:lnTo>
                  <a:lnTo>
                    <a:pt x="1839683" y="176580"/>
                  </a:lnTo>
                  <a:lnTo>
                    <a:pt x="1844560" y="123952"/>
                  </a:lnTo>
                  <a:lnTo>
                    <a:pt x="1856320" y="81445"/>
                  </a:lnTo>
                  <a:lnTo>
                    <a:pt x="1877949" y="53035"/>
                  </a:lnTo>
                  <a:lnTo>
                    <a:pt x="1912416" y="42672"/>
                  </a:lnTo>
                  <a:lnTo>
                    <a:pt x="1946897" y="53035"/>
                  </a:lnTo>
                  <a:lnTo>
                    <a:pt x="1968525" y="81445"/>
                  </a:lnTo>
                  <a:lnTo>
                    <a:pt x="1980298" y="123952"/>
                  </a:lnTo>
                  <a:lnTo>
                    <a:pt x="1985162" y="176580"/>
                  </a:lnTo>
                  <a:lnTo>
                    <a:pt x="1986127" y="235343"/>
                  </a:lnTo>
                  <a:lnTo>
                    <a:pt x="1986127" y="23304"/>
                  </a:lnTo>
                  <a:lnTo>
                    <a:pt x="1958733" y="7175"/>
                  </a:lnTo>
                  <a:lnTo>
                    <a:pt x="1912416" y="0"/>
                  </a:lnTo>
                  <a:lnTo>
                    <a:pt x="1866099" y="7747"/>
                  </a:lnTo>
                  <a:lnTo>
                    <a:pt x="1832241" y="29019"/>
                  </a:lnTo>
                  <a:lnTo>
                    <a:pt x="1808911" y="60871"/>
                  </a:lnTo>
                  <a:lnTo>
                    <a:pt x="1794141" y="100380"/>
                  </a:lnTo>
                  <a:lnTo>
                    <a:pt x="1786001" y="144576"/>
                  </a:lnTo>
                  <a:lnTo>
                    <a:pt x="1782546" y="190550"/>
                  </a:lnTo>
                  <a:lnTo>
                    <a:pt x="1781822" y="235343"/>
                  </a:lnTo>
                  <a:lnTo>
                    <a:pt x="1782546" y="282371"/>
                  </a:lnTo>
                  <a:lnTo>
                    <a:pt x="1786001" y="328726"/>
                  </a:lnTo>
                  <a:lnTo>
                    <a:pt x="1794141" y="372046"/>
                  </a:lnTo>
                  <a:lnTo>
                    <a:pt x="1808911" y="409905"/>
                  </a:lnTo>
                  <a:lnTo>
                    <a:pt x="1866099" y="459689"/>
                  </a:lnTo>
                  <a:lnTo>
                    <a:pt x="1912416" y="466801"/>
                  </a:lnTo>
                  <a:lnTo>
                    <a:pt x="1958733" y="459041"/>
                  </a:lnTo>
                  <a:lnTo>
                    <a:pt x="1992591" y="437769"/>
                  </a:lnTo>
                  <a:lnTo>
                    <a:pt x="2015934" y="406031"/>
                  </a:lnTo>
                  <a:lnTo>
                    <a:pt x="2030704" y="366890"/>
                  </a:lnTo>
                  <a:lnTo>
                    <a:pt x="2038845" y="323354"/>
                  </a:lnTo>
                  <a:lnTo>
                    <a:pt x="2042312" y="278498"/>
                  </a:lnTo>
                  <a:lnTo>
                    <a:pt x="2043023" y="235343"/>
                  </a:lnTo>
                  <a:close/>
                </a:path>
                <a:path w="12018644" h="467359">
                  <a:moveTo>
                    <a:pt x="5173929" y="331685"/>
                  </a:moveTo>
                  <a:lnTo>
                    <a:pt x="5168849" y="290106"/>
                  </a:lnTo>
                  <a:lnTo>
                    <a:pt x="5153634" y="256590"/>
                  </a:lnTo>
                  <a:lnTo>
                    <a:pt x="5132476" y="235343"/>
                  </a:lnTo>
                  <a:lnTo>
                    <a:pt x="5128374" y="231203"/>
                  </a:lnTo>
                  <a:lnTo>
                    <a:pt x="5117033" y="225679"/>
                  </a:lnTo>
                  <a:lnTo>
                    <a:pt x="5117033" y="329742"/>
                  </a:lnTo>
                  <a:lnTo>
                    <a:pt x="5112867" y="367398"/>
                  </a:lnTo>
                  <a:lnTo>
                    <a:pt x="5099736" y="397306"/>
                  </a:lnTo>
                  <a:lnTo>
                    <a:pt x="5076660" y="417029"/>
                  </a:lnTo>
                  <a:lnTo>
                    <a:pt x="5042674" y="424141"/>
                  </a:lnTo>
                  <a:lnTo>
                    <a:pt x="5008689" y="417029"/>
                  </a:lnTo>
                  <a:lnTo>
                    <a:pt x="4985613" y="397306"/>
                  </a:lnTo>
                  <a:lnTo>
                    <a:pt x="4972482" y="367398"/>
                  </a:lnTo>
                  <a:lnTo>
                    <a:pt x="4968329" y="329742"/>
                  </a:lnTo>
                  <a:lnTo>
                    <a:pt x="4972482" y="292074"/>
                  </a:lnTo>
                  <a:lnTo>
                    <a:pt x="4985613" y="262178"/>
                  </a:lnTo>
                  <a:lnTo>
                    <a:pt x="5008689" y="242455"/>
                  </a:lnTo>
                  <a:lnTo>
                    <a:pt x="5042674" y="235343"/>
                  </a:lnTo>
                  <a:lnTo>
                    <a:pt x="5076660" y="242455"/>
                  </a:lnTo>
                  <a:lnTo>
                    <a:pt x="5099736" y="262178"/>
                  </a:lnTo>
                  <a:lnTo>
                    <a:pt x="5112867" y="292074"/>
                  </a:lnTo>
                  <a:lnTo>
                    <a:pt x="5117033" y="329742"/>
                  </a:lnTo>
                  <a:lnTo>
                    <a:pt x="5117033" y="225679"/>
                  </a:lnTo>
                  <a:lnTo>
                    <a:pt x="5093106" y="214007"/>
                  </a:lnTo>
                  <a:lnTo>
                    <a:pt x="5123154" y="197751"/>
                  </a:lnTo>
                  <a:lnTo>
                    <a:pt x="5128120" y="192671"/>
                  </a:lnTo>
                  <a:lnTo>
                    <a:pt x="5143855" y="176580"/>
                  </a:lnTo>
                  <a:lnTo>
                    <a:pt x="5155844" y="149720"/>
                  </a:lnTo>
                  <a:lnTo>
                    <a:pt x="5159705" y="116382"/>
                  </a:lnTo>
                  <a:lnTo>
                    <a:pt x="5151691" y="66827"/>
                  </a:lnTo>
                  <a:lnTo>
                    <a:pt x="5136413" y="42684"/>
                  </a:lnTo>
                  <a:lnTo>
                    <a:pt x="5128577" y="30314"/>
                  </a:lnTo>
                  <a:lnTo>
                    <a:pt x="5102809" y="14516"/>
                  </a:lnTo>
                  <a:lnTo>
                    <a:pt x="5102809" y="117678"/>
                  </a:lnTo>
                  <a:lnTo>
                    <a:pt x="5099228" y="147662"/>
                  </a:lnTo>
                  <a:lnTo>
                    <a:pt x="5088255" y="171411"/>
                  </a:lnTo>
                  <a:lnTo>
                    <a:pt x="5069522" y="187045"/>
                  </a:lnTo>
                  <a:lnTo>
                    <a:pt x="5042674" y="192671"/>
                  </a:lnTo>
                  <a:lnTo>
                    <a:pt x="5015547" y="187045"/>
                  </a:lnTo>
                  <a:lnTo>
                    <a:pt x="4996853" y="171411"/>
                  </a:lnTo>
                  <a:lnTo>
                    <a:pt x="4986032" y="147662"/>
                  </a:lnTo>
                  <a:lnTo>
                    <a:pt x="4982553" y="117678"/>
                  </a:lnTo>
                  <a:lnTo>
                    <a:pt x="4986032" y="87401"/>
                  </a:lnTo>
                  <a:lnTo>
                    <a:pt x="4996853" y="63690"/>
                  </a:lnTo>
                  <a:lnTo>
                    <a:pt x="5015547" y="48209"/>
                  </a:lnTo>
                  <a:lnTo>
                    <a:pt x="5042674" y="42684"/>
                  </a:lnTo>
                  <a:lnTo>
                    <a:pt x="5069522" y="48209"/>
                  </a:lnTo>
                  <a:lnTo>
                    <a:pt x="5088255" y="63690"/>
                  </a:lnTo>
                  <a:lnTo>
                    <a:pt x="5099228" y="87401"/>
                  </a:lnTo>
                  <a:lnTo>
                    <a:pt x="5102809" y="117678"/>
                  </a:lnTo>
                  <a:lnTo>
                    <a:pt x="5102809" y="14516"/>
                  </a:lnTo>
                  <a:lnTo>
                    <a:pt x="5091773" y="7734"/>
                  </a:lnTo>
                  <a:lnTo>
                    <a:pt x="5042674" y="12"/>
                  </a:lnTo>
                  <a:lnTo>
                    <a:pt x="4993564" y="7734"/>
                  </a:lnTo>
                  <a:lnTo>
                    <a:pt x="4956772" y="30314"/>
                  </a:lnTo>
                  <a:lnTo>
                    <a:pt x="4933658" y="66827"/>
                  </a:lnTo>
                  <a:lnTo>
                    <a:pt x="4925657" y="116382"/>
                  </a:lnTo>
                  <a:lnTo>
                    <a:pt x="4929505" y="149720"/>
                  </a:lnTo>
                  <a:lnTo>
                    <a:pt x="4941494" y="176580"/>
                  </a:lnTo>
                  <a:lnTo>
                    <a:pt x="4962207" y="197751"/>
                  </a:lnTo>
                  <a:lnTo>
                    <a:pt x="4992255" y="214007"/>
                  </a:lnTo>
                  <a:lnTo>
                    <a:pt x="4956975" y="231203"/>
                  </a:lnTo>
                  <a:lnTo>
                    <a:pt x="4931715" y="256590"/>
                  </a:lnTo>
                  <a:lnTo>
                    <a:pt x="4916513" y="290106"/>
                  </a:lnTo>
                  <a:lnTo>
                    <a:pt x="4911433" y="331685"/>
                  </a:lnTo>
                  <a:lnTo>
                    <a:pt x="4915205" y="368820"/>
                  </a:lnTo>
                  <a:lnTo>
                    <a:pt x="4928019" y="405218"/>
                  </a:lnTo>
                  <a:lnTo>
                    <a:pt x="4952060" y="436562"/>
                  </a:lnTo>
                  <a:lnTo>
                    <a:pt x="4989550" y="458533"/>
                  </a:lnTo>
                  <a:lnTo>
                    <a:pt x="5042674" y="466813"/>
                  </a:lnTo>
                  <a:lnTo>
                    <a:pt x="5095799" y="458533"/>
                  </a:lnTo>
                  <a:lnTo>
                    <a:pt x="5133289" y="436562"/>
                  </a:lnTo>
                  <a:lnTo>
                    <a:pt x="5142814" y="424141"/>
                  </a:lnTo>
                  <a:lnTo>
                    <a:pt x="5157330" y="405218"/>
                  </a:lnTo>
                  <a:lnTo>
                    <a:pt x="5170144" y="368820"/>
                  </a:lnTo>
                  <a:lnTo>
                    <a:pt x="5173929" y="331685"/>
                  </a:lnTo>
                  <a:close/>
                </a:path>
                <a:path w="12018644" h="467359">
                  <a:moveTo>
                    <a:pt x="5609031" y="111213"/>
                  </a:moveTo>
                  <a:lnTo>
                    <a:pt x="5549557" y="111213"/>
                  </a:lnTo>
                  <a:lnTo>
                    <a:pt x="5484901" y="389229"/>
                  </a:lnTo>
                  <a:lnTo>
                    <a:pt x="5483606" y="389229"/>
                  </a:lnTo>
                  <a:lnTo>
                    <a:pt x="5418950" y="111213"/>
                  </a:lnTo>
                  <a:lnTo>
                    <a:pt x="5359476" y="111213"/>
                  </a:lnTo>
                  <a:lnTo>
                    <a:pt x="5453227" y="457758"/>
                  </a:lnTo>
                  <a:lnTo>
                    <a:pt x="5515292" y="457758"/>
                  </a:lnTo>
                  <a:lnTo>
                    <a:pt x="5533822" y="389229"/>
                  </a:lnTo>
                  <a:lnTo>
                    <a:pt x="5609031" y="111213"/>
                  </a:lnTo>
                  <a:close/>
                </a:path>
                <a:path w="12018644" h="467359">
                  <a:moveTo>
                    <a:pt x="5883808" y="284480"/>
                  </a:moveTo>
                  <a:lnTo>
                    <a:pt x="5881522" y="237070"/>
                  </a:lnTo>
                  <a:lnTo>
                    <a:pt x="5873724" y="193814"/>
                  </a:lnTo>
                  <a:lnTo>
                    <a:pt x="5858992" y="156705"/>
                  </a:lnTo>
                  <a:lnTo>
                    <a:pt x="5849531" y="144830"/>
                  </a:lnTo>
                  <a:lnTo>
                    <a:pt x="5835916" y="127723"/>
                  </a:lnTo>
                  <a:lnTo>
                    <a:pt x="5826912" y="122567"/>
                  </a:lnTo>
                  <a:lnTo>
                    <a:pt x="5826912" y="284480"/>
                  </a:lnTo>
                  <a:lnTo>
                    <a:pt x="5824194" y="337934"/>
                  </a:lnTo>
                  <a:lnTo>
                    <a:pt x="5813895" y="382435"/>
                  </a:lnTo>
                  <a:lnTo>
                    <a:pt x="5792813" y="412864"/>
                  </a:lnTo>
                  <a:lnTo>
                    <a:pt x="5757735" y="424141"/>
                  </a:lnTo>
                  <a:lnTo>
                    <a:pt x="5723864" y="412864"/>
                  </a:lnTo>
                  <a:lnTo>
                    <a:pt x="5703582" y="382435"/>
                  </a:lnTo>
                  <a:lnTo>
                    <a:pt x="5693715" y="337934"/>
                  </a:lnTo>
                  <a:lnTo>
                    <a:pt x="5691136" y="284480"/>
                  </a:lnTo>
                  <a:lnTo>
                    <a:pt x="5693803" y="231013"/>
                  </a:lnTo>
                  <a:lnTo>
                    <a:pt x="5703824" y="186524"/>
                  </a:lnTo>
                  <a:lnTo>
                    <a:pt x="5724144" y="156095"/>
                  </a:lnTo>
                  <a:lnTo>
                    <a:pt x="5757735" y="144830"/>
                  </a:lnTo>
                  <a:lnTo>
                    <a:pt x="5793359" y="156095"/>
                  </a:lnTo>
                  <a:lnTo>
                    <a:pt x="5814377" y="186524"/>
                  </a:lnTo>
                  <a:lnTo>
                    <a:pt x="5824372" y="231013"/>
                  </a:lnTo>
                  <a:lnTo>
                    <a:pt x="5826912" y="284480"/>
                  </a:lnTo>
                  <a:lnTo>
                    <a:pt x="5826912" y="122567"/>
                  </a:lnTo>
                  <a:lnTo>
                    <a:pt x="5803062" y="108877"/>
                  </a:lnTo>
                  <a:lnTo>
                    <a:pt x="5759031" y="102158"/>
                  </a:lnTo>
                  <a:lnTo>
                    <a:pt x="5714987" y="108877"/>
                  </a:lnTo>
                  <a:lnTo>
                    <a:pt x="5659044" y="156705"/>
                  </a:lnTo>
                  <a:lnTo>
                    <a:pt x="5644324" y="193814"/>
                  </a:lnTo>
                  <a:lnTo>
                    <a:pt x="5636514" y="237070"/>
                  </a:lnTo>
                  <a:lnTo>
                    <a:pt x="5634240" y="284480"/>
                  </a:lnTo>
                  <a:lnTo>
                    <a:pt x="5636514" y="331889"/>
                  </a:lnTo>
                  <a:lnTo>
                    <a:pt x="5644324" y="375145"/>
                  </a:lnTo>
                  <a:lnTo>
                    <a:pt x="5659044" y="412254"/>
                  </a:lnTo>
                  <a:lnTo>
                    <a:pt x="5714987" y="460082"/>
                  </a:lnTo>
                  <a:lnTo>
                    <a:pt x="5759031" y="466813"/>
                  </a:lnTo>
                  <a:lnTo>
                    <a:pt x="5802846" y="460082"/>
                  </a:lnTo>
                  <a:lnTo>
                    <a:pt x="5849277" y="424141"/>
                  </a:lnTo>
                  <a:lnTo>
                    <a:pt x="5873585" y="375145"/>
                  </a:lnTo>
                  <a:lnTo>
                    <a:pt x="5881471" y="331889"/>
                  </a:lnTo>
                  <a:lnTo>
                    <a:pt x="5883808" y="284480"/>
                  </a:lnTo>
                  <a:close/>
                </a:path>
                <a:path w="12018644" h="467359">
                  <a:moveTo>
                    <a:pt x="6166332" y="212077"/>
                  </a:moveTo>
                  <a:lnTo>
                    <a:pt x="6156909" y="148717"/>
                  </a:lnTo>
                  <a:lnTo>
                    <a:pt x="6127864" y="113512"/>
                  </a:lnTo>
                  <a:lnTo>
                    <a:pt x="6075172" y="102158"/>
                  </a:lnTo>
                  <a:lnTo>
                    <a:pt x="6049950" y="105473"/>
                  </a:lnTo>
                  <a:lnTo>
                    <a:pt x="6026112" y="115163"/>
                  </a:lnTo>
                  <a:lnTo>
                    <a:pt x="6005792" y="130797"/>
                  </a:lnTo>
                  <a:lnTo>
                    <a:pt x="5991123" y="151942"/>
                  </a:lnTo>
                  <a:lnTo>
                    <a:pt x="5989828" y="151942"/>
                  </a:lnTo>
                  <a:lnTo>
                    <a:pt x="5989828" y="111213"/>
                  </a:lnTo>
                  <a:lnTo>
                    <a:pt x="5938113" y="111213"/>
                  </a:lnTo>
                  <a:lnTo>
                    <a:pt x="5938113" y="457758"/>
                  </a:lnTo>
                  <a:lnTo>
                    <a:pt x="5992419" y="457758"/>
                  </a:lnTo>
                  <a:lnTo>
                    <a:pt x="5992419" y="218541"/>
                  </a:lnTo>
                  <a:lnTo>
                    <a:pt x="5999035" y="186626"/>
                  </a:lnTo>
                  <a:lnTo>
                    <a:pt x="6015761" y="164960"/>
                  </a:lnTo>
                  <a:lnTo>
                    <a:pt x="6037961" y="152615"/>
                  </a:lnTo>
                  <a:lnTo>
                    <a:pt x="6041974" y="151942"/>
                  </a:lnTo>
                  <a:lnTo>
                    <a:pt x="6060948" y="148717"/>
                  </a:lnTo>
                  <a:lnTo>
                    <a:pt x="6089650" y="155892"/>
                  </a:lnTo>
                  <a:lnTo>
                    <a:pt x="6104902" y="173685"/>
                  </a:lnTo>
                  <a:lnTo>
                    <a:pt x="6110948" y="196443"/>
                  </a:lnTo>
                  <a:lnTo>
                    <a:pt x="6112027" y="218541"/>
                  </a:lnTo>
                  <a:lnTo>
                    <a:pt x="6112027" y="457758"/>
                  </a:lnTo>
                  <a:lnTo>
                    <a:pt x="6166332" y="457758"/>
                  </a:lnTo>
                  <a:lnTo>
                    <a:pt x="6166332" y="212077"/>
                  </a:lnTo>
                  <a:close/>
                </a:path>
                <a:path w="12018644" h="467359">
                  <a:moveTo>
                    <a:pt x="6552311" y="12"/>
                  </a:moveTo>
                  <a:lnTo>
                    <a:pt x="6513512" y="12"/>
                  </a:lnTo>
                  <a:lnTo>
                    <a:pt x="6502565" y="38811"/>
                  </a:lnTo>
                  <a:lnTo>
                    <a:pt x="6477305" y="60782"/>
                  </a:lnTo>
                  <a:lnTo>
                    <a:pt x="6441859" y="71107"/>
                  </a:lnTo>
                  <a:lnTo>
                    <a:pt x="6400368" y="75006"/>
                  </a:lnTo>
                  <a:lnTo>
                    <a:pt x="6400368" y="113804"/>
                  </a:lnTo>
                  <a:lnTo>
                    <a:pt x="6498006" y="113804"/>
                  </a:lnTo>
                  <a:lnTo>
                    <a:pt x="6498006" y="457758"/>
                  </a:lnTo>
                  <a:lnTo>
                    <a:pt x="6552311" y="457758"/>
                  </a:lnTo>
                  <a:lnTo>
                    <a:pt x="6552311" y="12"/>
                  </a:lnTo>
                  <a:close/>
                </a:path>
                <a:path w="12018644" h="467359">
                  <a:moveTo>
                    <a:pt x="6953161" y="235343"/>
                  </a:moveTo>
                  <a:lnTo>
                    <a:pt x="6952437" y="187083"/>
                  </a:lnTo>
                  <a:lnTo>
                    <a:pt x="6948983" y="139776"/>
                  </a:lnTo>
                  <a:lnTo>
                    <a:pt x="6940842" y="95758"/>
                  </a:lnTo>
                  <a:lnTo>
                    <a:pt x="6926072" y="57416"/>
                  </a:lnTo>
                  <a:lnTo>
                    <a:pt x="6902729" y="27101"/>
                  </a:lnTo>
                  <a:lnTo>
                    <a:pt x="6896265" y="23304"/>
                  </a:lnTo>
                  <a:lnTo>
                    <a:pt x="6896265" y="235343"/>
                  </a:lnTo>
                  <a:lnTo>
                    <a:pt x="6895300" y="291973"/>
                  </a:lnTo>
                  <a:lnTo>
                    <a:pt x="6890423" y="343420"/>
                  </a:lnTo>
                  <a:lnTo>
                    <a:pt x="6878663" y="385432"/>
                  </a:lnTo>
                  <a:lnTo>
                    <a:pt x="6857022" y="413753"/>
                  </a:lnTo>
                  <a:lnTo>
                    <a:pt x="6822554" y="424141"/>
                  </a:lnTo>
                  <a:lnTo>
                    <a:pt x="6788074" y="413753"/>
                  </a:lnTo>
                  <a:lnTo>
                    <a:pt x="6766446" y="385432"/>
                  </a:lnTo>
                  <a:lnTo>
                    <a:pt x="6754685" y="343420"/>
                  </a:lnTo>
                  <a:lnTo>
                    <a:pt x="6749809" y="291973"/>
                  </a:lnTo>
                  <a:lnTo>
                    <a:pt x="6748856" y="235343"/>
                  </a:lnTo>
                  <a:lnTo>
                    <a:pt x="6749809" y="176580"/>
                  </a:lnTo>
                  <a:lnTo>
                    <a:pt x="6754685" y="123952"/>
                  </a:lnTo>
                  <a:lnTo>
                    <a:pt x="6766446" y="81445"/>
                  </a:lnTo>
                  <a:lnTo>
                    <a:pt x="6788074" y="53035"/>
                  </a:lnTo>
                  <a:lnTo>
                    <a:pt x="6822554" y="42684"/>
                  </a:lnTo>
                  <a:lnTo>
                    <a:pt x="6857022" y="53035"/>
                  </a:lnTo>
                  <a:lnTo>
                    <a:pt x="6878663" y="81445"/>
                  </a:lnTo>
                  <a:lnTo>
                    <a:pt x="6890423" y="123952"/>
                  </a:lnTo>
                  <a:lnTo>
                    <a:pt x="6895300" y="176580"/>
                  </a:lnTo>
                  <a:lnTo>
                    <a:pt x="6896265" y="235343"/>
                  </a:lnTo>
                  <a:lnTo>
                    <a:pt x="6896265" y="23304"/>
                  </a:lnTo>
                  <a:lnTo>
                    <a:pt x="6868871" y="7175"/>
                  </a:lnTo>
                  <a:lnTo>
                    <a:pt x="6822554" y="12"/>
                  </a:lnTo>
                  <a:lnTo>
                    <a:pt x="6776225" y="7747"/>
                  </a:lnTo>
                  <a:lnTo>
                    <a:pt x="6742379" y="29019"/>
                  </a:lnTo>
                  <a:lnTo>
                    <a:pt x="6719036" y="60871"/>
                  </a:lnTo>
                  <a:lnTo>
                    <a:pt x="6704266" y="100380"/>
                  </a:lnTo>
                  <a:lnTo>
                    <a:pt x="6696126" y="144576"/>
                  </a:lnTo>
                  <a:lnTo>
                    <a:pt x="6692671" y="190550"/>
                  </a:lnTo>
                  <a:lnTo>
                    <a:pt x="6691960" y="235343"/>
                  </a:lnTo>
                  <a:lnTo>
                    <a:pt x="6692671" y="282359"/>
                  </a:lnTo>
                  <a:lnTo>
                    <a:pt x="6696126" y="328726"/>
                  </a:lnTo>
                  <a:lnTo>
                    <a:pt x="6704266" y="372046"/>
                  </a:lnTo>
                  <a:lnTo>
                    <a:pt x="6719036" y="409905"/>
                  </a:lnTo>
                  <a:lnTo>
                    <a:pt x="6776225" y="459689"/>
                  </a:lnTo>
                  <a:lnTo>
                    <a:pt x="6822554" y="466813"/>
                  </a:lnTo>
                  <a:lnTo>
                    <a:pt x="6868871" y="459041"/>
                  </a:lnTo>
                  <a:lnTo>
                    <a:pt x="6902729" y="437769"/>
                  </a:lnTo>
                  <a:lnTo>
                    <a:pt x="6926072" y="406044"/>
                  </a:lnTo>
                  <a:lnTo>
                    <a:pt x="6940842" y="366890"/>
                  </a:lnTo>
                  <a:lnTo>
                    <a:pt x="6948983" y="323354"/>
                  </a:lnTo>
                  <a:lnTo>
                    <a:pt x="6952437" y="278498"/>
                  </a:lnTo>
                  <a:lnTo>
                    <a:pt x="6953161" y="235343"/>
                  </a:lnTo>
                  <a:close/>
                </a:path>
                <a:path w="12018644" h="467359">
                  <a:moveTo>
                    <a:pt x="9837737" y="0"/>
                  </a:moveTo>
                  <a:lnTo>
                    <a:pt x="9798939" y="0"/>
                  </a:lnTo>
                  <a:lnTo>
                    <a:pt x="9787979" y="38823"/>
                  </a:lnTo>
                  <a:lnTo>
                    <a:pt x="9762731" y="60782"/>
                  </a:lnTo>
                  <a:lnTo>
                    <a:pt x="9727286" y="71107"/>
                  </a:lnTo>
                  <a:lnTo>
                    <a:pt x="9685795" y="74993"/>
                  </a:lnTo>
                  <a:lnTo>
                    <a:pt x="9685795" y="113792"/>
                  </a:lnTo>
                  <a:lnTo>
                    <a:pt x="9783420" y="113792"/>
                  </a:lnTo>
                  <a:lnTo>
                    <a:pt x="9783420" y="457746"/>
                  </a:lnTo>
                  <a:lnTo>
                    <a:pt x="9837737" y="457746"/>
                  </a:lnTo>
                  <a:lnTo>
                    <a:pt x="9837737" y="0"/>
                  </a:lnTo>
                  <a:close/>
                </a:path>
                <a:path w="12018644" h="467359">
                  <a:moveTo>
                    <a:pt x="10238575" y="235343"/>
                  </a:moveTo>
                  <a:lnTo>
                    <a:pt x="10237851" y="187096"/>
                  </a:lnTo>
                  <a:lnTo>
                    <a:pt x="10234397" y="139776"/>
                  </a:lnTo>
                  <a:lnTo>
                    <a:pt x="10226256" y="95758"/>
                  </a:lnTo>
                  <a:lnTo>
                    <a:pt x="10211486" y="57416"/>
                  </a:lnTo>
                  <a:lnTo>
                    <a:pt x="10188156" y="27101"/>
                  </a:lnTo>
                  <a:lnTo>
                    <a:pt x="10181692" y="23304"/>
                  </a:lnTo>
                  <a:lnTo>
                    <a:pt x="10181692" y="235343"/>
                  </a:lnTo>
                  <a:lnTo>
                    <a:pt x="10180726" y="291973"/>
                  </a:lnTo>
                  <a:lnTo>
                    <a:pt x="10175850" y="343408"/>
                  </a:lnTo>
                  <a:lnTo>
                    <a:pt x="10164089" y="385419"/>
                  </a:lnTo>
                  <a:lnTo>
                    <a:pt x="10142461" y="413740"/>
                  </a:lnTo>
                  <a:lnTo>
                    <a:pt x="10107981" y="424129"/>
                  </a:lnTo>
                  <a:lnTo>
                    <a:pt x="10073500" y="413740"/>
                  </a:lnTo>
                  <a:lnTo>
                    <a:pt x="10051872" y="385419"/>
                  </a:lnTo>
                  <a:lnTo>
                    <a:pt x="10040099" y="343408"/>
                  </a:lnTo>
                  <a:lnTo>
                    <a:pt x="10035235" y="291973"/>
                  </a:lnTo>
                  <a:lnTo>
                    <a:pt x="10034270" y="235343"/>
                  </a:lnTo>
                  <a:lnTo>
                    <a:pt x="10035235" y="176580"/>
                  </a:lnTo>
                  <a:lnTo>
                    <a:pt x="10040099" y="123952"/>
                  </a:lnTo>
                  <a:lnTo>
                    <a:pt x="10051872" y="81445"/>
                  </a:lnTo>
                  <a:lnTo>
                    <a:pt x="10073500" y="53035"/>
                  </a:lnTo>
                  <a:lnTo>
                    <a:pt x="10107981" y="42672"/>
                  </a:lnTo>
                  <a:lnTo>
                    <a:pt x="10142461" y="53035"/>
                  </a:lnTo>
                  <a:lnTo>
                    <a:pt x="10164089" y="81445"/>
                  </a:lnTo>
                  <a:lnTo>
                    <a:pt x="10175850" y="123952"/>
                  </a:lnTo>
                  <a:lnTo>
                    <a:pt x="10180726" y="176580"/>
                  </a:lnTo>
                  <a:lnTo>
                    <a:pt x="10181692" y="235343"/>
                  </a:lnTo>
                  <a:lnTo>
                    <a:pt x="10181692" y="23304"/>
                  </a:lnTo>
                  <a:lnTo>
                    <a:pt x="10154298" y="7175"/>
                  </a:lnTo>
                  <a:lnTo>
                    <a:pt x="10107981" y="0"/>
                  </a:lnTo>
                  <a:lnTo>
                    <a:pt x="10061664" y="7747"/>
                  </a:lnTo>
                  <a:lnTo>
                    <a:pt x="10027806" y="29019"/>
                  </a:lnTo>
                  <a:lnTo>
                    <a:pt x="10004463" y="60871"/>
                  </a:lnTo>
                  <a:lnTo>
                    <a:pt x="9989693" y="100380"/>
                  </a:lnTo>
                  <a:lnTo>
                    <a:pt x="9981552" y="144576"/>
                  </a:lnTo>
                  <a:lnTo>
                    <a:pt x="9978085" y="190550"/>
                  </a:lnTo>
                  <a:lnTo>
                    <a:pt x="9977374" y="235343"/>
                  </a:lnTo>
                  <a:lnTo>
                    <a:pt x="9978085" y="282371"/>
                  </a:lnTo>
                  <a:lnTo>
                    <a:pt x="9981552" y="328726"/>
                  </a:lnTo>
                  <a:lnTo>
                    <a:pt x="9989693" y="372046"/>
                  </a:lnTo>
                  <a:lnTo>
                    <a:pt x="10004463" y="409905"/>
                  </a:lnTo>
                  <a:lnTo>
                    <a:pt x="10061664" y="459689"/>
                  </a:lnTo>
                  <a:lnTo>
                    <a:pt x="10107981" y="466801"/>
                  </a:lnTo>
                  <a:lnTo>
                    <a:pt x="10154298" y="459041"/>
                  </a:lnTo>
                  <a:lnTo>
                    <a:pt x="10188156" y="437769"/>
                  </a:lnTo>
                  <a:lnTo>
                    <a:pt x="10198176" y="424129"/>
                  </a:lnTo>
                  <a:lnTo>
                    <a:pt x="10211486" y="406031"/>
                  </a:lnTo>
                  <a:lnTo>
                    <a:pt x="10226256" y="366890"/>
                  </a:lnTo>
                  <a:lnTo>
                    <a:pt x="10234397" y="323354"/>
                  </a:lnTo>
                  <a:lnTo>
                    <a:pt x="10237851" y="278498"/>
                  </a:lnTo>
                  <a:lnTo>
                    <a:pt x="10238575" y="235343"/>
                  </a:lnTo>
                  <a:close/>
                </a:path>
                <a:path w="12018644" h="467359">
                  <a:moveTo>
                    <a:pt x="10674337" y="111201"/>
                  </a:moveTo>
                  <a:lnTo>
                    <a:pt x="10614851" y="111201"/>
                  </a:lnTo>
                  <a:lnTo>
                    <a:pt x="10550208" y="389216"/>
                  </a:lnTo>
                  <a:lnTo>
                    <a:pt x="10548912" y="389216"/>
                  </a:lnTo>
                  <a:lnTo>
                    <a:pt x="10484256" y="111201"/>
                  </a:lnTo>
                  <a:lnTo>
                    <a:pt x="10424770" y="111201"/>
                  </a:lnTo>
                  <a:lnTo>
                    <a:pt x="10518521" y="457746"/>
                  </a:lnTo>
                  <a:lnTo>
                    <a:pt x="10580586" y="457746"/>
                  </a:lnTo>
                  <a:lnTo>
                    <a:pt x="10599115" y="389216"/>
                  </a:lnTo>
                  <a:lnTo>
                    <a:pt x="10674337" y="111201"/>
                  </a:lnTo>
                  <a:close/>
                </a:path>
                <a:path w="12018644" h="467359">
                  <a:moveTo>
                    <a:pt x="10949115" y="284480"/>
                  </a:moveTo>
                  <a:lnTo>
                    <a:pt x="10946829" y="237083"/>
                  </a:lnTo>
                  <a:lnTo>
                    <a:pt x="10939031" y="193827"/>
                  </a:lnTo>
                  <a:lnTo>
                    <a:pt x="10924299" y="156718"/>
                  </a:lnTo>
                  <a:lnTo>
                    <a:pt x="10892219" y="122580"/>
                  </a:lnTo>
                  <a:lnTo>
                    <a:pt x="10892219" y="284480"/>
                  </a:lnTo>
                  <a:lnTo>
                    <a:pt x="10889501" y="337947"/>
                  </a:lnTo>
                  <a:lnTo>
                    <a:pt x="10879201" y="382435"/>
                  </a:lnTo>
                  <a:lnTo>
                    <a:pt x="10858106" y="412864"/>
                  </a:lnTo>
                  <a:lnTo>
                    <a:pt x="10823029" y="424129"/>
                  </a:lnTo>
                  <a:lnTo>
                    <a:pt x="10789171" y="412864"/>
                  </a:lnTo>
                  <a:lnTo>
                    <a:pt x="10768876" y="382435"/>
                  </a:lnTo>
                  <a:lnTo>
                    <a:pt x="10759021" y="337947"/>
                  </a:lnTo>
                  <a:lnTo>
                    <a:pt x="10756443" y="284480"/>
                  </a:lnTo>
                  <a:lnTo>
                    <a:pt x="10759110" y="231025"/>
                  </a:lnTo>
                  <a:lnTo>
                    <a:pt x="10769130" y="186537"/>
                  </a:lnTo>
                  <a:lnTo>
                    <a:pt x="10789437" y="156108"/>
                  </a:lnTo>
                  <a:lnTo>
                    <a:pt x="10823029" y="144830"/>
                  </a:lnTo>
                  <a:lnTo>
                    <a:pt x="10858652" y="156108"/>
                  </a:lnTo>
                  <a:lnTo>
                    <a:pt x="10879684" y="186537"/>
                  </a:lnTo>
                  <a:lnTo>
                    <a:pt x="10889679" y="231025"/>
                  </a:lnTo>
                  <a:lnTo>
                    <a:pt x="10892219" y="284480"/>
                  </a:lnTo>
                  <a:lnTo>
                    <a:pt x="10892219" y="122580"/>
                  </a:lnTo>
                  <a:lnTo>
                    <a:pt x="10868355" y="108889"/>
                  </a:lnTo>
                  <a:lnTo>
                    <a:pt x="10824324" y="102158"/>
                  </a:lnTo>
                  <a:lnTo>
                    <a:pt x="10780281" y="108889"/>
                  </a:lnTo>
                  <a:lnTo>
                    <a:pt x="10724350" y="156718"/>
                  </a:lnTo>
                  <a:lnTo>
                    <a:pt x="10709618" y="193827"/>
                  </a:lnTo>
                  <a:lnTo>
                    <a:pt x="10701820" y="237083"/>
                  </a:lnTo>
                  <a:lnTo>
                    <a:pt x="10699547" y="284480"/>
                  </a:lnTo>
                  <a:lnTo>
                    <a:pt x="10701820" y="331889"/>
                  </a:lnTo>
                  <a:lnTo>
                    <a:pt x="10709618" y="375145"/>
                  </a:lnTo>
                  <a:lnTo>
                    <a:pt x="10724350" y="412254"/>
                  </a:lnTo>
                  <a:lnTo>
                    <a:pt x="10780281" y="460082"/>
                  </a:lnTo>
                  <a:lnTo>
                    <a:pt x="10824324" y="466801"/>
                  </a:lnTo>
                  <a:lnTo>
                    <a:pt x="10868139" y="460082"/>
                  </a:lnTo>
                  <a:lnTo>
                    <a:pt x="10900931" y="441236"/>
                  </a:lnTo>
                  <a:lnTo>
                    <a:pt x="10914571" y="424129"/>
                  </a:lnTo>
                  <a:lnTo>
                    <a:pt x="10924057" y="412254"/>
                  </a:lnTo>
                  <a:lnTo>
                    <a:pt x="10938878" y="375145"/>
                  </a:lnTo>
                  <a:lnTo>
                    <a:pt x="10946778" y="331889"/>
                  </a:lnTo>
                  <a:lnTo>
                    <a:pt x="10949115" y="284480"/>
                  </a:lnTo>
                  <a:close/>
                </a:path>
                <a:path w="12018644" h="467359">
                  <a:moveTo>
                    <a:pt x="11231639" y="212064"/>
                  </a:moveTo>
                  <a:lnTo>
                    <a:pt x="11222215" y="148704"/>
                  </a:lnTo>
                  <a:lnTo>
                    <a:pt x="11193170" y="113512"/>
                  </a:lnTo>
                  <a:lnTo>
                    <a:pt x="11140478" y="102158"/>
                  </a:lnTo>
                  <a:lnTo>
                    <a:pt x="11115243" y="105486"/>
                  </a:lnTo>
                  <a:lnTo>
                    <a:pt x="11091405" y="115176"/>
                  </a:lnTo>
                  <a:lnTo>
                    <a:pt x="11071098" y="130797"/>
                  </a:lnTo>
                  <a:lnTo>
                    <a:pt x="11056430" y="151942"/>
                  </a:lnTo>
                  <a:lnTo>
                    <a:pt x="11055134" y="151942"/>
                  </a:lnTo>
                  <a:lnTo>
                    <a:pt x="11055134" y="111201"/>
                  </a:lnTo>
                  <a:lnTo>
                    <a:pt x="11003407" y="111201"/>
                  </a:lnTo>
                  <a:lnTo>
                    <a:pt x="11003407" y="457746"/>
                  </a:lnTo>
                  <a:lnTo>
                    <a:pt x="11057712" y="457746"/>
                  </a:lnTo>
                  <a:lnTo>
                    <a:pt x="11057712" y="218528"/>
                  </a:lnTo>
                  <a:lnTo>
                    <a:pt x="11064329" y="186613"/>
                  </a:lnTo>
                  <a:lnTo>
                    <a:pt x="11081068" y="164947"/>
                  </a:lnTo>
                  <a:lnTo>
                    <a:pt x="11103267" y="152615"/>
                  </a:lnTo>
                  <a:lnTo>
                    <a:pt x="11107204" y="151942"/>
                  </a:lnTo>
                  <a:lnTo>
                    <a:pt x="11126254" y="148704"/>
                  </a:lnTo>
                  <a:lnTo>
                    <a:pt x="11154956" y="155892"/>
                  </a:lnTo>
                  <a:lnTo>
                    <a:pt x="11170209" y="173685"/>
                  </a:lnTo>
                  <a:lnTo>
                    <a:pt x="11176241" y="196443"/>
                  </a:lnTo>
                  <a:lnTo>
                    <a:pt x="11177321" y="218528"/>
                  </a:lnTo>
                  <a:lnTo>
                    <a:pt x="11177321" y="457746"/>
                  </a:lnTo>
                  <a:lnTo>
                    <a:pt x="11231639" y="457746"/>
                  </a:lnTo>
                  <a:lnTo>
                    <a:pt x="11231639" y="212064"/>
                  </a:lnTo>
                  <a:close/>
                </a:path>
                <a:path w="12018644" h="467359">
                  <a:moveTo>
                    <a:pt x="11617604" y="0"/>
                  </a:moveTo>
                  <a:lnTo>
                    <a:pt x="11578819" y="0"/>
                  </a:lnTo>
                  <a:lnTo>
                    <a:pt x="11567859" y="38823"/>
                  </a:lnTo>
                  <a:lnTo>
                    <a:pt x="11542611" y="60782"/>
                  </a:lnTo>
                  <a:lnTo>
                    <a:pt x="11507165" y="71107"/>
                  </a:lnTo>
                  <a:lnTo>
                    <a:pt x="11465674" y="74993"/>
                  </a:lnTo>
                  <a:lnTo>
                    <a:pt x="11465674" y="113792"/>
                  </a:lnTo>
                  <a:lnTo>
                    <a:pt x="11563299" y="113792"/>
                  </a:lnTo>
                  <a:lnTo>
                    <a:pt x="11563299" y="457746"/>
                  </a:lnTo>
                  <a:lnTo>
                    <a:pt x="11617604" y="457746"/>
                  </a:lnTo>
                  <a:lnTo>
                    <a:pt x="11617604" y="0"/>
                  </a:lnTo>
                  <a:close/>
                </a:path>
                <a:path w="12018644" h="467359">
                  <a:moveTo>
                    <a:pt x="12018455" y="235343"/>
                  </a:moveTo>
                  <a:lnTo>
                    <a:pt x="12017731" y="187096"/>
                  </a:lnTo>
                  <a:lnTo>
                    <a:pt x="12014276" y="139776"/>
                  </a:lnTo>
                  <a:lnTo>
                    <a:pt x="12006136" y="95758"/>
                  </a:lnTo>
                  <a:lnTo>
                    <a:pt x="11991365" y="57416"/>
                  </a:lnTo>
                  <a:lnTo>
                    <a:pt x="11968036" y="27101"/>
                  </a:lnTo>
                  <a:lnTo>
                    <a:pt x="11961559" y="23291"/>
                  </a:lnTo>
                  <a:lnTo>
                    <a:pt x="11961559" y="235343"/>
                  </a:lnTo>
                  <a:lnTo>
                    <a:pt x="11960593" y="291973"/>
                  </a:lnTo>
                  <a:lnTo>
                    <a:pt x="11955717" y="343408"/>
                  </a:lnTo>
                  <a:lnTo>
                    <a:pt x="11943956" y="385419"/>
                  </a:lnTo>
                  <a:lnTo>
                    <a:pt x="11922328" y="413740"/>
                  </a:lnTo>
                  <a:lnTo>
                    <a:pt x="11887860" y="424129"/>
                  </a:lnTo>
                  <a:lnTo>
                    <a:pt x="11853380" y="413740"/>
                  </a:lnTo>
                  <a:lnTo>
                    <a:pt x="11831752" y="385419"/>
                  </a:lnTo>
                  <a:lnTo>
                    <a:pt x="11819979" y="343408"/>
                  </a:lnTo>
                  <a:lnTo>
                    <a:pt x="11815115" y="291973"/>
                  </a:lnTo>
                  <a:lnTo>
                    <a:pt x="11814150" y="235343"/>
                  </a:lnTo>
                  <a:lnTo>
                    <a:pt x="11815115" y="176580"/>
                  </a:lnTo>
                  <a:lnTo>
                    <a:pt x="11819979" y="123952"/>
                  </a:lnTo>
                  <a:lnTo>
                    <a:pt x="11831752" y="81445"/>
                  </a:lnTo>
                  <a:lnTo>
                    <a:pt x="11853380" y="53035"/>
                  </a:lnTo>
                  <a:lnTo>
                    <a:pt x="11887860" y="42672"/>
                  </a:lnTo>
                  <a:lnTo>
                    <a:pt x="11922328" y="53035"/>
                  </a:lnTo>
                  <a:lnTo>
                    <a:pt x="11943956" y="81445"/>
                  </a:lnTo>
                  <a:lnTo>
                    <a:pt x="11955717" y="123952"/>
                  </a:lnTo>
                  <a:lnTo>
                    <a:pt x="11960593" y="176580"/>
                  </a:lnTo>
                  <a:lnTo>
                    <a:pt x="11961559" y="235343"/>
                  </a:lnTo>
                  <a:lnTo>
                    <a:pt x="11961559" y="23291"/>
                  </a:lnTo>
                  <a:lnTo>
                    <a:pt x="11934177" y="7175"/>
                  </a:lnTo>
                  <a:lnTo>
                    <a:pt x="11887860" y="0"/>
                  </a:lnTo>
                  <a:lnTo>
                    <a:pt x="11841531" y="7747"/>
                  </a:lnTo>
                  <a:lnTo>
                    <a:pt x="11807673" y="29019"/>
                  </a:lnTo>
                  <a:lnTo>
                    <a:pt x="11784330" y="60871"/>
                  </a:lnTo>
                  <a:lnTo>
                    <a:pt x="11769560" y="100380"/>
                  </a:lnTo>
                  <a:lnTo>
                    <a:pt x="11761432" y="144576"/>
                  </a:lnTo>
                  <a:lnTo>
                    <a:pt x="11757965" y="190550"/>
                  </a:lnTo>
                  <a:lnTo>
                    <a:pt x="11757254" y="235343"/>
                  </a:lnTo>
                  <a:lnTo>
                    <a:pt x="11757965" y="282371"/>
                  </a:lnTo>
                  <a:lnTo>
                    <a:pt x="11761432" y="328726"/>
                  </a:lnTo>
                  <a:lnTo>
                    <a:pt x="11769560" y="372046"/>
                  </a:lnTo>
                  <a:lnTo>
                    <a:pt x="11784330" y="409905"/>
                  </a:lnTo>
                  <a:lnTo>
                    <a:pt x="11841531" y="459689"/>
                  </a:lnTo>
                  <a:lnTo>
                    <a:pt x="11887860" y="466801"/>
                  </a:lnTo>
                  <a:lnTo>
                    <a:pt x="11934177" y="459041"/>
                  </a:lnTo>
                  <a:lnTo>
                    <a:pt x="11968036" y="437769"/>
                  </a:lnTo>
                  <a:lnTo>
                    <a:pt x="11978056" y="424129"/>
                  </a:lnTo>
                  <a:lnTo>
                    <a:pt x="11991365" y="406031"/>
                  </a:lnTo>
                  <a:lnTo>
                    <a:pt x="12006136" y="366890"/>
                  </a:lnTo>
                  <a:lnTo>
                    <a:pt x="12014276" y="323354"/>
                  </a:lnTo>
                  <a:lnTo>
                    <a:pt x="12017731" y="278498"/>
                  </a:lnTo>
                  <a:lnTo>
                    <a:pt x="12018455" y="23534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C11F3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39779" y="1906854"/>
              <a:ext cx="5666803" cy="5182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40923" y="387057"/>
              <a:ext cx="5828030" cy="1276350"/>
            </a:xfrm>
            <a:custGeom>
              <a:avLst/>
              <a:gdLst/>
              <a:ahLst/>
              <a:cxnLst/>
              <a:rect l="l" t="t" r="r" b="b"/>
              <a:pathLst>
                <a:path w="5828030" h="1276350">
                  <a:moveTo>
                    <a:pt x="509206" y="5588"/>
                  </a:moveTo>
                  <a:lnTo>
                    <a:pt x="430276" y="5588"/>
                  </a:lnTo>
                  <a:lnTo>
                    <a:pt x="365315" y="395351"/>
                  </a:lnTo>
                  <a:lnTo>
                    <a:pt x="363918" y="395351"/>
                  </a:lnTo>
                  <a:lnTo>
                    <a:pt x="318020" y="128524"/>
                  </a:lnTo>
                  <a:lnTo>
                    <a:pt x="296862" y="5588"/>
                  </a:lnTo>
                  <a:lnTo>
                    <a:pt x="213042" y="5588"/>
                  </a:lnTo>
                  <a:lnTo>
                    <a:pt x="147383" y="393255"/>
                  </a:lnTo>
                  <a:lnTo>
                    <a:pt x="145986" y="393255"/>
                  </a:lnTo>
                  <a:lnTo>
                    <a:pt x="80327" y="5588"/>
                  </a:lnTo>
                  <a:lnTo>
                    <a:pt x="0" y="5588"/>
                  </a:lnTo>
                  <a:lnTo>
                    <a:pt x="96393" y="504317"/>
                  </a:lnTo>
                  <a:lnTo>
                    <a:pt x="188595" y="504317"/>
                  </a:lnTo>
                  <a:lnTo>
                    <a:pt x="207378" y="393255"/>
                  </a:lnTo>
                  <a:lnTo>
                    <a:pt x="252158" y="128524"/>
                  </a:lnTo>
                  <a:lnTo>
                    <a:pt x="253555" y="128524"/>
                  </a:lnTo>
                  <a:lnTo>
                    <a:pt x="317817" y="504317"/>
                  </a:lnTo>
                  <a:lnTo>
                    <a:pt x="410019" y="504317"/>
                  </a:lnTo>
                  <a:lnTo>
                    <a:pt x="431698" y="395351"/>
                  </a:lnTo>
                  <a:lnTo>
                    <a:pt x="509206" y="5588"/>
                  </a:lnTo>
                  <a:close/>
                </a:path>
                <a:path w="5828030" h="1276350">
                  <a:moveTo>
                    <a:pt x="628650" y="128524"/>
                  </a:moveTo>
                  <a:lnTo>
                    <a:pt x="553212" y="128524"/>
                  </a:lnTo>
                  <a:lnTo>
                    <a:pt x="553212" y="504317"/>
                  </a:lnTo>
                  <a:lnTo>
                    <a:pt x="628650" y="504317"/>
                  </a:lnTo>
                  <a:lnTo>
                    <a:pt x="628650" y="128524"/>
                  </a:lnTo>
                  <a:close/>
                </a:path>
                <a:path w="5828030" h="1276350">
                  <a:moveTo>
                    <a:pt x="628650" y="0"/>
                  </a:moveTo>
                  <a:lnTo>
                    <a:pt x="553212" y="0"/>
                  </a:lnTo>
                  <a:lnTo>
                    <a:pt x="553212" y="75438"/>
                  </a:lnTo>
                  <a:lnTo>
                    <a:pt x="628650" y="75438"/>
                  </a:lnTo>
                  <a:lnTo>
                    <a:pt x="628650" y="0"/>
                  </a:lnTo>
                  <a:close/>
                </a:path>
                <a:path w="5828030" h="1276350">
                  <a:moveTo>
                    <a:pt x="966012" y="286385"/>
                  </a:moveTo>
                  <a:lnTo>
                    <a:pt x="965238" y="274510"/>
                  </a:lnTo>
                  <a:lnTo>
                    <a:pt x="962279" y="228981"/>
                  </a:lnTo>
                  <a:lnTo>
                    <a:pt x="949477" y="182410"/>
                  </a:lnTo>
                  <a:lnTo>
                    <a:pt x="941108" y="170434"/>
                  </a:lnTo>
                  <a:lnTo>
                    <a:pt x="925283" y="147777"/>
                  </a:lnTo>
                  <a:lnTo>
                    <a:pt x="890574" y="128041"/>
                  </a:lnTo>
                  <a:lnTo>
                    <a:pt x="890574" y="254254"/>
                  </a:lnTo>
                  <a:lnTo>
                    <a:pt x="890574" y="274510"/>
                  </a:lnTo>
                  <a:lnTo>
                    <a:pt x="769734" y="274510"/>
                  </a:lnTo>
                  <a:lnTo>
                    <a:pt x="769734" y="266827"/>
                  </a:lnTo>
                  <a:lnTo>
                    <a:pt x="772883" y="231127"/>
                  </a:lnTo>
                  <a:lnTo>
                    <a:pt x="783361" y="200291"/>
                  </a:lnTo>
                  <a:lnTo>
                    <a:pt x="802741" y="178612"/>
                  </a:lnTo>
                  <a:lnTo>
                    <a:pt x="832599" y="170434"/>
                  </a:lnTo>
                  <a:lnTo>
                    <a:pt x="859637" y="176847"/>
                  </a:lnTo>
                  <a:lnTo>
                    <a:pt x="877570" y="194525"/>
                  </a:lnTo>
                  <a:lnTo>
                    <a:pt x="887514" y="221119"/>
                  </a:lnTo>
                  <a:lnTo>
                    <a:pt x="890574" y="254254"/>
                  </a:lnTo>
                  <a:lnTo>
                    <a:pt x="890574" y="128041"/>
                  </a:lnTo>
                  <a:lnTo>
                    <a:pt x="887336" y="126187"/>
                  </a:lnTo>
                  <a:lnTo>
                    <a:pt x="833297" y="118745"/>
                  </a:lnTo>
                  <a:lnTo>
                    <a:pt x="782256" y="126961"/>
                  </a:lnTo>
                  <a:lnTo>
                    <a:pt x="745109" y="149555"/>
                  </a:lnTo>
                  <a:lnTo>
                    <a:pt x="719797" y="183438"/>
                  </a:lnTo>
                  <a:lnTo>
                    <a:pt x="704265" y="225526"/>
                  </a:lnTo>
                  <a:lnTo>
                    <a:pt x="696442" y="272745"/>
                  </a:lnTo>
                  <a:lnTo>
                    <a:pt x="694296" y="322008"/>
                  </a:lnTo>
                  <a:lnTo>
                    <a:pt x="700227" y="396621"/>
                  </a:lnTo>
                  <a:lnTo>
                    <a:pt x="716318" y="449110"/>
                  </a:lnTo>
                  <a:lnTo>
                    <a:pt x="740054" y="483273"/>
                  </a:lnTo>
                  <a:lnTo>
                    <a:pt x="800366" y="511937"/>
                  </a:lnTo>
                  <a:lnTo>
                    <a:pt x="831900" y="514096"/>
                  </a:lnTo>
                  <a:lnTo>
                    <a:pt x="877011" y="508114"/>
                  </a:lnTo>
                  <a:lnTo>
                    <a:pt x="913676" y="490728"/>
                  </a:lnTo>
                  <a:lnTo>
                    <a:pt x="940993" y="462788"/>
                  </a:lnTo>
                  <a:lnTo>
                    <a:pt x="941158" y="462407"/>
                  </a:lnTo>
                  <a:lnTo>
                    <a:pt x="958037" y="425132"/>
                  </a:lnTo>
                  <a:lnTo>
                    <a:pt x="963917" y="378587"/>
                  </a:lnTo>
                  <a:lnTo>
                    <a:pt x="892670" y="378587"/>
                  </a:lnTo>
                  <a:lnTo>
                    <a:pt x="890854" y="401408"/>
                  </a:lnTo>
                  <a:lnTo>
                    <a:pt x="882802" y="429133"/>
                  </a:lnTo>
                  <a:lnTo>
                    <a:pt x="864679" y="452551"/>
                  </a:lnTo>
                  <a:lnTo>
                    <a:pt x="832599" y="462407"/>
                  </a:lnTo>
                  <a:lnTo>
                    <a:pt x="798906" y="451573"/>
                  </a:lnTo>
                  <a:lnTo>
                    <a:pt x="779957" y="423989"/>
                  </a:lnTo>
                  <a:lnTo>
                    <a:pt x="771601" y="386969"/>
                  </a:lnTo>
                  <a:lnTo>
                    <a:pt x="769734" y="347853"/>
                  </a:lnTo>
                  <a:lnTo>
                    <a:pt x="769734" y="326199"/>
                  </a:lnTo>
                  <a:lnTo>
                    <a:pt x="966012" y="326199"/>
                  </a:lnTo>
                  <a:lnTo>
                    <a:pt x="966012" y="286385"/>
                  </a:lnTo>
                  <a:close/>
                </a:path>
                <a:path w="5828030" h="1276350">
                  <a:moveTo>
                    <a:pt x="1170673" y="890524"/>
                  </a:moveTo>
                  <a:lnTo>
                    <a:pt x="1095235" y="890524"/>
                  </a:lnTo>
                  <a:lnTo>
                    <a:pt x="1043546" y="1186688"/>
                  </a:lnTo>
                  <a:lnTo>
                    <a:pt x="1042149" y="1186688"/>
                  </a:lnTo>
                  <a:lnTo>
                    <a:pt x="1002080" y="974344"/>
                  </a:lnTo>
                  <a:lnTo>
                    <a:pt x="986269" y="890524"/>
                  </a:lnTo>
                  <a:lnTo>
                    <a:pt x="901052" y="890524"/>
                  </a:lnTo>
                  <a:lnTo>
                    <a:pt x="845172" y="1186688"/>
                  </a:lnTo>
                  <a:lnTo>
                    <a:pt x="843775" y="1186688"/>
                  </a:lnTo>
                  <a:lnTo>
                    <a:pt x="791387" y="890524"/>
                  </a:lnTo>
                  <a:lnTo>
                    <a:pt x="713155" y="890524"/>
                  </a:lnTo>
                  <a:lnTo>
                    <a:pt x="798372" y="1266317"/>
                  </a:lnTo>
                  <a:lnTo>
                    <a:pt x="886383" y="1266317"/>
                  </a:lnTo>
                  <a:lnTo>
                    <a:pt x="901052" y="1186688"/>
                  </a:lnTo>
                  <a:lnTo>
                    <a:pt x="940168" y="974344"/>
                  </a:lnTo>
                  <a:lnTo>
                    <a:pt x="941565" y="974344"/>
                  </a:lnTo>
                  <a:lnTo>
                    <a:pt x="1000239" y="1266317"/>
                  </a:lnTo>
                  <a:lnTo>
                    <a:pt x="1084757" y="1266317"/>
                  </a:lnTo>
                  <a:lnTo>
                    <a:pt x="1102956" y="1186688"/>
                  </a:lnTo>
                  <a:lnTo>
                    <a:pt x="1170673" y="890524"/>
                  </a:lnTo>
                  <a:close/>
                </a:path>
                <a:path w="5828030" h="1276350">
                  <a:moveTo>
                    <a:pt x="1452156" y="128524"/>
                  </a:moveTo>
                  <a:lnTo>
                    <a:pt x="1371828" y="128524"/>
                  </a:lnTo>
                  <a:lnTo>
                    <a:pt x="1312456" y="424688"/>
                  </a:lnTo>
                  <a:lnTo>
                    <a:pt x="1311059" y="424688"/>
                  </a:lnTo>
                  <a:lnTo>
                    <a:pt x="1245400" y="128524"/>
                  </a:lnTo>
                  <a:lnTo>
                    <a:pt x="1164374" y="128524"/>
                  </a:lnTo>
                  <a:lnTo>
                    <a:pt x="1264958" y="504317"/>
                  </a:lnTo>
                  <a:lnTo>
                    <a:pt x="1352969" y="504317"/>
                  </a:lnTo>
                  <a:lnTo>
                    <a:pt x="1373987" y="424688"/>
                  </a:lnTo>
                  <a:lnTo>
                    <a:pt x="1452156" y="128524"/>
                  </a:lnTo>
                  <a:close/>
                </a:path>
                <a:path w="5828030" h="1276350">
                  <a:moveTo>
                    <a:pt x="1478711" y="1048385"/>
                  </a:moveTo>
                  <a:lnTo>
                    <a:pt x="1477937" y="1036510"/>
                  </a:lnTo>
                  <a:lnTo>
                    <a:pt x="1474965" y="990981"/>
                  </a:lnTo>
                  <a:lnTo>
                    <a:pt x="1462163" y="944410"/>
                  </a:lnTo>
                  <a:lnTo>
                    <a:pt x="1453794" y="932434"/>
                  </a:lnTo>
                  <a:lnTo>
                    <a:pt x="1437970" y="909777"/>
                  </a:lnTo>
                  <a:lnTo>
                    <a:pt x="1403273" y="890041"/>
                  </a:lnTo>
                  <a:lnTo>
                    <a:pt x="1403273" y="1016254"/>
                  </a:lnTo>
                  <a:lnTo>
                    <a:pt x="1403273" y="1036510"/>
                  </a:lnTo>
                  <a:lnTo>
                    <a:pt x="1282433" y="1036510"/>
                  </a:lnTo>
                  <a:lnTo>
                    <a:pt x="1282433" y="1028827"/>
                  </a:lnTo>
                  <a:lnTo>
                    <a:pt x="1285570" y="993127"/>
                  </a:lnTo>
                  <a:lnTo>
                    <a:pt x="1296047" y="962291"/>
                  </a:lnTo>
                  <a:lnTo>
                    <a:pt x="1315427" y="940612"/>
                  </a:lnTo>
                  <a:lnTo>
                    <a:pt x="1345298" y="932434"/>
                  </a:lnTo>
                  <a:lnTo>
                    <a:pt x="1372323" y="938847"/>
                  </a:lnTo>
                  <a:lnTo>
                    <a:pt x="1390256" y="956525"/>
                  </a:lnTo>
                  <a:lnTo>
                    <a:pt x="1400200" y="983119"/>
                  </a:lnTo>
                  <a:lnTo>
                    <a:pt x="1403273" y="1016254"/>
                  </a:lnTo>
                  <a:lnTo>
                    <a:pt x="1403273" y="890041"/>
                  </a:lnTo>
                  <a:lnTo>
                    <a:pt x="1400022" y="888187"/>
                  </a:lnTo>
                  <a:lnTo>
                    <a:pt x="1345996" y="880745"/>
                  </a:lnTo>
                  <a:lnTo>
                    <a:pt x="1294955" y="888961"/>
                  </a:lnTo>
                  <a:lnTo>
                    <a:pt x="1257795" y="911555"/>
                  </a:lnTo>
                  <a:lnTo>
                    <a:pt x="1232484" y="945438"/>
                  </a:lnTo>
                  <a:lnTo>
                    <a:pt x="1216952" y="987526"/>
                  </a:lnTo>
                  <a:lnTo>
                    <a:pt x="1209141" y="1034745"/>
                  </a:lnTo>
                  <a:lnTo>
                    <a:pt x="1206995" y="1084008"/>
                  </a:lnTo>
                  <a:lnTo>
                    <a:pt x="1212913" y="1158621"/>
                  </a:lnTo>
                  <a:lnTo>
                    <a:pt x="1229004" y="1211110"/>
                  </a:lnTo>
                  <a:lnTo>
                    <a:pt x="1252740" y="1245273"/>
                  </a:lnTo>
                  <a:lnTo>
                    <a:pt x="1313065" y="1273937"/>
                  </a:lnTo>
                  <a:lnTo>
                    <a:pt x="1344599" y="1276096"/>
                  </a:lnTo>
                  <a:lnTo>
                    <a:pt x="1389710" y="1270114"/>
                  </a:lnTo>
                  <a:lnTo>
                    <a:pt x="1426375" y="1252728"/>
                  </a:lnTo>
                  <a:lnTo>
                    <a:pt x="1453680" y="1224788"/>
                  </a:lnTo>
                  <a:lnTo>
                    <a:pt x="1470723" y="1187132"/>
                  </a:lnTo>
                  <a:lnTo>
                    <a:pt x="1476616" y="1140587"/>
                  </a:lnTo>
                  <a:lnTo>
                    <a:pt x="1405369" y="1140587"/>
                  </a:lnTo>
                  <a:lnTo>
                    <a:pt x="1403540" y="1163408"/>
                  </a:lnTo>
                  <a:lnTo>
                    <a:pt x="1395501" y="1191133"/>
                  </a:lnTo>
                  <a:lnTo>
                    <a:pt x="1377365" y="1214551"/>
                  </a:lnTo>
                  <a:lnTo>
                    <a:pt x="1345298" y="1224407"/>
                  </a:lnTo>
                  <a:lnTo>
                    <a:pt x="1311605" y="1213573"/>
                  </a:lnTo>
                  <a:lnTo>
                    <a:pt x="1292644" y="1185989"/>
                  </a:lnTo>
                  <a:lnTo>
                    <a:pt x="1284300" y="1148969"/>
                  </a:lnTo>
                  <a:lnTo>
                    <a:pt x="1282433" y="1109853"/>
                  </a:lnTo>
                  <a:lnTo>
                    <a:pt x="1282433" y="1088199"/>
                  </a:lnTo>
                  <a:lnTo>
                    <a:pt x="1478711" y="1088199"/>
                  </a:lnTo>
                  <a:lnTo>
                    <a:pt x="1478711" y="1048385"/>
                  </a:lnTo>
                  <a:close/>
                </a:path>
                <a:path w="5828030" h="1276350">
                  <a:moveTo>
                    <a:pt x="1572298" y="128524"/>
                  </a:moveTo>
                  <a:lnTo>
                    <a:pt x="1496860" y="128524"/>
                  </a:lnTo>
                  <a:lnTo>
                    <a:pt x="1496860" y="504317"/>
                  </a:lnTo>
                  <a:lnTo>
                    <a:pt x="1572298" y="504317"/>
                  </a:lnTo>
                  <a:lnTo>
                    <a:pt x="1572298" y="128524"/>
                  </a:lnTo>
                  <a:close/>
                </a:path>
                <a:path w="5828030" h="1276350">
                  <a:moveTo>
                    <a:pt x="1572298" y="0"/>
                  </a:moveTo>
                  <a:lnTo>
                    <a:pt x="1496860" y="0"/>
                  </a:lnTo>
                  <a:lnTo>
                    <a:pt x="1496860" y="75438"/>
                  </a:lnTo>
                  <a:lnTo>
                    <a:pt x="1572298" y="75438"/>
                  </a:lnTo>
                  <a:lnTo>
                    <a:pt x="1572298" y="0"/>
                  </a:lnTo>
                  <a:close/>
                </a:path>
                <a:path w="5828030" h="1276350">
                  <a:moveTo>
                    <a:pt x="1619808" y="767588"/>
                  </a:moveTo>
                  <a:lnTo>
                    <a:pt x="1544370" y="767588"/>
                  </a:lnTo>
                  <a:lnTo>
                    <a:pt x="1544370" y="1266317"/>
                  </a:lnTo>
                  <a:lnTo>
                    <a:pt x="1619808" y="1266317"/>
                  </a:lnTo>
                  <a:lnTo>
                    <a:pt x="1619808" y="767588"/>
                  </a:lnTo>
                  <a:close/>
                </a:path>
                <a:path w="5828030" h="1276350">
                  <a:moveTo>
                    <a:pt x="1850999" y="890524"/>
                  </a:moveTo>
                  <a:lnTo>
                    <a:pt x="1789531" y="890524"/>
                  </a:lnTo>
                  <a:lnTo>
                    <a:pt x="1789531" y="783653"/>
                  </a:lnTo>
                  <a:lnTo>
                    <a:pt x="1714093" y="783653"/>
                  </a:lnTo>
                  <a:lnTo>
                    <a:pt x="1714093" y="890524"/>
                  </a:lnTo>
                  <a:lnTo>
                    <a:pt x="1662404" y="890524"/>
                  </a:lnTo>
                  <a:lnTo>
                    <a:pt x="1662404" y="946404"/>
                  </a:lnTo>
                  <a:lnTo>
                    <a:pt x="1714093" y="946404"/>
                  </a:lnTo>
                  <a:lnTo>
                    <a:pt x="1714093" y="1179703"/>
                  </a:lnTo>
                  <a:lnTo>
                    <a:pt x="1718919" y="1226007"/>
                  </a:lnTo>
                  <a:lnTo>
                    <a:pt x="1733296" y="1253655"/>
                  </a:lnTo>
                  <a:lnTo>
                    <a:pt x="1757108" y="1267015"/>
                  </a:lnTo>
                  <a:lnTo>
                    <a:pt x="1790230" y="1270508"/>
                  </a:lnTo>
                  <a:lnTo>
                    <a:pt x="1807781" y="1270114"/>
                  </a:lnTo>
                  <a:lnTo>
                    <a:pt x="1823758" y="1268933"/>
                  </a:lnTo>
                  <a:lnTo>
                    <a:pt x="1838159" y="1266964"/>
                  </a:lnTo>
                  <a:lnTo>
                    <a:pt x="1850999" y="1264221"/>
                  </a:lnTo>
                  <a:lnTo>
                    <a:pt x="1850999" y="1210437"/>
                  </a:lnTo>
                  <a:lnTo>
                    <a:pt x="1850999" y="1208341"/>
                  </a:lnTo>
                  <a:lnTo>
                    <a:pt x="1845360" y="1209255"/>
                  </a:lnTo>
                  <a:lnTo>
                    <a:pt x="1838947" y="1209903"/>
                  </a:lnTo>
                  <a:lnTo>
                    <a:pt x="1831746" y="1210297"/>
                  </a:lnTo>
                  <a:lnTo>
                    <a:pt x="1823758" y="1210437"/>
                  </a:lnTo>
                  <a:lnTo>
                    <a:pt x="1807502" y="1208430"/>
                  </a:lnTo>
                  <a:lnTo>
                    <a:pt x="1796948" y="1201788"/>
                  </a:lnTo>
                  <a:lnTo>
                    <a:pt x="1791246" y="1189507"/>
                  </a:lnTo>
                  <a:lnTo>
                    <a:pt x="1789531" y="1170622"/>
                  </a:lnTo>
                  <a:lnTo>
                    <a:pt x="1789531" y="946404"/>
                  </a:lnTo>
                  <a:lnTo>
                    <a:pt x="1850999" y="946404"/>
                  </a:lnTo>
                  <a:lnTo>
                    <a:pt x="1850999" y="890524"/>
                  </a:lnTo>
                  <a:close/>
                </a:path>
                <a:path w="5828030" h="1276350">
                  <a:moveTo>
                    <a:pt x="1909660" y="286385"/>
                  </a:moveTo>
                  <a:lnTo>
                    <a:pt x="1908886" y="274510"/>
                  </a:lnTo>
                  <a:lnTo>
                    <a:pt x="1905927" y="228981"/>
                  </a:lnTo>
                  <a:lnTo>
                    <a:pt x="1893125" y="182410"/>
                  </a:lnTo>
                  <a:lnTo>
                    <a:pt x="1884756" y="170434"/>
                  </a:lnTo>
                  <a:lnTo>
                    <a:pt x="1868932" y="147777"/>
                  </a:lnTo>
                  <a:lnTo>
                    <a:pt x="1834222" y="128041"/>
                  </a:lnTo>
                  <a:lnTo>
                    <a:pt x="1834222" y="254254"/>
                  </a:lnTo>
                  <a:lnTo>
                    <a:pt x="1834222" y="274510"/>
                  </a:lnTo>
                  <a:lnTo>
                    <a:pt x="1713382" y="274510"/>
                  </a:lnTo>
                  <a:lnTo>
                    <a:pt x="1713382" y="266827"/>
                  </a:lnTo>
                  <a:lnTo>
                    <a:pt x="1716532" y="231127"/>
                  </a:lnTo>
                  <a:lnTo>
                    <a:pt x="1727009" y="200291"/>
                  </a:lnTo>
                  <a:lnTo>
                    <a:pt x="1746389" y="178612"/>
                  </a:lnTo>
                  <a:lnTo>
                    <a:pt x="1776247" y="170434"/>
                  </a:lnTo>
                  <a:lnTo>
                    <a:pt x="1803285" y="176847"/>
                  </a:lnTo>
                  <a:lnTo>
                    <a:pt x="1821218" y="194525"/>
                  </a:lnTo>
                  <a:lnTo>
                    <a:pt x="1831162" y="221119"/>
                  </a:lnTo>
                  <a:lnTo>
                    <a:pt x="1834222" y="254254"/>
                  </a:lnTo>
                  <a:lnTo>
                    <a:pt x="1834222" y="128041"/>
                  </a:lnTo>
                  <a:lnTo>
                    <a:pt x="1830984" y="126187"/>
                  </a:lnTo>
                  <a:lnTo>
                    <a:pt x="1776945" y="118745"/>
                  </a:lnTo>
                  <a:lnTo>
                    <a:pt x="1725904" y="126961"/>
                  </a:lnTo>
                  <a:lnTo>
                    <a:pt x="1688757" y="149555"/>
                  </a:lnTo>
                  <a:lnTo>
                    <a:pt x="1663446" y="183438"/>
                  </a:lnTo>
                  <a:lnTo>
                    <a:pt x="1647913" y="225526"/>
                  </a:lnTo>
                  <a:lnTo>
                    <a:pt x="1640090" y="272745"/>
                  </a:lnTo>
                  <a:lnTo>
                    <a:pt x="1637944" y="322008"/>
                  </a:lnTo>
                  <a:lnTo>
                    <a:pt x="1643875" y="396621"/>
                  </a:lnTo>
                  <a:lnTo>
                    <a:pt x="1659966" y="449110"/>
                  </a:lnTo>
                  <a:lnTo>
                    <a:pt x="1683702" y="483273"/>
                  </a:lnTo>
                  <a:lnTo>
                    <a:pt x="1744014" y="511937"/>
                  </a:lnTo>
                  <a:lnTo>
                    <a:pt x="1775548" y="514096"/>
                  </a:lnTo>
                  <a:lnTo>
                    <a:pt x="1820659" y="508114"/>
                  </a:lnTo>
                  <a:lnTo>
                    <a:pt x="1857324" y="490728"/>
                  </a:lnTo>
                  <a:lnTo>
                    <a:pt x="1884641" y="462788"/>
                  </a:lnTo>
                  <a:lnTo>
                    <a:pt x="1884807" y="462407"/>
                  </a:lnTo>
                  <a:lnTo>
                    <a:pt x="1901685" y="425132"/>
                  </a:lnTo>
                  <a:lnTo>
                    <a:pt x="1907565" y="378587"/>
                  </a:lnTo>
                  <a:lnTo>
                    <a:pt x="1836318" y="378587"/>
                  </a:lnTo>
                  <a:lnTo>
                    <a:pt x="1834502" y="401408"/>
                  </a:lnTo>
                  <a:lnTo>
                    <a:pt x="1826450" y="429133"/>
                  </a:lnTo>
                  <a:lnTo>
                    <a:pt x="1808327" y="452551"/>
                  </a:lnTo>
                  <a:lnTo>
                    <a:pt x="1776247" y="462407"/>
                  </a:lnTo>
                  <a:lnTo>
                    <a:pt x="1742554" y="451573"/>
                  </a:lnTo>
                  <a:lnTo>
                    <a:pt x="1723605" y="423989"/>
                  </a:lnTo>
                  <a:lnTo>
                    <a:pt x="1715249" y="386969"/>
                  </a:lnTo>
                  <a:lnTo>
                    <a:pt x="1713382" y="347853"/>
                  </a:lnTo>
                  <a:lnTo>
                    <a:pt x="1713382" y="326199"/>
                  </a:lnTo>
                  <a:lnTo>
                    <a:pt x="1909660" y="326199"/>
                  </a:lnTo>
                  <a:lnTo>
                    <a:pt x="1909660" y="286385"/>
                  </a:lnTo>
                  <a:close/>
                </a:path>
                <a:path w="5828030" h="1276350">
                  <a:moveTo>
                    <a:pt x="2050757" y="5588"/>
                  </a:moveTo>
                  <a:lnTo>
                    <a:pt x="1975319" y="5588"/>
                  </a:lnTo>
                  <a:lnTo>
                    <a:pt x="1975319" y="504317"/>
                  </a:lnTo>
                  <a:lnTo>
                    <a:pt x="2050757" y="504317"/>
                  </a:lnTo>
                  <a:lnTo>
                    <a:pt x="2050757" y="5588"/>
                  </a:lnTo>
                  <a:close/>
                </a:path>
                <a:path w="5828030" h="1276350">
                  <a:moveTo>
                    <a:pt x="2321788" y="890524"/>
                  </a:moveTo>
                  <a:lnTo>
                    <a:pt x="2246350" y="890524"/>
                  </a:lnTo>
                  <a:lnTo>
                    <a:pt x="2194661" y="1186688"/>
                  </a:lnTo>
                  <a:lnTo>
                    <a:pt x="2193264" y="1186688"/>
                  </a:lnTo>
                  <a:lnTo>
                    <a:pt x="2153196" y="974344"/>
                  </a:lnTo>
                  <a:lnTo>
                    <a:pt x="2137384" y="890524"/>
                  </a:lnTo>
                  <a:lnTo>
                    <a:pt x="2052167" y="890524"/>
                  </a:lnTo>
                  <a:lnTo>
                    <a:pt x="1996287" y="1186688"/>
                  </a:lnTo>
                  <a:lnTo>
                    <a:pt x="1994890" y="1186688"/>
                  </a:lnTo>
                  <a:lnTo>
                    <a:pt x="1942503" y="890524"/>
                  </a:lnTo>
                  <a:lnTo>
                    <a:pt x="1864271" y="890524"/>
                  </a:lnTo>
                  <a:lnTo>
                    <a:pt x="1949488" y="1266317"/>
                  </a:lnTo>
                  <a:lnTo>
                    <a:pt x="2037499" y="1266317"/>
                  </a:lnTo>
                  <a:lnTo>
                    <a:pt x="2052167" y="1186688"/>
                  </a:lnTo>
                  <a:lnTo>
                    <a:pt x="2091283" y="974344"/>
                  </a:lnTo>
                  <a:lnTo>
                    <a:pt x="2092680" y="974344"/>
                  </a:lnTo>
                  <a:lnTo>
                    <a:pt x="2151354" y="1266317"/>
                  </a:lnTo>
                  <a:lnTo>
                    <a:pt x="2235873" y="1266317"/>
                  </a:lnTo>
                  <a:lnTo>
                    <a:pt x="2254072" y="1186688"/>
                  </a:lnTo>
                  <a:lnTo>
                    <a:pt x="2321788" y="890524"/>
                  </a:lnTo>
                  <a:close/>
                </a:path>
                <a:path w="5828030" h="1276350">
                  <a:moveTo>
                    <a:pt x="2388120" y="286385"/>
                  </a:moveTo>
                  <a:lnTo>
                    <a:pt x="2387346" y="274510"/>
                  </a:lnTo>
                  <a:lnTo>
                    <a:pt x="2384387" y="228981"/>
                  </a:lnTo>
                  <a:lnTo>
                    <a:pt x="2371585" y="182410"/>
                  </a:lnTo>
                  <a:lnTo>
                    <a:pt x="2363216" y="170434"/>
                  </a:lnTo>
                  <a:lnTo>
                    <a:pt x="2347391" y="147777"/>
                  </a:lnTo>
                  <a:lnTo>
                    <a:pt x="2312682" y="128041"/>
                  </a:lnTo>
                  <a:lnTo>
                    <a:pt x="2312682" y="254254"/>
                  </a:lnTo>
                  <a:lnTo>
                    <a:pt x="2312682" y="274510"/>
                  </a:lnTo>
                  <a:lnTo>
                    <a:pt x="2191842" y="274510"/>
                  </a:lnTo>
                  <a:lnTo>
                    <a:pt x="2191842" y="266827"/>
                  </a:lnTo>
                  <a:lnTo>
                    <a:pt x="2194991" y="231127"/>
                  </a:lnTo>
                  <a:lnTo>
                    <a:pt x="2205469" y="200291"/>
                  </a:lnTo>
                  <a:lnTo>
                    <a:pt x="2224849" y="178612"/>
                  </a:lnTo>
                  <a:lnTo>
                    <a:pt x="2254707" y="170434"/>
                  </a:lnTo>
                  <a:lnTo>
                    <a:pt x="2281745" y="176847"/>
                  </a:lnTo>
                  <a:lnTo>
                    <a:pt x="2299678" y="194525"/>
                  </a:lnTo>
                  <a:lnTo>
                    <a:pt x="2309622" y="221119"/>
                  </a:lnTo>
                  <a:lnTo>
                    <a:pt x="2312682" y="254254"/>
                  </a:lnTo>
                  <a:lnTo>
                    <a:pt x="2312682" y="128041"/>
                  </a:lnTo>
                  <a:lnTo>
                    <a:pt x="2309444" y="126187"/>
                  </a:lnTo>
                  <a:lnTo>
                    <a:pt x="2255405" y="118745"/>
                  </a:lnTo>
                  <a:lnTo>
                    <a:pt x="2204364" y="126961"/>
                  </a:lnTo>
                  <a:lnTo>
                    <a:pt x="2167217" y="149555"/>
                  </a:lnTo>
                  <a:lnTo>
                    <a:pt x="2141905" y="183438"/>
                  </a:lnTo>
                  <a:lnTo>
                    <a:pt x="2126373" y="225526"/>
                  </a:lnTo>
                  <a:lnTo>
                    <a:pt x="2118550" y="272745"/>
                  </a:lnTo>
                  <a:lnTo>
                    <a:pt x="2116404" y="322008"/>
                  </a:lnTo>
                  <a:lnTo>
                    <a:pt x="2122335" y="396621"/>
                  </a:lnTo>
                  <a:lnTo>
                    <a:pt x="2138426" y="449110"/>
                  </a:lnTo>
                  <a:lnTo>
                    <a:pt x="2162162" y="483273"/>
                  </a:lnTo>
                  <a:lnTo>
                    <a:pt x="2222474" y="511937"/>
                  </a:lnTo>
                  <a:lnTo>
                    <a:pt x="2254008" y="514096"/>
                  </a:lnTo>
                  <a:lnTo>
                    <a:pt x="2299119" y="508114"/>
                  </a:lnTo>
                  <a:lnTo>
                    <a:pt x="2335784" y="490728"/>
                  </a:lnTo>
                  <a:lnTo>
                    <a:pt x="2363101" y="462788"/>
                  </a:lnTo>
                  <a:lnTo>
                    <a:pt x="2363266" y="462407"/>
                  </a:lnTo>
                  <a:lnTo>
                    <a:pt x="2380145" y="425132"/>
                  </a:lnTo>
                  <a:lnTo>
                    <a:pt x="2386025" y="378587"/>
                  </a:lnTo>
                  <a:lnTo>
                    <a:pt x="2314778" y="378587"/>
                  </a:lnTo>
                  <a:lnTo>
                    <a:pt x="2312962" y="401408"/>
                  </a:lnTo>
                  <a:lnTo>
                    <a:pt x="2304910" y="429133"/>
                  </a:lnTo>
                  <a:lnTo>
                    <a:pt x="2286787" y="452551"/>
                  </a:lnTo>
                  <a:lnTo>
                    <a:pt x="2254707" y="462407"/>
                  </a:lnTo>
                  <a:lnTo>
                    <a:pt x="2221014" y="451573"/>
                  </a:lnTo>
                  <a:lnTo>
                    <a:pt x="2202065" y="423989"/>
                  </a:lnTo>
                  <a:lnTo>
                    <a:pt x="2193709" y="386969"/>
                  </a:lnTo>
                  <a:lnTo>
                    <a:pt x="2191842" y="347853"/>
                  </a:lnTo>
                  <a:lnTo>
                    <a:pt x="2191842" y="326199"/>
                  </a:lnTo>
                  <a:lnTo>
                    <a:pt x="2388120" y="326199"/>
                  </a:lnTo>
                  <a:lnTo>
                    <a:pt x="2388120" y="286385"/>
                  </a:lnTo>
                  <a:close/>
                </a:path>
                <a:path w="5828030" h="1276350">
                  <a:moveTo>
                    <a:pt x="2629827" y="1048385"/>
                  </a:moveTo>
                  <a:lnTo>
                    <a:pt x="2629052" y="1036510"/>
                  </a:lnTo>
                  <a:lnTo>
                    <a:pt x="2626080" y="990981"/>
                  </a:lnTo>
                  <a:lnTo>
                    <a:pt x="2613279" y="944410"/>
                  </a:lnTo>
                  <a:lnTo>
                    <a:pt x="2604909" y="932434"/>
                  </a:lnTo>
                  <a:lnTo>
                    <a:pt x="2589085" y="909777"/>
                  </a:lnTo>
                  <a:lnTo>
                    <a:pt x="2554389" y="890041"/>
                  </a:lnTo>
                  <a:lnTo>
                    <a:pt x="2554389" y="1016254"/>
                  </a:lnTo>
                  <a:lnTo>
                    <a:pt x="2554389" y="1036510"/>
                  </a:lnTo>
                  <a:lnTo>
                    <a:pt x="2433548" y="1036510"/>
                  </a:lnTo>
                  <a:lnTo>
                    <a:pt x="2433548" y="1028827"/>
                  </a:lnTo>
                  <a:lnTo>
                    <a:pt x="2436685" y="993127"/>
                  </a:lnTo>
                  <a:lnTo>
                    <a:pt x="2447163" y="962291"/>
                  </a:lnTo>
                  <a:lnTo>
                    <a:pt x="2466543" y="940612"/>
                  </a:lnTo>
                  <a:lnTo>
                    <a:pt x="2496413" y="932434"/>
                  </a:lnTo>
                  <a:lnTo>
                    <a:pt x="2523439" y="938847"/>
                  </a:lnTo>
                  <a:lnTo>
                    <a:pt x="2541371" y="956525"/>
                  </a:lnTo>
                  <a:lnTo>
                    <a:pt x="2551315" y="983119"/>
                  </a:lnTo>
                  <a:lnTo>
                    <a:pt x="2554389" y="1016254"/>
                  </a:lnTo>
                  <a:lnTo>
                    <a:pt x="2554389" y="890041"/>
                  </a:lnTo>
                  <a:lnTo>
                    <a:pt x="2551150" y="888187"/>
                  </a:lnTo>
                  <a:lnTo>
                    <a:pt x="2497112" y="880745"/>
                  </a:lnTo>
                  <a:lnTo>
                    <a:pt x="2446070" y="888961"/>
                  </a:lnTo>
                  <a:lnTo>
                    <a:pt x="2408910" y="911555"/>
                  </a:lnTo>
                  <a:lnTo>
                    <a:pt x="2383599" y="945438"/>
                  </a:lnTo>
                  <a:lnTo>
                    <a:pt x="2368067" y="987526"/>
                  </a:lnTo>
                  <a:lnTo>
                    <a:pt x="2360257" y="1034745"/>
                  </a:lnTo>
                  <a:lnTo>
                    <a:pt x="2358110" y="1084008"/>
                  </a:lnTo>
                  <a:lnTo>
                    <a:pt x="2364028" y="1158621"/>
                  </a:lnTo>
                  <a:lnTo>
                    <a:pt x="2380119" y="1211110"/>
                  </a:lnTo>
                  <a:lnTo>
                    <a:pt x="2403856" y="1245273"/>
                  </a:lnTo>
                  <a:lnTo>
                    <a:pt x="2464181" y="1273937"/>
                  </a:lnTo>
                  <a:lnTo>
                    <a:pt x="2495715" y="1276096"/>
                  </a:lnTo>
                  <a:lnTo>
                    <a:pt x="2540825" y="1270114"/>
                  </a:lnTo>
                  <a:lnTo>
                    <a:pt x="2577490" y="1252728"/>
                  </a:lnTo>
                  <a:lnTo>
                    <a:pt x="2604795" y="1224788"/>
                  </a:lnTo>
                  <a:lnTo>
                    <a:pt x="2621838" y="1187132"/>
                  </a:lnTo>
                  <a:lnTo>
                    <a:pt x="2627731" y="1140587"/>
                  </a:lnTo>
                  <a:lnTo>
                    <a:pt x="2556484" y="1140587"/>
                  </a:lnTo>
                  <a:lnTo>
                    <a:pt x="2554655" y="1163408"/>
                  </a:lnTo>
                  <a:lnTo>
                    <a:pt x="2546616" y="1191133"/>
                  </a:lnTo>
                  <a:lnTo>
                    <a:pt x="2528481" y="1214551"/>
                  </a:lnTo>
                  <a:lnTo>
                    <a:pt x="2496413" y="1224407"/>
                  </a:lnTo>
                  <a:lnTo>
                    <a:pt x="2462720" y="1213573"/>
                  </a:lnTo>
                  <a:lnTo>
                    <a:pt x="2443759" y="1185989"/>
                  </a:lnTo>
                  <a:lnTo>
                    <a:pt x="2435415" y="1148969"/>
                  </a:lnTo>
                  <a:lnTo>
                    <a:pt x="2433548" y="1109853"/>
                  </a:lnTo>
                  <a:lnTo>
                    <a:pt x="2433548" y="1088199"/>
                  </a:lnTo>
                  <a:lnTo>
                    <a:pt x="2629827" y="1088199"/>
                  </a:lnTo>
                  <a:lnTo>
                    <a:pt x="2629827" y="1048385"/>
                  </a:lnTo>
                  <a:close/>
                </a:path>
                <a:path w="5828030" h="1276350">
                  <a:moveTo>
                    <a:pt x="2770924" y="890524"/>
                  </a:moveTo>
                  <a:lnTo>
                    <a:pt x="2695486" y="890524"/>
                  </a:lnTo>
                  <a:lnTo>
                    <a:pt x="2695486" y="1266317"/>
                  </a:lnTo>
                  <a:lnTo>
                    <a:pt x="2770924" y="1266317"/>
                  </a:lnTo>
                  <a:lnTo>
                    <a:pt x="2770924" y="890524"/>
                  </a:lnTo>
                  <a:close/>
                </a:path>
                <a:path w="5828030" h="1276350">
                  <a:moveTo>
                    <a:pt x="2770924" y="762000"/>
                  </a:moveTo>
                  <a:lnTo>
                    <a:pt x="2695486" y="762000"/>
                  </a:lnTo>
                  <a:lnTo>
                    <a:pt x="2695486" y="837438"/>
                  </a:lnTo>
                  <a:lnTo>
                    <a:pt x="2770924" y="837438"/>
                  </a:lnTo>
                  <a:lnTo>
                    <a:pt x="2770924" y="762000"/>
                  </a:lnTo>
                  <a:close/>
                </a:path>
                <a:path w="5828030" h="1276350">
                  <a:moveTo>
                    <a:pt x="2898025" y="437261"/>
                  </a:moveTo>
                  <a:lnTo>
                    <a:pt x="2702445" y="437261"/>
                  </a:lnTo>
                  <a:lnTo>
                    <a:pt x="2702445" y="278003"/>
                  </a:lnTo>
                  <a:lnTo>
                    <a:pt x="2881261" y="278003"/>
                  </a:lnTo>
                  <a:lnTo>
                    <a:pt x="2881261" y="210947"/>
                  </a:lnTo>
                  <a:lnTo>
                    <a:pt x="2702445" y="210947"/>
                  </a:lnTo>
                  <a:lnTo>
                    <a:pt x="2702445" y="72644"/>
                  </a:lnTo>
                  <a:lnTo>
                    <a:pt x="2892437" y="72644"/>
                  </a:lnTo>
                  <a:lnTo>
                    <a:pt x="2892437" y="5588"/>
                  </a:lnTo>
                  <a:lnTo>
                    <a:pt x="2622816" y="5588"/>
                  </a:lnTo>
                  <a:lnTo>
                    <a:pt x="2622816" y="504317"/>
                  </a:lnTo>
                  <a:lnTo>
                    <a:pt x="2898025" y="504317"/>
                  </a:lnTo>
                  <a:lnTo>
                    <a:pt x="2898025" y="437261"/>
                  </a:lnTo>
                  <a:close/>
                </a:path>
                <a:path w="5828030" h="1276350">
                  <a:moveTo>
                    <a:pt x="3002115" y="890524"/>
                  </a:moveTo>
                  <a:lnTo>
                    <a:pt x="2940647" y="890524"/>
                  </a:lnTo>
                  <a:lnTo>
                    <a:pt x="2940647" y="783653"/>
                  </a:lnTo>
                  <a:lnTo>
                    <a:pt x="2865209" y="783653"/>
                  </a:lnTo>
                  <a:lnTo>
                    <a:pt x="2865209" y="890524"/>
                  </a:lnTo>
                  <a:lnTo>
                    <a:pt x="2813520" y="890524"/>
                  </a:lnTo>
                  <a:lnTo>
                    <a:pt x="2813520" y="946404"/>
                  </a:lnTo>
                  <a:lnTo>
                    <a:pt x="2865209" y="946404"/>
                  </a:lnTo>
                  <a:lnTo>
                    <a:pt x="2865209" y="1179703"/>
                  </a:lnTo>
                  <a:lnTo>
                    <a:pt x="2870035" y="1226007"/>
                  </a:lnTo>
                  <a:lnTo>
                    <a:pt x="2884411" y="1253655"/>
                  </a:lnTo>
                  <a:lnTo>
                    <a:pt x="2908223" y="1267015"/>
                  </a:lnTo>
                  <a:lnTo>
                    <a:pt x="2941345" y="1270508"/>
                  </a:lnTo>
                  <a:lnTo>
                    <a:pt x="2958896" y="1270114"/>
                  </a:lnTo>
                  <a:lnTo>
                    <a:pt x="2974873" y="1268933"/>
                  </a:lnTo>
                  <a:lnTo>
                    <a:pt x="2989275" y="1266964"/>
                  </a:lnTo>
                  <a:lnTo>
                    <a:pt x="3002115" y="1264221"/>
                  </a:lnTo>
                  <a:lnTo>
                    <a:pt x="3002115" y="1210437"/>
                  </a:lnTo>
                  <a:lnTo>
                    <a:pt x="3002115" y="1208341"/>
                  </a:lnTo>
                  <a:lnTo>
                    <a:pt x="2996476" y="1209255"/>
                  </a:lnTo>
                  <a:lnTo>
                    <a:pt x="2990062" y="1209903"/>
                  </a:lnTo>
                  <a:lnTo>
                    <a:pt x="2982861" y="1210297"/>
                  </a:lnTo>
                  <a:lnTo>
                    <a:pt x="2974873" y="1210437"/>
                  </a:lnTo>
                  <a:lnTo>
                    <a:pt x="2958617" y="1208430"/>
                  </a:lnTo>
                  <a:lnTo>
                    <a:pt x="2948063" y="1201788"/>
                  </a:lnTo>
                  <a:lnTo>
                    <a:pt x="2942361" y="1189507"/>
                  </a:lnTo>
                  <a:lnTo>
                    <a:pt x="2940647" y="1170622"/>
                  </a:lnTo>
                  <a:lnTo>
                    <a:pt x="2940647" y="946404"/>
                  </a:lnTo>
                  <a:lnTo>
                    <a:pt x="3002115" y="946404"/>
                  </a:lnTo>
                  <a:lnTo>
                    <a:pt x="3002115" y="890524"/>
                  </a:lnTo>
                  <a:close/>
                </a:path>
                <a:path w="5828030" h="1276350">
                  <a:moveTo>
                    <a:pt x="3136201" y="121539"/>
                  </a:moveTo>
                  <a:lnTo>
                    <a:pt x="3132010" y="119443"/>
                  </a:lnTo>
                  <a:lnTo>
                    <a:pt x="3125724" y="118745"/>
                  </a:lnTo>
                  <a:lnTo>
                    <a:pt x="3118040" y="118745"/>
                  </a:lnTo>
                  <a:lnTo>
                    <a:pt x="3088779" y="123545"/>
                  </a:lnTo>
                  <a:lnTo>
                    <a:pt x="3064700" y="137248"/>
                  </a:lnTo>
                  <a:lnTo>
                    <a:pt x="3045460" y="158813"/>
                  </a:lnTo>
                  <a:lnTo>
                    <a:pt x="3030728" y="187198"/>
                  </a:lnTo>
                  <a:lnTo>
                    <a:pt x="3029331" y="187198"/>
                  </a:lnTo>
                  <a:lnTo>
                    <a:pt x="3029331" y="128524"/>
                  </a:lnTo>
                  <a:lnTo>
                    <a:pt x="2953893" y="128524"/>
                  </a:lnTo>
                  <a:lnTo>
                    <a:pt x="2953893" y="504317"/>
                  </a:lnTo>
                  <a:lnTo>
                    <a:pt x="3029331" y="504317"/>
                  </a:lnTo>
                  <a:lnTo>
                    <a:pt x="3029331" y="279400"/>
                  </a:lnTo>
                  <a:lnTo>
                    <a:pt x="3036303" y="236613"/>
                  </a:lnTo>
                  <a:lnTo>
                    <a:pt x="3054223" y="210591"/>
                  </a:lnTo>
                  <a:lnTo>
                    <a:pt x="3078543" y="197675"/>
                  </a:lnTo>
                  <a:lnTo>
                    <a:pt x="3104769" y="194183"/>
                  </a:lnTo>
                  <a:lnTo>
                    <a:pt x="3114497" y="194538"/>
                  </a:lnTo>
                  <a:lnTo>
                    <a:pt x="3123374" y="195491"/>
                  </a:lnTo>
                  <a:lnTo>
                    <a:pt x="3130804" y="196824"/>
                  </a:lnTo>
                  <a:lnTo>
                    <a:pt x="3136201" y="198374"/>
                  </a:lnTo>
                  <a:lnTo>
                    <a:pt x="3136201" y="194183"/>
                  </a:lnTo>
                  <a:lnTo>
                    <a:pt x="3136201" y="187198"/>
                  </a:lnTo>
                  <a:lnTo>
                    <a:pt x="3136201" y="121539"/>
                  </a:lnTo>
                  <a:close/>
                </a:path>
                <a:path w="5828030" h="1276350">
                  <a:moveTo>
                    <a:pt x="3501529" y="1266317"/>
                  </a:moveTo>
                  <a:lnTo>
                    <a:pt x="3406914" y="1095184"/>
                  </a:lnTo>
                  <a:lnTo>
                    <a:pt x="3380651" y="1047686"/>
                  </a:lnTo>
                  <a:lnTo>
                    <a:pt x="3373704" y="1035113"/>
                  </a:lnTo>
                  <a:lnTo>
                    <a:pt x="3486861" y="889825"/>
                  </a:lnTo>
                  <a:lnTo>
                    <a:pt x="3399548" y="890524"/>
                  </a:lnTo>
                  <a:lnTo>
                    <a:pt x="3285693" y="1047686"/>
                  </a:lnTo>
                  <a:lnTo>
                    <a:pt x="3284296" y="1047686"/>
                  </a:lnTo>
                  <a:lnTo>
                    <a:pt x="3284296" y="767588"/>
                  </a:lnTo>
                  <a:lnTo>
                    <a:pt x="3208858" y="767588"/>
                  </a:lnTo>
                  <a:lnTo>
                    <a:pt x="3208858" y="1266317"/>
                  </a:lnTo>
                  <a:lnTo>
                    <a:pt x="3284296" y="1266317"/>
                  </a:lnTo>
                  <a:lnTo>
                    <a:pt x="3284296" y="1146873"/>
                  </a:lnTo>
                  <a:lnTo>
                    <a:pt x="3326904" y="1095184"/>
                  </a:lnTo>
                  <a:lnTo>
                    <a:pt x="3419106" y="1266317"/>
                  </a:lnTo>
                  <a:lnTo>
                    <a:pt x="3501529" y="1266317"/>
                  </a:lnTo>
                  <a:close/>
                </a:path>
                <a:path w="5828030" h="1276350">
                  <a:moveTo>
                    <a:pt x="3605580" y="128524"/>
                  </a:moveTo>
                  <a:lnTo>
                    <a:pt x="3530142" y="128524"/>
                  </a:lnTo>
                  <a:lnTo>
                    <a:pt x="3478453" y="424688"/>
                  </a:lnTo>
                  <a:lnTo>
                    <a:pt x="3477056" y="424688"/>
                  </a:lnTo>
                  <a:lnTo>
                    <a:pt x="3437001" y="212344"/>
                  </a:lnTo>
                  <a:lnTo>
                    <a:pt x="3421176" y="128524"/>
                  </a:lnTo>
                  <a:lnTo>
                    <a:pt x="3335959" y="128524"/>
                  </a:lnTo>
                  <a:lnTo>
                    <a:pt x="3280079" y="424688"/>
                  </a:lnTo>
                  <a:lnTo>
                    <a:pt x="3278682" y="424688"/>
                  </a:lnTo>
                  <a:lnTo>
                    <a:pt x="3226295" y="128524"/>
                  </a:lnTo>
                  <a:lnTo>
                    <a:pt x="3148063" y="128524"/>
                  </a:lnTo>
                  <a:lnTo>
                    <a:pt x="3233280" y="504317"/>
                  </a:lnTo>
                  <a:lnTo>
                    <a:pt x="3321291" y="504317"/>
                  </a:lnTo>
                  <a:lnTo>
                    <a:pt x="3335959" y="424688"/>
                  </a:lnTo>
                  <a:lnTo>
                    <a:pt x="3375075" y="212344"/>
                  </a:lnTo>
                  <a:lnTo>
                    <a:pt x="3376472" y="212344"/>
                  </a:lnTo>
                  <a:lnTo>
                    <a:pt x="3435146" y="504317"/>
                  </a:lnTo>
                  <a:lnTo>
                    <a:pt x="3519665" y="504317"/>
                  </a:lnTo>
                  <a:lnTo>
                    <a:pt x="3537877" y="424688"/>
                  </a:lnTo>
                  <a:lnTo>
                    <a:pt x="3605580" y="128524"/>
                  </a:lnTo>
                  <a:close/>
                </a:path>
                <a:path w="5828030" h="1276350">
                  <a:moveTo>
                    <a:pt x="3628656" y="753618"/>
                  </a:moveTo>
                  <a:lnTo>
                    <a:pt x="3561600" y="753618"/>
                  </a:lnTo>
                  <a:lnTo>
                    <a:pt x="3561600" y="829056"/>
                  </a:lnTo>
                  <a:lnTo>
                    <a:pt x="3628656" y="829056"/>
                  </a:lnTo>
                  <a:lnTo>
                    <a:pt x="3628656" y="753618"/>
                  </a:lnTo>
                  <a:close/>
                </a:path>
                <a:path w="5828030" h="1276350">
                  <a:moveTo>
                    <a:pt x="3744607" y="753618"/>
                  </a:moveTo>
                  <a:lnTo>
                    <a:pt x="3677551" y="753618"/>
                  </a:lnTo>
                  <a:lnTo>
                    <a:pt x="3677551" y="829056"/>
                  </a:lnTo>
                  <a:lnTo>
                    <a:pt x="3744607" y="829056"/>
                  </a:lnTo>
                  <a:lnTo>
                    <a:pt x="3744607" y="753618"/>
                  </a:lnTo>
                  <a:close/>
                </a:path>
                <a:path w="5828030" h="1276350">
                  <a:moveTo>
                    <a:pt x="3793502" y="1078420"/>
                  </a:moveTo>
                  <a:lnTo>
                    <a:pt x="3790670" y="1023023"/>
                  </a:lnTo>
                  <a:lnTo>
                    <a:pt x="3781310" y="975017"/>
                  </a:lnTo>
                  <a:lnTo>
                    <a:pt x="3764623" y="936625"/>
                  </a:lnTo>
                  <a:lnTo>
                    <a:pt x="3764165" y="935570"/>
                  </a:lnTo>
                  <a:lnTo>
                    <a:pt x="3737927" y="905916"/>
                  </a:lnTo>
                  <a:lnTo>
                    <a:pt x="3718064" y="895781"/>
                  </a:lnTo>
                  <a:lnTo>
                    <a:pt x="3718064" y="1078420"/>
                  </a:lnTo>
                  <a:lnTo>
                    <a:pt x="3715664" y="1140942"/>
                  </a:lnTo>
                  <a:lnTo>
                    <a:pt x="3706279" y="1185202"/>
                  </a:lnTo>
                  <a:lnTo>
                    <a:pt x="3686530" y="1211516"/>
                  </a:lnTo>
                  <a:lnTo>
                    <a:pt x="3653104" y="1220216"/>
                  </a:lnTo>
                  <a:lnTo>
                    <a:pt x="3620363" y="1211516"/>
                  </a:lnTo>
                  <a:lnTo>
                    <a:pt x="3600805" y="1185202"/>
                  </a:lnTo>
                  <a:lnTo>
                    <a:pt x="3591318" y="1140942"/>
                  </a:lnTo>
                  <a:lnTo>
                    <a:pt x="3588842" y="1078420"/>
                  </a:lnTo>
                  <a:lnTo>
                    <a:pt x="3591318" y="1021194"/>
                  </a:lnTo>
                  <a:lnTo>
                    <a:pt x="3600805" y="976350"/>
                  </a:lnTo>
                  <a:lnTo>
                    <a:pt x="3620363" y="947089"/>
                  </a:lnTo>
                  <a:lnTo>
                    <a:pt x="3653104" y="936625"/>
                  </a:lnTo>
                  <a:lnTo>
                    <a:pt x="3686530" y="947089"/>
                  </a:lnTo>
                  <a:lnTo>
                    <a:pt x="3706279" y="976350"/>
                  </a:lnTo>
                  <a:lnTo>
                    <a:pt x="3715664" y="1021194"/>
                  </a:lnTo>
                  <a:lnTo>
                    <a:pt x="3718064" y="1078420"/>
                  </a:lnTo>
                  <a:lnTo>
                    <a:pt x="3718064" y="895781"/>
                  </a:lnTo>
                  <a:lnTo>
                    <a:pt x="3701338" y="887234"/>
                  </a:lnTo>
                  <a:lnTo>
                    <a:pt x="3653104" y="880745"/>
                  </a:lnTo>
                  <a:lnTo>
                    <a:pt x="3604920" y="887234"/>
                  </a:lnTo>
                  <a:lnTo>
                    <a:pt x="3568458" y="905916"/>
                  </a:lnTo>
                  <a:lnTo>
                    <a:pt x="3542385" y="935570"/>
                  </a:lnTo>
                  <a:lnTo>
                    <a:pt x="3525405" y="975017"/>
                  </a:lnTo>
                  <a:lnTo>
                    <a:pt x="3516185" y="1023023"/>
                  </a:lnTo>
                  <a:lnTo>
                    <a:pt x="3513404" y="1078420"/>
                  </a:lnTo>
                  <a:lnTo>
                    <a:pt x="3516566" y="1133805"/>
                  </a:lnTo>
                  <a:lnTo>
                    <a:pt x="3526650" y="1181823"/>
                  </a:lnTo>
                  <a:lnTo>
                    <a:pt x="3544481" y="1221257"/>
                  </a:lnTo>
                  <a:lnTo>
                    <a:pt x="3570935" y="1250924"/>
                  </a:lnTo>
                  <a:lnTo>
                    <a:pt x="3606850" y="1269593"/>
                  </a:lnTo>
                  <a:lnTo>
                    <a:pt x="3653104" y="1276096"/>
                  </a:lnTo>
                  <a:lnTo>
                    <a:pt x="3699637" y="1269593"/>
                  </a:lnTo>
                  <a:lnTo>
                    <a:pt x="3735755" y="1250924"/>
                  </a:lnTo>
                  <a:lnTo>
                    <a:pt x="3762324" y="1221257"/>
                  </a:lnTo>
                  <a:lnTo>
                    <a:pt x="3780231" y="1181823"/>
                  </a:lnTo>
                  <a:lnTo>
                    <a:pt x="3790327" y="1133805"/>
                  </a:lnTo>
                  <a:lnTo>
                    <a:pt x="3793502" y="1078420"/>
                  </a:lnTo>
                  <a:close/>
                </a:path>
                <a:path w="5828030" h="1276350">
                  <a:moveTo>
                    <a:pt x="3922699" y="450532"/>
                  </a:moveTo>
                  <a:lnTo>
                    <a:pt x="3919905" y="451929"/>
                  </a:lnTo>
                  <a:lnTo>
                    <a:pt x="3915714" y="452628"/>
                  </a:lnTo>
                  <a:lnTo>
                    <a:pt x="3910126" y="452628"/>
                  </a:lnTo>
                  <a:lnTo>
                    <a:pt x="3902354" y="450443"/>
                  </a:lnTo>
                  <a:lnTo>
                    <a:pt x="3896156" y="444588"/>
                  </a:lnTo>
                  <a:lnTo>
                    <a:pt x="3892054" y="436118"/>
                  </a:lnTo>
                  <a:lnTo>
                    <a:pt x="3890568" y="426085"/>
                  </a:lnTo>
                  <a:lnTo>
                    <a:pt x="3890568" y="305943"/>
                  </a:lnTo>
                  <a:lnTo>
                    <a:pt x="3890568" y="210947"/>
                  </a:lnTo>
                  <a:lnTo>
                    <a:pt x="3881653" y="170434"/>
                  </a:lnTo>
                  <a:lnTo>
                    <a:pt x="3881247" y="168541"/>
                  </a:lnTo>
                  <a:lnTo>
                    <a:pt x="3855732" y="139954"/>
                  </a:lnTo>
                  <a:lnTo>
                    <a:pt x="3817785" y="123812"/>
                  </a:lnTo>
                  <a:lnTo>
                    <a:pt x="3771125" y="118745"/>
                  </a:lnTo>
                  <a:lnTo>
                    <a:pt x="3719309" y="123888"/>
                  </a:lnTo>
                  <a:lnTo>
                    <a:pt x="3681806" y="139128"/>
                  </a:lnTo>
                  <a:lnTo>
                    <a:pt x="3657015" y="164147"/>
                  </a:lnTo>
                  <a:lnTo>
                    <a:pt x="3643325" y="198666"/>
                  </a:lnTo>
                  <a:lnTo>
                    <a:pt x="3639108" y="242379"/>
                  </a:lnTo>
                  <a:lnTo>
                    <a:pt x="3710355" y="242379"/>
                  </a:lnTo>
                  <a:lnTo>
                    <a:pt x="3712235" y="215811"/>
                  </a:lnTo>
                  <a:lnTo>
                    <a:pt x="3720134" y="192786"/>
                  </a:lnTo>
                  <a:lnTo>
                    <a:pt x="3737470" y="176568"/>
                  </a:lnTo>
                  <a:lnTo>
                    <a:pt x="3767632" y="170434"/>
                  </a:lnTo>
                  <a:lnTo>
                    <a:pt x="3792512" y="174345"/>
                  </a:lnTo>
                  <a:lnTo>
                    <a:pt x="3808412" y="185534"/>
                  </a:lnTo>
                  <a:lnTo>
                    <a:pt x="3816845" y="203136"/>
                  </a:lnTo>
                  <a:lnTo>
                    <a:pt x="3819321" y="226314"/>
                  </a:lnTo>
                  <a:lnTo>
                    <a:pt x="3819321" y="305943"/>
                  </a:lnTo>
                  <a:lnTo>
                    <a:pt x="3819321" y="368808"/>
                  </a:lnTo>
                  <a:lnTo>
                    <a:pt x="3815118" y="406349"/>
                  </a:lnTo>
                  <a:lnTo>
                    <a:pt x="3802469" y="434467"/>
                  </a:lnTo>
                  <a:lnTo>
                    <a:pt x="3781310" y="452094"/>
                  </a:lnTo>
                  <a:lnTo>
                    <a:pt x="3751567" y="458216"/>
                  </a:lnTo>
                  <a:lnTo>
                    <a:pt x="3730993" y="453796"/>
                  </a:lnTo>
                  <a:lnTo>
                    <a:pt x="3716388" y="441706"/>
                  </a:lnTo>
                  <a:lnTo>
                    <a:pt x="3707663" y="423735"/>
                  </a:lnTo>
                  <a:lnTo>
                    <a:pt x="3704767" y="401637"/>
                  </a:lnTo>
                  <a:lnTo>
                    <a:pt x="3706533" y="381825"/>
                  </a:lnTo>
                  <a:lnTo>
                    <a:pt x="3735501" y="340868"/>
                  </a:lnTo>
                  <a:lnTo>
                    <a:pt x="3778199" y="324967"/>
                  </a:lnTo>
                  <a:lnTo>
                    <a:pt x="3800627" y="316306"/>
                  </a:lnTo>
                  <a:lnTo>
                    <a:pt x="3819321" y="305943"/>
                  </a:lnTo>
                  <a:lnTo>
                    <a:pt x="3819321" y="226314"/>
                  </a:lnTo>
                  <a:lnTo>
                    <a:pt x="3816286" y="246608"/>
                  </a:lnTo>
                  <a:lnTo>
                    <a:pt x="3807536" y="259842"/>
                  </a:lnTo>
                  <a:lnTo>
                    <a:pt x="3793693" y="268351"/>
                  </a:lnTo>
                  <a:lnTo>
                    <a:pt x="3775316" y="274510"/>
                  </a:lnTo>
                  <a:lnTo>
                    <a:pt x="3716642" y="290576"/>
                  </a:lnTo>
                  <a:lnTo>
                    <a:pt x="3681780" y="304304"/>
                  </a:lnTo>
                  <a:lnTo>
                    <a:pt x="3654133" y="324446"/>
                  </a:lnTo>
                  <a:lnTo>
                    <a:pt x="3635908" y="357174"/>
                  </a:lnTo>
                  <a:lnTo>
                    <a:pt x="3629329" y="408622"/>
                  </a:lnTo>
                  <a:lnTo>
                    <a:pt x="3636073" y="455739"/>
                  </a:lnTo>
                  <a:lnTo>
                    <a:pt x="3655441" y="488594"/>
                  </a:lnTo>
                  <a:lnTo>
                    <a:pt x="3686213" y="507822"/>
                  </a:lnTo>
                  <a:lnTo>
                    <a:pt x="3727119" y="514096"/>
                  </a:lnTo>
                  <a:lnTo>
                    <a:pt x="3757765" y="510679"/>
                  </a:lnTo>
                  <a:lnTo>
                    <a:pt x="3783088" y="500380"/>
                  </a:lnTo>
                  <a:lnTo>
                    <a:pt x="3803840" y="483146"/>
                  </a:lnTo>
                  <a:lnTo>
                    <a:pt x="3820718" y="458914"/>
                  </a:lnTo>
                  <a:lnTo>
                    <a:pt x="3822115" y="458914"/>
                  </a:lnTo>
                  <a:lnTo>
                    <a:pt x="3828224" y="481977"/>
                  </a:lnTo>
                  <a:lnTo>
                    <a:pt x="3842118" y="497332"/>
                  </a:lnTo>
                  <a:lnTo>
                    <a:pt x="3861905" y="505866"/>
                  </a:lnTo>
                  <a:lnTo>
                    <a:pt x="3885679" y="508508"/>
                  </a:lnTo>
                  <a:lnTo>
                    <a:pt x="3896372" y="507771"/>
                  </a:lnTo>
                  <a:lnTo>
                    <a:pt x="3906291" y="505790"/>
                  </a:lnTo>
                  <a:lnTo>
                    <a:pt x="3915156" y="502907"/>
                  </a:lnTo>
                  <a:lnTo>
                    <a:pt x="3922699" y="499427"/>
                  </a:lnTo>
                  <a:lnTo>
                    <a:pt x="3922699" y="458914"/>
                  </a:lnTo>
                  <a:lnTo>
                    <a:pt x="3922699" y="458216"/>
                  </a:lnTo>
                  <a:lnTo>
                    <a:pt x="3922699" y="452628"/>
                  </a:lnTo>
                  <a:lnTo>
                    <a:pt x="3922699" y="450532"/>
                  </a:lnTo>
                  <a:close/>
                </a:path>
                <a:path w="5828030" h="1276350">
                  <a:moveTo>
                    <a:pt x="4114812" y="982726"/>
                  </a:moveTo>
                  <a:lnTo>
                    <a:pt x="4109085" y="940816"/>
                  </a:lnTo>
                  <a:lnTo>
                    <a:pt x="4089489" y="903173"/>
                  </a:lnTo>
                  <a:lnTo>
                    <a:pt x="4021213" y="880745"/>
                  </a:lnTo>
                  <a:lnTo>
                    <a:pt x="3991114" y="884428"/>
                  </a:lnTo>
                  <a:lnTo>
                    <a:pt x="3964368" y="895057"/>
                  </a:lnTo>
                  <a:lnTo>
                    <a:pt x="3941940" y="911974"/>
                  </a:lnTo>
                  <a:lnTo>
                    <a:pt x="3924820" y="934529"/>
                  </a:lnTo>
                  <a:lnTo>
                    <a:pt x="3922725" y="934529"/>
                  </a:lnTo>
                  <a:lnTo>
                    <a:pt x="3922725" y="890524"/>
                  </a:lnTo>
                  <a:lnTo>
                    <a:pt x="3851478" y="890524"/>
                  </a:lnTo>
                  <a:lnTo>
                    <a:pt x="3851478" y="1266317"/>
                  </a:lnTo>
                  <a:lnTo>
                    <a:pt x="3926916" y="1266317"/>
                  </a:lnTo>
                  <a:lnTo>
                    <a:pt x="3926916" y="1014158"/>
                  </a:lnTo>
                  <a:lnTo>
                    <a:pt x="3931970" y="981481"/>
                  </a:lnTo>
                  <a:lnTo>
                    <a:pt x="3945420" y="958621"/>
                  </a:lnTo>
                  <a:lnTo>
                    <a:pt x="3964635" y="945197"/>
                  </a:lnTo>
                  <a:lnTo>
                    <a:pt x="3986987" y="940816"/>
                  </a:lnTo>
                  <a:lnTo>
                    <a:pt x="4011676" y="944321"/>
                  </a:lnTo>
                  <a:lnTo>
                    <a:pt x="4027843" y="955827"/>
                  </a:lnTo>
                  <a:lnTo>
                    <a:pt x="4036682" y="976757"/>
                  </a:lnTo>
                  <a:lnTo>
                    <a:pt x="4039374" y="1008570"/>
                  </a:lnTo>
                  <a:lnTo>
                    <a:pt x="4039374" y="1266317"/>
                  </a:lnTo>
                  <a:lnTo>
                    <a:pt x="4114812" y="1266317"/>
                  </a:lnTo>
                  <a:lnTo>
                    <a:pt x="4114812" y="982726"/>
                  </a:lnTo>
                  <a:close/>
                </a:path>
                <a:path w="5828030" h="1276350">
                  <a:moveTo>
                    <a:pt x="4221658" y="253555"/>
                  </a:moveTo>
                  <a:lnTo>
                    <a:pt x="4218952" y="221627"/>
                  </a:lnTo>
                  <a:lnTo>
                    <a:pt x="4208361" y="185572"/>
                  </a:lnTo>
                  <a:lnTo>
                    <a:pt x="4201134" y="174625"/>
                  </a:lnTo>
                  <a:lnTo>
                    <a:pt x="4186212" y="152006"/>
                  </a:lnTo>
                  <a:lnTo>
                    <a:pt x="4148798" y="127533"/>
                  </a:lnTo>
                  <a:lnTo>
                    <a:pt x="4092435" y="118745"/>
                  </a:lnTo>
                  <a:lnTo>
                    <a:pt x="4044251" y="125234"/>
                  </a:lnTo>
                  <a:lnTo>
                    <a:pt x="4007789" y="143916"/>
                  </a:lnTo>
                  <a:lnTo>
                    <a:pt x="3981729" y="173570"/>
                  </a:lnTo>
                  <a:lnTo>
                    <a:pt x="3964736" y="213017"/>
                  </a:lnTo>
                  <a:lnTo>
                    <a:pt x="3955516" y="261023"/>
                  </a:lnTo>
                  <a:lnTo>
                    <a:pt x="3952735" y="316420"/>
                  </a:lnTo>
                  <a:lnTo>
                    <a:pt x="3955516" y="371805"/>
                  </a:lnTo>
                  <a:lnTo>
                    <a:pt x="3964736" y="419823"/>
                  </a:lnTo>
                  <a:lnTo>
                    <a:pt x="3981729" y="459257"/>
                  </a:lnTo>
                  <a:lnTo>
                    <a:pt x="4007789" y="488924"/>
                  </a:lnTo>
                  <a:lnTo>
                    <a:pt x="4044251" y="507593"/>
                  </a:lnTo>
                  <a:lnTo>
                    <a:pt x="4092435" y="514096"/>
                  </a:lnTo>
                  <a:lnTo>
                    <a:pt x="4141216" y="507492"/>
                  </a:lnTo>
                  <a:lnTo>
                    <a:pt x="4176509" y="488403"/>
                  </a:lnTo>
                  <a:lnTo>
                    <a:pt x="4200067" y="458216"/>
                  </a:lnTo>
                  <a:lnTo>
                    <a:pt x="4200271" y="457962"/>
                  </a:lnTo>
                  <a:lnTo>
                    <a:pt x="4214431" y="417258"/>
                  </a:lnTo>
                  <a:lnTo>
                    <a:pt x="4220959" y="367411"/>
                  </a:lnTo>
                  <a:lnTo>
                    <a:pt x="4149712" y="367411"/>
                  </a:lnTo>
                  <a:lnTo>
                    <a:pt x="4146664" y="405561"/>
                  </a:lnTo>
                  <a:lnTo>
                    <a:pt x="4136796" y="434289"/>
                  </a:lnTo>
                  <a:lnTo>
                    <a:pt x="4119067" y="452272"/>
                  </a:lnTo>
                  <a:lnTo>
                    <a:pt x="4092435" y="458216"/>
                  </a:lnTo>
                  <a:lnTo>
                    <a:pt x="4059707" y="447738"/>
                  </a:lnTo>
                  <a:lnTo>
                    <a:pt x="4040136" y="418477"/>
                  </a:lnTo>
                  <a:lnTo>
                    <a:pt x="4030649" y="373634"/>
                  </a:lnTo>
                  <a:lnTo>
                    <a:pt x="4028173" y="316420"/>
                  </a:lnTo>
                  <a:lnTo>
                    <a:pt x="4030649" y="259194"/>
                  </a:lnTo>
                  <a:lnTo>
                    <a:pt x="4040136" y="214350"/>
                  </a:lnTo>
                  <a:lnTo>
                    <a:pt x="4059707" y="185089"/>
                  </a:lnTo>
                  <a:lnTo>
                    <a:pt x="4092435" y="174625"/>
                  </a:lnTo>
                  <a:lnTo>
                    <a:pt x="4119702" y="181152"/>
                  </a:lnTo>
                  <a:lnTo>
                    <a:pt x="4136098" y="200202"/>
                  </a:lnTo>
                  <a:lnTo>
                    <a:pt x="4144111" y="226187"/>
                  </a:lnTo>
                  <a:lnTo>
                    <a:pt x="4146219" y="253555"/>
                  </a:lnTo>
                  <a:lnTo>
                    <a:pt x="4221658" y="253555"/>
                  </a:lnTo>
                  <a:close/>
                </a:path>
                <a:path w="5828030" h="1276350">
                  <a:moveTo>
                    <a:pt x="4450778" y="982726"/>
                  </a:moveTo>
                  <a:lnTo>
                    <a:pt x="4445051" y="940816"/>
                  </a:lnTo>
                  <a:lnTo>
                    <a:pt x="4425454" y="903173"/>
                  </a:lnTo>
                  <a:lnTo>
                    <a:pt x="4357179" y="880745"/>
                  </a:lnTo>
                  <a:lnTo>
                    <a:pt x="4327080" y="884428"/>
                  </a:lnTo>
                  <a:lnTo>
                    <a:pt x="4300334" y="895057"/>
                  </a:lnTo>
                  <a:lnTo>
                    <a:pt x="4277906" y="911974"/>
                  </a:lnTo>
                  <a:lnTo>
                    <a:pt x="4260786" y="934529"/>
                  </a:lnTo>
                  <a:lnTo>
                    <a:pt x="4258691" y="934529"/>
                  </a:lnTo>
                  <a:lnTo>
                    <a:pt x="4258691" y="890524"/>
                  </a:lnTo>
                  <a:lnTo>
                    <a:pt x="4187444" y="890524"/>
                  </a:lnTo>
                  <a:lnTo>
                    <a:pt x="4187444" y="1266317"/>
                  </a:lnTo>
                  <a:lnTo>
                    <a:pt x="4262882" y="1266317"/>
                  </a:lnTo>
                  <a:lnTo>
                    <a:pt x="4262882" y="1014158"/>
                  </a:lnTo>
                  <a:lnTo>
                    <a:pt x="4267936" y="981481"/>
                  </a:lnTo>
                  <a:lnTo>
                    <a:pt x="4281386" y="958621"/>
                  </a:lnTo>
                  <a:lnTo>
                    <a:pt x="4300601" y="945197"/>
                  </a:lnTo>
                  <a:lnTo>
                    <a:pt x="4322953" y="940816"/>
                  </a:lnTo>
                  <a:lnTo>
                    <a:pt x="4347642" y="944321"/>
                  </a:lnTo>
                  <a:lnTo>
                    <a:pt x="4363809" y="955827"/>
                  </a:lnTo>
                  <a:lnTo>
                    <a:pt x="4372648" y="976757"/>
                  </a:lnTo>
                  <a:lnTo>
                    <a:pt x="4375340" y="1008570"/>
                  </a:lnTo>
                  <a:lnTo>
                    <a:pt x="4375340" y="1266317"/>
                  </a:lnTo>
                  <a:lnTo>
                    <a:pt x="4450778" y="1266317"/>
                  </a:lnTo>
                  <a:lnTo>
                    <a:pt x="4450778" y="982726"/>
                  </a:lnTo>
                  <a:close/>
                </a:path>
                <a:path w="5828030" h="1276350">
                  <a:moveTo>
                    <a:pt x="4536681" y="220726"/>
                  </a:moveTo>
                  <a:lnTo>
                    <a:pt x="4530953" y="178816"/>
                  </a:lnTo>
                  <a:lnTo>
                    <a:pt x="4530115" y="172669"/>
                  </a:lnTo>
                  <a:lnTo>
                    <a:pt x="4528782" y="170434"/>
                  </a:lnTo>
                  <a:lnTo>
                    <a:pt x="4511370" y="141173"/>
                  </a:lnTo>
                  <a:lnTo>
                    <a:pt x="4481881" y="123964"/>
                  </a:lnTo>
                  <a:lnTo>
                    <a:pt x="4443082" y="118745"/>
                  </a:lnTo>
                  <a:lnTo>
                    <a:pt x="4415218" y="122199"/>
                  </a:lnTo>
                  <a:lnTo>
                    <a:pt x="4390441" y="132270"/>
                  </a:lnTo>
                  <a:lnTo>
                    <a:pt x="4368927" y="148501"/>
                  </a:lnTo>
                  <a:lnTo>
                    <a:pt x="4350880" y="170434"/>
                  </a:lnTo>
                  <a:lnTo>
                    <a:pt x="4348785" y="169037"/>
                  </a:lnTo>
                  <a:lnTo>
                    <a:pt x="4348785" y="5588"/>
                  </a:lnTo>
                  <a:lnTo>
                    <a:pt x="4273347" y="5588"/>
                  </a:lnTo>
                  <a:lnTo>
                    <a:pt x="4273347" y="504317"/>
                  </a:lnTo>
                  <a:lnTo>
                    <a:pt x="4348785" y="504317"/>
                  </a:lnTo>
                  <a:lnTo>
                    <a:pt x="4348785" y="252158"/>
                  </a:lnTo>
                  <a:lnTo>
                    <a:pt x="4353852" y="219773"/>
                  </a:lnTo>
                  <a:lnTo>
                    <a:pt x="4367301" y="196888"/>
                  </a:lnTo>
                  <a:lnTo>
                    <a:pt x="4386504" y="183299"/>
                  </a:lnTo>
                  <a:lnTo>
                    <a:pt x="4408856" y="178816"/>
                  </a:lnTo>
                  <a:lnTo>
                    <a:pt x="4433252" y="182422"/>
                  </a:lnTo>
                  <a:lnTo>
                    <a:pt x="4449457" y="194094"/>
                  </a:lnTo>
                  <a:lnTo>
                    <a:pt x="4458462" y="215061"/>
                  </a:lnTo>
                  <a:lnTo>
                    <a:pt x="4461243" y="246570"/>
                  </a:lnTo>
                  <a:lnTo>
                    <a:pt x="4461243" y="504317"/>
                  </a:lnTo>
                  <a:lnTo>
                    <a:pt x="4536681" y="504317"/>
                  </a:lnTo>
                  <a:lnTo>
                    <a:pt x="4536681" y="220726"/>
                  </a:lnTo>
                  <a:close/>
                </a:path>
                <a:path w="5828030" h="1276350">
                  <a:moveTo>
                    <a:pt x="4784661" y="1048385"/>
                  </a:moveTo>
                  <a:lnTo>
                    <a:pt x="4783887" y="1036510"/>
                  </a:lnTo>
                  <a:lnTo>
                    <a:pt x="4780915" y="990981"/>
                  </a:lnTo>
                  <a:lnTo>
                    <a:pt x="4768113" y="944410"/>
                  </a:lnTo>
                  <a:lnTo>
                    <a:pt x="4759744" y="932434"/>
                  </a:lnTo>
                  <a:lnTo>
                    <a:pt x="4743920" y="909777"/>
                  </a:lnTo>
                  <a:lnTo>
                    <a:pt x="4709223" y="890041"/>
                  </a:lnTo>
                  <a:lnTo>
                    <a:pt x="4709223" y="1016254"/>
                  </a:lnTo>
                  <a:lnTo>
                    <a:pt x="4709223" y="1036510"/>
                  </a:lnTo>
                  <a:lnTo>
                    <a:pt x="4588383" y="1036510"/>
                  </a:lnTo>
                  <a:lnTo>
                    <a:pt x="4588383" y="1028827"/>
                  </a:lnTo>
                  <a:lnTo>
                    <a:pt x="4591520" y="993127"/>
                  </a:lnTo>
                  <a:lnTo>
                    <a:pt x="4601997" y="962291"/>
                  </a:lnTo>
                  <a:lnTo>
                    <a:pt x="4621377" y="940612"/>
                  </a:lnTo>
                  <a:lnTo>
                    <a:pt x="4651248" y="932434"/>
                  </a:lnTo>
                  <a:lnTo>
                    <a:pt x="4678273" y="938847"/>
                  </a:lnTo>
                  <a:lnTo>
                    <a:pt x="4696206" y="956525"/>
                  </a:lnTo>
                  <a:lnTo>
                    <a:pt x="4706150" y="983119"/>
                  </a:lnTo>
                  <a:lnTo>
                    <a:pt x="4709223" y="1016254"/>
                  </a:lnTo>
                  <a:lnTo>
                    <a:pt x="4709223" y="890041"/>
                  </a:lnTo>
                  <a:lnTo>
                    <a:pt x="4705985" y="888187"/>
                  </a:lnTo>
                  <a:lnTo>
                    <a:pt x="4651946" y="880745"/>
                  </a:lnTo>
                  <a:lnTo>
                    <a:pt x="4600905" y="888961"/>
                  </a:lnTo>
                  <a:lnTo>
                    <a:pt x="4563745" y="911555"/>
                  </a:lnTo>
                  <a:lnTo>
                    <a:pt x="4538434" y="945438"/>
                  </a:lnTo>
                  <a:lnTo>
                    <a:pt x="4522902" y="987526"/>
                  </a:lnTo>
                  <a:lnTo>
                    <a:pt x="4515091" y="1034745"/>
                  </a:lnTo>
                  <a:lnTo>
                    <a:pt x="4512945" y="1084008"/>
                  </a:lnTo>
                  <a:lnTo>
                    <a:pt x="4518863" y="1158621"/>
                  </a:lnTo>
                  <a:lnTo>
                    <a:pt x="4534954" y="1211110"/>
                  </a:lnTo>
                  <a:lnTo>
                    <a:pt x="4558690" y="1245273"/>
                  </a:lnTo>
                  <a:lnTo>
                    <a:pt x="4619015" y="1273937"/>
                  </a:lnTo>
                  <a:lnTo>
                    <a:pt x="4650549" y="1276096"/>
                  </a:lnTo>
                  <a:lnTo>
                    <a:pt x="4695660" y="1270114"/>
                  </a:lnTo>
                  <a:lnTo>
                    <a:pt x="4732325" y="1252728"/>
                  </a:lnTo>
                  <a:lnTo>
                    <a:pt x="4759630" y="1224788"/>
                  </a:lnTo>
                  <a:lnTo>
                    <a:pt x="4776673" y="1187132"/>
                  </a:lnTo>
                  <a:lnTo>
                    <a:pt x="4782566" y="1140587"/>
                  </a:lnTo>
                  <a:lnTo>
                    <a:pt x="4711319" y="1140587"/>
                  </a:lnTo>
                  <a:lnTo>
                    <a:pt x="4709490" y="1163408"/>
                  </a:lnTo>
                  <a:lnTo>
                    <a:pt x="4701451" y="1191133"/>
                  </a:lnTo>
                  <a:lnTo>
                    <a:pt x="4683315" y="1214551"/>
                  </a:lnTo>
                  <a:lnTo>
                    <a:pt x="4651248" y="1224407"/>
                  </a:lnTo>
                  <a:lnTo>
                    <a:pt x="4617555" y="1213573"/>
                  </a:lnTo>
                  <a:lnTo>
                    <a:pt x="4598594" y="1185989"/>
                  </a:lnTo>
                  <a:lnTo>
                    <a:pt x="4590250" y="1148969"/>
                  </a:lnTo>
                  <a:lnTo>
                    <a:pt x="4588383" y="1109853"/>
                  </a:lnTo>
                  <a:lnTo>
                    <a:pt x="4588383" y="1088199"/>
                  </a:lnTo>
                  <a:lnTo>
                    <a:pt x="4784661" y="1088199"/>
                  </a:lnTo>
                  <a:lnTo>
                    <a:pt x="4784661" y="1048385"/>
                  </a:lnTo>
                  <a:close/>
                </a:path>
                <a:path w="5828030" h="1276350">
                  <a:moveTo>
                    <a:pt x="4850993" y="399542"/>
                  </a:moveTo>
                  <a:lnTo>
                    <a:pt x="4846091" y="360222"/>
                  </a:lnTo>
                  <a:lnTo>
                    <a:pt x="4805616" y="307797"/>
                  </a:lnTo>
                  <a:lnTo>
                    <a:pt x="4769269" y="291274"/>
                  </a:lnTo>
                  <a:lnTo>
                    <a:pt x="4721072" y="274510"/>
                  </a:lnTo>
                  <a:lnTo>
                    <a:pt x="4695990" y="264210"/>
                  </a:lnTo>
                  <a:lnTo>
                    <a:pt x="4679607" y="252933"/>
                  </a:lnTo>
                  <a:lnTo>
                    <a:pt x="4670691" y="238658"/>
                  </a:lnTo>
                  <a:lnTo>
                    <a:pt x="4667986" y="219329"/>
                  </a:lnTo>
                  <a:lnTo>
                    <a:pt x="4672165" y="196659"/>
                  </a:lnTo>
                  <a:lnTo>
                    <a:pt x="4683620" y="181521"/>
                  </a:lnTo>
                  <a:lnTo>
                    <a:pt x="4700702" y="173062"/>
                  </a:lnTo>
                  <a:lnTo>
                    <a:pt x="4721771" y="170434"/>
                  </a:lnTo>
                  <a:lnTo>
                    <a:pt x="4746028" y="175260"/>
                  </a:lnTo>
                  <a:lnTo>
                    <a:pt x="4761242" y="188150"/>
                  </a:lnTo>
                  <a:lnTo>
                    <a:pt x="4769116" y="206679"/>
                  </a:lnTo>
                  <a:lnTo>
                    <a:pt x="4771364" y="228409"/>
                  </a:lnTo>
                  <a:lnTo>
                    <a:pt x="4771364" y="238188"/>
                  </a:lnTo>
                  <a:lnTo>
                    <a:pt x="4842611" y="238188"/>
                  </a:lnTo>
                  <a:lnTo>
                    <a:pt x="4842611" y="221424"/>
                  </a:lnTo>
                  <a:lnTo>
                    <a:pt x="4837735" y="185635"/>
                  </a:lnTo>
                  <a:lnTo>
                    <a:pt x="4829505" y="170434"/>
                  </a:lnTo>
                  <a:lnTo>
                    <a:pt x="4819828" y="152527"/>
                  </a:lnTo>
                  <a:lnTo>
                    <a:pt x="4783975" y="128206"/>
                  </a:lnTo>
                  <a:lnTo>
                    <a:pt x="4725263" y="118745"/>
                  </a:lnTo>
                  <a:lnTo>
                    <a:pt x="4672177" y="124968"/>
                  </a:lnTo>
                  <a:lnTo>
                    <a:pt x="4631664" y="143967"/>
                  </a:lnTo>
                  <a:lnTo>
                    <a:pt x="4605820" y="176199"/>
                  </a:lnTo>
                  <a:lnTo>
                    <a:pt x="4596739" y="222123"/>
                  </a:lnTo>
                  <a:lnTo>
                    <a:pt x="4601337" y="261721"/>
                  </a:lnTo>
                  <a:lnTo>
                    <a:pt x="4615688" y="291706"/>
                  </a:lnTo>
                  <a:lnTo>
                    <a:pt x="4640656" y="313956"/>
                  </a:lnTo>
                  <a:lnTo>
                    <a:pt x="4677067" y="330390"/>
                  </a:lnTo>
                  <a:lnTo>
                    <a:pt x="4738535" y="352044"/>
                  </a:lnTo>
                  <a:lnTo>
                    <a:pt x="4756467" y="360667"/>
                  </a:lnTo>
                  <a:lnTo>
                    <a:pt x="4769358" y="372821"/>
                  </a:lnTo>
                  <a:lnTo>
                    <a:pt x="4777143" y="388378"/>
                  </a:lnTo>
                  <a:lnTo>
                    <a:pt x="4779746" y="407225"/>
                  </a:lnTo>
                  <a:lnTo>
                    <a:pt x="4776038" y="430276"/>
                  </a:lnTo>
                  <a:lnTo>
                    <a:pt x="4764735" y="447649"/>
                  </a:lnTo>
                  <a:lnTo>
                    <a:pt x="4745571" y="458597"/>
                  </a:lnTo>
                  <a:lnTo>
                    <a:pt x="4718278" y="462407"/>
                  </a:lnTo>
                  <a:lnTo>
                    <a:pt x="4690554" y="458114"/>
                  </a:lnTo>
                  <a:lnTo>
                    <a:pt x="4672444" y="445376"/>
                  </a:lnTo>
                  <a:lnTo>
                    <a:pt x="4662589" y="424383"/>
                  </a:lnTo>
                  <a:lnTo>
                    <a:pt x="4659604" y="395351"/>
                  </a:lnTo>
                  <a:lnTo>
                    <a:pt x="4659604" y="383476"/>
                  </a:lnTo>
                  <a:lnTo>
                    <a:pt x="4592548" y="383476"/>
                  </a:lnTo>
                  <a:lnTo>
                    <a:pt x="4592548" y="397446"/>
                  </a:lnTo>
                  <a:lnTo>
                    <a:pt x="4598517" y="446316"/>
                  </a:lnTo>
                  <a:lnTo>
                    <a:pt x="4618748" y="483006"/>
                  </a:lnTo>
                  <a:lnTo>
                    <a:pt x="4656798" y="506082"/>
                  </a:lnTo>
                  <a:lnTo>
                    <a:pt x="4716183" y="514096"/>
                  </a:lnTo>
                  <a:lnTo>
                    <a:pt x="4769078" y="507492"/>
                  </a:lnTo>
                  <a:lnTo>
                    <a:pt x="4811877" y="486930"/>
                  </a:lnTo>
                  <a:lnTo>
                    <a:pt x="4831626" y="462407"/>
                  </a:lnTo>
                  <a:lnTo>
                    <a:pt x="4840541" y="451319"/>
                  </a:lnTo>
                  <a:lnTo>
                    <a:pt x="4850993" y="399542"/>
                  </a:lnTo>
                  <a:close/>
                </a:path>
                <a:path w="5828030" h="1276350">
                  <a:moveTo>
                    <a:pt x="5110162" y="982726"/>
                  </a:moveTo>
                  <a:lnTo>
                    <a:pt x="5104435" y="940816"/>
                  </a:lnTo>
                  <a:lnTo>
                    <a:pt x="5084838" y="903173"/>
                  </a:lnTo>
                  <a:lnTo>
                    <a:pt x="5016563" y="880745"/>
                  </a:lnTo>
                  <a:lnTo>
                    <a:pt x="4986464" y="884428"/>
                  </a:lnTo>
                  <a:lnTo>
                    <a:pt x="4959718" y="895057"/>
                  </a:lnTo>
                  <a:lnTo>
                    <a:pt x="4937290" y="911974"/>
                  </a:lnTo>
                  <a:lnTo>
                    <a:pt x="4920170" y="934529"/>
                  </a:lnTo>
                  <a:lnTo>
                    <a:pt x="4918075" y="934529"/>
                  </a:lnTo>
                  <a:lnTo>
                    <a:pt x="4918075" y="890524"/>
                  </a:lnTo>
                  <a:lnTo>
                    <a:pt x="4846828" y="890524"/>
                  </a:lnTo>
                  <a:lnTo>
                    <a:pt x="4846828" y="1266317"/>
                  </a:lnTo>
                  <a:lnTo>
                    <a:pt x="4922266" y="1266317"/>
                  </a:lnTo>
                  <a:lnTo>
                    <a:pt x="4922266" y="1014158"/>
                  </a:lnTo>
                  <a:lnTo>
                    <a:pt x="4927320" y="981481"/>
                  </a:lnTo>
                  <a:lnTo>
                    <a:pt x="4940770" y="958621"/>
                  </a:lnTo>
                  <a:lnTo>
                    <a:pt x="4959985" y="945197"/>
                  </a:lnTo>
                  <a:lnTo>
                    <a:pt x="4982337" y="940816"/>
                  </a:lnTo>
                  <a:lnTo>
                    <a:pt x="5007026" y="944321"/>
                  </a:lnTo>
                  <a:lnTo>
                    <a:pt x="5023193" y="955827"/>
                  </a:lnTo>
                  <a:lnTo>
                    <a:pt x="5032032" y="976757"/>
                  </a:lnTo>
                  <a:lnTo>
                    <a:pt x="5034724" y="1008570"/>
                  </a:lnTo>
                  <a:lnTo>
                    <a:pt x="5034724" y="1266317"/>
                  </a:lnTo>
                  <a:lnTo>
                    <a:pt x="5110162" y="1266317"/>
                  </a:lnTo>
                  <a:lnTo>
                    <a:pt x="5110162" y="982726"/>
                  </a:lnTo>
                  <a:close/>
                </a:path>
                <a:path w="5828030" h="1276350">
                  <a:moveTo>
                    <a:pt x="5168112" y="286385"/>
                  </a:moveTo>
                  <a:lnTo>
                    <a:pt x="5167338" y="274510"/>
                  </a:lnTo>
                  <a:lnTo>
                    <a:pt x="5164379" y="228981"/>
                  </a:lnTo>
                  <a:lnTo>
                    <a:pt x="5151577" y="182410"/>
                  </a:lnTo>
                  <a:lnTo>
                    <a:pt x="5143208" y="170434"/>
                  </a:lnTo>
                  <a:lnTo>
                    <a:pt x="5127383" y="147777"/>
                  </a:lnTo>
                  <a:lnTo>
                    <a:pt x="5092674" y="128041"/>
                  </a:lnTo>
                  <a:lnTo>
                    <a:pt x="5092674" y="254254"/>
                  </a:lnTo>
                  <a:lnTo>
                    <a:pt x="5092674" y="274510"/>
                  </a:lnTo>
                  <a:lnTo>
                    <a:pt x="4971834" y="274510"/>
                  </a:lnTo>
                  <a:lnTo>
                    <a:pt x="4971834" y="266827"/>
                  </a:lnTo>
                  <a:lnTo>
                    <a:pt x="4974983" y="231127"/>
                  </a:lnTo>
                  <a:lnTo>
                    <a:pt x="4985461" y="200291"/>
                  </a:lnTo>
                  <a:lnTo>
                    <a:pt x="5004841" y="178612"/>
                  </a:lnTo>
                  <a:lnTo>
                    <a:pt x="5034699" y="170434"/>
                  </a:lnTo>
                  <a:lnTo>
                    <a:pt x="5061737" y="176847"/>
                  </a:lnTo>
                  <a:lnTo>
                    <a:pt x="5079670" y="194525"/>
                  </a:lnTo>
                  <a:lnTo>
                    <a:pt x="5089614" y="221119"/>
                  </a:lnTo>
                  <a:lnTo>
                    <a:pt x="5092674" y="254254"/>
                  </a:lnTo>
                  <a:lnTo>
                    <a:pt x="5092674" y="128041"/>
                  </a:lnTo>
                  <a:lnTo>
                    <a:pt x="5089436" y="126187"/>
                  </a:lnTo>
                  <a:lnTo>
                    <a:pt x="5035397" y="118745"/>
                  </a:lnTo>
                  <a:lnTo>
                    <a:pt x="4984356" y="126961"/>
                  </a:lnTo>
                  <a:lnTo>
                    <a:pt x="4947209" y="149555"/>
                  </a:lnTo>
                  <a:lnTo>
                    <a:pt x="4921897" y="183438"/>
                  </a:lnTo>
                  <a:lnTo>
                    <a:pt x="4906365" y="225526"/>
                  </a:lnTo>
                  <a:lnTo>
                    <a:pt x="4898542" y="272745"/>
                  </a:lnTo>
                  <a:lnTo>
                    <a:pt x="4896396" y="322008"/>
                  </a:lnTo>
                  <a:lnTo>
                    <a:pt x="4902327" y="396621"/>
                  </a:lnTo>
                  <a:lnTo>
                    <a:pt x="4918418" y="449110"/>
                  </a:lnTo>
                  <a:lnTo>
                    <a:pt x="4942154" y="483273"/>
                  </a:lnTo>
                  <a:lnTo>
                    <a:pt x="5002466" y="511937"/>
                  </a:lnTo>
                  <a:lnTo>
                    <a:pt x="5034000" y="514096"/>
                  </a:lnTo>
                  <a:lnTo>
                    <a:pt x="5079111" y="508114"/>
                  </a:lnTo>
                  <a:lnTo>
                    <a:pt x="5115776" y="490728"/>
                  </a:lnTo>
                  <a:lnTo>
                    <a:pt x="5143093" y="462788"/>
                  </a:lnTo>
                  <a:lnTo>
                    <a:pt x="5143258" y="462407"/>
                  </a:lnTo>
                  <a:lnTo>
                    <a:pt x="5160137" y="425132"/>
                  </a:lnTo>
                  <a:lnTo>
                    <a:pt x="5166017" y="378587"/>
                  </a:lnTo>
                  <a:lnTo>
                    <a:pt x="5094770" y="378587"/>
                  </a:lnTo>
                  <a:lnTo>
                    <a:pt x="5092954" y="401408"/>
                  </a:lnTo>
                  <a:lnTo>
                    <a:pt x="5084902" y="429133"/>
                  </a:lnTo>
                  <a:lnTo>
                    <a:pt x="5066779" y="452551"/>
                  </a:lnTo>
                  <a:lnTo>
                    <a:pt x="5034699" y="462407"/>
                  </a:lnTo>
                  <a:lnTo>
                    <a:pt x="5001006" y="451573"/>
                  </a:lnTo>
                  <a:lnTo>
                    <a:pt x="4982057" y="423989"/>
                  </a:lnTo>
                  <a:lnTo>
                    <a:pt x="4973701" y="386969"/>
                  </a:lnTo>
                  <a:lnTo>
                    <a:pt x="4971834" y="347853"/>
                  </a:lnTo>
                  <a:lnTo>
                    <a:pt x="4971834" y="326199"/>
                  </a:lnTo>
                  <a:lnTo>
                    <a:pt x="5168112" y="326199"/>
                  </a:lnTo>
                  <a:lnTo>
                    <a:pt x="5168112" y="286385"/>
                  </a:lnTo>
                  <a:close/>
                </a:path>
                <a:path w="5828030" h="1276350">
                  <a:moveTo>
                    <a:pt x="5493613" y="220726"/>
                  </a:moveTo>
                  <a:lnTo>
                    <a:pt x="5487886" y="178816"/>
                  </a:lnTo>
                  <a:lnTo>
                    <a:pt x="5487047" y="172669"/>
                  </a:lnTo>
                  <a:lnTo>
                    <a:pt x="5486959" y="172529"/>
                  </a:lnTo>
                  <a:lnTo>
                    <a:pt x="5468302" y="141173"/>
                  </a:lnTo>
                  <a:lnTo>
                    <a:pt x="5438813" y="123964"/>
                  </a:lnTo>
                  <a:lnTo>
                    <a:pt x="5400014" y="118745"/>
                  </a:lnTo>
                  <a:lnTo>
                    <a:pt x="5369928" y="122428"/>
                  </a:lnTo>
                  <a:lnTo>
                    <a:pt x="5343182" y="133057"/>
                  </a:lnTo>
                  <a:lnTo>
                    <a:pt x="5320754" y="149974"/>
                  </a:lnTo>
                  <a:lnTo>
                    <a:pt x="5303621" y="172529"/>
                  </a:lnTo>
                  <a:lnTo>
                    <a:pt x="5301526" y="172529"/>
                  </a:lnTo>
                  <a:lnTo>
                    <a:pt x="5301526" y="128524"/>
                  </a:lnTo>
                  <a:lnTo>
                    <a:pt x="5230279" y="128524"/>
                  </a:lnTo>
                  <a:lnTo>
                    <a:pt x="5230279" y="504317"/>
                  </a:lnTo>
                  <a:lnTo>
                    <a:pt x="5305717" y="504317"/>
                  </a:lnTo>
                  <a:lnTo>
                    <a:pt x="5305717" y="252158"/>
                  </a:lnTo>
                  <a:lnTo>
                    <a:pt x="5310784" y="219481"/>
                  </a:lnTo>
                  <a:lnTo>
                    <a:pt x="5324233" y="196621"/>
                  </a:lnTo>
                  <a:lnTo>
                    <a:pt x="5343436" y="183197"/>
                  </a:lnTo>
                  <a:lnTo>
                    <a:pt x="5365788" y="178816"/>
                  </a:lnTo>
                  <a:lnTo>
                    <a:pt x="5390477" y="182321"/>
                  </a:lnTo>
                  <a:lnTo>
                    <a:pt x="5406656" y="193827"/>
                  </a:lnTo>
                  <a:lnTo>
                    <a:pt x="5415496" y="214757"/>
                  </a:lnTo>
                  <a:lnTo>
                    <a:pt x="5418175" y="246570"/>
                  </a:lnTo>
                  <a:lnTo>
                    <a:pt x="5418175" y="504317"/>
                  </a:lnTo>
                  <a:lnTo>
                    <a:pt x="5493613" y="504317"/>
                  </a:lnTo>
                  <a:lnTo>
                    <a:pt x="5493613" y="220726"/>
                  </a:lnTo>
                  <a:close/>
                </a:path>
                <a:path w="5828030" h="1276350">
                  <a:moveTo>
                    <a:pt x="5827484" y="286385"/>
                  </a:moveTo>
                  <a:lnTo>
                    <a:pt x="5826709" y="274510"/>
                  </a:lnTo>
                  <a:lnTo>
                    <a:pt x="5823750" y="228981"/>
                  </a:lnTo>
                  <a:lnTo>
                    <a:pt x="5810948" y="182410"/>
                  </a:lnTo>
                  <a:lnTo>
                    <a:pt x="5802579" y="170434"/>
                  </a:lnTo>
                  <a:lnTo>
                    <a:pt x="5786755" y="147777"/>
                  </a:lnTo>
                  <a:lnTo>
                    <a:pt x="5752046" y="128041"/>
                  </a:lnTo>
                  <a:lnTo>
                    <a:pt x="5752046" y="254254"/>
                  </a:lnTo>
                  <a:lnTo>
                    <a:pt x="5752046" y="274510"/>
                  </a:lnTo>
                  <a:lnTo>
                    <a:pt x="5631205" y="274510"/>
                  </a:lnTo>
                  <a:lnTo>
                    <a:pt x="5631205" y="266827"/>
                  </a:lnTo>
                  <a:lnTo>
                    <a:pt x="5634355" y="231127"/>
                  </a:lnTo>
                  <a:lnTo>
                    <a:pt x="5644832" y="200291"/>
                  </a:lnTo>
                  <a:lnTo>
                    <a:pt x="5664212" y="178612"/>
                  </a:lnTo>
                  <a:lnTo>
                    <a:pt x="5694070" y="170434"/>
                  </a:lnTo>
                  <a:lnTo>
                    <a:pt x="5721108" y="176847"/>
                  </a:lnTo>
                  <a:lnTo>
                    <a:pt x="5739041" y="194525"/>
                  </a:lnTo>
                  <a:lnTo>
                    <a:pt x="5748985" y="221119"/>
                  </a:lnTo>
                  <a:lnTo>
                    <a:pt x="5752046" y="254254"/>
                  </a:lnTo>
                  <a:lnTo>
                    <a:pt x="5752046" y="128041"/>
                  </a:lnTo>
                  <a:lnTo>
                    <a:pt x="5748807" y="126187"/>
                  </a:lnTo>
                  <a:lnTo>
                    <a:pt x="5694769" y="118745"/>
                  </a:lnTo>
                  <a:lnTo>
                    <a:pt x="5643727" y="126961"/>
                  </a:lnTo>
                  <a:lnTo>
                    <a:pt x="5606580" y="149555"/>
                  </a:lnTo>
                  <a:lnTo>
                    <a:pt x="5581269" y="183438"/>
                  </a:lnTo>
                  <a:lnTo>
                    <a:pt x="5565737" y="225526"/>
                  </a:lnTo>
                  <a:lnTo>
                    <a:pt x="5557913" y="272745"/>
                  </a:lnTo>
                  <a:lnTo>
                    <a:pt x="5555767" y="322008"/>
                  </a:lnTo>
                  <a:lnTo>
                    <a:pt x="5561698" y="396621"/>
                  </a:lnTo>
                  <a:lnTo>
                    <a:pt x="5577789" y="449110"/>
                  </a:lnTo>
                  <a:lnTo>
                    <a:pt x="5601525" y="483273"/>
                  </a:lnTo>
                  <a:lnTo>
                    <a:pt x="5661838" y="511937"/>
                  </a:lnTo>
                  <a:lnTo>
                    <a:pt x="5693372" y="514096"/>
                  </a:lnTo>
                  <a:lnTo>
                    <a:pt x="5738482" y="508114"/>
                  </a:lnTo>
                  <a:lnTo>
                    <a:pt x="5775147" y="490728"/>
                  </a:lnTo>
                  <a:lnTo>
                    <a:pt x="5802465" y="462788"/>
                  </a:lnTo>
                  <a:lnTo>
                    <a:pt x="5802630" y="462407"/>
                  </a:lnTo>
                  <a:lnTo>
                    <a:pt x="5819508" y="425132"/>
                  </a:lnTo>
                  <a:lnTo>
                    <a:pt x="5825388" y="378587"/>
                  </a:lnTo>
                  <a:lnTo>
                    <a:pt x="5754141" y="378587"/>
                  </a:lnTo>
                  <a:lnTo>
                    <a:pt x="5752325" y="401408"/>
                  </a:lnTo>
                  <a:lnTo>
                    <a:pt x="5744273" y="429133"/>
                  </a:lnTo>
                  <a:lnTo>
                    <a:pt x="5726150" y="452551"/>
                  </a:lnTo>
                  <a:lnTo>
                    <a:pt x="5694070" y="462407"/>
                  </a:lnTo>
                  <a:lnTo>
                    <a:pt x="5660377" y="451573"/>
                  </a:lnTo>
                  <a:lnTo>
                    <a:pt x="5641429" y="423989"/>
                  </a:lnTo>
                  <a:lnTo>
                    <a:pt x="5633072" y="386969"/>
                  </a:lnTo>
                  <a:lnTo>
                    <a:pt x="5631205" y="347853"/>
                  </a:lnTo>
                  <a:lnTo>
                    <a:pt x="5631205" y="326199"/>
                  </a:lnTo>
                  <a:lnTo>
                    <a:pt x="5827484" y="326199"/>
                  </a:lnTo>
                  <a:lnTo>
                    <a:pt x="5827484" y="2863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C11F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687449" y="6976122"/>
              <a:ext cx="12018645" cy="467359"/>
            </a:xfrm>
            <a:custGeom>
              <a:avLst/>
              <a:gdLst/>
              <a:ahLst/>
              <a:cxnLst/>
              <a:rect l="l" t="t" r="r" b="b"/>
              <a:pathLst>
                <a:path w="12018644" h="467359">
                  <a:moveTo>
                    <a:pt x="265074" y="310337"/>
                  </a:moveTo>
                  <a:lnTo>
                    <a:pt x="260273" y="262509"/>
                  </a:lnTo>
                  <a:lnTo>
                    <a:pt x="245884" y="222491"/>
                  </a:lnTo>
                  <a:lnTo>
                    <a:pt x="237705" y="212064"/>
                  </a:lnTo>
                  <a:lnTo>
                    <a:pt x="221932" y="191922"/>
                  </a:lnTo>
                  <a:lnTo>
                    <a:pt x="208178" y="183908"/>
                  </a:lnTo>
                  <a:lnTo>
                    <a:pt x="208178" y="318096"/>
                  </a:lnTo>
                  <a:lnTo>
                    <a:pt x="204876" y="355130"/>
                  </a:lnTo>
                  <a:lnTo>
                    <a:pt x="193319" y="389305"/>
                  </a:lnTo>
                  <a:lnTo>
                    <a:pt x="171094" y="414388"/>
                  </a:lnTo>
                  <a:lnTo>
                    <a:pt x="135775" y="424129"/>
                  </a:lnTo>
                  <a:lnTo>
                    <a:pt x="100457" y="414388"/>
                  </a:lnTo>
                  <a:lnTo>
                    <a:pt x="78232" y="389305"/>
                  </a:lnTo>
                  <a:lnTo>
                    <a:pt x="66675" y="355130"/>
                  </a:lnTo>
                  <a:lnTo>
                    <a:pt x="63360" y="318096"/>
                  </a:lnTo>
                  <a:lnTo>
                    <a:pt x="66217" y="281076"/>
                  </a:lnTo>
                  <a:lnTo>
                    <a:pt x="77025" y="246900"/>
                  </a:lnTo>
                  <a:lnTo>
                    <a:pt x="99098" y="221818"/>
                  </a:lnTo>
                  <a:lnTo>
                    <a:pt x="118770" y="216585"/>
                  </a:lnTo>
                  <a:lnTo>
                    <a:pt x="135775" y="212064"/>
                  </a:lnTo>
                  <a:lnTo>
                    <a:pt x="172453" y="221818"/>
                  </a:lnTo>
                  <a:lnTo>
                    <a:pt x="194525" y="246900"/>
                  </a:lnTo>
                  <a:lnTo>
                    <a:pt x="205320" y="281076"/>
                  </a:lnTo>
                  <a:lnTo>
                    <a:pt x="208178" y="318096"/>
                  </a:lnTo>
                  <a:lnTo>
                    <a:pt x="208178" y="183908"/>
                  </a:lnTo>
                  <a:lnTo>
                    <a:pt x="188442" y="172389"/>
                  </a:lnTo>
                  <a:lnTo>
                    <a:pt x="145465" y="165519"/>
                  </a:lnTo>
                  <a:lnTo>
                    <a:pt x="112014" y="171043"/>
                  </a:lnTo>
                  <a:lnTo>
                    <a:pt x="86321" y="184518"/>
                  </a:lnTo>
                  <a:lnTo>
                    <a:pt x="68376" y="201244"/>
                  </a:lnTo>
                  <a:lnTo>
                    <a:pt x="58191" y="216585"/>
                  </a:lnTo>
                  <a:lnTo>
                    <a:pt x="56896" y="216585"/>
                  </a:lnTo>
                  <a:lnTo>
                    <a:pt x="56896" y="180390"/>
                  </a:lnTo>
                  <a:lnTo>
                    <a:pt x="58889" y="148780"/>
                  </a:lnTo>
                  <a:lnTo>
                    <a:pt x="68935" y="102565"/>
                  </a:lnTo>
                  <a:lnTo>
                    <a:pt x="93167" y="60833"/>
                  </a:lnTo>
                  <a:lnTo>
                    <a:pt x="137706" y="42672"/>
                  </a:lnTo>
                  <a:lnTo>
                    <a:pt x="163474" y="47726"/>
                  </a:lnTo>
                  <a:lnTo>
                    <a:pt x="182321" y="61747"/>
                  </a:lnTo>
                  <a:lnTo>
                    <a:pt x="193903" y="83045"/>
                  </a:lnTo>
                  <a:lnTo>
                    <a:pt x="197840" y="109918"/>
                  </a:lnTo>
                  <a:lnTo>
                    <a:pt x="254736" y="109918"/>
                  </a:lnTo>
                  <a:lnTo>
                    <a:pt x="251561" y="83743"/>
                  </a:lnTo>
                  <a:lnTo>
                    <a:pt x="236639" y="46964"/>
                  </a:lnTo>
                  <a:lnTo>
                    <a:pt x="232079" y="42672"/>
                  </a:lnTo>
                  <a:lnTo>
                    <a:pt x="201815" y="14173"/>
                  </a:lnTo>
                  <a:lnTo>
                    <a:pt x="139001" y="0"/>
                  </a:lnTo>
                  <a:lnTo>
                    <a:pt x="94983" y="6426"/>
                  </a:lnTo>
                  <a:lnTo>
                    <a:pt x="61366" y="24269"/>
                  </a:lnTo>
                  <a:lnTo>
                    <a:pt x="19799" y="85509"/>
                  </a:lnTo>
                  <a:lnTo>
                    <a:pt x="9042" y="124574"/>
                  </a:lnTo>
                  <a:lnTo>
                    <a:pt x="3086" y="166395"/>
                  </a:lnTo>
                  <a:lnTo>
                    <a:pt x="546" y="208775"/>
                  </a:lnTo>
                  <a:lnTo>
                    <a:pt x="0" y="249567"/>
                  </a:lnTo>
                  <a:lnTo>
                    <a:pt x="876" y="291528"/>
                  </a:lnTo>
                  <a:lnTo>
                    <a:pt x="4749" y="334200"/>
                  </a:lnTo>
                  <a:lnTo>
                    <a:pt x="13538" y="374967"/>
                  </a:lnTo>
                  <a:lnTo>
                    <a:pt x="29133" y="411226"/>
                  </a:lnTo>
                  <a:lnTo>
                    <a:pt x="88353" y="459752"/>
                  </a:lnTo>
                  <a:lnTo>
                    <a:pt x="135775" y="466801"/>
                  </a:lnTo>
                  <a:lnTo>
                    <a:pt x="182003" y="459041"/>
                  </a:lnTo>
                  <a:lnTo>
                    <a:pt x="218160" y="437235"/>
                  </a:lnTo>
                  <a:lnTo>
                    <a:pt x="228307" y="424129"/>
                  </a:lnTo>
                  <a:lnTo>
                    <a:pt x="244144" y="403682"/>
                  </a:lnTo>
                  <a:lnTo>
                    <a:pt x="259829" y="360629"/>
                  </a:lnTo>
                  <a:lnTo>
                    <a:pt x="265074" y="310337"/>
                  </a:lnTo>
                  <a:close/>
                </a:path>
                <a:path w="12018644" h="467359">
                  <a:moveTo>
                    <a:pt x="698893" y="111201"/>
                  </a:moveTo>
                  <a:lnTo>
                    <a:pt x="639419" y="111201"/>
                  </a:lnTo>
                  <a:lnTo>
                    <a:pt x="574763" y="389216"/>
                  </a:lnTo>
                  <a:lnTo>
                    <a:pt x="573468" y="389216"/>
                  </a:lnTo>
                  <a:lnTo>
                    <a:pt x="508812" y="111201"/>
                  </a:lnTo>
                  <a:lnTo>
                    <a:pt x="449338" y="111201"/>
                  </a:lnTo>
                  <a:lnTo>
                    <a:pt x="543077" y="457746"/>
                  </a:lnTo>
                  <a:lnTo>
                    <a:pt x="605142" y="457746"/>
                  </a:lnTo>
                  <a:lnTo>
                    <a:pt x="623684" y="389216"/>
                  </a:lnTo>
                  <a:lnTo>
                    <a:pt x="698893" y="111201"/>
                  </a:lnTo>
                  <a:close/>
                </a:path>
                <a:path w="12018644" h="467359">
                  <a:moveTo>
                    <a:pt x="973670" y="284480"/>
                  </a:moveTo>
                  <a:lnTo>
                    <a:pt x="971384" y="237083"/>
                  </a:lnTo>
                  <a:lnTo>
                    <a:pt x="963587" y="193827"/>
                  </a:lnTo>
                  <a:lnTo>
                    <a:pt x="948855" y="156718"/>
                  </a:lnTo>
                  <a:lnTo>
                    <a:pt x="916774" y="122580"/>
                  </a:lnTo>
                  <a:lnTo>
                    <a:pt x="916774" y="284480"/>
                  </a:lnTo>
                  <a:lnTo>
                    <a:pt x="914057" y="337947"/>
                  </a:lnTo>
                  <a:lnTo>
                    <a:pt x="903770" y="382435"/>
                  </a:lnTo>
                  <a:lnTo>
                    <a:pt x="882675" y="412864"/>
                  </a:lnTo>
                  <a:lnTo>
                    <a:pt x="847598" y="424129"/>
                  </a:lnTo>
                  <a:lnTo>
                    <a:pt x="813739" y="412864"/>
                  </a:lnTo>
                  <a:lnTo>
                    <a:pt x="793445" y="382435"/>
                  </a:lnTo>
                  <a:lnTo>
                    <a:pt x="783590" y="337947"/>
                  </a:lnTo>
                  <a:lnTo>
                    <a:pt x="780999" y="284480"/>
                  </a:lnTo>
                  <a:lnTo>
                    <a:pt x="783678" y="231025"/>
                  </a:lnTo>
                  <a:lnTo>
                    <a:pt x="793686" y="186537"/>
                  </a:lnTo>
                  <a:lnTo>
                    <a:pt x="814006" y="156108"/>
                  </a:lnTo>
                  <a:lnTo>
                    <a:pt x="847598" y="144830"/>
                  </a:lnTo>
                  <a:lnTo>
                    <a:pt x="883234" y="156108"/>
                  </a:lnTo>
                  <a:lnTo>
                    <a:pt x="904252" y="186537"/>
                  </a:lnTo>
                  <a:lnTo>
                    <a:pt x="914247" y="231025"/>
                  </a:lnTo>
                  <a:lnTo>
                    <a:pt x="916774" y="284480"/>
                  </a:lnTo>
                  <a:lnTo>
                    <a:pt x="916774" y="122580"/>
                  </a:lnTo>
                  <a:lnTo>
                    <a:pt x="892924" y="108889"/>
                  </a:lnTo>
                  <a:lnTo>
                    <a:pt x="848880" y="102158"/>
                  </a:lnTo>
                  <a:lnTo>
                    <a:pt x="804849" y="108889"/>
                  </a:lnTo>
                  <a:lnTo>
                    <a:pt x="748919" y="156718"/>
                  </a:lnTo>
                  <a:lnTo>
                    <a:pt x="734187" y="193827"/>
                  </a:lnTo>
                  <a:lnTo>
                    <a:pt x="726389" y="237083"/>
                  </a:lnTo>
                  <a:lnTo>
                    <a:pt x="724103" y="284480"/>
                  </a:lnTo>
                  <a:lnTo>
                    <a:pt x="726389" y="331889"/>
                  </a:lnTo>
                  <a:lnTo>
                    <a:pt x="734187" y="375145"/>
                  </a:lnTo>
                  <a:lnTo>
                    <a:pt x="748919" y="412254"/>
                  </a:lnTo>
                  <a:lnTo>
                    <a:pt x="804849" y="460082"/>
                  </a:lnTo>
                  <a:lnTo>
                    <a:pt x="848880" y="466801"/>
                  </a:lnTo>
                  <a:lnTo>
                    <a:pt x="892695" y="460082"/>
                  </a:lnTo>
                  <a:lnTo>
                    <a:pt x="939139" y="424129"/>
                  </a:lnTo>
                  <a:lnTo>
                    <a:pt x="963447" y="375145"/>
                  </a:lnTo>
                  <a:lnTo>
                    <a:pt x="971346" y="331889"/>
                  </a:lnTo>
                  <a:lnTo>
                    <a:pt x="973670" y="284480"/>
                  </a:lnTo>
                  <a:close/>
                </a:path>
                <a:path w="12018644" h="467359">
                  <a:moveTo>
                    <a:pt x="1256195" y="212064"/>
                  </a:moveTo>
                  <a:lnTo>
                    <a:pt x="1246784" y="148704"/>
                  </a:lnTo>
                  <a:lnTo>
                    <a:pt x="1217739" y="113512"/>
                  </a:lnTo>
                  <a:lnTo>
                    <a:pt x="1165034" y="102158"/>
                  </a:lnTo>
                  <a:lnTo>
                    <a:pt x="1139812" y="105486"/>
                  </a:lnTo>
                  <a:lnTo>
                    <a:pt x="1115987" y="115176"/>
                  </a:lnTo>
                  <a:lnTo>
                    <a:pt x="1095667" y="130797"/>
                  </a:lnTo>
                  <a:lnTo>
                    <a:pt x="1080985" y="151942"/>
                  </a:lnTo>
                  <a:lnTo>
                    <a:pt x="1079690" y="151942"/>
                  </a:lnTo>
                  <a:lnTo>
                    <a:pt x="1079690" y="111201"/>
                  </a:lnTo>
                  <a:lnTo>
                    <a:pt x="1027963" y="111201"/>
                  </a:lnTo>
                  <a:lnTo>
                    <a:pt x="1027963" y="457746"/>
                  </a:lnTo>
                  <a:lnTo>
                    <a:pt x="1082281" y="457746"/>
                  </a:lnTo>
                  <a:lnTo>
                    <a:pt x="1082281" y="218528"/>
                  </a:lnTo>
                  <a:lnTo>
                    <a:pt x="1088898" y="186613"/>
                  </a:lnTo>
                  <a:lnTo>
                    <a:pt x="1105636" y="164947"/>
                  </a:lnTo>
                  <a:lnTo>
                    <a:pt x="1127836" y="152615"/>
                  </a:lnTo>
                  <a:lnTo>
                    <a:pt x="1131773" y="151942"/>
                  </a:lnTo>
                  <a:lnTo>
                    <a:pt x="1150810" y="148704"/>
                  </a:lnTo>
                  <a:lnTo>
                    <a:pt x="1179525" y="155892"/>
                  </a:lnTo>
                  <a:lnTo>
                    <a:pt x="1194777" y="173685"/>
                  </a:lnTo>
                  <a:lnTo>
                    <a:pt x="1200823" y="196443"/>
                  </a:lnTo>
                  <a:lnTo>
                    <a:pt x="1201889" y="218528"/>
                  </a:lnTo>
                  <a:lnTo>
                    <a:pt x="1201889" y="457746"/>
                  </a:lnTo>
                  <a:lnTo>
                    <a:pt x="1256195" y="457746"/>
                  </a:lnTo>
                  <a:lnTo>
                    <a:pt x="1256195" y="212064"/>
                  </a:lnTo>
                  <a:close/>
                </a:path>
                <a:path w="12018644" h="467359">
                  <a:moveTo>
                    <a:pt x="1642173" y="0"/>
                  </a:moveTo>
                  <a:lnTo>
                    <a:pt x="1603375" y="0"/>
                  </a:lnTo>
                  <a:lnTo>
                    <a:pt x="1592427" y="38823"/>
                  </a:lnTo>
                  <a:lnTo>
                    <a:pt x="1567180" y="60782"/>
                  </a:lnTo>
                  <a:lnTo>
                    <a:pt x="1531734" y="71107"/>
                  </a:lnTo>
                  <a:lnTo>
                    <a:pt x="1490230" y="74993"/>
                  </a:lnTo>
                  <a:lnTo>
                    <a:pt x="1490230" y="113792"/>
                  </a:lnTo>
                  <a:lnTo>
                    <a:pt x="1587855" y="113792"/>
                  </a:lnTo>
                  <a:lnTo>
                    <a:pt x="1587855" y="457746"/>
                  </a:lnTo>
                  <a:lnTo>
                    <a:pt x="1642173" y="457746"/>
                  </a:lnTo>
                  <a:lnTo>
                    <a:pt x="1642173" y="0"/>
                  </a:lnTo>
                  <a:close/>
                </a:path>
                <a:path w="12018644" h="467359">
                  <a:moveTo>
                    <a:pt x="2043023" y="235343"/>
                  </a:moveTo>
                  <a:lnTo>
                    <a:pt x="2042312" y="187096"/>
                  </a:lnTo>
                  <a:lnTo>
                    <a:pt x="2038845" y="139776"/>
                  </a:lnTo>
                  <a:lnTo>
                    <a:pt x="2030704" y="95758"/>
                  </a:lnTo>
                  <a:lnTo>
                    <a:pt x="2015934" y="57416"/>
                  </a:lnTo>
                  <a:lnTo>
                    <a:pt x="1992591" y="27101"/>
                  </a:lnTo>
                  <a:lnTo>
                    <a:pt x="1986127" y="23304"/>
                  </a:lnTo>
                  <a:lnTo>
                    <a:pt x="1986127" y="235343"/>
                  </a:lnTo>
                  <a:lnTo>
                    <a:pt x="1985162" y="291973"/>
                  </a:lnTo>
                  <a:lnTo>
                    <a:pt x="1980298" y="343420"/>
                  </a:lnTo>
                  <a:lnTo>
                    <a:pt x="1968525" y="385419"/>
                  </a:lnTo>
                  <a:lnTo>
                    <a:pt x="1946897" y="413753"/>
                  </a:lnTo>
                  <a:lnTo>
                    <a:pt x="1912416" y="424129"/>
                  </a:lnTo>
                  <a:lnTo>
                    <a:pt x="1877949" y="413753"/>
                  </a:lnTo>
                  <a:lnTo>
                    <a:pt x="1856320" y="385419"/>
                  </a:lnTo>
                  <a:lnTo>
                    <a:pt x="1844560" y="343420"/>
                  </a:lnTo>
                  <a:lnTo>
                    <a:pt x="1839683" y="291973"/>
                  </a:lnTo>
                  <a:lnTo>
                    <a:pt x="1838718" y="235343"/>
                  </a:lnTo>
                  <a:lnTo>
                    <a:pt x="1839683" y="176580"/>
                  </a:lnTo>
                  <a:lnTo>
                    <a:pt x="1844560" y="123952"/>
                  </a:lnTo>
                  <a:lnTo>
                    <a:pt x="1856320" y="81445"/>
                  </a:lnTo>
                  <a:lnTo>
                    <a:pt x="1877949" y="53035"/>
                  </a:lnTo>
                  <a:lnTo>
                    <a:pt x="1912416" y="42672"/>
                  </a:lnTo>
                  <a:lnTo>
                    <a:pt x="1946897" y="53035"/>
                  </a:lnTo>
                  <a:lnTo>
                    <a:pt x="1968525" y="81445"/>
                  </a:lnTo>
                  <a:lnTo>
                    <a:pt x="1980298" y="123952"/>
                  </a:lnTo>
                  <a:lnTo>
                    <a:pt x="1985162" y="176580"/>
                  </a:lnTo>
                  <a:lnTo>
                    <a:pt x="1986127" y="235343"/>
                  </a:lnTo>
                  <a:lnTo>
                    <a:pt x="1986127" y="23304"/>
                  </a:lnTo>
                  <a:lnTo>
                    <a:pt x="1958733" y="7175"/>
                  </a:lnTo>
                  <a:lnTo>
                    <a:pt x="1912416" y="0"/>
                  </a:lnTo>
                  <a:lnTo>
                    <a:pt x="1866099" y="7747"/>
                  </a:lnTo>
                  <a:lnTo>
                    <a:pt x="1832241" y="29019"/>
                  </a:lnTo>
                  <a:lnTo>
                    <a:pt x="1808911" y="60871"/>
                  </a:lnTo>
                  <a:lnTo>
                    <a:pt x="1794141" y="100380"/>
                  </a:lnTo>
                  <a:lnTo>
                    <a:pt x="1786001" y="144576"/>
                  </a:lnTo>
                  <a:lnTo>
                    <a:pt x="1782546" y="190550"/>
                  </a:lnTo>
                  <a:lnTo>
                    <a:pt x="1781822" y="235343"/>
                  </a:lnTo>
                  <a:lnTo>
                    <a:pt x="1782546" y="282371"/>
                  </a:lnTo>
                  <a:lnTo>
                    <a:pt x="1786001" y="328726"/>
                  </a:lnTo>
                  <a:lnTo>
                    <a:pt x="1794141" y="372046"/>
                  </a:lnTo>
                  <a:lnTo>
                    <a:pt x="1808911" y="409905"/>
                  </a:lnTo>
                  <a:lnTo>
                    <a:pt x="1866099" y="459689"/>
                  </a:lnTo>
                  <a:lnTo>
                    <a:pt x="1912416" y="466801"/>
                  </a:lnTo>
                  <a:lnTo>
                    <a:pt x="1958733" y="459041"/>
                  </a:lnTo>
                  <a:lnTo>
                    <a:pt x="1992591" y="437769"/>
                  </a:lnTo>
                  <a:lnTo>
                    <a:pt x="2015934" y="406031"/>
                  </a:lnTo>
                  <a:lnTo>
                    <a:pt x="2030704" y="366890"/>
                  </a:lnTo>
                  <a:lnTo>
                    <a:pt x="2038845" y="323354"/>
                  </a:lnTo>
                  <a:lnTo>
                    <a:pt x="2042312" y="278498"/>
                  </a:lnTo>
                  <a:lnTo>
                    <a:pt x="2043023" y="235343"/>
                  </a:lnTo>
                  <a:close/>
                </a:path>
                <a:path w="12018644" h="467359">
                  <a:moveTo>
                    <a:pt x="5173929" y="331685"/>
                  </a:moveTo>
                  <a:lnTo>
                    <a:pt x="5168849" y="290106"/>
                  </a:lnTo>
                  <a:lnTo>
                    <a:pt x="5153634" y="256590"/>
                  </a:lnTo>
                  <a:lnTo>
                    <a:pt x="5132476" y="235343"/>
                  </a:lnTo>
                  <a:lnTo>
                    <a:pt x="5128374" y="231203"/>
                  </a:lnTo>
                  <a:lnTo>
                    <a:pt x="5117033" y="225679"/>
                  </a:lnTo>
                  <a:lnTo>
                    <a:pt x="5117033" y="329742"/>
                  </a:lnTo>
                  <a:lnTo>
                    <a:pt x="5112867" y="367398"/>
                  </a:lnTo>
                  <a:lnTo>
                    <a:pt x="5099736" y="397306"/>
                  </a:lnTo>
                  <a:lnTo>
                    <a:pt x="5076660" y="417029"/>
                  </a:lnTo>
                  <a:lnTo>
                    <a:pt x="5042674" y="424141"/>
                  </a:lnTo>
                  <a:lnTo>
                    <a:pt x="5008689" y="417029"/>
                  </a:lnTo>
                  <a:lnTo>
                    <a:pt x="4985613" y="397306"/>
                  </a:lnTo>
                  <a:lnTo>
                    <a:pt x="4972482" y="367398"/>
                  </a:lnTo>
                  <a:lnTo>
                    <a:pt x="4968329" y="329742"/>
                  </a:lnTo>
                  <a:lnTo>
                    <a:pt x="4972482" y="292074"/>
                  </a:lnTo>
                  <a:lnTo>
                    <a:pt x="4985613" y="262178"/>
                  </a:lnTo>
                  <a:lnTo>
                    <a:pt x="5008689" y="242455"/>
                  </a:lnTo>
                  <a:lnTo>
                    <a:pt x="5042674" y="235343"/>
                  </a:lnTo>
                  <a:lnTo>
                    <a:pt x="5076660" y="242455"/>
                  </a:lnTo>
                  <a:lnTo>
                    <a:pt x="5099736" y="262178"/>
                  </a:lnTo>
                  <a:lnTo>
                    <a:pt x="5112867" y="292074"/>
                  </a:lnTo>
                  <a:lnTo>
                    <a:pt x="5117033" y="329742"/>
                  </a:lnTo>
                  <a:lnTo>
                    <a:pt x="5117033" y="225679"/>
                  </a:lnTo>
                  <a:lnTo>
                    <a:pt x="5093106" y="214007"/>
                  </a:lnTo>
                  <a:lnTo>
                    <a:pt x="5123154" y="197751"/>
                  </a:lnTo>
                  <a:lnTo>
                    <a:pt x="5128120" y="192671"/>
                  </a:lnTo>
                  <a:lnTo>
                    <a:pt x="5143855" y="176580"/>
                  </a:lnTo>
                  <a:lnTo>
                    <a:pt x="5155844" y="149720"/>
                  </a:lnTo>
                  <a:lnTo>
                    <a:pt x="5159705" y="116382"/>
                  </a:lnTo>
                  <a:lnTo>
                    <a:pt x="5151691" y="66827"/>
                  </a:lnTo>
                  <a:lnTo>
                    <a:pt x="5136413" y="42684"/>
                  </a:lnTo>
                  <a:lnTo>
                    <a:pt x="5128577" y="30314"/>
                  </a:lnTo>
                  <a:lnTo>
                    <a:pt x="5102809" y="14516"/>
                  </a:lnTo>
                  <a:lnTo>
                    <a:pt x="5102809" y="117678"/>
                  </a:lnTo>
                  <a:lnTo>
                    <a:pt x="5099228" y="147662"/>
                  </a:lnTo>
                  <a:lnTo>
                    <a:pt x="5088255" y="171411"/>
                  </a:lnTo>
                  <a:lnTo>
                    <a:pt x="5069522" y="187045"/>
                  </a:lnTo>
                  <a:lnTo>
                    <a:pt x="5042674" y="192671"/>
                  </a:lnTo>
                  <a:lnTo>
                    <a:pt x="5015547" y="187045"/>
                  </a:lnTo>
                  <a:lnTo>
                    <a:pt x="4996853" y="171411"/>
                  </a:lnTo>
                  <a:lnTo>
                    <a:pt x="4986032" y="147662"/>
                  </a:lnTo>
                  <a:lnTo>
                    <a:pt x="4982553" y="117678"/>
                  </a:lnTo>
                  <a:lnTo>
                    <a:pt x="4986032" y="87401"/>
                  </a:lnTo>
                  <a:lnTo>
                    <a:pt x="4996853" y="63690"/>
                  </a:lnTo>
                  <a:lnTo>
                    <a:pt x="5015547" y="48209"/>
                  </a:lnTo>
                  <a:lnTo>
                    <a:pt x="5042674" y="42684"/>
                  </a:lnTo>
                  <a:lnTo>
                    <a:pt x="5069522" y="48209"/>
                  </a:lnTo>
                  <a:lnTo>
                    <a:pt x="5088255" y="63690"/>
                  </a:lnTo>
                  <a:lnTo>
                    <a:pt x="5099228" y="87401"/>
                  </a:lnTo>
                  <a:lnTo>
                    <a:pt x="5102809" y="117678"/>
                  </a:lnTo>
                  <a:lnTo>
                    <a:pt x="5102809" y="14516"/>
                  </a:lnTo>
                  <a:lnTo>
                    <a:pt x="5091773" y="7734"/>
                  </a:lnTo>
                  <a:lnTo>
                    <a:pt x="5042674" y="12"/>
                  </a:lnTo>
                  <a:lnTo>
                    <a:pt x="4993564" y="7734"/>
                  </a:lnTo>
                  <a:lnTo>
                    <a:pt x="4956772" y="30314"/>
                  </a:lnTo>
                  <a:lnTo>
                    <a:pt x="4933658" y="66827"/>
                  </a:lnTo>
                  <a:lnTo>
                    <a:pt x="4925657" y="116382"/>
                  </a:lnTo>
                  <a:lnTo>
                    <a:pt x="4929505" y="149720"/>
                  </a:lnTo>
                  <a:lnTo>
                    <a:pt x="4941494" y="176580"/>
                  </a:lnTo>
                  <a:lnTo>
                    <a:pt x="4962207" y="197751"/>
                  </a:lnTo>
                  <a:lnTo>
                    <a:pt x="4992255" y="214007"/>
                  </a:lnTo>
                  <a:lnTo>
                    <a:pt x="4956975" y="231203"/>
                  </a:lnTo>
                  <a:lnTo>
                    <a:pt x="4931715" y="256590"/>
                  </a:lnTo>
                  <a:lnTo>
                    <a:pt x="4916513" y="290106"/>
                  </a:lnTo>
                  <a:lnTo>
                    <a:pt x="4911433" y="331685"/>
                  </a:lnTo>
                  <a:lnTo>
                    <a:pt x="4915205" y="368820"/>
                  </a:lnTo>
                  <a:lnTo>
                    <a:pt x="4928019" y="405218"/>
                  </a:lnTo>
                  <a:lnTo>
                    <a:pt x="4952060" y="436562"/>
                  </a:lnTo>
                  <a:lnTo>
                    <a:pt x="4989550" y="458533"/>
                  </a:lnTo>
                  <a:lnTo>
                    <a:pt x="5042674" y="466813"/>
                  </a:lnTo>
                  <a:lnTo>
                    <a:pt x="5095799" y="458533"/>
                  </a:lnTo>
                  <a:lnTo>
                    <a:pt x="5133289" y="436562"/>
                  </a:lnTo>
                  <a:lnTo>
                    <a:pt x="5142814" y="424141"/>
                  </a:lnTo>
                  <a:lnTo>
                    <a:pt x="5157330" y="405218"/>
                  </a:lnTo>
                  <a:lnTo>
                    <a:pt x="5170144" y="368820"/>
                  </a:lnTo>
                  <a:lnTo>
                    <a:pt x="5173929" y="331685"/>
                  </a:lnTo>
                  <a:close/>
                </a:path>
                <a:path w="12018644" h="467359">
                  <a:moveTo>
                    <a:pt x="5609031" y="111213"/>
                  </a:moveTo>
                  <a:lnTo>
                    <a:pt x="5549557" y="111213"/>
                  </a:lnTo>
                  <a:lnTo>
                    <a:pt x="5484901" y="389229"/>
                  </a:lnTo>
                  <a:lnTo>
                    <a:pt x="5483606" y="389229"/>
                  </a:lnTo>
                  <a:lnTo>
                    <a:pt x="5418950" y="111213"/>
                  </a:lnTo>
                  <a:lnTo>
                    <a:pt x="5359476" y="111213"/>
                  </a:lnTo>
                  <a:lnTo>
                    <a:pt x="5453227" y="457758"/>
                  </a:lnTo>
                  <a:lnTo>
                    <a:pt x="5515292" y="457758"/>
                  </a:lnTo>
                  <a:lnTo>
                    <a:pt x="5533822" y="389229"/>
                  </a:lnTo>
                  <a:lnTo>
                    <a:pt x="5609031" y="111213"/>
                  </a:lnTo>
                  <a:close/>
                </a:path>
                <a:path w="12018644" h="467359">
                  <a:moveTo>
                    <a:pt x="5883808" y="284480"/>
                  </a:moveTo>
                  <a:lnTo>
                    <a:pt x="5881522" y="237070"/>
                  </a:lnTo>
                  <a:lnTo>
                    <a:pt x="5873724" y="193814"/>
                  </a:lnTo>
                  <a:lnTo>
                    <a:pt x="5858992" y="156705"/>
                  </a:lnTo>
                  <a:lnTo>
                    <a:pt x="5849531" y="144830"/>
                  </a:lnTo>
                  <a:lnTo>
                    <a:pt x="5835916" y="127723"/>
                  </a:lnTo>
                  <a:lnTo>
                    <a:pt x="5826912" y="122567"/>
                  </a:lnTo>
                  <a:lnTo>
                    <a:pt x="5826912" y="284480"/>
                  </a:lnTo>
                  <a:lnTo>
                    <a:pt x="5824194" y="337934"/>
                  </a:lnTo>
                  <a:lnTo>
                    <a:pt x="5813895" y="382435"/>
                  </a:lnTo>
                  <a:lnTo>
                    <a:pt x="5792813" y="412864"/>
                  </a:lnTo>
                  <a:lnTo>
                    <a:pt x="5757735" y="424141"/>
                  </a:lnTo>
                  <a:lnTo>
                    <a:pt x="5723864" y="412864"/>
                  </a:lnTo>
                  <a:lnTo>
                    <a:pt x="5703582" y="382435"/>
                  </a:lnTo>
                  <a:lnTo>
                    <a:pt x="5693715" y="337934"/>
                  </a:lnTo>
                  <a:lnTo>
                    <a:pt x="5691136" y="284480"/>
                  </a:lnTo>
                  <a:lnTo>
                    <a:pt x="5693803" y="231013"/>
                  </a:lnTo>
                  <a:lnTo>
                    <a:pt x="5703824" y="186524"/>
                  </a:lnTo>
                  <a:lnTo>
                    <a:pt x="5724144" y="156095"/>
                  </a:lnTo>
                  <a:lnTo>
                    <a:pt x="5757735" y="144830"/>
                  </a:lnTo>
                  <a:lnTo>
                    <a:pt x="5793359" y="156095"/>
                  </a:lnTo>
                  <a:lnTo>
                    <a:pt x="5814377" y="186524"/>
                  </a:lnTo>
                  <a:lnTo>
                    <a:pt x="5824372" y="231013"/>
                  </a:lnTo>
                  <a:lnTo>
                    <a:pt x="5826912" y="284480"/>
                  </a:lnTo>
                  <a:lnTo>
                    <a:pt x="5826912" y="122567"/>
                  </a:lnTo>
                  <a:lnTo>
                    <a:pt x="5803062" y="108877"/>
                  </a:lnTo>
                  <a:lnTo>
                    <a:pt x="5759031" y="102158"/>
                  </a:lnTo>
                  <a:lnTo>
                    <a:pt x="5714987" y="108877"/>
                  </a:lnTo>
                  <a:lnTo>
                    <a:pt x="5659044" y="156705"/>
                  </a:lnTo>
                  <a:lnTo>
                    <a:pt x="5644324" y="193814"/>
                  </a:lnTo>
                  <a:lnTo>
                    <a:pt x="5636514" y="237070"/>
                  </a:lnTo>
                  <a:lnTo>
                    <a:pt x="5634240" y="284480"/>
                  </a:lnTo>
                  <a:lnTo>
                    <a:pt x="5636514" y="331889"/>
                  </a:lnTo>
                  <a:lnTo>
                    <a:pt x="5644324" y="375145"/>
                  </a:lnTo>
                  <a:lnTo>
                    <a:pt x="5659044" y="412254"/>
                  </a:lnTo>
                  <a:lnTo>
                    <a:pt x="5714987" y="460082"/>
                  </a:lnTo>
                  <a:lnTo>
                    <a:pt x="5759031" y="466813"/>
                  </a:lnTo>
                  <a:lnTo>
                    <a:pt x="5802846" y="460082"/>
                  </a:lnTo>
                  <a:lnTo>
                    <a:pt x="5849277" y="424141"/>
                  </a:lnTo>
                  <a:lnTo>
                    <a:pt x="5873585" y="375145"/>
                  </a:lnTo>
                  <a:lnTo>
                    <a:pt x="5881471" y="331889"/>
                  </a:lnTo>
                  <a:lnTo>
                    <a:pt x="5883808" y="284480"/>
                  </a:lnTo>
                  <a:close/>
                </a:path>
                <a:path w="12018644" h="467359">
                  <a:moveTo>
                    <a:pt x="6166332" y="212077"/>
                  </a:moveTo>
                  <a:lnTo>
                    <a:pt x="6156909" y="148717"/>
                  </a:lnTo>
                  <a:lnTo>
                    <a:pt x="6127864" y="113512"/>
                  </a:lnTo>
                  <a:lnTo>
                    <a:pt x="6075172" y="102158"/>
                  </a:lnTo>
                  <a:lnTo>
                    <a:pt x="6049950" y="105473"/>
                  </a:lnTo>
                  <a:lnTo>
                    <a:pt x="6026112" y="115163"/>
                  </a:lnTo>
                  <a:lnTo>
                    <a:pt x="6005792" y="130797"/>
                  </a:lnTo>
                  <a:lnTo>
                    <a:pt x="5991123" y="151942"/>
                  </a:lnTo>
                  <a:lnTo>
                    <a:pt x="5989828" y="151942"/>
                  </a:lnTo>
                  <a:lnTo>
                    <a:pt x="5989828" y="111213"/>
                  </a:lnTo>
                  <a:lnTo>
                    <a:pt x="5938113" y="111213"/>
                  </a:lnTo>
                  <a:lnTo>
                    <a:pt x="5938113" y="457758"/>
                  </a:lnTo>
                  <a:lnTo>
                    <a:pt x="5992419" y="457758"/>
                  </a:lnTo>
                  <a:lnTo>
                    <a:pt x="5992419" y="218541"/>
                  </a:lnTo>
                  <a:lnTo>
                    <a:pt x="5999035" y="186626"/>
                  </a:lnTo>
                  <a:lnTo>
                    <a:pt x="6015761" y="164960"/>
                  </a:lnTo>
                  <a:lnTo>
                    <a:pt x="6037961" y="152615"/>
                  </a:lnTo>
                  <a:lnTo>
                    <a:pt x="6041974" y="151942"/>
                  </a:lnTo>
                  <a:lnTo>
                    <a:pt x="6060948" y="148717"/>
                  </a:lnTo>
                  <a:lnTo>
                    <a:pt x="6089650" y="155892"/>
                  </a:lnTo>
                  <a:lnTo>
                    <a:pt x="6104902" y="173685"/>
                  </a:lnTo>
                  <a:lnTo>
                    <a:pt x="6110948" y="196443"/>
                  </a:lnTo>
                  <a:lnTo>
                    <a:pt x="6112027" y="218541"/>
                  </a:lnTo>
                  <a:lnTo>
                    <a:pt x="6112027" y="457758"/>
                  </a:lnTo>
                  <a:lnTo>
                    <a:pt x="6166332" y="457758"/>
                  </a:lnTo>
                  <a:lnTo>
                    <a:pt x="6166332" y="212077"/>
                  </a:lnTo>
                  <a:close/>
                </a:path>
                <a:path w="12018644" h="467359">
                  <a:moveTo>
                    <a:pt x="6552311" y="12"/>
                  </a:moveTo>
                  <a:lnTo>
                    <a:pt x="6513512" y="12"/>
                  </a:lnTo>
                  <a:lnTo>
                    <a:pt x="6502565" y="38811"/>
                  </a:lnTo>
                  <a:lnTo>
                    <a:pt x="6477305" y="60782"/>
                  </a:lnTo>
                  <a:lnTo>
                    <a:pt x="6441859" y="71107"/>
                  </a:lnTo>
                  <a:lnTo>
                    <a:pt x="6400368" y="75006"/>
                  </a:lnTo>
                  <a:lnTo>
                    <a:pt x="6400368" y="113804"/>
                  </a:lnTo>
                  <a:lnTo>
                    <a:pt x="6498006" y="113804"/>
                  </a:lnTo>
                  <a:lnTo>
                    <a:pt x="6498006" y="457758"/>
                  </a:lnTo>
                  <a:lnTo>
                    <a:pt x="6552311" y="457758"/>
                  </a:lnTo>
                  <a:lnTo>
                    <a:pt x="6552311" y="12"/>
                  </a:lnTo>
                  <a:close/>
                </a:path>
                <a:path w="12018644" h="467359">
                  <a:moveTo>
                    <a:pt x="6953161" y="235343"/>
                  </a:moveTo>
                  <a:lnTo>
                    <a:pt x="6952437" y="187083"/>
                  </a:lnTo>
                  <a:lnTo>
                    <a:pt x="6948983" y="139776"/>
                  </a:lnTo>
                  <a:lnTo>
                    <a:pt x="6940842" y="95758"/>
                  </a:lnTo>
                  <a:lnTo>
                    <a:pt x="6926072" y="57416"/>
                  </a:lnTo>
                  <a:lnTo>
                    <a:pt x="6902729" y="27101"/>
                  </a:lnTo>
                  <a:lnTo>
                    <a:pt x="6896265" y="23304"/>
                  </a:lnTo>
                  <a:lnTo>
                    <a:pt x="6896265" y="235343"/>
                  </a:lnTo>
                  <a:lnTo>
                    <a:pt x="6895300" y="291973"/>
                  </a:lnTo>
                  <a:lnTo>
                    <a:pt x="6890423" y="343420"/>
                  </a:lnTo>
                  <a:lnTo>
                    <a:pt x="6878663" y="385432"/>
                  </a:lnTo>
                  <a:lnTo>
                    <a:pt x="6857022" y="413753"/>
                  </a:lnTo>
                  <a:lnTo>
                    <a:pt x="6822554" y="424141"/>
                  </a:lnTo>
                  <a:lnTo>
                    <a:pt x="6788074" y="413753"/>
                  </a:lnTo>
                  <a:lnTo>
                    <a:pt x="6766446" y="385432"/>
                  </a:lnTo>
                  <a:lnTo>
                    <a:pt x="6754685" y="343420"/>
                  </a:lnTo>
                  <a:lnTo>
                    <a:pt x="6749809" y="291973"/>
                  </a:lnTo>
                  <a:lnTo>
                    <a:pt x="6748856" y="235343"/>
                  </a:lnTo>
                  <a:lnTo>
                    <a:pt x="6749809" y="176580"/>
                  </a:lnTo>
                  <a:lnTo>
                    <a:pt x="6754685" y="123952"/>
                  </a:lnTo>
                  <a:lnTo>
                    <a:pt x="6766446" y="81445"/>
                  </a:lnTo>
                  <a:lnTo>
                    <a:pt x="6788074" y="53035"/>
                  </a:lnTo>
                  <a:lnTo>
                    <a:pt x="6822554" y="42684"/>
                  </a:lnTo>
                  <a:lnTo>
                    <a:pt x="6857022" y="53035"/>
                  </a:lnTo>
                  <a:lnTo>
                    <a:pt x="6878663" y="81445"/>
                  </a:lnTo>
                  <a:lnTo>
                    <a:pt x="6890423" y="123952"/>
                  </a:lnTo>
                  <a:lnTo>
                    <a:pt x="6895300" y="176580"/>
                  </a:lnTo>
                  <a:lnTo>
                    <a:pt x="6896265" y="235343"/>
                  </a:lnTo>
                  <a:lnTo>
                    <a:pt x="6896265" y="23304"/>
                  </a:lnTo>
                  <a:lnTo>
                    <a:pt x="6868871" y="7175"/>
                  </a:lnTo>
                  <a:lnTo>
                    <a:pt x="6822554" y="12"/>
                  </a:lnTo>
                  <a:lnTo>
                    <a:pt x="6776225" y="7747"/>
                  </a:lnTo>
                  <a:lnTo>
                    <a:pt x="6742379" y="29019"/>
                  </a:lnTo>
                  <a:lnTo>
                    <a:pt x="6719036" y="60871"/>
                  </a:lnTo>
                  <a:lnTo>
                    <a:pt x="6704266" y="100380"/>
                  </a:lnTo>
                  <a:lnTo>
                    <a:pt x="6696126" y="144576"/>
                  </a:lnTo>
                  <a:lnTo>
                    <a:pt x="6692671" y="190550"/>
                  </a:lnTo>
                  <a:lnTo>
                    <a:pt x="6691960" y="235343"/>
                  </a:lnTo>
                  <a:lnTo>
                    <a:pt x="6692671" y="282359"/>
                  </a:lnTo>
                  <a:lnTo>
                    <a:pt x="6696126" y="328726"/>
                  </a:lnTo>
                  <a:lnTo>
                    <a:pt x="6704266" y="372046"/>
                  </a:lnTo>
                  <a:lnTo>
                    <a:pt x="6719036" y="409905"/>
                  </a:lnTo>
                  <a:lnTo>
                    <a:pt x="6776225" y="459689"/>
                  </a:lnTo>
                  <a:lnTo>
                    <a:pt x="6822554" y="466813"/>
                  </a:lnTo>
                  <a:lnTo>
                    <a:pt x="6868871" y="459041"/>
                  </a:lnTo>
                  <a:lnTo>
                    <a:pt x="6902729" y="437769"/>
                  </a:lnTo>
                  <a:lnTo>
                    <a:pt x="6926072" y="406044"/>
                  </a:lnTo>
                  <a:lnTo>
                    <a:pt x="6940842" y="366890"/>
                  </a:lnTo>
                  <a:lnTo>
                    <a:pt x="6948983" y="323354"/>
                  </a:lnTo>
                  <a:lnTo>
                    <a:pt x="6952437" y="278498"/>
                  </a:lnTo>
                  <a:lnTo>
                    <a:pt x="6953161" y="235343"/>
                  </a:lnTo>
                  <a:close/>
                </a:path>
                <a:path w="12018644" h="467359">
                  <a:moveTo>
                    <a:pt x="9837737" y="0"/>
                  </a:moveTo>
                  <a:lnTo>
                    <a:pt x="9798939" y="0"/>
                  </a:lnTo>
                  <a:lnTo>
                    <a:pt x="9787979" y="38823"/>
                  </a:lnTo>
                  <a:lnTo>
                    <a:pt x="9762731" y="60782"/>
                  </a:lnTo>
                  <a:lnTo>
                    <a:pt x="9727286" y="71107"/>
                  </a:lnTo>
                  <a:lnTo>
                    <a:pt x="9685795" y="74993"/>
                  </a:lnTo>
                  <a:lnTo>
                    <a:pt x="9685795" y="113792"/>
                  </a:lnTo>
                  <a:lnTo>
                    <a:pt x="9783420" y="113792"/>
                  </a:lnTo>
                  <a:lnTo>
                    <a:pt x="9783420" y="457746"/>
                  </a:lnTo>
                  <a:lnTo>
                    <a:pt x="9837737" y="457746"/>
                  </a:lnTo>
                  <a:lnTo>
                    <a:pt x="9837737" y="0"/>
                  </a:lnTo>
                  <a:close/>
                </a:path>
                <a:path w="12018644" h="467359">
                  <a:moveTo>
                    <a:pt x="10238575" y="235343"/>
                  </a:moveTo>
                  <a:lnTo>
                    <a:pt x="10237851" y="187096"/>
                  </a:lnTo>
                  <a:lnTo>
                    <a:pt x="10234397" y="139776"/>
                  </a:lnTo>
                  <a:lnTo>
                    <a:pt x="10226256" y="95758"/>
                  </a:lnTo>
                  <a:lnTo>
                    <a:pt x="10211486" y="57416"/>
                  </a:lnTo>
                  <a:lnTo>
                    <a:pt x="10188156" y="27101"/>
                  </a:lnTo>
                  <a:lnTo>
                    <a:pt x="10181692" y="23304"/>
                  </a:lnTo>
                  <a:lnTo>
                    <a:pt x="10181692" y="235343"/>
                  </a:lnTo>
                  <a:lnTo>
                    <a:pt x="10180726" y="291973"/>
                  </a:lnTo>
                  <a:lnTo>
                    <a:pt x="10175850" y="343408"/>
                  </a:lnTo>
                  <a:lnTo>
                    <a:pt x="10164089" y="385419"/>
                  </a:lnTo>
                  <a:lnTo>
                    <a:pt x="10142461" y="413740"/>
                  </a:lnTo>
                  <a:lnTo>
                    <a:pt x="10107981" y="424129"/>
                  </a:lnTo>
                  <a:lnTo>
                    <a:pt x="10073500" y="413740"/>
                  </a:lnTo>
                  <a:lnTo>
                    <a:pt x="10051872" y="385419"/>
                  </a:lnTo>
                  <a:lnTo>
                    <a:pt x="10040099" y="343408"/>
                  </a:lnTo>
                  <a:lnTo>
                    <a:pt x="10035235" y="291973"/>
                  </a:lnTo>
                  <a:lnTo>
                    <a:pt x="10034270" y="235343"/>
                  </a:lnTo>
                  <a:lnTo>
                    <a:pt x="10035235" y="176580"/>
                  </a:lnTo>
                  <a:lnTo>
                    <a:pt x="10040099" y="123952"/>
                  </a:lnTo>
                  <a:lnTo>
                    <a:pt x="10051872" y="81445"/>
                  </a:lnTo>
                  <a:lnTo>
                    <a:pt x="10073500" y="53035"/>
                  </a:lnTo>
                  <a:lnTo>
                    <a:pt x="10107981" y="42672"/>
                  </a:lnTo>
                  <a:lnTo>
                    <a:pt x="10142461" y="53035"/>
                  </a:lnTo>
                  <a:lnTo>
                    <a:pt x="10164089" y="81445"/>
                  </a:lnTo>
                  <a:lnTo>
                    <a:pt x="10175850" y="123952"/>
                  </a:lnTo>
                  <a:lnTo>
                    <a:pt x="10180726" y="176580"/>
                  </a:lnTo>
                  <a:lnTo>
                    <a:pt x="10181692" y="235343"/>
                  </a:lnTo>
                  <a:lnTo>
                    <a:pt x="10181692" y="23304"/>
                  </a:lnTo>
                  <a:lnTo>
                    <a:pt x="10154298" y="7175"/>
                  </a:lnTo>
                  <a:lnTo>
                    <a:pt x="10107981" y="0"/>
                  </a:lnTo>
                  <a:lnTo>
                    <a:pt x="10061664" y="7747"/>
                  </a:lnTo>
                  <a:lnTo>
                    <a:pt x="10027806" y="29019"/>
                  </a:lnTo>
                  <a:lnTo>
                    <a:pt x="10004463" y="60871"/>
                  </a:lnTo>
                  <a:lnTo>
                    <a:pt x="9989693" y="100380"/>
                  </a:lnTo>
                  <a:lnTo>
                    <a:pt x="9981552" y="144576"/>
                  </a:lnTo>
                  <a:lnTo>
                    <a:pt x="9978085" y="190550"/>
                  </a:lnTo>
                  <a:lnTo>
                    <a:pt x="9977374" y="235343"/>
                  </a:lnTo>
                  <a:lnTo>
                    <a:pt x="9978085" y="282371"/>
                  </a:lnTo>
                  <a:lnTo>
                    <a:pt x="9981552" y="328726"/>
                  </a:lnTo>
                  <a:lnTo>
                    <a:pt x="9989693" y="372046"/>
                  </a:lnTo>
                  <a:lnTo>
                    <a:pt x="10004463" y="409905"/>
                  </a:lnTo>
                  <a:lnTo>
                    <a:pt x="10061664" y="459689"/>
                  </a:lnTo>
                  <a:lnTo>
                    <a:pt x="10107981" y="466801"/>
                  </a:lnTo>
                  <a:lnTo>
                    <a:pt x="10154298" y="459041"/>
                  </a:lnTo>
                  <a:lnTo>
                    <a:pt x="10188156" y="437769"/>
                  </a:lnTo>
                  <a:lnTo>
                    <a:pt x="10198176" y="424129"/>
                  </a:lnTo>
                  <a:lnTo>
                    <a:pt x="10211486" y="406031"/>
                  </a:lnTo>
                  <a:lnTo>
                    <a:pt x="10226256" y="366890"/>
                  </a:lnTo>
                  <a:lnTo>
                    <a:pt x="10234397" y="323354"/>
                  </a:lnTo>
                  <a:lnTo>
                    <a:pt x="10237851" y="278498"/>
                  </a:lnTo>
                  <a:lnTo>
                    <a:pt x="10238575" y="235343"/>
                  </a:lnTo>
                  <a:close/>
                </a:path>
                <a:path w="12018644" h="467359">
                  <a:moveTo>
                    <a:pt x="10674337" y="111201"/>
                  </a:moveTo>
                  <a:lnTo>
                    <a:pt x="10614851" y="111201"/>
                  </a:lnTo>
                  <a:lnTo>
                    <a:pt x="10550208" y="389216"/>
                  </a:lnTo>
                  <a:lnTo>
                    <a:pt x="10548912" y="389216"/>
                  </a:lnTo>
                  <a:lnTo>
                    <a:pt x="10484256" y="111201"/>
                  </a:lnTo>
                  <a:lnTo>
                    <a:pt x="10424770" y="111201"/>
                  </a:lnTo>
                  <a:lnTo>
                    <a:pt x="10518521" y="457746"/>
                  </a:lnTo>
                  <a:lnTo>
                    <a:pt x="10580586" y="457746"/>
                  </a:lnTo>
                  <a:lnTo>
                    <a:pt x="10599115" y="389216"/>
                  </a:lnTo>
                  <a:lnTo>
                    <a:pt x="10674337" y="111201"/>
                  </a:lnTo>
                  <a:close/>
                </a:path>
                <a:path w="12018644" h="467359">
                  <a:moveTo>
                    <a:pt x="10949115" y="284480"/>
                  </a:moveTo>
                  <a:lnTo>
                    <a:pt x="10946829" y="237083"/>
                  </a:lnTo>
                  <a:lnTo>
                    <a:pt x="10939031" y="193827"/>
                  </a:lnTo>
                  <a:lnTo>
                    <a:pt x="10924299" y="156718"/>
                  </a:lnTo>
                  <a:lnTo>
                    <a:pt x="10892219" y="122580"/>
                  </a:lnTo>
                  <a:lnTo>
                    <a:pt x="10892219" y="284480"/>
                  </a:lnTo>
                  <a:lnTo>
                    <a:pt x="10889501" y="337947"/>
                  </a:lnTo>
                  <a:lnTo>
                    <a:pt x="10879201" y="382435"/>
                  </a:lnTo>
                  <a:lnTo>
                    <a:pt x="10858106" y="412864"/>
                  </a:lnTo>
                  <a:lnTo>
                    <a:pt x="10823029" y="424129"/>
                  </a:lnTo>
                  <a:lnTo>
                    <a:pt x="10789171" y="412864"/>
                  </a:lnTo>
                  <a:lnTo>
                    <a:pt x="10768876" y="382435"/>
                  </a:lnTo>
                  <a:lnTo>
                    <a:pt x="10759021" y="337947"/>
                  </a:lnTo>
                  <a:lnTo>
                    <a:pt x="10756443" y="284480"/>
                  </a:lnTo>
                  <a:lnTo>
                    <a:pt x="10759110" y="231025"/>
                  </a:lnTo>
                  <a:lnTo>
                    <a:pt x="10769130" y="186537"/>
                  </a:lnTo>
                  <a:lnTo>
                    <a:pt x="10789437" y="156108"/>
                  </a:lnTo>
                  <a:lnTo>
                    <a:pt x="10823029" y="144830"/>
                  </a:lnTo>
                  <a:lnTo>
                    <a:pt x="10858652" y="156108"/>
                  </a:lnTo>
                  <a:lnTo>
                    <a:pt x="10879684" y="186537"/>
                  </a:lnTo>
                  <a:lnTo>
                    <a:pt x="10889679" y="231025"/>
                  </a:lnTo>
                  <a:lnTo>
                    <a:pt x="10892219" y="284480"/>
                  </a:lnTo>
                  <a:lnTo>
                    <a:pt x="10892219" y="122580"/>
                  </a:lnTo>
                  <a:lnTo>
                    <a:pt x="10868355" y="108889"/>
                  </a:lnTo>
                  <a:lnTo>
                    <a:pt x="10824324" y="102158"/>
                  </a:lnTo>
                  <a:lnTo>
                    <a:pt x="10780281" y="108889"/>
                  </a:lnTo>
                  <a:lnTo>
                    <a:pt x="10724350" y="156718"/>
                  </a:lnTo>
                  <a:lnTo>
                    <a:pt x="10709618" y="193827"/>
                  </a:lnTo>
                  <a:lnTo>
                    <a:pt x="10701820" y="237083"/>
                  </a:lnTo>
                  <a:lnTo>
                    <a:pt x="10699547" y="284480"/>
                  </a:lnTo>
                  <a:lnTo>
                    <a:pt x="10701820" y="331889"/>
                  </a:lnTo>
                  <a:lnTo>
                    <a:pt x="10709618" y="375145"/>
                  </a:lnTo>
                  <a:lnTo>
                    <a:pt x="10724350" y="412254"/>
                  </a:lnTo>
                  <a:lnTo>
                    <a:pt x="10780281" y="460082"/>
                  </a:lnTo>
                  <a:lnTo>
                    <a:pt x="10824324" y="466801"/>
                  </a:lnTo>
                  <a:lnTo>
                    <a:pt x="10868139" y="460082"/>
                  </a:lnTo>
                  <a:lnTo>
                    <a:pt x="10900931" y="441236"/>
                  </a:lnTo>
                  <a:lnTo>
                    <a:pt x="10914571" y="424129"/>
                  </a:lnTo>
                  <a:lnTo>
                    <a:pt x="10924057" y="412254"/>
                  </a:lnTo>
                  <a:lnTo>
                    <a:pt x="10938878" y="375145"/>
                  </a:lnTo>
                  <a:lnTo>
                    <a:pt x="10946778" y="331889"/>
                  </a:lnTo>
                  <a:lnTo>
                    <a:pt x="10949115" y="284480"/>
                  </a:lnTo>
                  <a:close/>
                </a:path>
                <a:path w="12018644" h="467359">
                  <a:moveTo>
                    <a:pt x="11231639" y="212064"/>
                  </a:moveTo>
                  <a:lnTo>
                    <a:pt x="11222215" y="148704"/>
                  </a:lnTo>
                  <a:lnTo>
                    <a:pt x="11193170" y="113512"/>
                  </a:lnTo>
                  <a:lnTo>
                    <a:pt x="11140478" y="102158"/>
                  </a:lnTo>
                  <a:lnTo>
                    <a:pt x="11115243" y="105486"/>
                  </a:lnTo>
                  <a:lnTo>
                    <a:pt x="11091405" y="115176"/>
                  </a:lnTo>
                  <a:lnTo>
                    <a:pt x="11071098" y="130797"/>
                  </a:lnTo>
                  <a:lnTo>
                    <a:pt x="11056430" y="151942"/>
                  </a:lnTo>
                  <a:lnTo>
                    <a:pt x="11055134" y="151942"/>
                  </a:lnTo>
                  <a:lnTo>
                    <a:pt x="11055134" y="111201"/>
                  </a:lnTo>
                  <a:lnTo>
                    <a:pt x="11003407" y="111201"/>
                  </a:lnTo>
                  <a:lnTo>
                    <a:pt x="11003407" y="457746"/>
                  </a:lnTo>
                  <a:lnTo>
                    <a:pt x="11057712" y="457746"/>
                  </a:lnTo>
                  <a:lnTo>
                    <a:pt x="11057712" y="218528"/>
                  </a:lnTo>
                  <a:lnTo>
                    <a:pt x="11064329" y="186613"/>
                  </a:lnTo>
                  <a:lnTo>
                    <a:pt x="11081068" y="164947"/>
                  </a:lnTo>
                  <a:lnTo>
                    <a:pt x="11103267" y="152615"/>
                  </a:lnTo>
                  <a:lnTo>
                    <a:pt x="11107204" y="151942"/>
                  </a:lnTo>
                  <a:lnTo>
                    <a:pt x="11126254" y="148704"/>
                  </a:lnTo>
                  <a:lnTo>
                    <a:pt x="11154956" y="155892"/>
                  </a:lnTo>
                  <a:lnTo>
                    <a:pt x="11170209" y="173685"/>
                  </a:lnTo>
                  <a:lnTo>
                    <a:pt x="11176241" y="196443"/>
                  </a:lnTo>
                  <a:lnTo>
                    <a:pt x="11177321" y="218528"/>
                  </a:lnTo>
                  <a:lnTo>
                    <a:pt x="11177321" y="457746"/>
                  </a:lnTo>
                  <a:lnTo>
                    <a:pt x="11231639" y="457746"/>
                  </a:lnTo>
                  <a:lnTo>
                    <a:pt x="11231639" y="212064"/>
                  </a:lnTo>
                  <a:close/>
                </a:path>
                <a:path w="12018644" h="467359">
                  <a:moveTo>
                    <a:pt x="11617604" y="0"/>
                  </a:moveTo>
                  <a:lnTo>
                    <a:pt x="11578819" y="0"/>
                  </a:lnTo>
                  <a:lnTo>
                    <a:pt x="11567859" y="38823"/>
                  </a:lnTo>
                  <a:lnTo>
                    <a:pt x="11542611" y="60782"/>
                  </a:lnTo>
                  <a:lnTo>
                    <a:pt x="11507165" y="71107"/>
                  </a:lnTo>
                  <a:lnTo>
                    <a:pt x="11465674" y="74993"/>
                  </a:lnTo>
                  <a:lnTo>
                    <a:pt x="11465674" y="113792"/>
                  </a:lnTo>
                  <a:lnTo>
                    <a:pt x="11563299" y="113792"/>
                  </a:lnTo>
                  <a:lnTo>
                    <a:pt x="11563299" y="457746"/>
                  </a:lnTo>
                  <a:lnTo>
                    <a:pt x="11617604" y="457746"/>
                  </a:lnTo>
                  <a:lnTo>
                    <a:pt x="11617604" y="0"/>
                  </a:lnTo>
                  <a:close/>
                </a:path>
                <a:path w="12018644" h="467359">
                  <a:moveTo>
                    <a:pt x="12018455" y="235343"/>
                  </a:moveTo>
                  <a:lnTo>
                    <a:pt x="12017731" y="187096"/>
                  </a:lnTo>
                  <a:lnTo>
                    <a:pt x="12014276" y="139776"/>
                  </a:lnTo>
                  <a:lnTo>
                    <a:pt x="12006136" y="95758"/>
                  </a:lnTo>
                  <a:lnTo>
                    <a:pt x="11991365" y="57416"/>
                  </a:lnTo>
                  <a:lnTo>
                    <a:pt x="11968036" y="27101"/>
                  </a:lnTo>
                  <a:lnTo>
                    <a:pt x="11961559" y="23291"/>
                  </a:lnTo>
                  <a:lnTo>
                    <a:pt x="11961559" y="235343"/>
                  </a:lnTo>
                  <a:lnTo>
                    <a:pt x="11960593" y="291973"/>
                  </a:lnTo>
                  <a:lnTo>
                    <a:pt x="11955717" y="343408"/>
                  </a:lnTo>
                  <a:lnTo>
                    <a:pt x="11943956" y="385419"/>
                  </a:lnTo>
                  <a:lnTo>
                    <a:pt x="11922328" y="413740"/>
                  </a:lnTo>
                  <a:lnTo>
                    <a:pt x="11887860" y="424129"/>
                  </a:lnTo>
                  <a:lnTo>
                    <a:pt x="11853380" y="413740"/>
                  </a:lnTo>
                  <a:lnTo>
                    <a:pt x="11831752" y="385419"/>
                  </a:lnTo>
                  <a:lnTo>
                    <a:pt x="11819979" y="343408"/>
                  </a:lnTo>
                  <a:lnTo>
                    <a:pt x="11815115" y="291973"/>
                  </a:lnTo>
                  <a:lnTo>
                    <a:pt x="11814150" y="235343"/>
                  </a:lnTo>
                  <a:lnTo>
                    <a:pt x="11815115" y="176580"/>
                  </a:lnTo>
                  <a:lnTo>
                    <a:pt x="11819979" y="123952"/>
                  </a:lnTo>
                  <a:lnTo>
                    <a:pt x="11831752" y="81445"/>
                  </a:lnTo>
                  <a:lnTo>
                    <a:pt x="11853380" y="53035"/>
                  </a:lnTo>
                  <a:lnTo>
                    <a:pt x="11887860" y="42672"/>
                  </a:lnTo>
                  <a:lnTo>
                    <a:pt x="11922328" y="53035"/>
                  </a:lnTo>
                  <a:lnTo>
                    <a:pt x="11943956" y="81445"/>
                  </a:lnTo>
                  <a:lnTo>
                    <a:pt x="11955717" y="123952"/>
                  </a:lnTo>
                  <a:lnTo>
                    <a:pt x="11960593" y="176580"/>
                  </a:lnTo>
                  <a:lnTo>
                    <a:pt x="11961559" y="235343"/>
                  </a:lnTo>
                  <a:lnTo>
                    <a:pt x="11961559" y="23291"/>
                  </a:lnTo>
                  <a:lnTo>
                    <a:pt x="11934177" y="7175"/>
                  </a:lnTo>
                  <a:lnTo>
                    <a:pt x="11887860" y="0"/>
                  </a:lnTo>
                  <a:lnTo>
                    <a:pt x="11841531" y="7747"/>
                  </a:lnTo>
                  <a:lnTo>
                    <a:pt x="11807673" y="29019"/>
                  </a:lnTo>
                  <a:lnTo>
                    <a:pt x="11784330" y="60871"/>
                  </a:lnTo>
                  <a:lnTo>
                    <a:pt x="11769560" y="100380"/>
                  </a:lnTo>
                  <a:lnTo>
                    <a:pt x="11761432" y="144576"/>
                  </a:lnTo>
                  <a:lnTo>
                    <a:pt x="11757965" y="190550"/>
                  </a:lnTo>
                  <a:lnTo>
                    <a:pt x="11757254" y="235343"/>
                  </a:lnTo>
                  <a:lnTo>
                    <a:pt x="11757965" y="282371"/>
                  </a:lnTo>
                  <a:lnTo>
                    <a:pt x="11761432" y="328726"/>
                  </a:lnTo>
                  <a:lnTo>
                    <a:pt x="11769560" y="372046"/>
                  </a:lnTo>
                  <a:lnTo>
                    <a:pt x="11784330" y="409905"/>
                  </a:lnTo>
                  <a:lnTo>
                    <a:pt x="11841531" y="459689"/>
                  </a:lnTo>
                  <a:lnTo>
                    <a:pt x="11887860" y="466801"/>
                  </a:lnTo>
                  <a:lnTo>
                    <a:pt x="11934177" y="459041"/>
                  </a:lnTo>
                  <a:lnTo>
                    <a:pt x="11968036" y="437769"/>
                  </a:lnTo>
                  <a:lnTo>
                    <a:pt x="11978056" y="424129"/>
                  </a:lnTo>
                  <a:lnTo>
                    <a:pt x="11991365" y="406031"/>
                  </a:lnTo>
                  <a:lnTo>
                    <a:pt x="12006136" y="366890"/>
                  </a:lnTo>
                  <a:lnTo>
                    <a:pt x="12014276" y="323354"/>
                  </a:lnTo>
                  <a:lnTo>
                    <a:pt x="12017731" y="278498"/>
                  </a:lnTo>
                  <a:lnTo>
                    <a:pt x="12018455" y="23534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EE412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9084" y="1902664"/>
              <a:ext cx="6049594" cy="52247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3242" y="1149046"/>
              <a:ext cx="6084519" cy="5140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4535" y="392633"/>
              <a:ext cx="6896849" cy="5085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EE41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532610" y="6972236"/>
              <a:ext cx="11893550" cy="581025"/>
            </a:xfrm>
            <a:custGeom>
              <a:avLst/>
              <a:gdLst/>
              <a:ahLst/>
              <a:cxnLst/>
              <a:rect l="l" t="t" r="r" b="b"/>
              <a:pathLst>
                <a:path w="11893550" h="581025">
                  <a:moveTo>
                    <a:pt x="284480" y="0"/>
                  </a:moveTo>
                  <a:lnTo>
                    <a:pt x="227584" y="0"/>
                  </a:lnTo>
                  <a:lnTo>
                    <a:pt x="227584" y="385343"/>
                  </a:lnTo>
                  <a:lnTo>
                    <a:pt x="226288" y="385343"/>
                  </a:lnTo>
                  <a:lnTo>
                    <a:pt x="108521" y="87934"/>
                  </a:lnTo>
                  <a:lnTo>
                    <a:pt x="73710" y="0"/>
                  </a:lnTo>
                  <a:lnTo>
                    <a:pt x="0" y="0"/>
                  </a:lnTo>
                  <a:lnTo>
                    <a:pt x="0" y="461632"/>
                  </a:lnTo>
                  <a:lnTo>
                    <a:pt x="56896" y="461632"/>
                  </a:lnTo>
                  <a:lnTo>
                    <a:pt x="56896" y="87934"/>
                  </a:lnTo>
                  <a:lnTo>
                    <a:pt x="58191" y="87934"/>
                  </a:lnTo>
                  <a:lnTo>
                    <a:pt x="206248" y="461632"/>
                  </a:lnTo>
                  <a:lnTo>
                    <a:pt x="284480" y="461632"/>
                  </a:lnTo>
                  <a:lnTo>
                    <a:pt x="284480" y="385343"/>
                  </a:lnTo>
                  <a:lnTo>
                    <a:pt x="284480" y="0"/>
                  </a:lnTo>
                  <a:close/>
                </a:path>
                <a:path w="11893550" h="581025">
                  <a:moveTo>
                    <a:pt x="590283" y="288366"/>
                  </a:moveTo>
                  <a:lnTo>
                    <a:pt x="587997" y="240969"/>
                  </a:lnTo>
                  <a:lnTo>
                    <a:pt x="580199" y="197700"/>
                  </a:lnTo>
                  <a:lnTo>
                    <a:pt x="565480" y="160591"/>
                  </a:lnTo>
                  <a:lnTo>
                    <a:pt x="556006" y="148704"/>
                  </a:lnTo>
                  <a:lnTo>
                    <a:pt x="542391" y="131610"/>
                  </a:lnTo>
                  <a:lnTo>
                    <a:pt x="533387" y="126453"/>
                  </a:lnTo>
                  <a:lnTo>
                    <a:pt x="533387" y="288366"/>
                  </a:lnTo>
                  <a:lnTo>
                    <a:pt x="530669" y="341833"/>
                  </a:lnTo>
                  <a:lnTo>
                    <a:pt x="520382" y="386321"/>
                  </a:lnTo>
                  <a:lnTo>
                    <a:pt x="499300" y="416750"/>
                  </a:lnTo>
                  <a:lnTo>
                    <a:pt x="464210" y="428015"/>
                  </a:lnTo>
                  <a:lnTo>
                    <a:pt x="430352" y="416750"/>
                  </a:lnTo>
                  <a:lnTo>
                    <a:pt x="410070" y="386321"/>
                  </a:lnTo>
                  <a:lnTo>
                    <a:pt x="400202" y="341833"/>
                  </a:lnTo>
                  <a:lnTo>
                    <a:pt x="397624" y="288366"/>
                  </a:lnTo>
                  <a:lnTo>
                    <a:pt x="400304" y="234911"/>
                  </a:lnTo>
                  <a:lnTo>
                    <a:pt x="410311" y="190411"/>
                  </a:lnTo>
                  <a:lnTo>
                    <a:pt x="430618" y="159981"/>
                  </a:lnTo>
                  <a:lnTo>
                    <a:pt x="464210" y="148704"/>
                  </a:lnTo>
                  <a:lnTo>
                    <a:pt x="499846" y="159981"/>
                  </a:lnTo>
                  <a:lnTo>
                    <a:pt x="520865" y="190411"/>
                  </a:lnTo>
                  <a:lnTo>
                    <a:pt x="530847" y="234911"/>
                  </a:lnTo>
                  <a:lnTo>
                    <a:pt x="533387" y="288366"/>
                  </a:lnTo>
                  <a:lnTo>
                    <a:pt x="533387" y="126453"/>
                  </a:lnTo>
                  <a:lnTo>
                    <a:pt x="509549" y="112763"/>
                  </a:lnTo>
                  <a:lnTo>
                    <a:pt x="465505" y="106032"/>
                  </a:lnTo>
                  <a:lnTo>
                    <a:pt x="421462" y="112763"/>
                  </a:lnTo>
                  <a:lnTo>
                    <a:pt x="365531" y="160591"/>
                  </a:lnTo>
                  <a:lnTo>
                    <a:pt x="350812" y="197700"/>
                  </a:lnTo>
                  <a:lnTo>
                    <a:pt x="343014" y="240969"/>
                  </a:lnTo>
                  <a:lnTo>
                    <a:pt x="340728" y="288366"/>
                  </a:lnTo>
                  <a:lnTo>
                    <a:pt x="343014" y="335775"/>
                  </a:lnTo>
                  <a:lnTo>
                    <a:pt x="350812" y="379031"/>
                  </a:lnTo>
                  <a:lnTo>
                    <a:pt x="365531" y="416140"/>
                  </a:lnTo>
                  <a:lnTo>
                    <a:pt x="421462" y="463969"/>
                  </a:lnTo>
                  <a:lnTo>
                    <a:pt x="465505" y="470687"/>
                  </a:lnTo>
                  <a:lnTo>
                    <a:pt x="509320" y="463969"/>
                  </a:lnTo>
                  <a:lnTo>
                    <a:pt x="542112" y="445122"/>
                  </a:lnTo>
                  <a:lnTo>
                    <a:pt x="555752" y="428015"/>
                  </a:lnTo>
                  <a:lnTo>
                    <a:pt x="565226" y="416140"/>
                  </a:lnTo>
                  <a:lnTo>
                    <a:pt x="580059" y="379031"/>
                  </a:lnTo>
                  <a:lnTo>
                    <a:pt x="587959" y="335775"/>
                  </a:lnTo>
                  <a:lnTo>
                    <a:pt x="590283" y="288366"/>
                  </a:lnTo>
                  <a:close/>
                </a:path>
                <a:path w="11893550" h="581025">
                  <a:moveTo>
                    <a:pt x="799109" y="109918"/>
                  </a:moveTo>
                  <a:lnTo>
                    <a:pt x="793940" y="107327"/>
                  </a:lnTo>
                  <a:lnTo>
                    <a:pt x="786180" y="106032"/>
                  </a:lnTo>
                  <a:lnTo>
                    <a:pt x="775182" y="106032"/>
                  </a:lnTo>
                  <a:lnTo>
                    <a:pt x="749007" y="110896"/>
                  </a:lnTo>
                  <a:lnTo>
                    <a:pt x="728713" y="124066"/>
                  </a:lnTo>
                  <a:lnTo>
                    <a:pt x="712901" y="143408"/>
                  </a:lnTo>
                  <a:lnTo>
                    <a:pt x="700189" y="166814"/>
                  </a:lnTo>
                  <a:lnTo>
                    <a:pt x="698893" y="166814"/>
                  </a:lnTo>
                  <a:lnTo>
                    <a:pt x="698893" y="115087"/>
                  </a:lnTo>
                  <a:lnTo>
                    <a:pt x="644588" y="115087"/>
                  </a:lnTo>
                  <a:lnTo>
                    <a:pt x="644588" y="461632"/>
                  </a:lnTo>
                  <a:lnTo>
                    <a:pt x="698893" y="461632"/>
                  </a:lnTo>
                  <a:lnTo>
                    <a:pt x="698893" y="242455"/>
                  </a:lnTo>
                  <a:lnTo>
                    <a:pt x="706183" y="205625"/>
                  </a:lnTo>
                  <a:lnTo>
                    <a:pt x="724268" y="180073"/>
                  </a:lnTo>
                  <a:lnTo>
                    <a:pt x="744893" y="166814"/>
                  </a:lnTo>
                  <a:lnTo>
                    <a:pt x="747445" y="165188"/>
                  </a:lnTo>
                  <a:lnTo>
                    <a:pt x="770013" y="160350"/>
                  </a:lnTo>
                  <a:lnTo>
                    <a:pt x="781202" y="160667"/>
                  </a:lnTo>
                  <a:lnTo>
                    <a:pt x="789165" y="161404"/>
                  </a:lnTo>
                  <a:lnTo>
                    <a:pt x="799109" y="162928"/>
                  </a:lnTo>
                  <a:lnTo>
                    <a:pt x="799109" y="160350"/>
                  </a:lnTo>
                  <a:lnTo>
                    <a:pt x="799109" y="109918"/>
                  </a:lnTo>
                  <a:close/>
                </a:path>
                <a:path w="11893550" h="581025">
                  <a:moveTo>
                    <a:pt x="1212888" y="115087"/>
                  </a:moveTo>
                  <a:lnTo>
                    <a:pt x="1155992" y="115087"/>
                  </a:lnTo>
                  <a:lnTo>
                    <a:pt x="1102321" y="398272"/>
                  </a:lnTo>
                  <a:lnTo>
                    <a:pt x="1101039" y="398272"/>
                  </a:lnTo>
                  <a:lnTo>
                    <a:pt x="1056373" y="178447"/>
                  </a:lnTo>
                  <a:lnTo>
                    <a:pt x="1043495" y="115087"/>
                  </a:lnTo>
                  <a:lnTo>
                    <a:pt x="979487" y="115087"/>
                  </a:lnTo>
                  <a:lnTo>
                    <a:pt x="920648" y="398272"/>
                  </a:lnTo>
                  <a:lnTo>
                    <a:pt x="919353" y="398272"/>
                  </a:lnTo>
                  <a:lnTo>
                    <a:pt x="863752" y="115087"/>
                  </a:lnTo>
                  <a:lnTo>
                    <a:pt x="806856" y="115087"/>
                  </a:lnTo>
                  <a:lnTo>
                    <a:pt x="887679" y="461632"/>
                  </a:lnTo>
                  <a:lnTo>
                    <a:pt x="951039" y="461632"/>
                  </a:lnTo>
                  <a:lnTo>
                    <a:pt x="964057" y="398272"/>
                  </a:lnTo>
                  <a:lnTo>
                    <a:pt x="1009230" y="178447"/>
                  </a:lnTo>
                  <a:lnTo>
                    <a:pt x="1010513" y="178447"/>
                  </a:lnTo>
                  <a:lnTo>
                    <a:pt x="1071295" y="461632"/>
                  </a:lnTo>
                  <a:lnTo>
                    <a:pt x="1130769" y="461632"/>
                  </a:lnTo>
                  <a:lnTo>
                    <a:pt x="1145781" y="398272"/>
                  </a:lnTo>
                  <a:lnTo>
                    <a:pt x="1212888" y="115087"/>
                  </a:lnTo>
                  <a:close/>
                </a:path>
                <a:path w="11893550" h="581025">
                  <a:moveTo>
                    <a:pt x="1482483" y="272846"/>
                  </a:moveTo>
                  <a:lnTo>
                    <a:pt x="1481645" y="252158"/>
                  </a:lnTo>
                  <a:lnTo>
                    <a:pt x="1480629" y="226707"/>
                  </a:lnTo>
                  <a:lnTo>
                    <a:pt x="1472285" y="181737"/>
                  </a:lnTo>
                  <a:lnTo>
                    <a:pt x="1456029" y="148704"/>
                  </a:lnTo>
                  <a:lnTo>
                    <a:pt x="1453299" y="143154"/>
                  </a:lnTo>
                  <a:lnTo>
                    <a:pt x="1425587" y="121043"/>
                  </a:lnTo>
                  <a:lnTo>
                    <a:pt x="1425587" y="233400"/>
                  </a:lnTo>
                  <a:lnTo>
                    <a:pt x="1425587" y="252158"/>
                  </a:lnTo>
                  <a:lnTo>
                    <a:pt x="1302105" y="252158"/>
                  </a:lnTo>
                  <a:lnTo>
                    <a:pt x="1302105" y="239229"/>
                  </a:lnTo>
                  <a:lnTo>
                    <a:pt x="1303997" y="216357"/>
                  </a:lnTo>
                  <a:lnTo>
                    <a:pt x="1312443" y="186207"/>
                  </a:lnTo>
                  <a:lnTo>
                    <a:pt x="1331556" y="159943"/>
                  </a:lnTo>
                  <a:lnTo>
                    <a:pt x="1365465" y="148704"/>
                  </a:lnTo>
                  <a:lnTo>
                    <a:pt x="1395310" y="156489"/>
                  </a:lnTo>
                  <a:lnTo>
                    <a:pt x="1413713" y="176517"/>
                  </a:lnTo>
                  <a:lnTo>
                    <a:pt x="1423009" y="203809"/>
                  </a:lnTo>
                  <a:lnTo>
                    <a:pt x="1425587" y="233400"/>
                  </a:lnTo>
                  <a:lnTo>
                    <a:pt x="1425587" y="121043"/>
                  </a:lnTo>
                  <a:lnTo>
                    <a:pt x="1419517" y="116192"/>
                  </a:lnTo>
                  <a:lnTo>
                    <a:pt x="1366761" y="106032"/>
                  </a:lnTo>
                  <a:lnTo>
                    <a:pt x="1320571" y="113906"/>
                  </a:lnTo>
                  <a:lnTo>
                    <a:pt x="1287335" y="135369"/>
                  </a:lnTo>
                  <a:lnTo>
                    <a:pt x="1265008" y="167220"/>
                  </a:lnTo>
                  <a:lnTo>
                    <a:pt x="1251572" y="206235"/>
                  </a:lnTo>
                  <a:lnTo>
                    <a:pt x="1245006" y="249199"/>
                  </a:lnTo>
                  <a:lnTo>
                    <a:pt x="1243266" y="292887"/>
                  </a:lnTo>
                  <a:lnTo>
                    <a:pt x="1247584" y="357314"/>
                  </a:lnTo>
                  <a:lnTo>
                    <a:pt x="1261021" y="407149"/>
                  </a:lnTo>
                  <a:lnTo>
                    <a:pt x="1284325" y="442556"/>
                  </a:lnTo>
                  <a:lnTo>
                    <a:pt x="1318247" y="463689"/>
                  </a:lnTo>
                  <a:lnTo>
                    <a:pt x="1363522" y="470687"/>
                  </a:lnTo>
                  <a:lnTo>
                    <a:pt x="1421803" y="456679"/>
                  </a:lnTo>
                  <a:lnTo>
                    <a:pt x="1452130" y="428015"/>
                  </a:lnTo>
                  <a:lnTo>
                    <a:pt x="1457350" y="423087"/>
                  </a:lnTo>
                  <a:lnTo>
                    <a:pt x="1475079" y="382587"/>
                  </a:lnTo>
                  <a:lnTo>
                    <a:pt x="1479905" y="347840"/>
                  </a:lnTo>
                  <a:lnTo>
                    <a:pt x="1425587" y="347840"/>
                  </a:lnTo>
                  <a:lnTo>
                    <a:pt x="1423670" y="371551"/>
                  </a:lnTo>
                  <a:lnTo>
                    <a:pt x="1415567" y="397878"/>
                  </a:lnTo>
                  <a:lnTo>
                    <a:pt x="1397774" y="419227"/>
                  </a:lnTo>
                  <a:lnTo>
                    <a:pt x="1366761" y="428015"/>
                  </a:lnTo>
                  <a:lnTo>
                    <a:pt x="1328254" y="414756"/>
                  </a:lnTo>
                  <a:lnTo>
                    <a:pt x="1308481" y="381546"/>
                  </a:lnTo>
                  <a:lnTo>
                    <a:pt x="1301203" y="338289"/>
                  </a:lnTo>
                  <a:lnTo>
                    <a:pt x="1300162" y="294830"/>
                  </a:lnTo>
                  <a:lnTo>
                    <a:pt x="1482483" y="294830"/>
                  </a:lnTo>
                  <a:lnTo>
                    <a:pt x="1482483" y="272846"/>
                  </a:lnTo>
                  <a:close/>
                </a:path>
                <a:path w="11893550" h="581025">
                  <a:moveTo>
                    <a:pt x="1770189" y="115087"/>
                  </a:moveTo>
                  <a:lnTo>
                    <a:pt x="1719110" y="115087"/>
                  </a:lnTo>
                  <a:lnTo>
                    <a:pt x="1719110" y="288366"/>
                  </a:lnTo>
                  <a:lnTo>
                    <a:pt x="1716468" y="338175"/>
                  </a:lnTo>
                  <a:lnTo>
                    <a:pt x="1706181" y="378396"/>
                  </a:lnTo>
                  <a:lnTo>
                    <a:pt x="1684743" y="405295"/>
                  </a:lnTo>
                  <a:lnTo>
                    <a:pt x="1648637" y="415086"/>
                  </a:lnTo>
                  <a:lnTo>
                    <a:pt x="1615922" y="403199"/>
                  </a:lnTo>
                  <a:lnTo>
                    <a:pt x="1596910" y="372821"/>
                  </a:lnTo>
                  <a:lnTo>
                    <a:pt x="1588084" y="331901"/>
                  </a:lnTo>
                  <a:lnTo>
                    <a:pt x="1585925" y="288366"/>
                  </a:lnTo>
                  <a:lnTo>
                    <a:pt x="1588820" y="232244"/>
                  </a:lnTo>
                  <a:lnTo>
                    <a:pt x="1598930" y="189445"/>
                  </a:lnTo>
                  <a:lnTo>
                    <a:pt x="1618386" y="162179"/>
                  </a:lnTo>
                  <a:lnTo>
                    <a:pt x="1649285" y="152590"/>
                  </a:lnTo>
                  <a:lnTo>
                    <a:pt x="1685023" y="164350"/>
                  </a:lnTo>
                  <a:lnTo>
                    <a:pt x="1706257" y="195262"/>
                  </a:lnTo>
                  <a:lnTo>
                    <a:pt x="1716468" y="238785"/>
                  </a:lnTo>
                  <a:lnTo>
                    <a:pt x="1719110" y="288366"/>
                  </a:lnTo>
                  <a:lnTo>
                    <a:pt x="1719110" y="115087"/>
                  </a:lnTo>
                  <a:lnTo>
                    <a:pt x="1718462" y="115087"/>
                  </a:lnTo>
                  <a:lnTo>
                    <a:pt x="1718462" y="159054"/>
                  </a:lnTo>
                  <a:lnTo>
                    <a:pt x="1717167" y="159054"/>
                  </a:lnTo>
                  <a:lnTo>
                    <a:pt x="1691309" y="122123"/>
                  </a:lnTo>
                  <a:lnTo>
                    <a:pt x="1642173" y="106032"/>
                  </a:lnTo>
                  <a:lnTo>
                    <a:pt x="1596644" y="116001"/>
                  </a:lnTo>
                  <a:lnTo>
                    <a:pt x="1564360" y="143217"/>
                  </a:lnTo>
                  <a:lnTo>
                    <a:pt x="1543532" y="183692"/>
                  </a:lnTo>
                  <a:lnTo>
                    <a:pt x="1532356" y="233413"/>
                  </a:lnTo>
                  <a:lnTo>
                    <a:pt x="1529029" y="288366"/>
                  </a:lnTo>
                  <a:lnTo>
                    <a:pt x="1530502" y="324015"/>
                  </a:lnTo>
                  <a:lnTo>
                    <a:pt x="1537754" y="369189"/>
                  </a:lnTo>
                  <a:lnTo>
                    <a:pt x="1555000" y="413867"/>
                  </a:lnTo>
                  <a:lnTo>
                    <a:pt x="1586458" y="448030"/>
                  </a:lnTo>
                  <a:lnTo>
                    <a:pt x="1636356" y="461632"/>
                  </a:lnTo>
                  <a:lnTo>
                    <a:pt x="1661299" y="458457"/>
                  </a:lnTo>
                  <a:lnTo>
                    <a:pt x="1683715" y="449275"/>
                  </a:lnTo>
                  <a:lnTo>
                    <a:pt x="1701990" y="434632"/>
                  </a:lnTo>
                  <a:lnTo>
                    <a:pt x="1714588" y="415086"/>
                  </a:lnTo>
                  <a:lnTo>
                    <a:pt x="1715871" y="415086"/>
                  </a:lnTo>
                  <a:lnTo>
                    <a:pt x="1715833" y="461632"/>
                  </a:lnTo>
                  <a:lnTo>
                    <a:pt x="1708442" y="508101"/>
                  </a:lnTo>
                  <a:lnTo>
                    <a:pt x="1648637" y="537921"/>
                  </a:lnTo>
                  <a:lnTo>
                    <a:pt x="1628305" y="535508"/>
                  </a:lnTo>
                  <a:lnTo>
                    <a:pt x="1611134" y="527824"/>
                  </a:lnTo>
                  <a:lnTo>
                    <a:pt x="1598815" y="514197"/>
                  </a:lnTo>
                  <a:lnTo>
                    <a:pt x="1593037" y="493953"/>
                  </a:lnTo>
                  <a:lnTo>
                    <a:pt x="1538732" y="493953"/>
                  </a:lnTo>
                  <a:lnTo>
                    <a:pt x="1557045" y="544042"/>
                  </a:lnTo>
                  <a:lnTo>
                    <a:pt x="1590763" y="569772"/>
                  </a:lnTo>
                  <a:lnTo>
                    <a:pt x="1626908" y="579247"/>
                  </a:lnTo>
                  <a:lnTo>
                    <a:pt x="1652511" y="580593"/>
                  </a:lnTo>
                  <a:lnTo>
                    <a:pt x="1691322" y="575868"/>
                  </a:lnTo>
                  <a:lnTo>
                    <a:pt x="1723821" y="560781"/>
                  </a:lnTo>
                  <a:lnTo>
                    <a:pt x="1745005" y="537921"/>
                  </a:lnTo>
                  <a:lnTo>
                    <a:pt x="1748688" y="533958"/>
                  </a:lnTo>
                  <a:lnTo>
                    <a:pt x="1764588" y="494030"/>
                  </a:lnTo>
                  <a:lnTo>
                    <a:pt x="1770189" y="439648"/>
                  </a:lnTo>
                  <a:lnTo>
                    <a:pt x="1770189" y="159054"/>
                  </a:lnTo>
                  <a:lnTo>
                    <a:pt x="1770189" y="115087"/>
                  </a:lnTo>
                  <a:close/>
                </a:path>
                <a:path w="11893550" h="581025">
                  <a:moveTo>
                    <a:pt x="2068880" y="272846"/>
                  </a:moveTo>
                  <a:lnTo>
                    <a:pt x="2068042" y="252158"/>
                  </a:lnTo>
                  <a:lnTo>
                    <a:pt x="2067026" y="226707"/>
                  </a:lnTo>
                  <a:lnTo>
                    <a:pt x="2058682" y="181737"/>
                  </a:lnTo>
                  <a:lnTo>
                    <a:pt x="2042426" y="148704"/>
                  </a:lnTo>
                  <a:lnTo>
                    <a:pt x="2039696" y="143154"/>
                  </a:lnTo>
                  <a:lnTo>
                    <a:pt x="2011984" y="121043"/>
                  </a:lnTo>
                  <a:lnTo>
                    <a:pt x="2011984" y="233400"/>
                  </a:lnTo>
                  <a:lnTo>
                    <a:pt x="2011984" y="252158"/>
                  </a:lnTo>
                  <a:lnTo>
                    <a:pt x="1888502" y="252158"/>
                  </a:lnTo>
                  <a:lnTo>
                    <a:pt x="1888502" y="239229"/>
                  </a:lnTo>
                  <a:lnTo>
                    <a:pt x="1890395" y="216357"/>
                  </a:lnTo>
                  <a:lnTo>
                    <a:pt x="1898840" y="186207"/>
                  </a:lnTo>
                  <a:lnTo>
                    <a:pt x="1917954" y="159943"/>
                  </a:lnTo>
                  <a:lnTo>
                    <a:pt x="1951863" y="148704"/>
                  </a:lnTo>
                  <a:lnTo>
                    <a:pt x="1981708" y="156489"/>
                  </a:lnTo>
                  <a:lnTo>
                    <a:pt x="2000110" y="176517"/>
                  </a:lnTo>
                  <a:lnTo>
                    <a:pt x="2009406" y="203809"/>
                  </a:lnTo>
                  <a:lnTo>
                    <a:pt x="2011984" y="233400"/>
                  </a:lnTo>
                  <a:lnTo>
                    <a:pt x="2011984" y="121043"/>
                  </a:lnTo>
                  <a:lnTo>
                    <a:pt x="2005914" y="116192"/>
                  </a:lnTo>
                  <a:lnTo>
                    <a:pt x="1953158" y="106032"/>
                  </a:lnTo>
                  <a:lnTo>
                    <a:pt x="1906968" y="113906"/>
                  </a:lnTo>
                  <a:lnTo>
                    <a:pt x="1873732" y="135369"/>
                  </a:lnTo>
                  <a:lnTo>
                    <a:pt x="1851406" y="167220"/>
                  </a:lnTo>
                  <a:lnTo>
                    <a:pt x="1837969" y="206235"/>
                  </a:lnTo>
                  <a:lnTo>
                    <a:pt x="1831403" y="249199"/>
                  </a:lnTo>
                  <a:lnTo>
                    <a:pt x="1829663" y="292887"/>
                  </a:lnTo>
                  <a:lnTo>
                    <a:pt x="1833981" y="357314"/>
                  </a:lnTo>
                  <a:lnTo>
                    <a:pt x="1847418" y="407149"/>
                  </a:lnTo>
                  <a:lnTo>
                    <a:pt x="1870722" y="442556"/>
                  </a:lnTo>
                  <a:lnTo>
                    <a:pt x="1904644" y="463689"/>
                  </a:lnTo>
                  <a:lnTo>
                    <a:pt x="1949919" y="470687"/>
                  </a:lnTo>
                  <a:lnTo>
                    <a:pt x="2008200" y="456679"/>
                  </a:lnTo>
                  <a:lnTo>
                    <a:pt x="2038527" y="428015"/>
                  </a:lnTo>
                  <a:lnTo>
                    <a:pt x="2043747" y="423087"/>
                  </a:lnTo>
                  <a:lnTo>
                    <a:pt x="2061476" y="382587"/>
                  </a:lnTo>
                  <a:lnTo>
                    <a:pt x="2066302" y="347840"/>
                  </a:lnTo>
                  <a:lnTo>
                    <a:pt x="2011984" y="347840"/>
                  </a:lnTo>
                  <a:lnTo>
                    <a:pt x="2010067" y="371551"/>
                  </a:lnTo>
                  <a:lnTo>
                    <a:pt x="2001964" y="397878"/>
                  </a:lnTo>
                  <a:lnTo>
                    <a:pt x="1984171" y="419227"/>
                  </a:lnTo>
                  <a:lnTo>
                    <a:pt x="1953158" y="428015"/>
                  </a:lnTo>
                  <a:lnTo>
                    <a:pt x="1914652" y="414756"/>
                  </a:lnTo>
                  <a:lnTo>
                    <a:pt x="1894878" y="381546"/>
                  </a:lnTo>
                  <a:lnTo>
                    <a:pt x="1887601" y="338289"/>
                  </a:lnTo>
                  <a:lnTo>
                    <a:pt x="1886559" y="294830"/>
                  </a:lnTo>
                  <a:lnTo>
                    <a:pt x="2068880" y="294830"/>
                  </a:lnTo>
                  <a:lnTo>
                    <a:pt x="2068880" y="272846"/>
                  </a:lnTo>
                  <a:close/>
                </a:path>
                <a:path w="11893550" h="581025">
                  <a:moveTo>
                    <a:pt x="2356586" y="215950"/>
                  </a:moveTo>
                  <a:lnTo>
                    <a:pt x="2355164" y="181330"/>
                  </a:lnTo>
                  <a:lnTo>
                    <a:pt x="2347163" y="152590"/>
                  </a:lnTo>
                  <a:lnTo>
                    <a:pt x="2345194" y="145478"/>
                  </a:lnTo>
                  <a:lnTo>
                    <a:pt x="2318131" y="117398"/>
                  </a:lnTo>
                  <a:lnTo>
                    <a:pt x="2265426" y="106032"/>
                  </a:lnTo>
                  <a:lnTo>
                    <a:pt x="2240191" y="109359"/>
                  </a:lnTo>
                  <a:lnTo>
                    <a:pt x="2216366" y="119049"/>
                  </a:lnTo>
                  <a:lnTo>
                    <a:pt x="2196046" y="134683"/>
                  </a:lnTo>
                  <a:lnTo>
                    <a:pt x="2181377" y="155816"/>
                  </a:lnTo>
                  <a:lnTo>
                    <a:pt x="2180082" y="155816"/>
                  </a:lnTo>
                  <a:lnTo>
                    <a:pt x="2180082" y="115087"/>
                  </a:lnTo>
                  <a:lnTo>
                    <a:pt x="2128355" y="115087"/>
                  </a:lnTo>
                  <a:lnTo>
                    <a:pt x="2128355" y="461632"/>
                  </a:lnTo>
                  <a:lnTo>
                    <a:pt x="2182660" y="461632"/>
                  </a:lnTo>
                  <a:lnTo>
                    <a:pt x="2182660" y="222415"/>
                  </a:lnTo>
                  <a:lnTo>
                    <a:pt x="2189276" y="190512"/>
                  </a:lnTo>
                  <a:lnTo>
                    <a:pt x="2206015" y="168833"/>
                  </a:lnTo>
                  <a:lnTo>
                    <a:pt x="2228215" y="156502"/>
                  </a:lnTo>
                  <a:lnTo>
                    <a:pt x="2232228" y="155816"/>
                  </a:lnTo>
                  <a:lnTo>
                    <a:pt x="2251202" y="152590"/>
                  </a:lnTo>
                  <a:lnTo>
                    <a:pt x="2279904" y="159778"/>
                  </a:lnTo>
                  <a:lnTo>
                    <a:pt x="2295156" y="177571"/>
                  </a:lnTo>
                  <a:lnTo>
                    <a:pt x="2301202" y="200329"/>
                  </a:lnTo>
                  <a:lnTo>
                    <a:pt x="2302268" y="222415"/>
                  </a:lnTo>
                  <a:lnTo>
                    <a:pt x="2302268" y="461632"/>
                  </a:lnTo>
                  <a:lnTo>
                    <a:pt x="2356586" y="461632"/>
                  </a:lnTo>
                  <a:lnTo>
                    <a:pt x="2356586" y="215950"/>
                  </a:lnTo>
                  <a:close/>
                </a:path>
                <a:path w="11893550" h="581025">
                  <a:moveTo>
                    <a:pt x="5370144" y="329742"/>
                  </a:moveTo>
                  <a:lnTo>
                    <a:pt x="5365318" y="289877"/>
                  </a:lnTo>
                  <a:lnTo>
                    <a:pt x="5350421" y="256603"/>
                  </a:lnTo>
                  <a:lnTo>
                    <a:pt x="5335384" y="241808"/>
                  </a:lnTo>
                  <a:lnTo>
                    <a:pt x="5324868" y="231457"/>
                  </a:lnTo>
                  <a:lnTo>
                    <a:pt x="5310670" y="225488"/>
                  </a:lnTo>
                  <a:lnTo>
                    <a:pt x="5310670" y="329742"/>
                  </a:lnTo>
                  <a:lnTo>
                    <a:pt x="5306492" y="361899"/>
                  </a:lnTo>
                  <a:lnTo>
                    <a:pt x="5292801" y="389153"/>
                  </a:lnTo>
                  <a:lnTo>
                    <a:pt x="5267845" y="408025"/>
                  </a:lnTo>
                  <a:lnTo>
                    <a:pt x="5229847" y="415086"/>
                  </a:lnTo>
                  <a:lnTo>
                    <a:pt x="5152263" y="415086"/>
                  </a:lnTo>
                  <a:lnTo>
                    <a:pt x="5152263" y="241808"/>
                  </a:lnTo>
                  <a:lnTo>
                    <a:pt x="5220144" y="241808"/>
                  </a:lnTo>
                  <a:lnTo>
                    <a:pt x="5255285" y="246646"/>
                  </a:lnTo>
                  <a:lnTo>
                    <a:pt x="5284076" y="262013"/>
                  </a:lnTo>
                  <a:lnTo>
                    <a:pt x="5303520" y="289280"/>
                  </a:lnTo>
                  <a:lnTo>
                    <a:pt x="5310670" y="329742"/>
                  </a:lnTo>
                  <a:lnTo>
                    <a:pt x="5310670" y="225488"/>
                  </a:lnTo>
                  <a:lnTo>
                    <a:pt x="5288038" y="215950"/>
                  </a:lnTo>
                  <a:lnTo>
                    <a:pt x="5288038" y="214655"/>
                  </a:lnTo>
                  <a:lnTo>
                    <a:pt x="5316271" y="200342"/>
                  </a:lnTo>
                  <a:lnTo>
                    <a:pt x="5317388" y="199136"/>
                  </a:lnTo>
                  <a:lnTo>
                    <a:pt x="5337416" y="177647"/>
                  </a:lnTo>
                  <a:lnTo>
                    <a:pt x="5350675" y="149377"/>
                  </a:lnTo>
                  <a:lnTo>
                    <a:pt x="5355272" y="118325"/>
                  </a:lnTo>
                  <a:lnTo>
                    <a:pt x="5345239" y="61925"/>
                  </a:lnTo>
                  <a:lnTo>
                    <a:pt x="5334038" y="46558"/>
                  </a:lnTo>
                  <a:lnTo>
                    <a:pt x="5318658" y="25476"/>
                  </a:lnTo>
                  <a:lnTo>
                    <a:pt x="5295798" y="13639"/>
                  </a:lnTo>
                  <a:lnTo>
                    <a:pt x="5295798" y="122199"/>
                  </a:lnTo>
                  <a:lnTo>
                    <a:pt x="5286934" y="164223"/>
                  </a:lnTo>
                  <a:lnTo>
                    <a:pt x="5265648" y="187337"/>
                  </a:lnTo>
                  <a:lnTo>
                    <a:pt x="5239880" y="197116"/>
                  </a:lnTo>
                  <a:lnTo>
                    <a:pt x="5217566" y="199136"/>
                  </a:lnTo>
                  <a:lnTo>
                    <a:pt x="5152263" y="199136"/>
                  </a:lnTo>
                  <a:lnTo>
                    <a:pt x="5152263" y="46558"/>
                  </a:lnTo>
                  <a:lnTo>
                    <a:pt x="5216271" y="46558"/>
                  </a:lnTo>
                  <a:lnTo>
                    <a:pt x="5252428" y="51562"/>
                  </a:lnTo>
                  <a:lnTo>
                    <a:pt x="5277129" y="66205"/>
                  </a:lnTo>
                  <a:lnTo>
                    <a:pt x="5291277" y="89928"/>
                  </a:lnTo>
                  <a:lnTo>
                    <a:pt x="5295798" y="122199"/>
                  </a:lnTo>
                  <a:lnTo>
                    <a:pt x="5295798" y="13639"/>
                  </a:lnTo>
                  <a:lnTo>
                    <a:pt x="5280812" y="5867"/>
                  </a:lnTo>
                  <a:lnTo>
                    <a:pt x="5236959" y="12"/>
                  </a:lnTo>
                  <a:lnTo>
                    <a:pt x="5095367" y="12"/>
                  </a:lnTo>
                  <a:lnTo>
                    <a:pt x="5095367" y="461632"/>
                  </a:lnTo>
                  <a:lnTo>
                    <a:pt x="5220792" y="461632"/>
                  </a:lnTo>
                  <a:lnTo>
                    <a:pt x="5273319" y="456920"/>
                  </a:lnTo>
                  <a:lnTo>
                    <a:pt x="5314975" y="442214"/>
                  </a:lnTo>
                  <a:lnTo>
                    <a:pt x="5345315" y="416674"/>
                  </a:lnTo>
                  <a:lnTo>
                    <a:pt x="5346103" y="415086"/>
                  </a:lnTo>
                  <a:lnTo>
                    <a:pt x="5363857" y="379463"/>
                  </a:lnTo>
                  <a:lnTo>
                    <a:pt x="5370144" y="329742"/>
                  </a:lnTo>
                  <a:close/>
                </a:path>
                <a:path w="11893550" h="581025">
                  <a:moveTo>
                    <a:pt x="5583504" y="109918"/>
                  </a:moveTo>
                  <a:lnTo>
                    <a:pt x="5578322" y="107327"/>
                  </a:lnTo>
                  <a:lnTo>
                    <a:pt x="5570575" y="106045"/>
                  </a:lnTo>
                  <a:lnTo>
                    <a:pt x="5559577" y="106045"/>
                  </a:lnTo>
                  <a:lnTo>
                    <a:pt x="5533402" y="110909"/>
                  </a:lnTo>
                  <a:lnTo>
                    <a:pt x="5513108" y="124066"/>
                  </a:lnTo>
                  <a:lnTo>
                    <a:pt x="5497296" y="143408"/>
                  </a:lnTo>
                  <a:lnTo>
                    <a:pt x="5484584" y="166814"/>
                  </a:lnTo>
                  <a:lnTo>
                    <a:pt x="5483288" y="166814"/>
                  </a:lnTo>
                  <a:lnTo>
                    <a:pt x="5483288" y="115087"/>
                  </a:lnTo>
                  <a:lnTo>
                    <a:pt x="5428983" y="115087"/>
                  </a:lnTo>
                  <a:lnTo>
                    <a:pt x="5428983" y="461632"/>
                  </a:lnTo>
                  <a:lnTo>
                    <a:pt x="5483288" y="461632"/>
                  </a:lnTo>
                  <a:lnTo>
                    <a:pt x="5483288" y="242455"/>
                  </a:lnTo>
                  <a:lnTo>
                    <a:pt x="5490578" y="205625"/>
                  </a:lnTo>
                  <a:lnTo>
                    <a:pt x="5508663" y="180073"/>
                  </a:lnTo>
                  <a:lnTo>
                    <a:pt x="5529288" y="166814"/>
                  </a:lnTo>
                  <a:lnTo>
                    <a:pt x="5531840" y="165176"/>
                  </a:lnTo>
                  <a:lnTo>
                    <a:pt x="5554408" y="160350"/>
                  </a:lnTo>
                  <a:lnTo>
                    <a:pt x="5565584" y="160667"/>
                  </a:lnTo>
                  <a:lnTo>
                    <a:pt x="5573547" y="161404"/>
                  </a:lnTo>
                  <a:lnTo>
                    <a:pt x="5583504" y="162928"/>
                  </a:lnTo>
                  <a:lnTo>
                    <a:pt x="5583504" y="160350"/>
                  </a:lnTo>
                  <a:lnTo>
                    <a:pt x="5583504" y="109918"/>
                  </a:lnTo>
                  <a:close/>
                </a:path>
                <a:path w="11893550" h="581025">
                  <a:moveTo>
                    <a:pt x="5863450" y="423494"/>
                  </a:moveTo>
                  <a:lnTo>
                    <a:pt x="5860859" y="425424"/>
                  </a:lnTo>
                  <a:lnTo>
                    <a:pt x="5857621" y="426720"/>
                  </a:lnTo>
                  <a:lnTo>
                    <a:pt x="5850509" y="426720"/>
                  </a:lnTo>
                  <a:lnTo>
                    <a:pt x="5840514" y="424472"/>
                  </a:lnTo>
                  <a:lnTo>
                    <a:pt x="5837606" y="420903"/>
                  </a:lnTo>
                  <a:lnTo>
                    <a:pt x="5835561" y="418401"/>
                  </a:lnTo>
                  <a:lnTo>
                    <a:pt x="5833872" y="409536"/>
                  </a:lnTo>
                  <a:lnTo>
                    <a:pt x="5833707" y="398919"/>
                  </a:lnTo>
                  <a:lnTo>
                    <a:pt x="5833707" y="272846"/>
                  </a:lnTo>
                  <a:lnTo>
                    <a:pt x="5833707" y="205600"/>
                  </a:lnTo>
                  <a:lnTo>
                    <a:pt x="5822823" y="148717"/>
                  </a:lnTo>
                  <a:lnTo>
                    <a:pt x="5789244" y="116509"/>
                  </a:lnTo>
                  <a:lnTo>
                    <a:pt x="5728322" y="106045"/>
                  </a:lnTo>
                  <a:lnTo>
                    <a:pt x="5675211" y="112826"/>
                  </a:lnTo>
                  <a:lnTo>
                    <a:pt x="5639092" y="133604"/>
                  </a:lnTo>
                  <a:lnTo>
                    <a:pt x="5618480" y="169049"/>
                  </a:lnTo>
                  <a:lnTo>
                    <a:pt x="5611939" y="219824"/>
                  </a:lnTo>
                  <a:lnTo>
                    <a:pt x="5666244" y="219824"/>
                  </a:lnTo>
                  <a:lnTo>
                    <a:pt x="5666244" y="216598"/>
                  </a:lnTo>
                  <a:lnTo>
                    <a:pt x="5667172" y="200545"/>
                  </a:lnTo>
                  <a:lnTo>
                    <a:pt x="5673674" y="177812"/>
                  </a:lnTo>
                  <a:lnTo>
                    <a:pt x="5691340" y="157505"/>
                  </a:lnTo>
                  <a:lnTo>
                    <a:pt x="5725731" y="148717"/>
                  </a:lnTo>
                  <a:lnTo>
                    <a:pt x="5749696" y="152069"/>
                  </a:lnTo>
                  <a:lnTo>
                    <a:pt x="5767108" y="161886"/>
                  </a:lnTo>
                  <a:lnTo>
                    <a:pt x="5777738" y="177901"/>
                  </a:lnTo>
                  <a:lnTo>
                    <a:pt x="5781332" y="199783"/>
                  </a:lnTo>
                  <a:lnTo>
                    <a:pt x="5780798" y="218249"/>
                  </a:lnTo>
                  <a:lnTo>
                    <a:pt x="5779389" y="222935"/>
                  </a:lnTo>
                  <a:lnTo>
                    <a:pt x="5779389" y="272846"/>
                  </a:lnTo>
                  <a:lnTo>
                    <a:pt x="5779389" y="362064"/>
                  </a:lnTo>
                  <a:lnTo>
                    <a:pt x="5773572" y="387642"/>
                  </a:lnTo>
                  <a:lnTo>
                    <a:pt x="5758053" y="408622"/>
                  </a:lnTo>
                  <a:lnTo>
                    <a:pt x="5735752" y="422808"/>
                  </a:lnTo>
                  <a:lnTo>
                    <a:pt x="5709564" y="428015"/>
                  </a:lnTo>
                  <a:lnTo>
                    <a:pt x="5686336" y="423722"/>
                  </a:lnTo>
                  <a:lnTo>
                    <a:pt x="5671172" y="411607"/>
                  </a:lnTo>
                  <a:lnTo>
                    <a:pt x="5662917" y="392823"/>
                  </a:lnTo>
                  <a:lnTo>
                    <a:pt x="5660428" y="368528"/>
                  </a:lnTo>
                  <a:lnTo>
                    <a:pt x="5662117" y="348678"/>
                  </a:lnTo>
                  <a:lnTo>
                    <a:pt x="5686945" y="313575"/>
                  </a:lnTo>
                  <a:lnTo>
                    <a:pt x="5734367" y="295148"/>
                  </a:lnTo>
                  <a:lnTo>
                    <a:pt x="5759399" y="285940"/>
                  </a:lnTo>
                  <a:lnTo>
                    <a:pt x="5779389" y="272846"/>
                  </a:lnTo>
                  <a:lnTo>
                    <a:pt x="5779389" y="222935"/>
                  </a:lnTo>
                  <a:lnTo>
                    <a:pt x="5776646" y="232041"/>
                  </a:lnTo>
                  <a:lnTo>
                    <a:pt x="5764962" y="242798"/>
                  </a:lnTo>
                  <a:lnTo>
                    <a:pt x="5741898" y="252158"/>
                  </a:lnTo>
                  <a:lnTo>
                    <a:pt x="5668835" y="274142"/>
                  </a:lnTo>
                  <a:lnTo>
                    <a:pt x="5639803" y="287909"/>
                  </a:lnTo>
                  <a:lnTo>
                    <a:pt x="5619445" y="308648"/>
                  </a:lnTo>
                  <a:lnTo>
                    <a:pt x="5607456" y="336054"/>
                  </a:lnTo>
                  <a:lnTo>
                    <a:pt x="5603532" y="369824"/>
                  </a:lnTo>
                  <a:lnTo>
                    <a:pt x="5609183" y="411772"/>
                  </a:lnTo>
                  <a:lnTo>
                    <a:pt x="5626481" y="443534"/>
                  </a:lnTo>
                  <a:lnTo>
                    <a:pt x="5655907" y="463664"/>
                  </a:lnTo>
                  <a:lnTo>
                    <a:pt x="5697931" y="470687"/>
                  </a:lnTo>
                  <a:lnTo>
                    <a:pt x="5722417" y="467271"/>
                  </a:lnTo>
                  <a:lnTo>
                    <a:pt x="5745442" y="457441"/>
                  </a:lnTo>
                  <a:lnTo>
                    <a:pt x="5765571" y="441782"/>
                  </a:lnTo>
                  <a:lnTo>
                    <a:pt x="5775960" y="428015"/>
                  </a:lnTo>
                  <a:lnTo>
                    <a:pt x="5781332" y="420903"/>
                  </a:lnTo>
                  <a:lnTo>
                    <a:pt x="5782627" y="420903"/>
                  </a:lnTo>
                  <a:lnTo>
                    <a:pt x="5788304" y="446697"/>
                  </a:lnTo>
                  <a:lnTo>
                    <a:pt x="5800407" y="459943"/>
                  </a:lnTo>
                  <a:lnTo>
                    <a:pt x="5815901" y="464820"/>
                  </a:lnTo>
                  <a:lnTo>
                    <a:pt x="5831764" y="465518"/>
                  </a:lnTo>
                  <a:lnTo>
                    <a:pt x="5841797" y="465112"/>
                  </a:lnTo>
                  <a:lnTo>
                    <a:pt x="5850991" y="464146"/>
                  </a:lnTo>
                  <a:lnTo>
                    <a:pt x="5858497" y="463067"/>
                  </a:lnTo>
                  <a:lnTo>
                    <a:pt x="5863450" y="462280"/>
                  </a:lnTo>
                  <a:lnTo>
                    <a:pt x="5863450" y="426720"/>
                  </a:lnTo>
                  <a:lnTo>
                    <a:pt x="5863450" y="423494"/>
                  </a:lnTo>
                  <a:close/>
                </a:path>
                <a:path w="11893550" h="581025">
                  <a:moveTo>
                    <a:pt x="6118822" y="362064"/>
                  </a:moveTo>
                  <a:lnTo>
                    <a:pt x="6111405" y="319544"/>
                  </a:lnTo>
                  <a:lnTo>
                    <a:pt x="6064809" y="275691"/>
                  </a:lnTo>
                  <a:lnTo>
                    <a:pt x="6002782" y="254736"/>
                  </a:lnTo>
                  <a:lnTo>
                    <a:pt x="5975451" y="243509"/>
                  </a:lnTo>
                  <a:lnTo>
                    <a:pt x="5956109" y="227076"/>
                  </a:lnTo>
                  <a:lnTo>
                    <a:pt x="5948781" y="201726"/>
                  </a:lnTo>
                  <a:lnTo>
                    <a:pt x="5955106" y="172986"/>
                  </a:lnTo>
                  <a:lnTo>
                    <a:pt x="5970359" y="157048"/>
                  </a:lnTo>
                  <a:lnTo>
                    <a:pt x="5988875" y="150190"/>
                  </a:lnTo>
                  <a:lnTo>
                    <a:pt x="6005030" y="148717"/>
                  </a:lnTo>
                  <a:lnTo>
                    <a:pt x="6029642" y="153149"/>
                  </a:lnTo>
                  <a:lnTo>
                    <a:pt x="6045352" y="166179"/>
                  </a:lnTo>
                  <a:lnTo>
                    <a:pt x="6053658" y="187452"/>
                  </a:lnTo>
                  <a:lnTo>
                    <a:pt x="6056096" y="216598"/>
                  </a:lnTo>
                  <a:lnTo>
                    <a:pt x="6110414" y="216598"/>
                  </a:lnTo>
                  <a:lnTo>
                    <a:pt x="6108128" y="182143"/>
                  </a:lnTo>
                  <a:lnTo>
                    <a:pt x="6096470" y="148717"/>
                  </a:lnTo>
                  <a:lnTo>
                    <a:pt x="6095543" y="146050"/>
                  </a:lnTo>
                  <a:lnTo>
                    <a:pt x="6064034" y="117589"/>
                  </a:lnTo>
                  <a:lnTo>
                    <a:pt x="6005030" y="106045"/>
                  </a:lnTo>
                  <a:lnTo>
                    <a:pt x="5962383" y="111912"/>
                  </a:lnTo>
                  <a:lnTo>
                    <a:pt x="5927191" y="129641"/>
                  </a:lnTo>
                  <a:lnTo>
                    <a:pt x="5903277" y="159499"/>
                  </a:lnTo>
                  <a:lnTo>
                    <a:pt x="5894463" y="201726"/>
                  </a:lnTo>
                  <a:lnTo>
                    <a:pt x="5901880" y="245084"/>
                  </a:lnTo>
                  <a:lnTo>
                    <a:pt x="5921375" y="272199"/>
                  </a:lnTo>
                  <a:lnTo>
                    <a:pt x="5948743" y="288645"/>
                  </a:lnTo>
                  <a:lnTo>
                    <a:pt x="5979807" y="299999"/>
                  </a:lnTo>
                  <a:lnTo>
                    <a:pt x="6010491" y="310197"/>
                  </a:lnTo>
                  <a:lnTo>
                    <a:pt x="6037669" y="322872"/>
                  </a:lnTo>
                  <a:lnTo>
                    <a:pt x="6057087" y="341731"/>
                  </a:lnTo>
                  <a:lnTo>
                    <a:pt x="6064504" y="370471"/>
                  </a:lnTo>
                  <a:lnTo>
                    <a:pt x="6057963" y="400202"/>
                  </a:lnTo>
                  <a:lnTo>
                    <a:pt x="6042279" y="417677"/>
                  </a:lnTo>
                  <a:lnTo>
                    <a:pt x="6023318" y="425932"/>
                  </a:lnTo>
                  <a:lnTo>
                    <a:pt x="6006960" y="428015"/>
                  </a:lnTo>
                  <a:lnTo>
                    <a:pt x="5974219" y="421398"/>
                  </a:lnTo>
                  <a:lnTo>
                    <a:pt x="5954509" y="403694"/>
                  </a:lnTo>
                  <a:lnTo>
                    <a:pt x="5944870" y="378104"/>
                  </a:lnTo>
                  <a:lnTo>
                    <a:pt x="5942317" y="347840"/>
                  </a:lnTo>
                  <a:lnTo>
                    <a:pt x="5887999" y="347840"/>
                  </a:lnTo>
                  <a:lnTo>
                    <a:pt x="5895987" y="406450"/>
                  </a:lnTo>
                  <a:lnTo>
                    <a:pt x="5949404" y="461327"/>
                  </a:lnTo>
                  <a:lnTo>
                    <a:pt x="6006960" y="470687"/>
                  </a:lnTo>
                  <a:lnTo>
                    <a:pt x="6051715" y="463905"/>
                  </a:lnTo>
                  <a:lnTo>
                    <a:pt x="6087135" y="443534"/>
                  </a:lnTo>
                  <a:lnTo>
                    <a:pt x="6097778" y="428015"/>
                  </a:lnTo>
                  <a:lnTo>
                    <a:pt x="6110427" y="409587"/>
                  </a:lnTo>
                  <a:lnTo>
                    <a:pt x="6118822" y="362064"/>
                  </a:lnTo>
                  <a:close/>
                </a:path>
                <a:path w="11893550" h="581025">
                  <a:moveTo>
                    <a:pt x="6228080" y="115087"/>
                  </a:moveTo>
                  <a:lnTo>
                    <a:pt x="6173775" y="115087"/>
                  </a:lnTo>
                  <a:lnTo>
                    <a:pt x="6173775" y="461632"/>
                  </a:lnTo>
                  <a:lnTo>
                    <a:pt x="6228080" y="461632"/>
                  </a:lnTo>
                  <a:lnTo>
                    <a:pt x="6228080" y="115087"/>
                  </a:lnTo>
                  <a:close/>
                </a:path>
                <a:path w="11893550" h="581025">
                  <a:moveTo>
                    <a:pt x="6228080" y="12"/>
                  </a:moveTo>
                  <a:lnTo>
                    <a:pt x="6173775" y="12"/>
                  </a:lnTo>
                  <a:lnTo>
                    <a:pt x="6173775" y="62077"/>
                  </a:lnTo>
                  <a:lnTo>
                    <a:pt x="6228080" y="62077"/>
                  </a:lnTo>
                  <a:lnTo>
                    <a:pt x="6228080" y="12"/>
                  </a:lnTo>
                  <a:close/>
                </a:path>
                <a:path w="11893550" h="581025">
                  <a:moveTo>
                    <a:pt x="6359969" y="0"/>
                  </a:moveTo>
                  <a:lnTo>
                    <a:pt x="6305664" y="0"/>
                  </a:lnTo>
                  <a:lnTo>
                    <a:pt x="6305664" y="461632"/>
                  </a:lnTo>
                  <a:lnTo>
                    <a:pt x="6359969" y="461632"/>
                  </a:lnTo>
                  <a:lnTo>
                    <a:pt x="6359969" y="0"/>
                  </a:lnTo>
                  <a:close/>
                </a:path>
                <a:path w="11893550" h="581025">
                  <a:moveTo>
                    <a:pt x="6491859" y="115087"/>
                  </a:moveTo>
                  <a:lnTo>
                    <a:pt x="6437554" y="115087"/>
                  </a:lnTo>
                  <a:lnTo>
                    <a:pt x="6437554" y="461632"/>
                  </a:lnTo>
                  <a:lnTo>
                    <a:pt x="6491859" y="461632"/>
                  </a:lnTo>
                  <a:lnTo>
                    <a:pt x="6491859" y="115087"/>
                  </a:lnTo>
                  <a:close/>
                </a:path>
                <a:path w="11893550" h="581025">
                  <a:moveTo>
                    <a:pt x="6491859" y="12"/>
                  </a:moveTo>
                  <a:lnTo>
                    <a:pt x="6437554" y="12"/>
                  </a:lnTo>
                  <a:lnTo>
                    <a:pt x="6437554" y="62077"/>
                  </a:lnTo>
                  <a:lnTo>
                    <a:pt x="6491859" y="62077"/>
                  </a:lnTo>
                  <a:lnTo>
                    <a:pt x="6491859" y="12"/>
                  </a:lnTo>
                  <a:close/>
                </a:path>
                <a:path w="11893550" h="581025">
                  <a:moveTo>
                    <a:pt x="6793789" y="272846"/>
                  </a:moveTo>
                  <a:lnTo>
                    <a:pt x="6792950" y="252158"/>
                  </a:lnTo>
                  <a:lnTo>
                    <a:pt x="6791922" y="226707"/>
                  </a:lnTo>
                  <a:lnTo>
                    <a:pt x="6783578" y="181737"/>
                  </a:lnTo>
                  <a:lnTo>
                    <a:pt x="6767335" y="148717"/>
                  </a:lnTo>
                  <a:lnTo>
                    <a:pt x="6764591" y="143167"/>
                  </a:lnTo>
                  <a:lnTo>
                    <a:pt x="6736893" y="121069"/>
                  </a:lnTo>
                  <a:lnTo>
                    <a:pt x="6736893" y="233400"/>
                  </a:lnTo>
                  <a:lnTo>
                    <a:pt x="6736893" y="252158"/>
                  </a:lnTo>
                  <a:lnTo>
                    <a:pt x="6613398" y="252158"/>
                  </a:lnTo>
                  <a:lnTo>
                    <a:pt x="6613398" y="239229"/>
                  </a:lnTo>
                  <a:lnTo>
                    <a:pt x="6615290" y="216357"/>
                  </a:lnTo>
                  <a:lnTo>
                    <a:pt x="6623748" y="186220"/>
                  </a:lnTo>
                  <a:lnTo>
                    <a:pt x="6642862" y="159956"/>
                  </a:lnTo>
                  <a:lnTo>
                    <a:pt x="6676758" y="148717"/>
                  </a:lnTo>
                  <a:lnTo>
                    <a:pt x="6706616" y="156502"/>
                  </a:lnTo>
                  <a:lnTo>
                    <a:pt x="6725005" y="176517"/>
                  </a:lnTo>
                  <a:lnTo>
                    <a:pt x="6734315" y="203809"/>
                  </a:lnTo>
                  <a:lnTo>
                    <a:pt x="6736893" y="233400"/>
                  </a:lnTo>
                  <a:lnTo>
                    <a:pt x="6736893" y="121069"/>
                  </a:lnTo>
                  <a:lnTo>
                    <a:pt x="6730797" y="116192"/>
                  </a:lnTo>
                  <a:lnTo>
                    <a:pt x="6678054" y="106045"/>
                  </a:lnTo>
                  <a:lnTo>
                    <a:pt x="6631864" y="113919"/>
                  </a:lnTo>
                  <a:lnTo>
                    <a:pt x="6598628" y="135382"/>
                  </a:lnTo>
                  <a:lnTo>
                    <a:pt x="6576301" y="167220"/>
                  </a:lnTo>
                  <a:lnTo>
                    <a:pt x="6562877" y="206235"/>
                  </a:lnTo>
                  <a:lnTo>
                    <a:pt x="6556311" y="249186"/>
                  </a:lnTo>
                  <a:lnTo>
                    <a:pt x="6554571" y="292887"/>
                  </a:lnTo>
                  <a:lnTo>
                    <a:pt x="6558877" y="357314"/>
                  </a:lnTo>
                  <a:lnTo>
                    <a:pt x="6572313" y="407149"/>
                  </a:lnTo>
                  <a:lnTo>
                    <a:pt x="6595631" y="442556"/>
                  </a:lnTo>
                  <a:lnTo>
                    <a:pt x="6629540" y="463677"/>
                  </a:lnTo>
                  <a:lnTo>
                    <a:pt x="6674828" y="470687"/>
                  </a:lnTo>
                  <a:lnTo>
                    <a:pt x="6733095" y="456679"/>
                  </a:lnTo>
                  <a:lnTo>
                    <a:pt x="6763423" y="428015"/>
                  </a:lnTo>
                  <a:lnTo>
                    <a:pt x="6768643" y="423087"/>
                  </a:lnTo>
                  <a:lnTo>
                    <a:pt x="6786372" y="382587"/>
                  </a:lnTo>
                  <a:lnTo>
                    <a:pt x="6791198" y="347840"/>
                  </a:lnTo>
                  <a:lnTo>
                    <a:pt x="6736893" y="347840"/>
                  </a:lnTo>
                  <a:lnTo>
                    <a:pt x="6734975" y="371563"/>
                  </a:lnTo>
                  <a:lnTo>
                    <a:pt x="6726872" y="397878"/>
                  </a:lnTo>
                  <a:lnTo>
                    <a:pt x="6709067" y="419227"/>
                  </a:lnTo>
                  <a:lnTo>
                    <a:pt x="6678054" y="428015"/>
                  </a:lnTo>
                  <a:lnTo>
                    <a:pt x="6639560" y="414756"/>
                  </a:lnTo>
                  <a:lnTo>
                    <a:pt x="6619786" y="381546"/>
                  </a:lnTo>
                  <a:lnTo>
                    <a:pt x="6612509" y="338277"/>
                  </a:lnTo>
                  <a:lnTo>
                    <a:pt x="6611467" y="294830"/>
                  </a:lnTo>
                  <a:lnTo>
                    <a:pt x="6793789" y="294830"/>
                  </a:lnTo>
                  <a:lnTo>
                    <a:pt x="6793789" y="272846"/>
                  </a:lnTo>
                  <a:close/>
                </a:path>
                <a:path w="11893550" h="581025">
                  <a:moveTo>
                    <a:pt x="7081482" y="215950"/>
                  </a:moveTo>
                  <a:lnTo>
                    <a:pt x="7072058" y="152590"/>
                  </a:lnTo>
                  <a:lnTo>
                    <a:pt x="7043013" y="117398"/>
                  </a:lnTo>
                  <a:lnTo>
                    <a:pt x="6990321" y="106045"/>
                  </a:lnTo>
                  <a:lnTo>
                    <a:pt x="6965099" y="109372"/>
                  </a:lnTo>
                  <a:lnTo>
                    <a:pt x="6941261" y="119062"/>
                  </a:lnTo>
                  <a:lnTo>
                    <a:pt x="6920954" y="134683"/>
                  </a:lnTo>
                  <a:lnTo>
                    <a:pt x="6906273" y="155829"/>
                  </a:lnTo>
                  <a:lnTo>
                    <a:pt x="6904977" y="155829"/>
                  </a:lnTo>
                  <a:lnTo>
                    <a:pt x="6904977" y="115087"/>
                  </a:lnTo>
                  <a:lnTo>
                    <a:pt x="6853263" y="115087"/>
                  </a:lnTo>
                  <a:lnTo>
                    <a:pt x="6853263" y="461632"/>
                  </a:lnTo>
                  <a:lnTo>
                    <a:pt x="6907568" y="461632"/>
                  </a:lnTo>
                  <a:lnTo>
                    <a:pt x="6907568" y="222415"/>
                  </a:lnTo>
                  <a:lnTo>
                    <a:pt x="6914185" y="190500"/>
                  </a:lnTo>
                  <a:lnTo>
                    <a:pt x="6930923" y="168833"/>
                  </a:lnTo>
                  <a:lnTo>
                    <a:pt x="6953110" y="156502"/>
                  </a:lnTo>
                  <a:lnTo>
                    <a:pt x="6957060" y="155829"/>
                  </a:lnTo>
                  <a:lnTo>
                    <a:pt x="6976097" y="152590"/>
                  </a:lnTo>
                  <a:lnTo>
                    <a:pt x="7004799" y="159778"/>
                  </a:lnTo>
                  <a:lnTo>
                    <a:pt x="7020065" y="177571"/>
                  </a:lnTo>
                  <a:lnTo>
                    <a:pt x="7026097" y="200329"/>
                  </a:lnTo>
                  <a:lnTo>
                    <a:pt x="7027177" y="222415"/>
                  </a:lnTo>
                  <a:lnTo>
                    <a:pt x="7027177" y="461632"/>
                  </a:lnTo>
                  <a:lnTo>
                    <a:pt x="7081482" y="461632"/>
                  </a:lnTo>
                  <a:lnTo>
                    <a:pt x="7081482" y="215950"/>
                  </a:lnTo>
                  <a:close/>
                </a:path>
                <a:path w="11893550" h="581025">
                  <a:moveTo>
                    <a:pt x="10421531" y="461632"/>
                  </a:moveTo>
                  <a:lnTo>
                    <a:pt x="10399712" y="420903"/>
                  </a:lnTo>
                  <a:lnTo>
                    <a:pt x="10393083" y="310349"/>
                  </a:lnTo>
                  <a:lnTo>
                    <a:pt x="10387520" y="282321"/>
                  </a:lnTo>
                  <a:lnTo>
                    <a:pt x="10374744" y="258787"/>
                  </a:lnTo>
                  <a:lnTo>
                    <a:pt x="10371506" y="256032"/>
                  </a:lnTo>
                  <a:lnTo>
                    <a:pt x="10354805" y="241795"/>
                  </a:lnTo>
                  <a:lnTo>
                    <a:pt x="10327780" y="233400"/>
                  </a:lnTo>
                  <a:lnTo>
                    <a:pt x="10327780" y="232117"/>
                  </a:lnTo>
                  <a:lnTo>
                    <a:pt x="10361536" y="215658"/>
                  </a:lnTo>
                  <a:lnTo>
                    <a:pt x="10366388" y="209486"/>
                  </a:lnTo>
                  <a:lnTo>
                    <a:pt x="10383469" y="187744"/>
                  </a:lnTo>
                  <a:lnTo>
                    <a:pt x="10395344" y="152920"/>
                  </a:lnTo>
                  <a:lnTo>
                    <a:pt x="10398900" y="115735"/>
                  </a:lnTo>
                  <a:lnTo>
                    <a:pt x="10390695" y="66840"/>
                  </a:lnTo>
                  <a:lnTo>
                    <a:pt x="10377564" y="46558"/>
                  </a:lnTo>
                  <a:lnTo>
                    <a:pt x="10367150" y="30480"/>
                  </a:lnTo>
                  <a:lnTo>
                    <a:pt x="10339426" y="13627"/>
                  </a:lnTo>
                  <a:lnTo>
                    <a:pt x="10339426" y="120269"/>
                  </a:lnTo>
                  <a:lnTo>
                    <a:pt x="10329304" y="172123"/>
                  </a:lnTo>
                  <a:lnTo>
                    <a:pt x="10304513" y="198577"/>
                  </a:lnTo>
                  <a:lnTo>
                    <a:pt x="10273411" y="208191"/>
                  </a:lnTo>
                  <a:lnTo>
                    <a:pt x="10244379" y="209486"/>
                  </a:lnTo>
                  <a:lnTo>
                    <a:pt x="10188130" y="209486"/>
                  </a:lnTo>
                  <a:lnTo>
                    <a:pt x="10188130" y="46558"/>
                  </a:lnTo>
                  <a:lnTo>
                    <a:pt x="10256012" y="46558"/>
                  </a:lnTo>
                  <a:lnTo>
                    <a:pt x="10291686" y="51625"/>
                  </a:lnTo>
                  <a:lnTo>
                    <a:pt x="10317848" y="66205"/>
                  </a:lnTo>
                  <a:lnTo>
                    <a:pt x="10333939" y="89382"/>
                  </a:lnTo>
                  <a:lnTo>
                    <a:pt x="10339426" y="120269"/>
                  </a:lnTo>
                  <a:lnTo>
                    <a:pt x="10339426" y="13627"/>
                  </a:lnTo>
                  <a:lnTo>
                    <a:pt x="10329901" y="7823"/>
                  </a:lnTo>
                  <a:lnTo>
                    <a:pt x="10280586" y="12"/>
                  </a:lnTo>
                  <a:lnTo>
                    <a:pt x="10131234" y="12"/>
                  </a:lnTo>
                  <a:lnTo>
                    <a:pt x="10131234" y="461632"/>
                  </a:lnTo>
                  <a:lnTo>
                    <a:pt x="10188130" y="461632"/>
                  </a:lnTo>
                  <a:lnTo>
                    <a:pt x="10188130" y="256032"/>
                  </a:lnTo>
                  <a:lnTo>
                    <a:pt x="10265067" y="256032"/>
                  </a:lnTo>
                  <a:lnTo>
                    <a:pt x="10308311" y="265899"/>
                  </a:lnTo>
                  <a:lnTo>
                    <a:pt x="10333596" y="323278"/>
                  </a:lnTo>
                  <a:lnTo>
                    <a:pt x="10337482" y="395046"/>
                  </a:lnTo>
                  <a:lnTo>
                    <a:pt x="10339273" y="413537"/>
                  </a:lnTo>
                  <a:lnTo>
                    <a:pt x="10342093" y="432943"/>
                  </a:lnTo>
                  <a:lnTo>
                    <a:pt x="10346487" y="450049"/>
                  </a:lnTo>
                  <a:lnTo>
                    <a:pt x="10353002" y="461632"/>
                  </a:lnTo>
                  <a:lnTo>
                    <a:pt x="10421531" y="461632"/>
                  </a:lnTo>
                  <a:close/>
                </a:path>
                <a:path w="11893550" h="581025">
                  <a:moveTo>
                    <a:pt x="10693070" y="115087"/>
                  </a:moveTo>
                  <a:lnTo>
                    <a:pt x="10638765" y="115087"/>
                  </a:lnTo>
                  <a:lnTo>
                    <a:pt x="10638765" y="354304"/>
                  </a:lnTo>
                  <a:lnTo>
                    <a:pt x="10632148" y="386219"/>
                  </a:lnTo>
                  <a:lnTo>
                    <a:pt x="10615422" y="407885"/>
                  </a:lnTo>
                  <a:lnTo>
                    <a:pt x="10593222" y="420217"/>
                  </a:lnTo>
                  <a:lnTo>
                    <a:pt x="10570235" y="424129"/>
                  </a:lnTo>
                  <a:lnTo>
                    <a:pt x="10541533" y="416953"/>
                  </a:lnTo>
                  <a:lnTo>
                    <a:pt x="10526281" y="399161"/>
                  </a:lnTo>
                  <a:lnTo>
                    <a:pt x="10520235" y="376402"/>
                  </a:lnTo>
                  <a:lnTo>
                    <a:pt x="10519156" y="354304"/>
                  </a:lnTo>
                  <a:lnTo>
                    <a:pt x="10519156" y="115087"/>
                  </a:lnTo>
                  <a:lnTo>
                    <a:pt x="10464851" y="115087"/>
                  </a:lnTo>
                  <a:lnTo>
                    <a:pt x="10464851" y="360768"/>
                  </a:lnTo>
                  <a:lnTo>
                    <a:pt x="10466286" y="395414"/>
                  </a:lnTo>
                  <a:lnTo>
                    <a:pt x="10476255" y="431253"/>
                  </a:lnTo>
                  <a:lnTo>
                    <a:pt x="10503319" y="459333"/>
                  </a:lnTo>
                  <a:lnTo>
                    <a:pt x="10556011" y="470687"/>
                  </a:lnTo>
                  <a:lnTo>
                    <a:pt x="10581234" y="467372"/>
                  </a:lnTo>
                  <a:lnTo>
                    <a:pt x="10605072" y="457682"/>
                  </a:lnTo>
                  <a:lnTo>
                    <a:pt x="10625392" y="442048"/>
                  </a:lnTo>
                  <a:lnTo>
                    <a:pt x="10637825" y="424129"/>
                  </a:lnTo>
                  <a:lnTo>
                    <a:pt x="10640060" y="420903"/>
                  </a:lnTo>
                  <a:lnTo>
                    <a:pt x="10641355" y="420903"/>
                  </a:lnTo>
                  <a:lnTo>
                    <a:pt x="10641355" y="461632"/>
                  </a:lnTo>
                  <a:lnTo>
                    <a:pt x="10693070" y="461632"/>
                  </a:lnTo>
                  <a:lnTo>
                    <a:pt x="10693070" y="420903"/>
                  </a:lnTo>
                  <a:lnTo>
                    <a:pt x="10693070" y="115087"/>
                  </a:lnTo>
                  <a:close/>
                </a:path>
                <a:path w="11893550" h="581025">
                  <a:moveTo>
                    <a:pt x="11007293" y="423494"/>
                  </a:moveTo>
                  <a:lnTo>
                    <a:pt x="11004702" y="425424"/>
                  </a:lnTo>
                  <a:lnTo>
                    <a:pt x="11001464" y="426720"/>
                  </a:lnTo>
                  <a:lnTo>
                    <a:pt x="10994352" y="426720"/>
                  </a:lnTo>
                  <a:lnTo>
                    <a:pt x="10984370" y="424472"/>
                  </a:lnTo>
                  <a:lnTo>
                    <a:pt x="10981461" y="420903"/>
                  </a:lnTo>
                  <a:lnTo>
                    <a:pt x="10979417" y="418401"/>
                  </a:lnTo>
                  <a:lnTo>
                    <a:pt x="10977728" y="409536"/>
                  </a:lnTo>
                  <a:lnTo>
                    <a:pt x="10977550" y="398919"/>
                  </a:lnTo>
                  <a:lnTo>
                    <a:pt x="10977550" y="272846"/>
                  </a:lnTo>
                  <a:lnTo>
                    <a:pt x="10977550" y="205600"/>
                  </a:lnTo>
                  <a:lnTo>
                    <a:pt x="10966679" y="148717"/>
                  </a:lnTo>
                  <a:lnTo>
                    <a:pt x="10933100" y="116509"/>
                  </a:lnTo>
                  <a:lnTo>
                    <a:pt x="10872165" y="106045"/>
                  </a:lnTo>
                  <a:lnTo>
                    <a:pt x="10819067" y="112826"/>
                  </a:lnTo>
                  <a:lnTo>
                    <a:pt x="10782948" y="133604"/>
                  </a:lnTo>
                  <a:lnTo>
                    <a:pt x="10762336" y="169049"/>
                  </a:lnTo>
                  <a:lnTo>
                    <a:pt x="10755782" y="219824"/>
                  </a:lnTo>
                  <a:lnTo>
                    <a:pt x="10810100" y="219824"/>
                  </a:lnTo>
                  <a:lnTo>
                    <a:pt x="10810100" y="216598"/>
                  </a:lnTo>
                  <a:lnTo>
                    <a:pt x="10811040" y="200545"/>
                  </a:lnTo>
                  <a:lnTo>
                    <a:pt x="10817543" y="177812"/>
                  </a:lnTo>
                  <a:lnTo>
                    <a:pt x="10835196" y="157505"/>
                  </a:lnTo>
                  <a:lnTo>
                    <a:pt x="10869574" y="148717"/>
                  </a:lnTo>
                  <a:lnTo>
                    <a:pt x="10893539" y="152069"/>
                  </a:lnTo>
                  <a:lnTo>
                    <a:pt x="10910964" y="161886"/>
                  </a:lnTo>
                  <a:lnTo>
                    <a:pt x="10921581" y="177901"/>
                  </a:lnTo>
                  <a:lnTo>
                    <a:pt x="10925175" y="199783"/>
                  </a:lnTo>
                  <a:lnTo>
                    <a:pt x="10924654" y="218249"/>
                  </a:lnTo>
                  <a:lnTo>
                    <a:pt x="10923245" y="222923"/>
                  </a:lnTo>
                  <a:lnTo>
                    <a:pt x="10923245" y="272846"/>
                  </a:lnTo>
                  <a:lnTo>
                    <a:pt x="10923245" y="362064"/>
                  </a:lnTo>
                  <a:lnTo>
                    <a:pt x="10917428" y="387642"/>
                  </a:lnTo>
                  <a:lnTo>
                    <a:pt x="10901909" y="408622"/>
                  </a:lnTo>
                  <a:lnTo>
                    <a:pt x="10879595" y="422808"/>
                  </a:lnTo>
                  <a:lnTo>
                    <a:pt x="10853407" y="428015"/>
                  </a:lnTo>
                  <a:lnTo>
                    <a:pt x="10830192" y="423722"/>
                  </a:lnTo>
                  <a:lnTo>
                    <a:pt x="10815028" y="411607"/>
                  </a:lnTo>
                  <a:lnTo>
                    <a:pt x="10806773" y="392823"/>
                  </a:lnTo>
                  <a:lnTo>
                    <a:pt x="10804271" y="368528"/>
                  </a:lnTo>
                  <a:lnTo>
                    <a:pt x="10805960" y="348678"/>
                  </a:lnTo>
                  <a:lnTo>
                    <a:pt x="10830789" y="313575"/>
                  </a:lnTo>
                  <a:lnTo>
                    <a:pt x="10878236" y="295148"/>
                  </a:lnTo>
                  <a:lnTo>
                    <a:pt x="10903255" y="285940"/>
                  </a:lnTo>
                  <a:lnTo>
                    <a:pt x="10923245" y="272846"/>
                  </a:lnTo>
                  <a:lnTo>
                    <a:pt x="10923245" y="222923"/>
                  </a:lnTo>
                  <a:lnTo>
                    <a:pt x="10920489" y="232041"/>
                  </a:lnTo>
                  <a:lnTo>
                    <a:pt x="10908817" y="242798"/>
                  </a:lnTo>
                  <a:lnTo>
                    <a:pt x="10885742" y="252158"/>
                  </a:lnTo>
                  <a:lnTo>
                    <a:pt x="10812678" y="274142"/>
                  </a:lnTo>
                  <a:lnTo>
                    <a:pt x="10783659" y="287909"/>
                  </a:lnTo>
                  <a:lnTo>
                    <a:pt x="10763301" y="308648"/>
                  </a:lnTo>
                  <a:lnTo>
                    <a:pt x="10751312" y="336054"/>
                  </a:lnTo>
                  <a:lnTo>
                    <a:pt x="10747375" y="369824"/>
                  </a:lnTo>
                  <a:lnTo>
                    <a:pt x="10753039" y="411772"/>
                  </a:lnTo>
                  <a:lnTo>
                    <a:pt x="10770337" y="443534"/>
                  </a:lnTo>
                  <a:lnTo>
                    <a:pt x="10799750" y="463664"/>
                  </a:lnTo>
                  <a:lnTo>
                    <a:pt x="10841774" y="470687"/>
                  </a:lnTo>
                  <a:lnTo>
                    <a:pt x="10866260" y="467271"/>
                  </a:lnTo>
                  <a:lnTo>
                    <a:pt x="10889298" y="457441"/>
                  </a:lnTo>
                  <a:lnTo>
                    <a:pt x="10909427" y="441782"/>
                  </a:lnTo>
                  <a:lnTo>
                    <a:pt x="10919816" y="428015"/>
                  </a:lnTo>
                  <a:lnTo>
                    <a:pt x="10925175" y="420903"/>
                  </a:lnTo>
                  <a:lnTo>
                    <a:pt x="10926470" y="420903"/>
                  </a:lnTo>
                  <a:lnTo>
                    <a:pt x="10932160" y="446697"/>
                  </a:lnTo>
                  <a:lnTo>
                    <a:pt x="10944263" y="459943"/>
                  </a:lnTo>
                  <a:lnTo>
                    <a:pt x="10959757" y="464820"/>
                  </a:lnTo>
                  <a:lnTo>
                    <a:pt x="10975607" y="465518"/>
                  </a:lnTo>
                  <a:lnTo>
                    <a:pt x="10985652" y="465112"/>
                  </a:lnTo>
                  <a:lnTo>
                    <a:pt x="10994847" y="464146"/>
                  </a:lnTo>
                  <a:lnTo>
                    <a:pt x="11002340" y="463067"/>
                  </a:lnTo>
                  <a:lnTo>
                    <a:pt x="11007293" y="462280"/>
                  </a:lnTo>
                  <a:lnTo>
                    <a:pt x="11007293" y="426720"/>
                  </a:lnTo>
                  <a:lnTo>
                    <a:pt x="11007293" y="423494"/>
                  </a:lnTo>
                  <a:close/>
                </a:path>
                <a:path w="11893550" h="581025">
                  <a:moveTo>
                    <a:pt x="11279467" y="215950"/>
                  </a:moveTo>
                  <a:lnTo>
                    <a:pt x="11270056" y="152590"/>
                  </a:lnTo>
                  <a:lnTo>
                    <a:pt x="11241011" y="117398"/>
                  </a:lnTo>
                  <a:lnTo>
                    <a:pt x="11188306" y="106045"/>
                  </a:lnTo>
                  <a:lnTo>
                    <a:pt x="11163084" y="109372"/>
                  </a:lnTo>
                  <a:lnTo>
                    <a:pt x="11139259" y="119062"/>
                  </a:lnTo>
                  <a:lnTo>
                    <a:pt x="11118939" y="134683"/>
                  </a:lnTo>
                  <a:lnTo>
                    <a:pt x="11104258" y="155829"/>
                  </a:lnTo>
                  <a:lnTo>
                    <a:pt x="11102962" y="155829"/>
                  </a:lnTo>
                  <a:lnTo>
                    <a:pt x="11102962" y="115087"/>
                  </a:lnTo>
                  <a:lnTo>
                    <a:pt x="11051248" y="115087"/>
                  </a:lnTo>
                  <a:lnTo>
                    <a:pt x="11051248" y="461632"/>
                  </a:lnTo>
                  <a:lnTo>
                    <a:pt x="11105553" y="461632"/>
                  </a:lnTo>
                  <a:lnTo>
                    <a:pt x="11105553" y="222415"/>
                  </a:lnTo>
                  <a:lnTo>
                    <a:pt x="11112170" y="190500"/>
                  </a:lnTo>
                  <a:lnTo>
                    <a:pt x="11128908" y="168833"/>
                  </a:lnTo>
                  <a:lnTo>
                    <a:pt x="11151108" y="156502"/>
                  </a:lnTo>
                  <a:lnTo>
                    <a:pt x="11155045" y="155829"/>
                  </a:lnTo>
                  <a:lnTo>
                    <a:pt x="11174082" y="152590"/>
                  </a:lnTo>
                  <a:lnTo>
                    <a:pt x="11202797" y="159778"/>
                  </a:lnTo>
                  <a:lnTo>
                    <a:pt x="11218050" y="177571"/>
                  </a:lnTo>
                  <a:lnTo>
                    <a:pt x="11224095" y="200329"/>
                  </a:lnTo>
                  <a:lnTo>
                    <a:pt x="11225162" y="222415"/>
                  </a:lnTo>
                  <a:lnTo>
                    <a:pt x="11225162" y="461632"/>
                  </a:lnTo>
                  <a:lnTo>
                    <a:pt x="11279467" y="461632"/>
                  </a:lnTo>
                  <a:lnTo>
                    <a:pt x="11279467" y="215950"/>
                  </a:lnTo>
                  <a:close/>
                </a:path>
                <a:path w="11893550" h="581025">
                  <a:moveTo>
                    <a:pt x="11578819" y="12"/>
                  </a:moveTo>
                  <a:lnTo>
                    <a:pt x="11527739" y="12"/>
                  </a:lnTo>
                  <a:lnTo>
                    <a:pt x="11527739" y="288366"/>
                  </a:lnTo>
                  <a:lnTo>
                    <a:pt x="11525199" y="343128"/>
                  </a:lnTo>
                  <a:lnTo>
                    <a:pt x="11515141" y="386067"/>
                  </a:lnTo>
                  <a:lnTo>
                    <a:pt x="11493919" y="414096"/>
                  </a:lnTo>
                  <a:lnTo>
                    <a:pt x="11457915" y="424129"/>
                  </a:lnTo>
                  <a:lnTo>
                    <a:pt x="11427016" y="414553"/>
                  </a:lnTo>
                  <a:lnTo>
                    <a:pt x="11407572" y="387286"/>
                  </a:lnTo>
                  <a:lnTo>
                    <a:pt x="11397463" y="344500"/>
                  </a:lnTo>
                  <a:lnTo>
                    <a:pt x="11394554" y="288366"/>
                  </a:lnTo>
                  <a:lnTo>
                    <a:pt x="11397463" y="232232"/>
                  </a:lnTo>
                  <a:lnTo>
                    <a:pt x="11407572" y="189445"/>
                  </a:lnTo>
                  <a:lnTo>
                    <a:pt x="11427016" y="162166"/>
                  </a:lnTo>
                  <a:lnTo>
                    <a:pt x="11457915" y="152590"/>
                  </a:lnTo>
                  <a:lnTo>
                    <a:pt x="11493652" y="164350"/>
                  </a:lnTo>
                  <a:lnTo>
                    <a:pt x="11514887" y="195262"/>
                  </a:lnTo>
                  <a:lnTo>
                    <a:pt x="11525110" y="238785"/>
                  </a:lnTo>
                  <a:lnTo>
                    <a:pt x="11527739" y="288366"/>
                  </a:lnTo>
                  <a:lnTo>
                    <a:pt x="11527739" y="12"/>
                  </a:lnTo>
                  <a:lnTo>
                    <a:pt x="11524501" y="12"/>
                  </a:lnTo>
                  <a:lnTo>
                    <a:pt x="11524501" y="154533"/>
                  </a:lnTo>
                  <a:lnTo>
                    <a:pt x="11523218" y="154533"/>
                  </a:lnTo>
                  <a:lnTo>
                    <a:pt x="11492103" y="118897"/>
                  </a:lnTo>
                  <a:lnTo>
                    <a:pt x="11446916" y="106045"/>
                  </a:lnTo>
                  <a:lnTo>
                    <a:pt x="11404702" y="114528"/>
                  </a:lnTo>
                  <a:lnTo>
                    <a:pt x="11355438" y="170053"/>
                  </a:lnTo>
                  <a:lnTo>
                    <a:pt x="11344148" y="208915"/>
                  </a:lnTo>
                  <a:lnTo>
                    <a:pt x="11338928" y="249720"/>
                  </a:lnTo>
                  <a:lnTo>
                    <a:pt x="11337658" y="288366"/>
                  </a:lnTo>
                  <a:lnTo>
                    <a:pt x="11341545" y="349034"/>
                  </a:lnTo>
                  <a:lnTo>
                    <a:pt x="11353838" y="399465"/>
                  </a:lnTo>
                  <a:lnTo>
                    <a:pt x="11375504" y="437794"/>
                  </a:lnTo>
                  <a:lnTo>
                    <a:pt x="11407508" y="462153"/>
                  </a:lnTo>
                  <a:lnTo>
                    <a:pt x="11450803" y="470687"/>
                  </a:lnTo>
                  <a:lnTo>
                    <a:pt x="11477346" y="466242"/>
                  </a:lnTo>
                  <a:lnTo>
                    <a:pt x="11499698" y="454533"/>
                  </a:lnTo>
                  <a:lnTo>
                    <a:pt x="11516360" y="437959"/>
                  </a:lnTo>
                  <a:lnTo>
                    <a:pt x="11523231" y="424129"/>
                  </a:lnTo>
                  <a:lnTo>
                    <a:pt x="11525796" y="418960"/>
                  </a:lnTo>
                  <a:lnTo>
                    <a:pt x="11527092" y="418960"/>
                  </a:lnTo>
                  <a:lnTo>
                    <a:pt x="11527092" y="461632"/>
                  </a:lnTo>
                  <a:lnTo>
                    <a:pt x="11578819" y="461632"/>
                  </a:lnTo>
                  <a:lnTo>
                    <a:pt x="11578819" y="418960"/>
                  </a:lnTo>
                  <a:lnTo>
                    <a:pt x="11578819" y="154533"/>
                  </a:lnTo>
                  <a:lnTo>
                    <a:pt x="11578819" y="12"/>
                  </a:lnTo>
                  <a:close/>
                </a:path>
                <a:path w="11893550" h="581025">
                  <a:moveTo>
                    <a:pt x="11893029" y="423494"/>
                  </a:moveTo>
                  <a:lnTo>
                    <a:pt x="11890439" y="425424"/>
                  </a:lnTo>
                  <a:lnTo>
                    <a:pt x="11887213" y="426720"/>
                  </a:lnTo>
                  <a:lnTo>
                    <a:pt x="11880101" y="426720"/>
                  </a:lnTo>
                  <a:lnTo>
                    <a:pt x="11870106" y="424472"/>
                  </a:lnTo>
                  <a:lnTo>
                    <a:pt x="11867198" y="420903"/>
                  </a:lnTo>
                  <a:lnTo>
                    <a:pt x="11865153" y="418401"/>
                  </a:lnTo>
                  <a:lnTo>
                    <a:pt x="11863464" y="409536"/>
                  </a:lnTo>
                  <a:lnTo>
                    <a:pt x="11863286" y="398919"/>
                  </a:lnTo>
                  <a:lnTo>
                    <a:pt x="11863286" y="272846"/>
                  </a:lnTo>
                  <a:lnTo>
                    <a:pt x="11863286" y="205600"/>
                  </a:lnTo>
                  <a:lnTo>
                    <a:pt x="11852415" y="148717"/>
                  </a:lnTo>
                  <a:lnTo>
                    <a:pt x="11818836" y="116509"/>
                  </a:lnTo>
                  <a:lnTo>
                    <a:pt x="11757901" y="106045"/>
                  </a:lnTo>
                  <a:lnTo>
                    <a:pt x="11704815" y="112826"/>
                  </a:lnTo>
                  <a:lnTo>
                    <a:pt x="11668684" y="133604"/>
                  </a:lnTo>
                  <a:lnTo>
                    <a:pt x="11648084" y="169049"/>
                  </a:lnTo>
                  <a:lnTo>
                    <a:pt x="11641531" y="219824"/>
                  </a:lnTo>
                  <a:lnTo>
                    <a:pt x="11695836" y="219824"/>
                  </a:lnTo>
                  <a:lnTo>
                    <a:pt x="11695836" y="216598"/>
                  </a:lnTo>
                  <a:lnTo>
                    <a:pt x="11696776" y="200545"/>
                  </a:lnTo>
                  <a:lnTo>
                    <a:pt x="11703279" y="177812"/>
                  </a:lnTo>
                  <a:lnTo>
                    <a:pt x="11720932" y="157505"/>
                  </a:lnTo>
                  <a:lnTo>
                    <a:pt x="11755323" y="148717"/>
                  </a:lnTo>
                  <a:lnTo>
                    <a:pt x="11779288" y="152069"/>
                  </a:lnTo>
                  <a:lnTo>
                    <a:pt x="11796700" y="161886"/>
                  </a:lnTo>
                  <a:lnTo>
                    <a:pt x="11807330" y="177901"/>
                  </a:lnTo>
                  <a:lnTo>
                    <a:pt x="11810924" y="199783"/>
                  </a:lnTo>
                  <a:lnTo>
                    <a:pt x="11810403" y="218249"/>
                  </a:lnTo>
                  <a:lnTo>
                    <a:pt x="11808981" y="222961"/>
                  </a:lnTo>
                  <a:lnTo>
                    <a:pt x="11808981" y="272846"/>
                  </a:lnTo>
                  <a:lnTo>
                    <a:pt x="11808981" y="362064"/>
                  </a:lnTo>
                  <a:lnTo>
                    <a:pt x="11803164" y="387642"/>
                  </a:lnTo>
                  <a:lnTo>
                    <a:pt x="11787657" y="408622"/>
                  </a:lnTo>
                  <a:lnTo>
                    <a:pt x="11765344" y="422808"/>
                  </a:lnTo>
                  <a:lnTo>
                    <a:pt x="11739156" y="428015"/>
                  </a:lnTo>
                  <a:lnTo>
                    <a:pt x="11715941" y="423722"/>
                  </a:lnTo>
                  <a:lnTo>
                    <a:pt x="11700777" y="411607"/>
                  </a:lnTo>
                  <a:lnTo>
                    <a:pt x="11692522" y="392823"/>
                  </a:lnTo>
                  <a:lnTo>
                    <a:pt x="11690020" y="368528"/>
                  </a:lnTo>
                  <a:lnTo>
                    <a:pt x="11691709" y="348678"/>
                  </a:lnTo>
                  <a:lnTo>
                    <a:pt x="11716525" y="313575"/>
                  </a:lnTo>
                  <a:lnTo>
                    <a:pt x="11763972" y="295148"/>
                  </a:lnTo>
                  <a:lnTo>
                    <a:pt x="11788991" y="285940"/>
                  </a:lnTo>
                  <a:lnTo>
                    <a:pt x="11808981" y="272846"/>
                  </a:lnTo>
                  <a:lnTo>
                    <a:pt x="11808981" y="222961"/>
                  </a:lnTo>
                  <a:lnTo>
                    <a:pt x="11806238" y="232041"/>
                  </a:lnTo>
                  <a:lnTo>
                    <a:pt x="11794566" y="242798"/>
                  </a:lnTo>
                  <a:lnTo>
                    <a:pt x="11771478" y="252158"/>
                  </a:lnTo>
                  <a:lnTo>
                    <a:pt x="11698427" y="274142"/>
                  </a:lnTo>
                  <a:lnTo>
                    <a:pt x="11669408" y="287909"/>
                  </a:lnTo>
                  <a:lnTo>
                    <a:pt x="11649050" y="308648"/>
                  </a:lnTo>
                  <a:lnTo>
                    <a:pt x="11637061" y="336054"/>
                  </a:lnTo>
                  <a:lnTo>
                    <a:pt x="11633124" y="369824"/>
                  </a:lnTo>
                  <a:lnTo>
                    <a:pt x="11638788" y="411772"/>
                  </a:lnTo>
                  <a:lnTo>
                    <a:pt x="11656085" y="443534"/>
                  </a:lnTo>
                  <a:lnTo>
                    <a:pt x="11685499" y="463664"/>
                  </a:lnTo>
                  <a:lnTo>
                    <a:pt x="11727510" y="470687"/>
                  </a:lnTo>
                  <a:lnTo>
                    <a:pt x="11752009" y="467271"/>
                  </a:lnTo>
                  <a:lnTo>
                    <a:pt x="11775046" y="457441"/>
                  </a:lnTo>
                  <a:lnTo>
                    <a:pt x="11795163" y="441782"/>
                  </a:lnTo>
                  <a:lnTo>
                    <a:pt x="11805564" y="428015"/>
                  </a:lnTo>
                  <a:lnTo>
                    <a:pt x="11810924" y="420903"/>
                  </a:lnTo>
                  <a:lnTo>
                    <a:pt x="11812207" y="420903"/>
                  </a:lnTo>
                  <a:lnTo>
                    <a:pt x="11817896" y="446697"/>
                  </a:lnTo>
                  <a:lnTo>
                    <a:pt x="11829999" y="459943"/>
                  </a:lnTo>
                  <a:lnTo>
                    <a:pt x="11845493" y="464820"/>
                  </a:lnTo>
                  <a:lnTo>
                    <a:pt x="11861356" y="465518"/>
                  </a:lnTo>
                  <a:lnTo>
                    <a:pt x="11871401" y="465112"/>
                  </a:lnTo>
                  <a:lnTo>
                    <a:pt x="11880596" y="464146"/>
                  </a:lnTo>
                  <a:lnTo>
                    <a:pt x="11888089" y="463067"/>
                  </a:lnTo>
                  <a:lnTo>
                    <a:pt x="11893029" y="462280"/>
                  </a:lnTo>
                  <a:lnTo>
                    <a:pt x="11893029" y="426720"/>
                  </a:lnTo>
                  <a:lnTo>
                    <a:pt x="11893029" y="42349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2023-07-24T14:42:46Z</dcterms:created>
  <dcterms:modified xsi:type="dcterms:W3CDTF">2023-07-24T14:42:46Z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2023-07-24T00:00:00Z</vt:filetime>
  </property>
  <property fmtid="{D5CDD505-2E9C-101B-9397-08002B2CF9AE}" pid="3" name="Creator">
    <vt:lpwstr>Adobe InDesign CS6 (Windows)</vt:lpwstr>
  </property>
  <property fmtid="{D5CDD505-2E9C-101B-9397-08002B2CF9AE}" pid="4" name="LastSaved">
    <vt:filetime>2023-07-24T00:00:00Z</vt:filetime>
  </property>
</Properties>
</file>